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66" r:id="rId3"/>
    <p:sldId id="275" r:id="rId4"/>
    <p:sldId id="278" r:id="rId5"/>
    <p:sldId id="277" r:id="rId6"/>
    <p:sldId id="260" r:id="rId7"/>
    <p:sldId id="271" r:id="rId8"/>
    <p:sldId id="272" r:id="rId9"/>
    <p:sldId id="274" r:id="rId10"/>
    <p:sldId id="273" r:id="rId11"/>
    <p:sldId id="279" r:id="rId12"/>
    <p:sldId id="280" r:id="rId13"/>
    <p:sldId id="270" r:id="rId14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00"/>
    <a:srgbClr val="CCFFFF"/>
    <a:srgbClr val="CCECFF"/>
    <a:srgbClr val="993366"/>
    <a:srgbClr val="406EC1"/>
    <a:srgbClr val="FFFF99"/>
    <a:srgbClr val="4877CE"/>
    <a:srgbClr val="CCFFCC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342D6F-DBBF-437E-8440-9B102BB55B30}" type="datetimeFigureOut">
              <a:rPr lang="ar-BH" smtClean="0"/>
              <a:t>24/07/1442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BE5A66-8FDA-4760-9CA6-ADC3D71DC73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778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B4AA5-8816-49C0-90EE-91FC4D52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C7BCB4-E4B1-4245-942D-EBF99107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AD06C1-09B3-4D14-9F23-A1566D1A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7D1B5B-2397-47D1-86BE-89160626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7490E-824C-4E73-AD28-FEEF9AAE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030AD-9037-4058-8380-82512B67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2DEE9-DE09-455B-89A6-63E17F98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FE52A-B79D-4FC3-920E-BEA1017F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E5016B-2A32-4818-BA1D-2E51A00A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813D6-D8BB-435A-BC3E-E58701E4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05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4D53B9-DABD-48D8-B19F-2059AB06A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4984E4-9431-47CD-9E12-46C03037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5E02D-8900-404E-ABD7-538ACA50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2098D-1249-41AB-9E9D-B4A889FE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E549D1-A003-47ED-8B5F-5D88503E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758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0136D-6077-4810-BF4E-95BBF894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5545AD-6B95-449C-B6A6-B113F3A7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68B24-AF56-40BE-9500-742BA11D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D7A7B0-027F-4130-BB2F-C554FF51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3E6ABE-8C39-4C6C-9132-A7E51EDB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700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DD43F-52E9-4A60-B28E-603DD7F9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1CE1-CBF6-485A-814F-10F127CC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30D72-5ECA-46F1-8805-8F87A4D6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73162-D592-4846-9FEF-C668ED79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50192-56BE-4D01-8D27-E8EBD868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B4ED9-106D-44C4-87FF-8DE3EE59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003B3C-9D53-4F55-BBB4-8F3D0E8E5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2B64B2-3DC9-48E6-B9D1-00A56BA0E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7DBD86-E0F0-47A7-8DCC-14F7EB52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8A09AD-821A-41C1-838E-4D71E636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E571FF-4384-4BEA-A3FB-11E96E1F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295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5715-40BF-42A6-8235-E68C5040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8790E9-58E3-4C91-BAE8-9A849536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6D9CA-78BD-4FEC-BA5D-411FA6625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B28731-F57C-4FD1-9793-B34C9F6B8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0E3A18-950A-43F2-AFFF-C3B7AC0A3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0DBD5C-D343-4D4C-BA4C-88A24E5E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BCF563-CEAA-4AA4-827A-04262E34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407AC7-4F94-4D0C-9435-2A3FE1A9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15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667AA-CFDC-4D30-8512-D18F44DF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21261B-0C2E-4EB0-92B0-38F889AE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CA57F6-DCCE-4783-A7AE-B35ACE6A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E48267-9718-4994-84F8-88B42C72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4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0FDC0D-A7DE-4CE2-A762-FF2EAF9F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2B3A93-6E2E-424C-A55B-0365DAD0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71A03F-5AF0-40CA-BBE1-B253F820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1B011-C22E-4AD5-BE86-B5B5DBB5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5C7B6-EC82-4945-A931-11B80231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CE48E6-CF71-433E-AC69-3272B74BA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6EA25A-1FE3-4491-B014-DA36606C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6AF50F-5BB4-4ED0-B635-1CD43407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F1CBB2-6D81-4F90-8302-482E641A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365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99485-D997-4AEA-BDF8-DEAB9D32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919706-D73E-4B50-96C2-67A74BD7C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F5810B-13BC-4598-B847-01D4123CE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535996-BFED-43EA-9C5F-F76EBF40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60C9E7-D941-4CDF-9C1A-0EEA19B8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C2B4FA-D90A-4D10-8825-B86F2121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5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F5D439-1D5A-47D0-8B2D-51A724AB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CBB56F-10B4-40D8-B643-8A67CA203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4933E0-4395-45EF-A852-A77E2C9B6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8F64BF-B916-4891-B972-58FA2CB79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BCBCB1-E5E5-41A7-A155-F402FC10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5.sv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5.sv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D785B2-582C-4D43-986B-C5FA5920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05" y="514221"/>
            <a:ext cx="5730737" cy="944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8E0C0C-AC86-425E-9F26-A0800AF533AF}"/>
              </a:ext>
            </a:extLst>
          </p:cNvPr>
          <p:cNvSpPr txBox="1"/>
          <p:nvPr/>
        </p:nvSpPr>
        <p:spPr>
          <a:xfrm>
            <a:off x="2662759" y="1332383"/>
            <a:ext cx="652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English 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Family and </a:t>
            </a:r>
            <a:r>
              <a:rPr lang="en-GB" sz="3200" b="1" dirty="0" smtClean="0">
                <a:latin typeface="Century Gothic" panose="020B0502020202020204" pitchFamily="34" charset="0"/>
              </a:rPr>
              <a:t>Friends 6 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Grade </a:t>
            </a:r>
            <a:r>
              <a:rPr lang="en-GB" sz="3200" b="1" dirty="0" smtClean="0">
                <a:latin typeface="Century Gothic" panose="020B0502020202020204" pitchFamily="34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Century Gothic" panose="020B0502020202020204" pitchFamily="34" charset="0"/>
              </a:rPr>
              <a:t>Semester 2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 Unit </a:t>
            </a:r>
            <a:r>
              <a:rPr lang="en-GB" sz="3200" b="1" dirty="0" smtClean="0">
                <a:latin typeface="Century Gothic" panose="020B0502020202020204" pitchFamily="34" charset="0"/>
              </a:rPr>
              <a:t>7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Century Gothic" panose="020B0502020202020204" pitchFamily="34" charset="0"/>
              </a:rPr>
              <a:t>Can </a:t>
            </a:r>
            <a:r>
              <a:rPr lang="en-GB" sz="3200" b="1" dirty="0">
                <a:latin typeface="Century Gothic" panose="020B0502020202020204" pitchFamily="34" charset="0"/>
              </a:rPr>
              <a:t>you help me</a:t>
            </a:r>
            <a:r>
              <a:rPr lang="en-GB" sz="3200" b="1" dirty="0" smtClean="0">
                <a:latin typeface="Century Gothic" panose="020B0502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Century Gothic" panose="020B0502020202020204" pitchFamily="34" charset="0"/>
              </a:rPr>
              <a:t>Review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496" y="2277551"/>
            <a:ext cx="2156186" cy="2643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3" y="2278750"/>
            <a:ext cx="2207047" cy="26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">
            <a:extLst>
              <a:ext uri="{FF2B5EF4-FFF2-40B4-BE49-F238E27FC236}">
                <a16:creationId xmlns:a16="http://schemas.microsoft.com/office/drawing/2014/main" xmlns="" id="{87D26F3E-B17A-434F-9D96-FD15985D8188}"/>
              </a:ext>
            </a:extLst>
          </p:cNvPr>
          <p:cNvSpPr/>
          <p:nvPr/>
        </p:nvSpPr>
        <p:spPr>
          <a:xfrm>
            <a:off x="214234" y="1199868"/>
            <a:ext cx="11880000" cy="990439"/>
          </a:xfrm>
          <a:prstGeom prst="rect">
            <a:avLst/>
          </a:prstGeom>
          <a:solidFill>
            <a:srgbClr val="CCECFF">
              <a:alpha val="84706"/>
            </a:srgb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is the chef </a:t>
            </a:r>
            <a:r>
              <a:rPr lang="en-GB" sz="36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makes banana smoothies. </a:t>
            </a:r>
          </a:p>
        </p:txBody>
      </p:sp>
      <p:sp>
        <p:nvSpPr>
          <p:cNvPr id="8" name="Text Box A">
            <a:extLst>
              <a:ext uri="{FF2B5EF4-FFF2-40B4-BE49-F238E27FC236}">
                <a16:creationId xmlns:a16="http://schemas.microsoft.com/office/drawing/2014/main" xmlns="" id="{883062E0-F3C2-4BD3-938C-F50F2779C2D1}"/>
              </a:ext>
            </a:extLst>
          </p:cNvPr>
          <p:cNvSpPr/>
          <p:nvPr/>
        </p:nvSpPr>
        <p:spPr>
          <a:xfrm>
            <a:off x="210605" y="2444013"/>
            <a:ext cx="5791258" cy="3644725"/>
          </a:xfrm>
          <a:prstGeom prst="rect">
            <a:avLst/>
          </a:prstGeom>
          <a:solidFill>
            <a:srgbClr val="CCFFFF">
              <a:alpha val="85000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9" name="Text Box B">
            <a:extLst>
              <a:ext uri="{FF2B5EF4-FFF2-40B4-BE49-F238E27FC236}">
                <a16:creationId xmlns:a16="http://schemas.microsoft.com/office/drawing/2014/main" xmlns="" id="{8AE8617C-381D-46AE-9123-724CA93F6CEA}"/>
              </a:ext>
            </a:extLst>
          </p:cNvPr>
          <p:cNvSpPr/>
          <p:nvPr/>
        </p:nvSpPr>
        <p:spPr>
          <a:xfrm>
            <a:off x="6302976" y="2444013"/>
            <a:ext cx="5791258" cy="3644725"/>
          </a:xfrm>
          <a:prstGeom prst="rect">
            <a:avLst/>
          </a:prstGeom>
          <a:solidFill>
            <a:srgbClr val="CCFFFF">
              <a:alpha val="84706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40630BCD-410C-480A-BFEE-9287F2CBEC5F}"/>
              </a:ext>
            </a:extLst>
          </p:cNvPr>
          <p:cNvSpPr/>
          <p:nvPr/>
        </p:nvSpPr>
        <p:spPr>
          <a:xfrm>
            <a:off x="279172" y="320718"/>
            <a:ext cx="11750124" cy="787759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Read the following sentence and choose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True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the sentence is correct OR </a:t>
            </a:r>
            <a:r>
              <a:rPr lang="en-US" sz="2000" b="1" i="1" dirty="0" smtClean="0">
                <a:solidFill>
                  <a:schemeClr val="bg1"/>
                </a:solidFill>
                <a:latin typeface="Century Gothic" pitchFamily="34" charset="0"/>
              </a:rPr>
              <a:t>False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it is incorrect. If the answer is correct , it will flash green.</a:t>
            </a:r>
          </a:p>
        </p:txBody>
      </p:sp>
      <p:pic>
        <p:nvPicPr>
          <p:cNvPr id="5" name="A Button" descr="Play">
            <a:extLst>
              <a:ext uri="{FF2B5EF4-FFF2-40B4-BE49-F238E27FC236}">
                <a16:creationId xmlns:a16="http://schemas.microsoft.com/office/drawing/2014/main" xmlns="" id="{96433B1C-123E-4AD3-ABE7-E6B93E1C0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256336" y="4920067"/>
            <a:ext cx="1717147" cy="171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 Button" descr="Play">
            <a:extLst>
              <a:ext uri="{FF2B5EF4-FFF2-40B4-BE49-F238E27FC236}">
                <a16:creationId xmlns:a16="http://schemas.microsoft.com/office/drawing/2014/main" xmlns="" id="{43BCE984-22FE-43D0-ADBF-332CECC2A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359897" y="4920067"/>
            <a:ext cx="1717147" cy="171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0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B570ED-E656-4453-BE00-D74EBA76CA6E}"/>
              </a:ext>
            </a:extLst>
          </p:cNvPr>
          <p:cNvSpPr/>
          <p:nvPr/>
        </p:nvSpPr>
        <p:spPr>
          <a:xfrm>
            <a:off x="241078" y="158403"/>
            <a:ext cx="11750124" cy="787759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Look at the pictures and write sentences using the words between brackets. (7-12 words).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59" y="1083428"/>
            <a:ext cx="2194434" cy="1897150"/>
          </a:xfrm>
          <a:custGeom>
            <a:avLst/>
            <a:gdLst>
              <a:gd name="connsiteX0" fmla="*/ 0 w 2194434"/>
              <a:gd name="connsiteY0" fmla="*/ 0 h 1897150"/>
              <a:gd name="connsiteX1" fmla="*/ 548609 w 2194434"/>
              <a:gd name="connsiteY1" fmla="*/ 0 h 1897150"/>
              <a:gd name="connsiteX2" fmla="*/ 1119161 w 2194434"/>
              <a:gd name="connsiteY2" fmla="*/ 0 h 1897150"/>
              <a:gd name="connsiteX3" fmla="*/ 1623881 w 2194434"/>
              <a:gd name="connsiteY3" fmla="*/ 0 h 1897150"/>
              <a:gd name="connsiteX4" fmla="*/ 2194434 w 2194434"/>
              <a:gd name="connsiteY4" fmla="*/ 0 h 1897150"/>
              <a:gd name="connsiteX5" fmla="*/ 2194434 w 2194434"/>
              <a:gd name="connsiteY5" fmla="*/ 436345 h 1897150"/>
              <a:gd name="connsiteX6" fmla="*/ 2194434 w 2194434"/>
              <a:gd name="connsiteY6" fmla="*/ 872689 h 1897150"/>
              <a:gd name="connsiteX7" fmla="*/ 2194434 w 2194434"/>
              <a:gd name="connsiteY7" fmla="*/ 1365948 h 1897150"/>
              <a:gd name="connsiteX8" fmla="*/ 2194434 w 2194434"/>
              <a:gd name="connsiteY8" fmla="*/ 1897150 h 1897150"/>
              <a:gd name="connsiteX9" fmla="*/ 1645826 w 2194434"/>
              <a:gd name="connsiteY9" fmla="*/ 1897150 h 1897150"/>
              <a:gd name="connsiteX10" fmla="*/ 1075273 w 2194434"/>
              <a:gd name="connsiteY10" fmla="*/ 1897150 h 1897150"/>
              <a:gd name="connsiteX11" fmla="*/ 504720 w 2194434"/>
              <a:gd name="connsiteY11" fmla="*/ 1897150 h 1897150"/>
              <a:gd name="connsiteX12" fmla="*/ 0 w 2194434"/>
              <a:gd name="connsiteY12" fmla="*/ 1897150 h 1897150"/>
              <a:gd name="connsiteX13" fmla="*/ 0 w 2194434"/>
              <a:gd name="connsiteY13" fmla="*/ 1441834 h 1897150"/>
              <a:gd name="connsiteX14" fmla="*/ 0 w 2194434"/>
              <a:gd name="connsiteY14" fmla="*/ 948575 h 1897150"/>
              <a:gd name="connsiteX15" fmla="*/ 0 w 2194434"/>
              <a:gd name="connsiteY15" fmla="*/ 531202 h 1897150"/>
              <a:gd name="connsiteX16" fmla="*/ 0 w 2194434"/>
              <a:gd name="connsiteY16" fmla="*/ 0 h 18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4434" h="1897150" fill="none" extrusionOk="0">
                <a:moveTo>
                  <a:pt x="0" y="0"/>
                </a:moveTo>
                <a:cubicBezTo>
                  <a:pt x="237415" y="-342"/>
                  <a:pt x="393785" y="8210"/>
                  <a:pt x="548609" y="0"/>
                </a:cubicBezTo>
                <a:cubicBezTo>
                  <a:pt x="703433" y="-8210"/>
                  <a:pt x="906331" y="7274"/>
                  <a:pt x="1119161" y="0"/>
                </a:cubicBezTo>
                <a:cubicBezTo>
                  <a:pt x="1331991" y="-7274"/>
                  <a:pt x="1517970" y="12175"/>
                  <a:pt x="1623881" y="0"/>
                </a:cubicBezTo>
                <a:cubicBezTo>
                  <a:pt x="1729792" y="-12175"/>
                  <a:pt x="2023947" y="55466"/>
                  <a:pt x="2194434" y="0"/>
                </a:cubicBezTo>
                <a:cubicBezTo>
                  <a:pt x="2226561" y="109173"/>
                  <a:pt x="2193547" y="342475"/>
                  <a:pt x="2194434" y="436345"/>
                </a:cubicBezTo>
                <a:cubicBezTo>
                  <a:pt x="2195321" y="530216"/>
                  <a:pt x="2161875" y="774758"/>
                  <a:pt x="2194434" y="872689"/>
                </a:cubicBezTo>
                <a:cubicBezTo>
                  <a:pt x="2226993" y="970620"/>
                  <a:pt x="2138249" y="1231095"/>
                  <a:pt x="2194434" y="1365948"/>
                </a:cubicBezTo>
                <a:cubicBezTo>
                  <a:pt x="2250619" y="1500801"/>
                  <a:pt x="2165691" y="1706558"/>
                  <a:pt x="2194434" y="1897150"/>
                </a:cubicBezTo>
                <a:cubicBezTo>
                  <a:pt x="2070694" y="1938079"/>
                  <a:pt x="1808873" y="1831740"/>
                  <a:pt x="1645826" y="1897150"/>
                </a:cubicBezTo>
                <a:cubicBezTo>
                  <a:pt x="1482779" y="1962560"/>
                  <a:pt x="1300484" y="1857100"/>
                  <a:pt x="1075273" y="1897150"/>
                </a:cubicBezTo>
                <a:cubicBezTo>
                  <a:pt x="850062" y="1937200"/>
                  <a:pt x="777087" y="1876106"/>
                  <a:pt x="504720" y="1897150"/>
                </a:cubicBezTo>
                <a:cubicBezTo>
                  <a:pt x="232353" y="1918194"/>
                  <a:pt x="220808" y="1847049"/>
                  <a:pt x="0" y="1897150"/>
                </a:cubicBezTo>
                <a:cubicBezTo>
                  <a:pt x="-3689" y="1721993"/>
                  <a:pt x="26403" y="1565537"/>
                  <a:pt x="0" y="1441834"/>
                </a:cubicBezTo>
                <a:cubicBezTo>
                  <a:pt x="-26403" y="1318131"/>
                  <a:pt x="29053" y="1065453"/>
                  <a:pt x="0" y="948575"/>
                </a:cubicBezTo>
                <a:cubicBezTo>
                  <a:pt x="-29053" y="831697"/>
                  <a:pt x="36580" y="680256"/>
                  <a:pt x="0" y="531202"/>
                </a:cubicBezTo>
                <a:cubicBezTo>
                  <a:pt x="-36580" y="382148"/>
                  <a:pt x="60351" y="188906"/>
                  <a:pt x="0" y="0"/>
                </a:cubicBezTo>
                <a:close/>
              </a:path>
              <a:path w="2194434" h="1897150" stroke="0" extrusionOk="0">
                <a:moveTo>
                  <a:pt x="0" y="0"/>
                </a:moveTo>
                <a:cubicBezTo>
                  <a:pt x="206168" y="-25429"/>
                  <a:pt x="380542" y="42565"/>
                  <a:pt x="548609" y="0"/>
                </a:cubicBezTo>
                <a:cubicBezTo>
                  <a:pt x="716676" y="-42565"/>
                  <a:pt x="874135" y="31148"/>
                  <a:pt x="1075273" y="0"/>
                </a:cubicBezTo>
                <a:cubicBezTo>
                  <a:pt x="1276411" y="-31148"/>
                  <a:pt x="1379357" y="39659"/>
                  <a:pt x="1601937" y="0"/>
                </a:cubicBezTo>
                <a:cubicBezTo>
                  <a:pt x="1824517" y="-39659"/>
                  <a:pt x="1963348" y="9556"/>
                  <a:pt x="2194434" y="0"/>
                </a:cubicBezTo>
                <a:cubicBezTo>
                  <a:pt x="2241911" y="190132"/>
                  <a:pt x="2171100" y="242483"/>
                  <a:pt x="2194434" y="417373"/>
                </a:cubicBezTo>
                <a:cubicBezTo>
                  <a:pt x="2217768" y="592263"/>
                  <a:pt x="2133455" y="740402"/>
                  <a:pt x="2194434" y="929604"/>
                </a:cubicBezTo>
                <a:cubicBezTo>
                  <a:pt x="2255413" y="1118806"/>
                  <a:pt x="2148502" y="1237947"/>
                  <a:pt x="2194434" y="1441834"/>
                </a:cubicBezTo>
                <a:cubicBezTo>
                  <a:pt x="2240366" y="1645721"/>
                  <a:pt x="2182394" y="1710588"/>
                  <a:pt x="2194434" y="1897150"/>
                </a:cubicBezTo>
                <a:cubicBezTo>
                  <a:pt x="2016832" y="1910525"/>
                  <a:pt x="1897795" y="1885850"/>
                  <a:pt x="1689714" y="1897150"/>
                </a:cubicBezTo>
                <a:cubicBezTo>
                  <a:pt x="1481633" y="1908450"/>
                  <a:pt x="1234378" y="1856716"/>
                  <a:pt x="1119161" y="1897150"/>
                </a:cubicBezTo>
                <a:cubicBezTo>
                  <a:pt x="1003944" y="1937584"/>
                  <a:pt x="763246" y="1859696"/>
                  <a:pt x="592497" y="1897150"/>
                </a:cubicBezTo>
                <a:cubicBezTo>
                  <a:pt x="421748" y="1934604"/>
                  <a:pt x="134815" y="1863016"/>
                  <a:pt x="0" y="1897150"/>
                </a:cubicBezTo>
                <a:cubicBezTo>
                  <a:pt x="-45615" y="1739505"/>
                  <a:pt x="48055" y="1624364"/>
                  <a:pt x="0" y="1384920"/>
                </a:cubicBezTo>
                <a:cubicBezTo>
                  <a:pt x="-48055" y="1145476"/>
                  <a:pt x="30972" y="1121751"/>
                  <a:pt x="0" y="910632"/>
                </a:cubicBezTo>
                <a:cubicBezTo>
                  <a:pt x="-30972" y="699513"/>
                  <a:pt x="48439" y="602878"/>
                  <a:pt x="0" y="474288"/>
                </a:cubicBezTo>
                <a:cubicBezTo>
                  <a:pt x="-48439" y="345698"/>
                  <a:pt x="40240" y="11591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79111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35BE1C-C677-4457-AF46-E6261C5A2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55" y="3834021"/>
            <a:ext cx="2160529" cy="1897150"/>
          </a:xfrm>
          <a:custGeom>
            <a:avLst/>
            <a:gdLst>
              <a:gd name="connsiteX0" fmla="*/ 0 w 2160529"/>
              <a:gd name="connsiteY0" fmla="*/ 0 h 1897150"/>
              <a:gd name="connsiteX1" fmla="*/ 583343 w 2160529"/>
              <a:gd name="connsiteY1" fmla="*/ 0 h 1897150"/>
              <a:gd name="connsiteX2" fmla="*/ 1123475 w 2160529"/>
              <a:gd name="connsiteY2" fmla="*/ 0 h 1897150"/>
              <a:gd name="connsiteX3" fmla="*/ 1598791 w 2160529"/>
              <a:gd name="connsiteY3" fmla="*/ 0 h 1897150"/>
              <a:gd name="connsiteX4" fmla="*/ 2160529 w 2160529"/>
              <a:gd name="connsiteY4" fmla="*/ 0 h 1897150"/>
              <a:gd name="connsiteX5" fmla="*/ 2160529 w 2160529"/>
              <a:gd name="connsiteY5" fmla="*/ 455316 h 1897150"/>
              <a:gd name="connsiteX6" fmla="*/ 2160529 w 2160529"/>
              <a:gd name="connsiteY6" fmla="*/ 929604 h 1897150"/>
              <a:gd name="connsiteX7" fmla="*/ 2160529 w 2160529"/>
              <a:gd name="connsiteY7" fmla="*/ 1441834 h 1897150"/>
              <a:gd name="connsiteX8" fmla="*/ 2160529 w 2160529"/>
              <a:gd name="connsiteY8" fmla="*/ 1897150 h 1897150"/>
              <a:gd name="connsiteX9" fmla="*/ 1598791 w 2160529"/>
              <a:gd name="connsiteY9" fmla="*/ 1897150 h 1897150"/>
              <a:gd name="connsiteX10" fmla="*/ 1123475 w 2160529"/>
              <a:gd name="connsiteY10" fmla="*/ 1897150 h 1897150"/>
              <a:gd name="connsiteX11" fmla="*/ 626553 w 2160529"/>
              <a:gd name="connsiteY11" fmla="*/ 1897150 h 1897150"/>
              <a:gd name="connsiteX12" fmla="*/ 0 w 2160529"/>
              <a:gd name="connsiteY12" fmla="*/ 1897150 h 1897150"/>
              <a:gd name="connsiteX13" fmla="*/ 0 w 2160529"/>
              <a:gd name="connsiteY13" fmla="*/ 1422863 h 1897150"/>
              <a:gd name="connsiteX14" fmla="*/ 0 w 2160529"/>
              <a:gd name="connsiteY14" fmla="*/ 986518 h 1897150"/>
              <a:gd name="connsiteX15" fmla="*/ 0 w 2160529"/>
              <a:gd name="connsiteY15" fmla="*/ 474288 h 1897150"/>
              <a:gd name="connsiteX16" fmla="*/ 0 w 2160529"/>
              <a:gd name="connsiteY16" fmla="*/ 0 h 18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529" h="1897150" fill="none" extrusionOk="0">
                <a:moveTo>
                  <a:pt x="0" y="0"/>
                </a:moveTo>
                <a:cubicBezTo>
                  <a:pt x="122950" y="-35353"/>
                  <a:pt x="443063" y="45781"/>
                  <a:pt x="583343" y="0"/>
                </a:cubicBezTo>
                <a:cubicBezTo>
                  <a:pt x="723623" y="-45781"/>
                  <a:pt x="974257" y="23206"/>
                  <a:pt x="1123475" y="0"/>
                </a:cubicBezTo>
                <a:cubicBezTo>
                  <a:pt x="1272693" y="-23206"/>
                  <a:pt x="1383796" y="43025"/>
                  <a:pt x="1598791" y="0"/>
                </a:cubicBezTo>
                <a:cubicBezTo>
                  <a:pt x="1813786" y="-43025"/>
                  <a:pt x="2034354" y="46777"/>
                  <a:pt x="2160529" y="0"/>
                </a:cubicBezTo>
                <a:cubicBezTo>
                  <a:pt x="2161588" y="210780"/>
                  <a:pt x="2114520" y="357457"/>
                  <a:pt x="2160529" y="455316"/>
                </a:cubicBezTo>
                <a:cubicBezTo>
                  <a:pt x="2206538" y="553175"/>
                  <a:pt x="2106679" y="777161"/>
                  <a:pt x="2160529" y="929604"/>
                </a:cubicBezTo>
                <a:cubicBezTo>
                  <a:pt x="2214379" y="1082047"/>
                  <a:pt x="2119424" y="1336989"/>
                  <a:pt x="2160529" y="1441834"/>
                </a:cubicBezTo>
                <a:cubicBezTo>
                  <a:pt x="2201634" y="1546679"/>
                  <a:pt x="2135348" y="1670681"/>
                  <a:pt x="2160529" y="1897150"/>
                </a:cubicBezTo>
                <a:cubicBezTo>
                  <a:pt x="1985607" y="1930980"/>
                  <a:pt x="1761737" y="1847173"/>
                  <a:pt x="1598791" y="1897150"/>
                </a:cubicBezTo>
                <a:cubicBezTo>
                  <a:pt x="1435845" y="1947127"/>
                  <a:pt x="1241040" y="1866433"/>
                  <a:pt x="1123475" y="1897150"/>
                </a:cubicBezTo>
                <a:cubicBezTo>
                  <a:pt x="1005910" y="1927867"/>
                  <a:pt x="868652" y="1861065"/>
                  <a:pt x="626553" y="1897150"/>
                </a:cubicBezTo>
                <a:cubicBezTo>
                  <a:pt x="384454" y="1933235"/>
                  <a:pt x="236209" y="1861961"/>
                  <a:pt x="0" y="1897150"/>
                </a:cubicBezTo>
                <a:cubicBezTo>
                  <a:pt x="-44338" y="1741766"/>
                  <a:pt x="38071" y="1528952"/>
                  <a:pt x="0" y="1422863"/>
                </a:cubicBezTo>
                <a:cubicBezTo>
                  <a:pt x="-38071" y="1316774"/>
                  <a:pt x="39682" y="1178450"/>
                  <a:pt x="0" y="986518"/>
                </a:cubicBezTo>
                <a:cubicBezTo>
                  <a:pt x="-39682" y="794587"/>
                  <a:pt x="50852" y="607703"/>
                  <a:pt x="0" y="474288"/>
                </a:cubicBezTo>
                <a:cubicBezTo>
                  <a:pt x="-50852" y="340873"/>
                  <a:pt x="7453" y="128116"/>
                  <a:pt x="0" y="0"/>
                </a:cubicBezTo>
                <a:close/>
              </a:path>
              <a:path w="2160529" h="1897150" stroke="0" extrusionOk="0">
                <a:moveTo>
                  <a:pt x="0" y="0"/>
                </a:moveTo>
                <a:cubicBezTo>
                  <a:pt x="229741" y="-23858"/>
                  <a:pt x="309672" y="37281"/>
                  <a:pt x="475316" y="0"/>
                </a:cubicBezTo>
                <a:cubicBezTo>
                  <a:pt x="640960" y="-37281"/>
                  <a:pt x="770059" y="11930"/>
                  <a:pt x="950633" y="0"/>
                </a:cubicBezTo>
                <a:cubicBezTo>
                  <a:pt x="1131207" y="-11930"/>
                  <a:pt x="1301726" y="62368"/>
                  <a:pt x="1533976" y="0"/>
                </a:cubicBezTo>
                <a:cubicBezTo>
                  <a:pt x="1766226" y="-62368"/>
                  <a:pt x="1848392" y="74143"/>
                  <a:pt x="2160529" y="0"/>
                </a:cubicBezTo>
                <a:cubicBezTo>
                  <a:pt x="2199985" y="193279"/>
                  <a:pt x="2131877" y="353848"/>
                  <a:pt x="2160529" y="455316"/>
                </a:cubicBezTo>
                <a:cubicBezTo>
                  <a:pt x="2189181" y="556784"/>
                  <a:pt x="2160286" y="746789"/>
                  <a:pt x="2160529" y="891661"/>
                </a:cubicBezTo>
                <a:cubicBezTo>
                  <a:pt x="2160772" y="1036533"/>
                  <a:pt x="2152151" y="1267662"/>
                  <a:pt x="2160529" y="1384920"/>
                </a:cubicBezTo>
                <a:cubicBezTo>
                  <a:pt x="2168907" y="1502178"/>
                  <a:pt x="2127810" y="1701805"/>
                  <a:pt x="2160529" y="1897150"/>
                </a:cubicBezTo>
                <a:cubicBezTo>
                  <a:pt x="1901220" y="1932177"/>
                  <a:pt x="1718094" y="1842627"/>
                  <a:pt x="1598791" y="1897150"/>
                </a:cubicBezTo>
                <a:cubicBezTo>
                  <a:pt x="1479488" y="1951673"/>
                  <a:pt x="1219253" y="1840507"/>
                  <a:pt x="1015449" y="1897150"/>
                </a:cubicBezTo>
                <a:cubicBezTo>
                  <a:pt x="811645" y="1953793"/>
                  <a:pt x="731648" y="1860449"/>
                  <a:pt x="475316" y="1897150"/>
                </a:cubicBezTo>
                <a:cubicBezTo>
                  <a:pt x="218984" y="1933851"/>
                  <a:pt x="216850" y="1879488"/>
                  <a:pt x="0" y="1897150"/>
                </a:cubicBezTo>
                <a:cubicBezTo>
                  <a:pt x="-42648" y="1686118"/>
                  <a:pt x="30365" y="1500618"/>
                  <a:pt x="0" y="1384920"/>
                </a:cubicBezTo>
                <a:cubicBezTo>
                  <a:pt x="-30365" y="1269222"/>
                  <a:pt x="55988" y="1031362"/>
                  <a:pt x="0" y="891661"/>
                </a:cubicBezTo>
                <a:cubicBezTo>
                  <a:pt x="-55988" y="751960"/>
                  <a:pt x="23256" y="569556"/>
                  <a:pt x="0" y="474288"/>
                </a:cubicBezTo>
                <a:cubicBezTo>
                  <a:pt x="-23256" y="379020"/>
                  <a:pt x="36712" y="22014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079F24-0B93-4D8E-8830-F900E4F4A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8" b="14882"/>
          <a:stretch/>
        </p:blipFill>
        <p:spPr>
          <a:xfrm>
            <a:off x="7733963" y="3834021"/>
            <a:ext cx="2212594" cy="1897150"/>
          </a:xfrm>
          <a:custGeom>
            <a:avLst/>
            <a:gdLst>
              <a:gd name="connsiteX0" fmla="*/ 0 w 2212594"/>
              <a:gd name="connsiteY0" fmla="*/ 0 h 1897150"/>
              <a:gd name="connsiteX1" fmla="*/ 486771 w 2212594"/>
              <a:gd name="connsiteY1" fmla="*/ 0 h 1897150"/>
              <a:gd name="connsiteX2" fmla="*/ 973541 w 2212594"/>
              <a:gd name="connsiteY2" fmla="*/ 0 h 1897150"/>
              <a:gd name="connsiteX3" fmla="*/ 1526690 w 2212594"/>
              <a:gd name="connsiteY3" fmla="*/ 0 h 1897150"/>
              <a:gd name="connsiteX4" fmla="*/ 2212594 w 2212594"/>
              <a:gd name="connsiteY4" fmla="*/ 0 h 1897150"/>
              <a:gd name="connsiteX5" fmla="*/ 2212594 w 2212594"/>
              <a:gd name="connsiteY5" fmla="*/ 512231 h 1897150"/>
              <a:gd name="connsiteX6" fmla="*/ 2212594 w 2212594"/>
              <a:gd name="connsiteY6" fmla="*/ 986518 h 1897150"/>
              <a:gd name="connsiteX7" fmla="*/ 2212594 w 2212594"/>
              <a:gd name="connsiteY7" fmla="*/ 1403891 h 1897150"/>
              <a:gd name="connsiteX8" fmla="*/ 2212594 w 2212594"/>
              <a:gd name="connsiteY8" fmla="*/ 1897150 h 1897150"/>
              <a:gd name="connsiteX9" fmla="*/ 1703697 w 2212594"/>
              <a:gd name="connsiteY9" fmla="*/ 1897150 h 1897150"/>
              <a:gd name="connsiteX10" fmla="*/ 1128423 w 2212594"/>
              <a:gd name="connsiteY10" fmla="*/ 1897150 h 1897150"/>
              <a:gd name="connsiteX11" fmla="*/ 531023 w 2212594"/>
              <a:gd name="connsiteY11" fmla="*/ 1897150 h 1897150"/>
              <a:gd name="connsiteX12" fmla="*/ 0 w 2212594"/>
              <a:gd name="connsiteY12" fmla="*/ 1897150 h 1897150"/>
              <a:gd name="connsiteX13" fmla="*/ 0 w 2212594"/>
              <a:gd name="connsiteY13" fmla="*/ 1384920 h 1897150"/>
              <a:gd name="connsiteX14" fmla="*/ 0 w 2212594"/>
              <a:gd name="connsiteY14" fmla="*/ 929604 h 1897150"/>
              <a:gd name="connsiteX15" fmla="*/ 0 w 2212594"/>
              <a:gd name="connsiteY15" fmla="*/ 474288 h 1897150"/>
              <a:gd name="connsiteX16" fmla="*/ 0 w 2212594"/>
              <a:gd name="connsiteY16" fmla="*/ 0 h 18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2594" h="1897150" fill="none" extrusionOk="0">
                <a:moveTo>
                  <a:pt x="0" y="0"/>
                </a:moveTo>
                <a:cubicBezTo>
                  <a:pt x="233419" y="-58144"/>
                  <a:pt x="340904" y="16362"/>
                  <a:pt x="486771" y="0"/>
                </a:cubicBezTo>
                <a:cubicBezTo>
                  <a:pt x="632638" y="-16362"/>
                  <a:pt x="773169" y="28889"/>
                  <a:pt x="973541" y="0"/>
                </a:cubicBezTo>
                <a:cubicBezTo>
                  <a:pt x="1173913" y="-28889"/>
                  <a:pt x="1387230" y="32236"/>
                  <a:pt x="1526690" y="0"/>
                </a:cubicBezTo>
                <a:cubicBezTo>
                  <a:pt x="1666150" y="-32236"/>
                  <a:pt x="2007249" y="5766"/>
                  <a:pt x="2212594" y="0"/>
                </a:cubicBezTo>
                <a:cubicBezTo>
                  <a:pt x="2220456" y="190208"/>
                  <a:pt x="2155910" y="364456"/>
                  <a:pt x="2212594" y="512231"/>
                </a:cubicBezTo>
                <a:cubicBezTo>
                  <a:pt x="2269278" y="660006"/>
                  <a:pt x="2212197" y="819358"/>
                  <a:pt x="2212594" y="986518"/>
                </a:cubicBezTo>
                <a:cubicBezTo>
                  <a:pt x="2212991" y="1153678"/>
                  <a:pt x="2189158" y="1196552"/>
                  <a:pt x="2212594" y="1403891"/>
                </a:cubicBezTo>
                <a:cubicBezTo>
                  <a:pt x="2236030" y="1611230"/>
                  <a:pt x="2196008" y="1689309"/>
                  <a:pt x="2212594" y="1897150"/>
                </a:cubicBezTo>
                <a:cubicBezTo>
                  <a:pt x="2041082" y="1947460"/>
                  <a:pt x="1840990" y="1865857"/>
                  <a:pt x="1703697" y="1897150"/>
                </a:cubicBezTo>
                <a:cubicBezTo>
                  <a:pt x="1566404" y="1928443"/>
                  <a:pt x="1338605" y="1859324"/>
                  <a:pt x="1128423" y="1897150"/>
                </a:cubicBezTo>
                <a:cubicBezTo>
                  <a:pt x="918241" y="1934976"/>
                  <a:pt x="779037" y="1855842"/>
                  <a:pt x="531023" y="1897150"/>
                </a:cubicBezTo>
                <a:cubicBezTo>
                  <a:pt x="283009" y="1938458"/>
                  <a:pt x="189437" y="1833490"/>
                  <a:pt x="0" y="1897150"/>
                </a:cubicBezTo>
                <a:cubicBezTo>
                  <a:pt x="-31142" y="1746165"/>
                  <a:pt x="22316" y="1618303"/>
                  <a:pt x="0" y="1384920"/>
                </a:cubicBezTo>
                <a:cubicBezTo>
                  <a:pt x="-22316" y="1151537"/>
                  <a:pt x="51348" y="1142188"/>
                  <a:pt x="0" y="929604"/>
                </a:cubicBezTo>
                <a:cubicBezTo>
                  <a:pt x="-51348" y="717020"/>
                  <a:pt x="3482" y="650793"/>
                  <a:pt x="0" y="474288"/>
                </a:cubicBezTo>
                <a:cubicBezTo>
                  <a:pt x="-3482" y="297783"/>
                  <a:pt x="5303" y="153505"/>
                  <a:pt x="0" y="0"/>
                </a:cubicBezTo>
                <a:close/>
              </a:path>
              <a:path w="2212594" h="1897150" stroke="0" extrusionOk="0">
                <a:moveTo>
                  <a:pt x="0" y="0"/>
                </a:moveTo>
                <a:cubicBezTo>
                  <a:pt x="161002" y="-25765"/>
                  <a:pt x="386014" y="13473"/>
                  <a:pt x="508897" y="0"/>
                </a:cubicBezTo>
                <a:cubicBezTo>
                  <a:pt x="631780" y="-13473"/>
                  <a:pt x="881529" y="9119"/>
                  <a:pt x="1084171" y="0"/>
                </a:cubicBezTo>
                <a:cubicBezTo>
                  <a:pt x="1286813" y="-9119"/>
                  <a:pt x="1495173" y="41570"/>
                  <a:pt x="1615194" y="0"/>
                </a:cubicBezTo>
                <a:cubicBezTo>
                  <a:pt x="1735215" y="-41570"/>
                  <a:pt x="1965726" y="11510"/>
                  <a:pt x="2212594" y="0"/>
                </a:cubicBezTo>
                <a:cubicBezTo>
                  <a:pt x="2217478" y="139508"/>
                  <a:pt x="2177406" y="278402"/>
                  <a:pt x="2212594" y="436345"/>
                </a:cubicBezTo>
                <a:cubicBezTo>
                  <a:pt x="2247782" y="594288"/>
                  <a:pt x="2164128" y="780099"/>
                  <a:pt x="2212594" y="929604"/>
                </a:cubicBezTo>
                <a:cubicBezTo>
                  <a:pt x="2261060" y="1079109"/>
                  <a:pt x="2190901" y="1212247"/>
                  <a:pt x="2212594" y="1403891"/>
                </a:cubicBezTo>
                <a:cubicBezTo>
                  <a:pt x="2234287" y="1595535"/>
                  <a:pt x="2193882" y="1725581"/>
                  <a:pt x="2212594" y="1897150"/>
                </a:cubicBezTo>
                <a:cubicBezTo>
                  <a:pt x="2046347" y="1926452"/>
                  <a:pt x="1828146" y="1844197"/>
                  <a:pt x="1659446" y="1897150"/>
                </a:cubicBezTo>
                <a:cubicBezTo>
                  <a:pt x="1490746" y="1950103"/>
                  <a:pt x="1324179" y="1841738"/>
                  <a:pt x="1106297" y="1897150"/>
                </a:cubicBezTo>
                <a:cubicBezTo>
                  <a:pt x="888415" y="1952562"/>
                  <a:pt x="814816" y="1894058"/>
                  <a:pt x="553149" y="1897150"/>
                </a:cubicBezTo>
                <a:cubicBezTo>
                  <a:pt x="291482" y="1900242"/>
                  <a:pt x="113960" y="1867043"/>
                  <a:pt x="0" y="1897150"/>
                </a:cubicBezTo>
                <a:cubicBezTo>
                  <a:pt x="-50460" y="1725338"/>
                  <a:pt x="33981" y="1615667"/>
                  <a:pt x="0" y="1403891"/>
                </a:cubicBezTo>
                <a:cubicBezTo>
                  <a:pt x="-33981" y="1192115"/>
                  <a:pt x="1417" y="1137734"/>
                  <a:pt x="0" y="891661"/>
                </a:cubicBezTo>
                <a:cubicBezTo>
                  <a:pt x="-1417" y="645588"/>
                  <a:pt x="48301" y="642891"/>
                  <a:pt x="0" y="474288"/>
                </a:cubicBezTo>
                <a:cubicBezTo>
                  <a:pt x="-48301" y="305685"/>
                  <a:pt x="29354" y="12137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087610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62E1D4-4517-40C2-920C-808443968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655" y="1077423"/>
            <a:ext cx="2160529" cy="1897150"/>
          </a:xfrm>
          <a:custGeom>
            <a:avLst/>
            <a:gdLst>
              <a:gd name="connsiteX0" fmla="*/ 0 w 2160529"/>
              <a:gd name="connsiteY0" fmla="*/ 0 h 1897150"/>
              <a:gd name="connsiteX1" fmla="*/ 561738 w 2160529"/>
              <a:gd name="connsiteY1" fmla="*/ 0 h 1897150"/>
              <a:gd name="connsiteX2" fmla="*/ 1037054 w 2160529"/>
              <a:gd name="connsiteY2" fmla="*/ 0 h 1897150"/>
              <a:gd name="connsiteX3" fmla="*/ 1555581 w 2160529"/>
              <a:gd name="connsiteY3" fmla="*/ 0 h 1897150"/>
              <a:gd name="connsiteX4" fmla="*/ 2160529 w 2160529"/>
              <a:gd name="connsiteY4" fmla="*/ 0 h 1897150"/>
              <a:gd name="connsiteX5" fmla="*/ 2160529 w 2160529"/>
              <a:gd name="connsiteY5" fmla="*/ 512231 h 1897150"/>
              <a:gd name="connsiteX6" fmla="*/ 2160529 w 2160529"/>
              <a:gd name="connsiteY6" fmla="*/ 967547 h 1897150"/>
              <a:gd name="connsiteX7" fmla="*/ 2160529 w 2160529"/>
              <a:gd name="connsiteY7" fmla="*/ 1403891 h 1897150"/>
              <a:gd name="connsiteX8" fmla="*/ 2160529 w 2160529"/>
              <a:gd name="connsiteY8" fmla="*/ 1897150 h 1897150"/>
              <a:gd name="connsiteX9" fmla="*/ 1642002 w 2160529"/>
              <a:gd name="connsiteY9" fmla="*/ 1897150 h 1897150"/>
              <a:gd name="connsiteX10" fmla="*/ 1058659 w 2160529"/>
              <a:gd name="connsiteY10" fmla="*/ 1897150 h 1897150"/>
              <a:gd name="connsiteX11" fmla="*/ 496922 w 2160529"/>
              <a:gd name="connsiteY11" fmla="*/ 1897150 h 1897150"/>
              <a:gd name="connsiteX12" fmla="*/ 0 w 2160529"/>
              <a:gd name="connsiteY12" fmla="*/ 1897150 h 1897150"/>
              <a:gd name="connsiteX13" fmla="*/ 0 w 2160529"/>
              <a:gd name="connsiteY13" fmla="*/ 1479777 h 1897150"/>
              <a:gd name="connsiteX14" fmla="*/ 0 w 2160529"/>
              <a:gd name="connsiteY14" fmla="*/ 1024461 h 1897150"/>
              <a:gd name="connsiteX15" fmla="*/ 0 w 2160529"/>
              <a:gd name="connsiteY15" fmla="*/ 550174 h 1897150"/>
              <a:gd name="connsiteX16" fmla="*/ 0 w 2160529"/>
              <a:gd name="connsiteY16" fmla="*/ 0 h 18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529" h="1897150" fill="none" extrusionOk="0">
                <a:moveTo>
                  <a:pt x="0" y="0"/>
                </a:moveTo>
                <a:cubicBezTo>
                  <a:pt x="275318" y="-37137"/>
                  <a:pt x="393590" y="66940"/>
                  <a:pt x="561738" y="0"/>
                </a:cubicBezTo>
                <a:cubicBezTo>
                  <a:pt x="729886" y="-66940"/>
                  <a:pt x="842402" y="51777"/>
                  <a:pt x="1037054" y="0"/>
                </a:cubicBezTo>
                <a:cubicBezTo>
                  <a:pt x="1231706" y="-51777"/>
                  <a:pt x="1440335" y="43617"/>
                  <a:pt x="1555581" y="0"/>
                </a:cubicBezTo>
                <a:cubicBezTo>
                  <a:pt x="1670827" y="-43617"/>
                  <a:pt x="1967816" y="5244"/>
                  <a:pt x="2160529" y="0"/>
                </a:cubicBezTo>
                <a:cubicBezTo>
                  <a:pt x="2218093" y="106090"/>
                  <a:pt x="2136103" y="397466"/>
                  <a:pt x="2160529" y="512231"/>
                </a:cubicBezTo>
                <a:cubicBezTo>
                  <a:pt x="2184955" y="626996"/>
                  <a:pt x="2106147" y="847954"/>
                  <a:pt x="2160529" y="967547"/>
                </a:cubicBezTo>
                <a:cubicBezTo>
                  <a:pt x="2214911" y="1087140"/>
                  <a:pt x="2123108" y="1298274"/>
                  <a:pt x="2160529" y="1403891"/>
                </a:cubicBezTo>
                <a:cubicBezTo>
                  <a:pt x="2197950" y="1509508"/>
                  <a:pt x="2144108" y="1728281"/>
                  <a:pt x="2160529" y="1897150"/>
                </a:cubicBezTo>
                <a:cubicBezTo>
                  <a:pt x="1981114" y="1898115"/>
                  <a:pt x="1827075" y="1870806"/>
                  <a:pt x="1642002" y="1897150"/>
                </a:cubicBezTo>
                <a:cubicBezTo>
                  <a:pt x="1456929" y="1923494"/>
                  <a:pt x="1286059" y="1835677"/>
                  <a:pt x="1058659" y="1897150"/>
                </a:cubicBezTo>
                <a:cubicBezTo>
                  <a:pt x="831259" y="1958623"/>
                  <a:pt x="734410" y="1867084"/>
                  <a:pt x="496922" y="1897150"/>
                </a:cubicBezTo>
                <a:cubicBezTo>
                  <a:pt x="259434" y="1927216"/>
                  <a:pt x="198478" y="1896773"/>
                  <a:pt x="0" y="1897150"/>
                </a:cubicBezTo>
                <a:cubicBezTo>
                  <a:pt x="-47997" y="1722329"/>
                  <a:pt x="13112" y="1677125"/>
                  <a:pt x="0" y="1479777"/>
                </a:cubicBezTo>
                <a:cubicBezTo>
                  <a:pt x="-13112" y="1282429"/>
                  <a:pt x="48817" y="1201289"/>
                  <a:pt x="0" y="1024461"/>
                </a:cubicBezTo>
                <a:cubicBezTo>
                  <a:pt x="-48817" y="847633"/>
                  <a:pt x="1525" y="740208"/>
                  <a:pt x="0" y="550174"/>
                </a:cubicBezTo>
                <a:cubicBezTo>
                  <a:pt x="-1525" y="360140"/>
                  <a:pt x="20386" y="254371"/>
                  <a:pt x="0" y="0"/>
                </a:cubicBezTo>
                <a:close/>
              </a:path>
              <a:path w="2160529" h="1897150" stroke="0" extrusionOk="0">
                <a:moveTo>
                  <a:pt x="0" y="0"/>
                </a:moveTo>
                <a:cubicBezTo>
                  <a:pt x="136901" y="-36316"/>
                  <a:pt x="380909" y="9453"/>
                  <a:pt x="540132" y="0"/>
                </a:cubicBezTo>
                <a:cubicBezTo>
                  <a:pt x="699355" y="-9453"/>
                  <a:pt x="959535" y="17062"/>
                  <a:pt x="1123475" y="0"/>
                </a:cubicBezTo>
                <a:cubicBezTo>
                  <a:pt x="1287415" y="-17062"/>
                  <a:pt x="1418867" y="15364"/>
                  <a:pt x="1620397" y="0"/>
                </a:cubicBezTo>
                <a:cubicBezTo>
                  <a:pt x="1821927" y="-15364"/>
                  <a:pt x="1901244" y="41845"/>
                  <a:pt x="2160529" y="0"/>
                </a:cubicBezTo>
                <a:cubicBezTo>
                  <a:pt x="2205864" y="139284"/>
                  <a:pt x="2112319" y="326982"/>
                  <a:pt x="2160529" y="417373"/>
                </a:cubicBezTo>
                <a:cubicBezTo>
                  <a:pt x="2208739" y="507764"/>
                  <a:pt x="2153236" y="795084"/>
                  <a:pt x="2160529" y="929604"/>
                </a:cubicBezTo>
                <a:cubicBezTo>
                  <a:pt x="2167822" y="1064124"/>
                  <a:pt x="2119897" y="1300150"/>
                  <a:pt x="2160529" y="1403891"/>
                </a:cubicBezTo>
                <a:cubicBezTo>
                  <a:pt x="2201161" y="1507632"/>
                  <a:pt x="2133650" y="1698105"/>
                  <a:pt x="2160529" y="1897150"/>
                </a:cubicBezTo>
                <a:cubicBezTo>
                  <a:pt x="1925712" y="1911483"/>
                  <a:pt x="1827080" y="1858424"/>
                  <a:pt x="1663607" y="1897150"/>
                </a:cubicBezTo>
                <a:cubicBezTo>
                  <a:pt x="1500134" y="1935876"/>
                  <a:pt x="1375168" y="1887630"/>
                  <a:pt x="1123475" y="1897150"/>
                </a:cubicBezTo>
                <a:cubicBezTo>
                  <a:pt x="871782" y="1906670"/>
                  <a:pt x="865250" y="1852596"/>
                  <a:pt x="626553" y="1897150"/>
                </a:cubicBezTo>
                <a:cubicBezTo>
                  <a:pt x="387856" y="1941704"/>
                  <a:pt x="173711" y="1872821"/>
                  <a:pt x="0" y="1897150"/>
                </a:cubicBezTo>
                <a:cubicBezTo>
                  <a:pt x="-47225" y="1754680"/>
                  <a:pt x="44312" y="1571219"/>
                  <a:pt x="0" y="1460806"/>
                </a:cubicBezTo>
                <a:cubicBezTo>
                  <a:pt x="-44312" y="1350393"/>
                  <a:pt x="2266" y="1080469"/>
                  <a:pt x="0" y="948575"/>
                </a:cubicBezTo>
                <a:cubicBezTo>
                  <a:pt x="-2266" y="816681"/>
                  <a:pt x="43886" y="594359"/>
                  <a:pt x="0" y="455316"/>
                </a:cubicBezTo>
                <a:cubicBezTo>
                  <a:pt x="-43886" y="316273"/>
                  <a:pt x="43599" y="17388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910187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23F5D8-DE91-4074-AF77-5FA0C95F8E76}"/>
              </a:ext>
            </a:extLst>
          </p:cNvPr>
          <p:cNvSpPr txBox="1"/>
          <p:nvPr/>
        </p:nvSpPr>
        <p:spPr>
          <a:xfrm>
            <a:off x="0" y="3105834"/>
            <a:ext cx="53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411AA0-7664-4634-87D8-544BC79BCD03}"/>
              </a:ext>
            </a:extLst>
          </p:cNvPr>
          <p:cNvSpPr txBox="1"/>
          <p:nvPr/>
        </p:nvSpPr>
        <p:spPr>
          <a:xfrm>
            <a:off x="141651" y="5757535"/>
            <a:ext cx="53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1C32D7-5DF4-4E6C-89B9-911052FEA483}"/>
              </a:ext>
            </a:extLst>
          </p:cNvPr>
          <p:cNvSpPr txBox="1"/>
          <p:nvPr/>
        </p:nvSpPr>
        <p:spPr>
          <a:xfrm>
            <a:off x="6876159" y="3105834"/>
            <a:ext cx="53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305050-9EF4-4520-8096-E8D45532B143}"/>
              </a:ext>
            </a:extLst>
          </p:cNvPr>
          <p:cNvSpPr txBox="1"/>
          <p:nvPr/>
        </p:nvSpPr>
        <p:spPr>
          <a:xfrm>
            <a:off x="6969363" y="5791242"/>
            <a:ext cx="53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9021CE-1BF7-488E-9880-01D4C8916A2B}"/>
              </a:ext>
            </a:extLst>
          </p:cNvPr>
          <p:cNvSpPr txBox="1"/>
          <p:nvPr/>
        </p:nvSpPr>
        <p:spPr>
          <a:xfrm>
            <a:off x="3711231" y="2048982"/>
            <a:ext cx="234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(Use: me)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684B7-46E5-458A-B3FD-7052D546626C}"/>
              </a:ext>
            </a:extLst>
          </p:cNvPr>
          <p:cNvSpPr txBox="1"/>
          <p:nvPr/>
        </p:nvSpPr>
        <p:spPr>
          <a:xfrm>
            <a:off x="3886497" y="4916139"/>
            <a:ext cx="234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(Use: who)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2E3B05-0709-4F99-A2AE-9DC43283F875}"/>
              </a:ext>
            </a:extLst>
          </p:cNvPr>
          <p:cNvSpPr txBox="1"/>
          <p:nvPr/>
        </p:nvSpPr>
        <p:spPr>
          <a:xfrm>
            <a:off x="9944793" y="2075182"/>
            <a:ext cx="234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(Use: which)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2BFC0C-02A6-4214-BD07-365EAFDB0002}"/>
              </a:ext>
            </a:extLst>
          </p:cNvPr>
          <p:cNvSpPr txBox="1"/>
          <p:nvPr/>
        </p:nvSpPr>
        <p:spPr>
          <a:xfrm>
            <a:off x="10098876" y="4898369"/>
            <a:ext cx="234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(Use: it)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21E9F6B-274C-41B5-87EE-AC2E59F062C9}"/>
              </a:ext>
            </a:extLst>
          </p:cNvPr>
          <p:cNvSpPr/>
          <p:nvPr/>
        </p:nvSpPr>
        <p:spPr>
          <a:xfrm>
            <a:off x="17337" y="3130773"/>
            <a:ext cx="540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My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science 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teacher always helps me in doing my homework.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8A0E85-2CD9-4622-A3BB-B3C21B3602F5}"/>
              </a:ext>
            </a:extLst>
          </p:cNvPr>
          <p:cNvSpPr/>
          <p:nvPr/>
        </p:nvSpPr>
        <p:spPr>
          <a:xfrm>
            <a:off x="6978683" y="3123018"/>
            <a:ext cx="5306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This is the boat which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I’ve told you about. 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9FE60D-C456-4218-B5D9-0782DBC6FE18}"/>
              </a:ext>
            </a:extLst>
          </p:cNvPr>
          <p:cNvSpPr/>
          <p:nvPr/>
        </p:nvSpPr>
        <p:spPr>
          <a:xfrm>
            <a:off x="122907" y="5708853"/>
            <a:ext cx="568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My friend Ahmed is the one who lent 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me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his 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ruler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for 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the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math class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.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956EEEF-A99E-4369-B904-A422CD08AD44}"/>
              </a:ext>
            </a:extLst>
          </p:cNvPr>
          <p:cNvSpPr/>
          <p:nvPr/>
        </p:nvSpPr>
        <p:spPr>
          <a:xfrm>
            <a:off x="6974022" y="5791242"/>
            <a:ext cx="531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This is my laptop. I can use it while skateboarding. 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9507201-33DA-4A41-AFBA-BF20283D3650}"/>
              </a:ext>
            </a:extLst>
          </p:cNvPr>
          <p:cNvSpPr/>
          <p:nvPr/>
        </p:nvSpPr>
        <p:spPr>
          <a:xfrm>
            <a:off x="4913049" y="1024417"/>
            <a:ext cx="2160529" cy="989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Possible answers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111644" y="6225557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</p:spTree>
    <p:extLst>
      <p:ext uri="{BB962C8B-B14F-4D97-AF65-F5344CB8AC3E}">
        <p14:creationId xmlns:p14="http://schemas.microsoft.com/office/powerpoint/2010/main" val="8483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B570ED-E656-4453-BE00-D74EBA76CA6E}"/>
              </a:ext>
            </a:extLst>
          </p:cNvPr>
          <p:cNvSpPr/>
          <p:nvPr/>
        </p:nvSpPr>
        <p:spPr>
          <a:xfrm>
            <a:off x="241078" y="158404"/>
            <a:ext cx="11750124" cy="589742"/>
          </a:xfrm>
          <a:custGeom>
            <a:avLst/>
            <a:gdLst>
              <a:gd name="connsiteX0" fmla="*/ 0 w 11750124"/>
              <a:gd name="connsiteY0" fmla="*/ 0 h 589742"/>
              <a:gd name="connsiteX1" fmla="*/ 691184 w 11750124"/>
              <a:gd name="connsiteY1" fmla="*/ 0 h 589742"/>
              <a:gd name="connsiteX2" fmla="*/ 1499869 w 11750124"/>
              <a:gd name="connsiteY2" fmla="*/ 0 h 589742"/>
              <a:gd name="connsiteX3" fmla="*/ 2073551 w 11750124"/>
              <a:gd name="connsiteY3" fmla="*/ 0 h 589742"/>
              <a:gd name="connsiteX4" fmla="*/ 2999738 w 11750124"/>
              <a:gd name="connsiteY4" fmla="*/ 0 h 589742"/>
              <a:gd name="connsiteX5" fmla="*/ 3455919 w 11750124"/>
              <a:gd name="connsiteY5" fmla="*/ 0 h 589742"/>
              <a:gd name="connsiteX6" fmla="*/ 4147103 w 11750124"/>
              <a:gd name="connsiteY6" fmla="*/ 0 h 589742"/>
              <a:gd name="connsiteX7" fmla="*/ 4720785 w 11750124"/>
              <a:gd name="connsiteY7" fmla="*/ 0 h 589742"/>
              <a:gd name="connsiteX8" fmla="*/ 5059465 w 11750124"/>
              <a:gd name="connsiteY8" fmla="*/ 0 h 589742"/>
              <a:gd name="connsiteX9" fmla="*/ 5633148 w 11750124"/>
              <a:gd name="connsiteY9" fmla="*/ 0 h 589742"/>
              <a:gd name="connsiteX10" fmla="*/ 6441833 w 11750124"/>
              <a:gd name="connsiteY10" fmla="*/ 0 h 589742"/>
              <a:gd name="connsiteX11" fmla="*/ 6898014 w 11750124"/>
              <a:gd name="connsiteY11" fmla="*/ 0 h 589742"/>
              <a:gd name="connsiteX12" fmla="*/ 7471696 w 11750124"/>
              <a:gd name="connsiteY12" fmla="*/ 0 h 589742"/>
              <a:gd name="connsiteX13" fmla="*/ 8045379 w 11750124"/>
              <a:gd name="connsiteY13" fmla="*/ 0 h 589742"/>
              <a:gd name="connsiteX14" fmla="*/ 8854064 w 11750124"/>
              <a:gd name="connsiteY14" fmla="*/ 0 h 589742"/>
              <a:gd name="connsiteX15" fmla="*/ 9662749 w 11750124"/>
              <a:gd name="connsiteY15" fmla="*/ 0 h 589742"/>
              <a:gd name="connsiteX16" fmla="*/ 10236432 w 11750124"/>
              <a:gd name="connsiteY16" fmla="*/ 0 h 589742"/>
              <a:gd name="connsiteX17" fmla="*/ 11750124 w 11750124"/>
              <a:gd name="connsiteY17" fmla="*/ 0 h 589742"/>
              <a:gd name="connsiteX18" fmla="*/ 11750124 w 11750124"/>
              <a:gd name="connsiteY18" fmla="*/ 589742 h 589742"/>
              <a:gd name="connsiteX19" fmla="*/ 10823938 w 11750124"/>
              <a:gd name="connsiteY19" fmla="*/ 589742 h 589742"/>
              <a:gd name="connsiteX20" fmla="*/ 10367756 w 11750124"/>
              <a:gd name="connsiteY20" fmla="*/ 589742 h 589742"/>
              <a:gd name="connsiteX21" fmla="*/ 10029076 w 11750124"/>
              <a:gd name="connsiteY21" fmla="*/ 589742 h 589742"/>
              <a:gd name="connsiteX22" fmla="*/ 9337893 w 11750124"/>
              <a:gd name="connsiteY22" fmla="*/ 589742 h 589742"/>
              <a:gd name="connsiteX23" fmla="*/ 8411706 w 11750124"/>
              <a:gd name="connsiteY23" fmla="*/ 589742 h 589742"/>
              <a:gd name="connsiteX24" fmla="*/ 7720523 w 11750124"/>
              <a:gd name="connsiteY24" fmla="*/ 589742 h 589742"/>
              <a:gd name="connsiteX25" fmla="*/ 7146840 w 11750124"/>
              <a:gd name="connsiteY25" fmla="*/ 589742 h 589742"/>
              <a:gd name="connsiteX26" fmla="*/ 6808160 w 11750124"/>
              <a:gd name="connsiteY26" fmla="*/ 589742 h 589742"/>
              <a:gd name="connsiteX27" fmla="*/ 6234478 w 11750124"/>
              <a:gd name="connsiteY27" fmla="*/ 589742 h 589742"/>
              <a:gd name="connsiteX28" fmla="*/ 5425793 w 11750124"/>
              <a:gd name="connsiteY28" fmla="*/ 589742 h 589742"/>
              <a:gd name="connsiteX29" fmla="*/ 4617108 w 11750124"/>
              <a:gd name="connsiteY29" fmla="*/ 589742 h 589742"/>
              <a:gd name="connsiteX30" fmla="*/ 4278428 w 11750124"/>
              <a:gd name="connsiteY30" fmla="*/ 589742 h 589742"/>
              <a:gd name="connsiteX31" fmla="*/ 3469742 w 11750124"/>
              <a:gd name="connsiteY31" fmla="*/ 589742 h 589742"/>
              <a:gd name="connsiteX32" fmla="*/ 3131062 w 11750124"/>
              <a:gd name="connsiteY32" fmla="*/ 589742 h 589742"/>
              <a:gd name="connsiteX33" fmla="*/ 2557380 w 11750124"/>
              <a:gd name="connsiteY33" fmla="*/ 589742 h 589742"/>
              <a:gd name="connsiteX34" fmla="*/ 2101199 w 11750124"/>
              <a:gd name="connsiteY34" fmla="*/ 589742 h 589742"/>
              <a:gd name="connsiteX35" fmla="*/ 1762519 w 11750124"/>
              <a:gd name="connsiteY35" fmla="*/ 589742 h 589742"/>
              <a:gd name="connsiteX36" fmla="*/ 953834 w 11750124"/>
              <a:gd name="connsiteY36" fmla="*/ 589742 h 589742"/>
              <a:gd name="connsiteX37" fmla="*/ 0 w 11750124"/>
              <a:gd name="connsiteY37" fmla="*/ 589742 h 589742"/>
              <a:gd name="connsiteX38" fmla="*/ 0 w 11750124"/>
              <a:gd name="connsiteY38" fmla="*/ 0 h 58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750124" h="589742" fill="none" extrusionOk="0">
                <a:moveTo>
                  <a:pt x="0" y="0"/>
                </a:moveTo>
                <a:cubicBezTo>
                  <a:pt x="211164" y="25315"/>
                  <a:pt x="436329" y="12382"/>
                  <a:pt x="691184" y="0"/>
                </a:cubicBezTo>
                <a:cubicBezTo>
                  <a:pt x="946039" y="-12382"/>
                  <a:pt x="1149597" y="34641"/>
                  <a:pt x="1499869" y="0"/>
                </a:cubicBezTo>
                <a:cubicBezTo>
                  <a:pt x="1850141" y="-34641"/>
                  <a:pt x="1836152" y="-13997"/>
                  <a:pt x="2073551" y="0"/>
                </a:cubicBezTo>
                <a:cubicBezTo>
                  <a:pt x="2310950" y="13997"/>
                  <a:pt x="2699425" y="-45094"/>
                  <a:pt x="2999738" y="0"/>
                </a:cubicBezTo>
                <a:cubicBezTo>
                  <a:pt x="3300051" y="45094"/>
                  <a:pt x="3258544" y="-922"/>
                  <a:pt x="3455919" y="0"/>
                </a:cubicBezTo>
                <a:cubicBezTo>
                  <a:pt x="3653294" y="922"/>
                  <a:pt x="3949144" y="18732"/>
                  <a:pt x="4147103" y="0"/>
                </a:cubicBezTo>
                <a:cubicBezTo>
                  <a:pt x="4345062" y="-18732"/>
                  <a:pt x="4520802" y="18630"/>
                  <a:pt x="4720785" y="0"/>
                </a:cubicBezTo>
                <a:cubicBezTo>
                  <a:pt x="4920768" y="-18630"/>
                  <a:pt x="4916809" y="8625"/>
                  <a:pt x="5059465" y="0"/>
                </a:cubicBezTo>
                <a:cubicBezTo>
                  <a:pt x="5202121" y="-8625"/>
                  <a:pt x="5467612" y="-26710"/>
                  <a:pt x="5633148" y="0"/>
                </a:cubicBezTo>
                <a:cubicBezTo>
                  <a:pt x="5798684" y="26710"/>
                  <a:pt x="6117809" y="-1318"/>
                  <a:pt x="6441833" y="0"/>
                </a:cubicBezTo>
                <a:cubicBezTo>
                  <a:pt x="6765858" y="1318"/>
                  <a:pt x="6685679" y="10381"/>
                  <a:pt x="6898014" y="0"/>
                </a:cubicBezTo>
                <a:cubicBezTo>
                  <a:pt x="7110349" y="-10381"/>
                  <a:pt x="7291971" y="24658"/>
                  <a:pt x="7471696" y="0"/>
                </a:cubicBezTo>
                <a:cubicBezTo>
                  <a:pt x="7651421" y="-24658"/>
                  <a:pt x="7872992" y="-16881"/>
                  <a:pt x="8045379" y="0"/>
                </a:cubicBezTo>
                <a:cubicBezTo>
                  <a:pt x="8217766" y="16881"/>
                  <a:pt x="8625740" y="36177"/>
                  <a:pt x="8854064" y="0"/>
                </a:cubicBezTo>
                <a:cubicBezTo>
                  <a:pt x="9082388" y="-36177"/>
                  <a:pt x="9365749" y="36454"/>
                  <a:pt x="9662749" y="0"/>
                </a:cubicBezTo>
                <a:cubicBezTo>
                  <a:pt x="9959749" y="-36454"/>
                  <a:pt x="10056954" y="-23707"/>
                  <a:pt x="10236432" y="0"/>
                </a:cubicBezTo>
                <a:cubicBezTo>
                  <a:pt x="10415910" y="23707"/>
                  <a:pt x="11125025" y="-16043"/>
                  <a:pt x="11750124" y="0"/>
                </a:cubicBezTo>
                <a:cubicBezTo>
                  <a:pt x="11744020" y="285959"/>
                  <a:pt x="11744745" y="413360"/>
                  <a:pt x="11750124" y="589742"/>
                </a:cubicBezTo>
                <a:cubicBezTo>
                  <a:pt x="11309652" y="588384"/>
                  <a:pt x="11048464" y="546877"/>
                  <a:pt x="10823938" y="589742"/>
                </a:cubicBezTo>
                <a:cubicBezTo>
                  <a:pt x="10599412" y="632607"/>
                  <a:pt x="10483767" y="587844"/>
                  <a:pt x="10367756" y="589742"/>
                </a:cubicBezTo>
                <a:cubicBezTo>
                  <a:pt x="10251745" y="591640"/>
                  <a:pt x="10125933" y="576926"/>
                  <a:pt x="10029076" y="589742"/>
                </a:cubicBezTo>
                <a:cubicBezTo>
                  <a:pt x="9932219" y="602558"/>
                  <a:pt x="9507191" y="560796"/>
                  <a:pt x="9337893" y="589742"/>
                </a:cubicBezTo>
                <a:cubicBezTo>
                  <a:pt x="9168595" y="618688"/>
                  <a:pt x="8796653" y="559774"/>
                  <a:pt x="8411706" y="589742"/>
                </a:cubicBezTo>
                <a:cubicBezTo>
                  <a:pt x="8026759" y="619710"/>
                  <a:pt x="8029626" y="618098"/>
                  <a:pt x="7720523" y="589742"/>
                </a:cubicBezTo>
                <a:cubicBezTo>
                  <a:pt x="7411420" y="561386"/>
                  <a:pt x="7407192" y="578380"/>
                  <a:pt x="7146840" y="589742"/>
                </a:cubicBezTo>
                <a:cubicBezTo>
                  <a:pt x="6886488" y="601104"/>
                  <a:pt x="6966522" y="593993"/>
                  <a:pt x="6808160" y="589742"/>
                </a:cubicBezTo>
                <a:cubicBezTo>
                  <a:pt x="6649798" y="585491"/>
                  <a:pt x="6506658" y="586891"/>
                  <a:pt x="6234478" y="589742"/>
                </a:cubicBezTo>
                <a:cubicBezTo>
                  <a:pt x="5962298" y="592593"/>
                  <a:pt x="5810374" y="587657"/>
                  <a:pt x="5425793" y="589742"/>
                </a:cubicBezTo>
                <a:cubicBezTo>
                  <a:pt x="5041213" y="591827"/>
                  <a:pt x="4988280" y="567567"/>
                  <a:pt x="4617108" y="589742"/>
                </a:cubicBezTo>
                <a:cubicBezTo>
                  <a:pt x="4245937" y="611917"/>
                  <a:pt x="4353252" y="606418"/>
                  <a:pt x="4278428" y="589742"/>
                </a:cubicBezTo>
                <a:cubicBezTo>
                  <a:pt x="4203604" y="573066"/>
                  <a:pt x="3829730" y="554083"/>
                  <a:pt x="3469742" y="589742"/>
                </a:cubicBezTo>
                <a:cubicBezTo>
                  <a:pt x="3109754" y="625401"/>
                  <a:pt x="3241786" y="574878"/>
                  <a:pt x="3131062" y="589742"/>
                </a:cubicBezTo>
                <a:cubicBezTo>
                  <a:pt x="3020338" y="604606"/>
                  <a:pt x="2682982" y="584546"/>
                  <a:pt x="2557380" y="589742"/>
                </a:cubicBezTo>
                <a:cubicBezTo>
                  <a:pt x="2431778" y="594938"/>
                  <a:pt x="2234604" y="578461"/>
                  <a:pt x="2101199" y="589742"/>
                </a:cubicBezTo>
                <a:cubicBezTo>
                  <a:pt x="1967794" y="601023"/>
                  <a:pt x="1910038" y="594827"/>
                  <a:pt x="1762519" y="589742"/>
                </a:cubicBezTo>
                <a:cubicBezTo>
                  <a:pt x="1615000" y="584657"/>
                  <a:pt x="1266709" y="624009"/>
                  <a:pt x="953834" y="589742"/>
                </a:cubicBezTo>
                <a:cubicBezTo>
                  <a:pt x="640959" y="555475"/>
                  <a:pt x="270585" y="576115"/>
                  <a:pt x="0" y="589742"/>
                </a:cubicBezTo>
                <a:cubicBezTo>
                  <a:pt x="-6460" y="307136"/>
                  <a:pt x="1054" y="289782"/>
                  <a:pt x="0" y="0"/>
                </a:cubicBezTo>
                <a:close/>
              </a:path>
              <a:path w="11750124" h="589742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37591" y="282312"/>
                  <a:pt x="11745989" y="316227"/>
                  <a:pt x="11750124" y="589742"/>
                </a:cubicBezTo>
                <a:cubicBezTo>
                  <a:pt x="11644302" y="586111"/>
                  <a:pt x="11514860" y="573255"/>
                  <a:pt x="11411444" y="589742"/>
                </a:cubicBezTo>
                <a:cubicBezTo>
                  <a:pt x="11308028" y="606229"/>
                  <a:pt x="11164413" y="576933"/>
                  <a:pt x="11072764" y="589742"/>
                </a:cubicBezTo>
                <a:cubicBezTo>
                  <a:pt x="10981115" y="602551"/>
                  <a:pt x="10821200" y="593683"/>
                  <a:pt x="10734084" y="589742"/>
                </a:cubicBezTo>
                <a:cubicBezTo>
                  <a:pt x="10646968" y="585801"/>
                  <a:pt x="10156493" y="566733"/>
                  <a:pt x="9925399" y="589742"/>
                </a:cubicBezTo>
                <a:cubicBezTo>
                  <a:pt x="9694305" y="612751"/>
                  <a:pt x="9602092" y="571291"/>
                  <a:pt x="9469218" y="589742"/>
                </a:cubicBezTo>
                <a:cubicBezTo>
                  <a:pt x="9336344" y="608193"/>
                  <a:pt x="8736719" y="593900"/>
                  <a:pt x="8543031" y="589742"/>
                </a:cubicBezTo>
                <a:cubicBezTo>
                  <a:pt x="8349343" y="585584"/>
                  <a:pt x="8202023" y="605558"/>
                  <a:pt x="8086850" y="589742"/>
                </a:cubicBezTo>
                <a:cubicBezTo>
                  <a:pt x="7971677" y="573926"/>
                  <a:pt x="7473882" y="615269"/>
                  <a:pt x="7160664" y="589742"/>
                </a:cubicBezTo>
                <a:cubicBezTo>
                  <a:pt x="6847446" y="564215"/>
                  <a:pt x="6450978" y="607049"/>
                  <a:pt x="6234478" y="589742"/>
                </a:cubicBezTo>
                <a:cubicBezTo>
                  <a:pt x="6017978" y="572435"/>
                  <a:pt x="5678677" y="621409"/>
                  <a:pt x="5425793" y="589742"/>
                </a:cubicBezTo>
                <a:cubicBezTo>
                  <a:pt x="5172910" y="558075"/>
                  <a:pt x="5175015" y="581967"/>
                  <a:pt x="4969611" y="589742"/>
                </a:cubicBezTo>
                <a:cubicBezTo>
                  <a:pt x="4764207" y="597517"/>
                  <a:pt x="4623955" y="612543"/>
                  <a:pt x="4278428" y="589742"/>
                </a:cubicBezTo>
                <a:cubicBezTo>
                  <a:pt x="3932901" y="566941"/>
                  <a:pt x="3715555" y="574905"/>
                  <a:pt x="3352241" y="589742"/>
                </a:cubicBezTo>
                <a:cubicBezTo>
                  <a:pt x="2988927" y="604579"/>
                  <a:pt x="2903391" y="586921"/>
                  <a:pt x="2661057" y="589742"/>
                </a:cubicBezTo>
                <a:cubicBezTo>
                  <a:pt x="2418723" y="592563"/>
                  <a:pt x="2326274" y="586526"/>
                  <a:pt x="2204876" y="589742"/>
                </a:cubicBezTo>
                <a:cubicBezTo>
                  <a:pt x="2083478" y="592958"/>
                  <a:pt x="1667822" y="550619"/>
                  <a:pt x="1396191" y="589742"/>
                </a:cubicBezTo>
                <a:cubicBezTo>
                  <a:pt x="1124560" y="628865"/>
                  <a:pt x="965424" y="620181"/>
                  <a:pt x="705007" y="589742"/>
                </a:cubicBezTo>
                <a:cubicBezTo>
                  <a:pt x="444590" y="559303"/>
                  <a:pt x="299362" y="597741"/>
                  <a:pt x="0" y="589742"/>
                </a:cubicBezTo>
                <a:cubicBezTo>
                  <a:pt x="467" y="463026"/>
                  <a:pt x="-20079" y="272644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Write an email to your friend telling her/him about how to make a smoothie. ( 35-50 words)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411AA0-7664-4634-87D8-544BC79BCD03}"/>
              </a:ext>
            </a:extLst>
          </p:cNvPr>
          <p:cNvSpPr txBox="1"/>
          <p:nvPr/>
        </p:nvSpPr>
        <p:spPr>
          <a:xfrm>
            <a:off x="147184" y="2723405"/>
            <a:ext cx="1172717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591E23-80D1-4EBC-8C74-DEB53583B15A}"/>
              </a:ext>
            </a:extLst>
          </p:cNvPr>
          <p:cNvSpPr/>
          <p:nvPr/>
        </p:nvSpPr>
        <p:spPr>
          <a:xfrm>
            <a:off x="240244" y="69185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 pitchFamily="34" charset="0"/>
              </a:rPr>
              <a:t>You made a delicious smoothie last night.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itchFamily="34" charset="0"/>
              </a:rPr>
              <a:t>Write an email to your friend.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entury Gothic" pitchFamily="34" charset="0"/>
              </a:rPr>
              <a:t>In your email include: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the ingredients.</a:t>
            </a:r>
            <a:endParaRPr lang="en-US" b="1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how </a:t>
            </a:r>
            <a:r>
              <a:rPr lang="en-US" b="1" dirty="0">
                <a:latin typeface="Century Gothic" pitchFamily="34" charset="0"/>
              </a:rPr>
              <a:t>to make 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how </a:t>
            </a:r>
            <a:r>
              <a:rPr lang="en-US" b="1" dirty="0">
                <a:latin typeface="Century Gothic" pitchFamily="34" charset="0"/>
              </a:rPr>
              <a:t>it tastes.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AE66DDD-CAEA-48AC-B94C-CEF38A340C62}"/>
              </a:ext>
            </a:extLst>
          </p:cNvPr>
          <p:cNvSpPr/>
          <p:nvPr/>
        </p:nvSpPr>
        <p:spPr>
          <a:xfrm>
            <a:off x="232756" y="3154497"/>
            <a:ext cx="6096000" cy="869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Hello</a:t>
            </a:r>
            <a:r>
              <a:rPr lang="en-US" b="1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endParaRPr lang="en-US" b="1" dirty="0">
              <a:latin typeface="Century Gothic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A49418B-DC06-4F2A-95A4-18D17D79EA1F}"/>
              </a:ext>
            </a:extLst>
          </p:cNvPr>
          <p:cNvSpPr/>
          <p:nvPr/>
        </p:nvSpPr>
        <p:spPr>
          <a:xfrm>
            <a:off x="176342" y="3277182"/>
            <a:ext cx="118130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I am writing this email to tell you about the smoothie I made last night. It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tasted 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so good. If you want to make it at home, you will need to have some frozen strawberries, mangoes, and bananas. Also,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you’ll </a:t>
            </a:r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need some milk, and sugar. First, peel the mangoes and the bananas, and chop the strawberries. Then, pour some milk into a blender and add some sugar. Next, put the lid on the blender and switch it on. Finally, pour the smoothie into glasses and serve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it while it’s still cold. </a:t>
            </a:r>
            <a:endParaRPr lang="en-US" b="1" dirty="0">
              <a:solidFill>
                <a:srgbClr val="006666"/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Best, </a:t>
            </a:r>
          </a:p>
          <a:p>
            <a:r>
              <a:rPr lang="en-US" b="1" dirty="0">
                <a:solidFill>
                  <a:srgbClr val="006666"/>
                </a:solidFill>
                <a:latin typeface="Century Gothic" pitchFamily="34" charset="0"/>
              </a:rPr>
              <a:t>Kate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83A867-FE22-4008-959F-21C6B14666DD}"/>
              </a:ext>
            </a:extLst>
          </p:cNvPr>
          <p:cNvSpPr/>
          <p:nvPr/>
        </p:nvSpPr>
        <p:spPr>
          <a:xfrm>
            <a:off x="7739149" y="1180407"/>
            <a:ext cx="3241964" cy="989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Possible 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</p:spTree>
    <p:extLst>
      <p:ext uri="{BB962C8B-B14F-4D97-AF65-F5344CB8AC3E}">
        <p14:creationId xmlns:p14="http://schemas.microsoft.com/office/powerpoint/2010/main" val="15109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7023" y="2830434"/>
            <a:ext cx="754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End of the Review </a:t>
            </a:r>
            <a:r>
              <a:rPr lang="en-US" sz="4400" b="1" dirty="0" smtClean="0">
                <a:latin typeface="Century Gothic" panose="020B0502020202020204" pitchFamily="34" charset="0"/>
              </a:rPr>
              <a:t>Lesson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</p:spTree>
    <p:extLst>
      <p:ext uri="{BB962C8B-B14F-4D97-AF65-F5344CB8AC3E}">
        <p14:creationId xmlns:p14="http://schemas.microsoft.com/office/powerpoint/2010/main" val="31096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FFFB7D-6A9A-4856-A5A3-2188690C5206}"/>
              </a:ext>
            </a:extLst>
          </p:cNvPr>
          <p:cNvSpPr/>
          <p:nvPr/>
        </p:nvSpPr>
        <p:spPr>
          <a:xfrm>
            <a:off x="756191" y="762940"/>
            <a:ext cx="10610208" cy="473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Objectives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1- To recall unit 7 vocabulary.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3- To use object and relative pronouns correctly.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2D999-81F5-4D7D-92B8-8F4DF7C1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2382" cy="11650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  <p:sp>
        <p:nvSpPr>
          <p:cNvPr id="5" name="Rectangle 4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39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5422" y="31329"/>
            <a:ext cx="2037387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Game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74B6F2-3637-4405-BAF4-DEA03B2FEC1D}"/>
              </a:ext>
            </a:extLst>
          </p:cNvPr>
          <p:cNvSpPr/>
          <p:nvPr/>
        </p:nvSpPr>
        <p:spPr>
          <a:xfrm>
            <a:off x="251961" y="637291"/>
            <a:ext cx="11750124" cy="426156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What do you need to make……? Click on the words.</a:t>
            </a:r>
          </a:p>
        </p:txBody>
      </p:sp>
      <p:grpSp>
        <p:nvGrpSpPr>
          <p:cNvPr id="66" name="Grid">
            <a:extLst>
              <a:ext uri="{FF2B5EF4-FFF2-40B4-BE49-F238E27FC236}">
                <a16:creationId xmlns:a16="http://schemas.microsoft.com/office/drawing/2014/main" xmlns="" id="{9AE5A7AC-B330-4B27-866F-6E5EE9644029}"/>
              </a:ext>
            </a:extLst>
          </p:cNvPr>
          <p:cNvGrpSpPr/>
          <p:nvPr/>
        </p:nvGrpSpPr>
        <p:grpSpPr>
          <a:xfrm>
            <a:off x="179631" y="1121848"/>
            <a:ext cx="11856122" cy="5308676"/>
            <a:chOff x="-5938" y="0"/>
            <a:chExt cx="12197938" cy="6858000"/>
          </a:xfrm>
        </p:grpSpPr>
        <p:cxnSp>
          <p:nvCxnSpPr>
            <p:cNvPr id="67" name="Horizontal Bar 2">
              <a:extLst>
                <a:ext uri="{FF2B5EF4-FFF2-40B4-BE49-F238E27FC236}">
                  <a16:creationId xmlns:a16="http://schemas.microsoft.com/office/drawing/2014/main" xmlns="" id="{67F60DBE-269F-4039-BBA5-F94023A7A0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13534"/>
              <a:ext cx="12182400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Horizontal Bar 1">
              <a:extLst>
                <a:ext uri="{FF2B5EF4-FFF2-40B4-BE49-F238E27FC236}">
                  <a16:creationId xmlns:a16="http://schemas.microsoft.com/office/drawing/2014/main" xmlns="" id="{0C7750DB-4E40-4277-AA03-D465AE902076}"/>
                </a:ext>
              </a:extLst>
            </p:cNvPr>
            <p:cNvCxnSpPr>
              <a:cxnSpLocks/>
            </p:cNvCxnSpPr>
            <p:nvPr/>
          </p:nvCxnSpPr>
          <p:spPr>
            <a:xfrm>
              <a:off x="9600" y="1800000"/>
              <a:ext cx="12172800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Vertical Bar 3">
              <a:extLst>
                <a:ext uri="{FF2B5EF4-FFF2-40B4-BE49-F238E27FC236}">
                  <a16:creationId xmlns:a16="http://schemas.microsoft.com/office/drawing/2014/main" xmlns="" id="{AC33EAC8-5B57-4F11-A0C9-254A65DC42C5}"/>
                </a:ext>
              </a:extLst>
            </p:cNvPr>
            <p:cNvCxnSpPr/>
            <p:nvPr/>
          </p:nvCxnSpPr>
          <p:spPr>
            <a:xfrm>
              <a:off x="91488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Vertical Bar 1">
              <a:extLst>
                <a:ext uri="{FF2B5EF4-FFF2-40B4-BE49-F238E27FC236}">
                  <a16:creationId xmlns:a16="http://schemas.microsoft.com/office/drawing/2014/main" xmlns="" id="{86DB8AA9-25C0-4932-B3EC-370A4E85FDF8}"/>
                </a:ext>
              </a:extLst>
            </p:cNvPr>
            <p:cNvCxnSpPr/>
            <p:nvPr/>
          </p:nvCxnSpPr>
          <p:spPr>
            <a:xfrm>
              <a:off x="30432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Vertical Bar 2">
              <a:extLst>
                <a:ext uri="{FF2B5EF4-FFF2-40B4-BE49-F238E27FC236}">
                  <a16:creationId xmlns:a16="http://schemas.microsoft.com/office/drawing/2014/main" xmlns="" id="{3B3CCEC7-F0B7-4C28-A64D-D87431FC9F9F}"/>
                </a:ext>
              </a:extLst>
            </p:cNvPr>
            <p:cNvCxnSpPr/>
            <p:nvPr/>
          </p:nvCxnSpPr>
          <p:spPr>
            <a:xfrm>
              <a:off x="61056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Borders">
              <a:extLst>
                <a:ext uri="{FF2B5EF4-FFF2-40B4-BE49-F238E27FC236}">
                  <a16:creationId xmlns:a16="http://schemas.microsoft.com/office/drawing/2014/main" xmlns="" id="{B6C9FFEA-42D6-4241-8E3F-D4CD4CED5D92}"/>
                </a:ext>
              </a:extLst>
            </p:cNvPr>
            <p:cNvSpPr/>
            <p:nvPr/>
          </p:nvSpPr>
          <p:spPr>
            <a:xfrm>
              <a:off x="-5938" y="0"/>
              <a:ext cx="12197938" cy="6858000"/>
            </a:xfrm>
            <a:custGeom>
              <a:avLst/>
              <a:gdLst>
                <a:gd name="connsiteX0" fmla="*/ 30917 w 12192000"/>
                <a:gd name="connsiteY0" fmla="*/ 5400000 h 6853236"/>
                <a:gd name="connsiteX1" fmla="*/ 30917 w 12192000"/>
                <a:gd name="connsiteY1" fmla="*/ 6822319 h 6853236"/>
                <a:gd name="connsiteX2" fmla="*/ 12161083 w 12192000"/>
                <a:gd name="connsiteY2" fmla="*/ 6822319 h 6853236"/>
                <a:gd name="connsiteX3" fmla="*/ 12161083 w 12192000"/>
                <a:gd name="connsiteY3" fmla="*/ 5400000 h 6853236"/>
                <a:gd name="connsiteX4" fmla="*/ 31536 w 12192000"/>
                <a:gd name="connsiteY4" fmla="*/ 31536 h 6853236"/>
                <a:gd name="connsiteX5" fmla="*/ 31536 w 12192000"/>
                <a:gd name="connsiteY5" fmla="*/ 5368464 h 6853236"/>
                <a:gd name="connsiteX6" fmla="*/ 12160464 w 12192000"/>
                <a:gd name="connsiteY6" fmla="*/ 5368464 h 6853236"/>
                <a:gd name="connsiteX7" fmla="*/ 12160464 w 12192000"/>
                <a:gd name="connsiteY7" fmla="*/ 31536 h 6853236"/>
                <a:gd name="connsiteX8" fmla="*/ 0 w 12192000"/>
                <a:gd name="connsiteY8" fmla="*/ 0 h 6853236"/>
                <a:gd name="connsiteX9" fmla="*/ 12192000 w 12192000"/>
                <a:gd name="connsiteY9" fmla="*/ 0 h 6853236"/>
                <a:gd name="connsiteX10" fmla="*/ 12192000 w 12192000"/>
                <a:gd name="connsiteY10" fmla="*/ 5368999 h 6853236"/>
                <a:gd name="connsiteX11" fmla="*/ 12192000 w 12192000"/>
                <a:gd name="connsiteY11" fmla="*/ 5400000 h 6853236"/>
                <a:gd name="connsiteX12" fmla="*/ 12192000 w 12192000"/>
                <a:gd name="connsiteY12" fmla="*/ 6853236 h 6853236"/>
                <a:gd name="connsiteX13" fmla="*/ 0 w 12192000"/>
                <a:gd name="connsiteY13" fmla="*/ 6853236 h 6853236"/>
                <a:gd name="connsiteX14" fmla="*/ 0 w 12192000"/>
                <a:gd name="connsiteY14" fmla="*/ 5400000 h 6853236"/>
                <a:gd name="connsiteX15" fmla="*/ 0 w 12192000"/>
                <a:gd name="connsiteY15" fmla="*/ 5368999 h 68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3236">
                  <a:moveTo>
                    <a:pt x="30917" y="5400000"/>
                  </a:moveTo>
                  <a:lnTo>
                    <a:pt x="30917" y="6822319"/>
                  </a:lnTo>
                  <a:lnTo>
                    <a:pt x="12161083" y="6822319"/>
                  </a:lnTo>
                  <a:lnTo>
                    <a:pt x="12161083" y="5400000"/>
                  </a:lnTo>
                  <a:close/>
                  <a:moveTo>
                    <a:pt x="31536" y="31536"/>
                  </a:moveTo>
                  <a:lnTo>
                    <a:pt x="31536" y="5368464"/>
                  </a:lnTo>
                  <a:lnTo>
                    <a:pt x="12160464" y="5368464"/>
                  </a:lnTo>
                  <a:lnTo>
                    <a:pt x="12160464" y="3153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5368999"/>
                  </a:lnTo>
                  <a:lnTo>
                    <a:pt x="12192000" y="5400000"/>
                  </a:lnTo>
                  <a:lnTo>
                    <a:pt x="12192000" y="6853236"/>
                  </a:lnTo>
                  <a:lnTo>
                    <a:pt x="0" y="6853236"/>
                  </a:lnTo>
                  <a:lnTo>
                    <a:pt x="0" y="5400000"/>
                  </a:lnTo>
                  <a:lnTo>
                    <a:pt x="0" y="53689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4A8AE27-4439-47E5-8B3A-C631B18F4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36" y="2533785"/>
            <a:ext cx="1214197" cy="1345709"/>
          </a:xfrm>
          <a:prstGeom prst="rect">
            <a:avLst/>
          </a:prstGeom>
        </p:spPr>
      </p:pic>
      <p:pic>
        <p:nvPicPr>
          <p:cNvPr id="73" name="Picture 7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DA44794-1540-4A4F-9FF3-A45B540CC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09" y="2554739"/>
            <a:ext cx="1140391" cy="1263909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3DBE3CA-B51B-4402-B909-BBB0F5A3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731" y="2582741"/>
            <a:ext cx="1214197" cy="1345709"/>
          </a:xfrm>
          <a:prstGeom prst="rect">
            <a:avLst/>
          </a:prstGeom>
        </p:spPr>
      </p:pic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C9FFDBE-AA7F-4CC3-BA38-143E07CC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12" y="3908555"/>
            <a:ext cx="1214197" cy="1345709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xmlns="" id="{69CEF034-5579-4E5E-80A8-9950B3E91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96586" y="2713158"/>
            <a:ext cx="914400" cy="914400"/>
          </a:xfrm>
          <a:prstGeom prst="rect">
            <a:avLst/>
          </a:prstGeom>
        </p:spPr>
      </p:pic>
      <p:pic>
        <p:nvPicPr>
          <p:cNvPr id="76" name="Graphic 75" descr="Close">
            <a:extLst>
              <a:ext uri="{FF2B5EF4-FFF2-40B4-BE49-F238E27FC236}">
                <a16:creationId xmlns:a16="http://schemas.microsoft.com/office/drawing/2014/main" xmlns="" id="{3EF140CC-D911-448B-984C-5242FB473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92109" y="1328629"/>
            <a:ext cx="914400" cy="914400"/>
          </a:xfrm>
          <a:prstGeom prst="rect">
            <a:avLst/>
          </a:prstGeom>
        </p:spPr>
      </p:pic>
      <p:pic>
        <p:nvPicPr>
          <p:cNvPr id="77" name="Graphic 76" descr="Close">
            <a:extLst>
              <a:ext uri="{FF2B5EF4-FFF2-40B4-BE49-F238E27FC236}">
                <a16:creationId xmlns:a16="http://schemas.microsoft.com/office/drawing/2014/main" xmlns="" id="{F39129CE-7229-41D0-9478-84C43640C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94927" y="4200663"/>
            <a:ext cx="914400" cy="914400"/>
          </a:xfrm>
          <a:prstGeom prst="rect">
            <a:avLst/>
          </a:prstGeom>
        </p:spPr>
      </p:pic>
      <p:pic>
        <p:nvPicPr>
          <p:cNvPr id="78" name="Graphic 77" descr="Close">
            <a:extLst>
              <a:ext uri="{FF2B5EF4-FFF2-40B4-BE49-F238E27FC236}">
                <a16:creationId xmlns:a16="http://schemas.microsoft.com/office/drawing/2014/main" xmlns="" id="{2EFEC4AD-0499-4F5A-BC82-B1BA97E8B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20130" y="4218358"/>
            <a:ext cx="914400" cy="914400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xmlns="" id="{AD87E958-0902-4E3E-BD48-B00F662DC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75538" y="4190563"/>
            <a:ext cx="914400" cy="914400"/>
          </a:xfrm>
          <a:prstGeom prst="rect">
            <a:avLst/>
          </a:prstGeom>
        </p:spPr>
      </p:pic>
      <p:pic>
        <p:nvPicPr>
          <p:cNvPr id="80" name="Picture 7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8F4B06-0162-49ED-BF06-F42C5031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35" y="1114772"/>
            <a:ext cx="1214197" cy="1345709"/>
          </a:xfrm>
          <a:prstGeom prst="rect">
            <a:avLst/>
          </a:prstGeom>
        </p:spPr>
      </p:pic>
      <p:pic>
        <p:nvPicPr>
          <p:cNvPr id="81" name="Graphic 80" descr="Close">
            <a:extLst>
              <a:ext uri="{FF2B5EF4-FFF2-40B4-BE49-F238E27FC236}">
                <a16:creationId xmlns:a16="http://schemas.microsoft.com/office/drawing/2014/main" xmlns="" id="{7119B0C0-D5C4-4AA9-AB89-5CCB1CF74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30663" y="1388763"/>
            <a:ext cx="914400" cy="914400"/>
          </a:xfrm>
          <a:prstGeom prst="rect">
            <a:avLst/>
          </a:prstGeom>
        </p:spPr>
      </p:pic>
      <p:pic>
        <p:nvPicPr>
          <p:cNvPr id="82" name="Graphic 81" descr="Close">
            <a:extLst>
              <a:ext uri="{FF2B5EF4-FFF2-40B4-BE49-F238E27FC236}">
                <a16:creationId xmlns:a16="http://schemas.microsoft.com/office/drawing/2014/main" xmlns="" id="{F972AFD4-DBE7-4E21-B437-11488942C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95815" y="1382738"/>
            <a:ext cx="914400" cy="914400"/>
          </a:xfrm>
          <a:prstGeom prst="rect">
            <a:avLst/>
          </a:prstGeom>
        </p:spPr>
      </p:pic>
      <p:sp>
        <p:nvSpPr>
          <p:cNvPr id="54" name="Word 12">
            <a:extLst>
              <a:ext uri="{FF2B5EF4-FFF2-40B4-BE49-F238E27FC236}">
                <a16:creationId xmlns:a16="http://schemas.microsoft.com/office/drawing/2014/main" xmlns="" id="{B95FF12A-60C1-468E-8AEC-10FDD78AB66B}"/>
              </a:ext>
            </a:extLst>
          </p:cNvPr>
          <p:cNvSpPr/>
          <p:nvPr/>
        </p:nvSpPr>
        <p:spPr>
          <a:xfrm>
            <a:off x="9041869" y="2524915"/>
            <a:ext cx="2962975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mango</a:t>
            </a:r>
          </a:p>
        </p:txBody>
      </p:sp>
      <p:sp>
        <p:nvSpPr>
          <p:cNvPr id="55" name="Word 11">
            <a:extLst>
              <a:ext uri="{FF2B5EF4-FFF2-40B4-BE49-F238E27FC236}">
                <a16:creationId xmlns:a16="http://schemas.microsoft.com/office/drawing/2014/main" xmlns="" id="{1614734C-D5C3-47AD-8B0A-902F773B534B}"/>
              </a:ext>
            </a:extLst>
          </p:cNvPr>
          <p:cNvSpPr/>
          <p:nvPr/>
        </p:nvSpPr>
        <p:spPr>
          <a:xfrm>
            <a:off x="189412" y="1113480"/>
            <a:ext cx="2987595" cy="1441260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milk</a:t>
            </a:r>
          </a:p>
        </p:txBody>
      </p:sp>
      <p:sp>
        <p:nvSpPr>
          <p:cNvPr id="56" name="Word 10">
            <a:extLst>
              <a:ext uri="{FF2B5EF4-FFF2-40B4-BE49-F238E27FC236}">
                <a16:creationId xmlns:a16="http://schemas.microsoft.com/office/drawing/2014/main" xmlns="" id="{CEBC396C-673C-46B4-93B6-4DC436EC56D7}"/>
              </a:ext>
            </a:extLst>
          </p:cNvPr>
          <p:cNvSpPr/>
          <p:nvPr/>
        </p:nvSpPr>
        <p:spPr>
          <a:xfrm>
            <a:off x="3121778" y="3937614"/>
            <a:ext cx="3029041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lid</a:t>
            </a:r>
          </a:p>
        </p:txBody>
      </p:sp>
      <p:sp>
        <p:nvSpPr>
          <p:cNvPr id="57" name="Word 9">
            <a:extLst>
              <a:ext uri="{FF2B5EF4-FFF2-40B4-BE49-F238E27FC236}">
                <a16:creationId xmlns:a16="http://schemas.microsoft.com/office/drawing/2014/main" xmlns="" id="{0972BF8B-434A-4FDC-8859-2692FB60374E}"/>
              </a:ext>
            </a:extLst>
          </p:cNvPr>
          <p:cNvSpPr/>
          <p:nvPr/>
        </p:nvSpPr>
        <p:spPr>
          <a:xfrm>
            <a:off x="6131622" y="3940947"/>
            <a:ext cx="293687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oven</a:t>
            </a:r>
          </a:p>
        </p:txBody>
      </p:sp>
      <p:sp>
        <p:nvSpPr>
          <p:cNvPr id="58" name="Word 8">
            <a:extLst>
              <a:ext uri="{FF2B5EF4-FFF2-40B4-BE49-F238E27FC236}">
                <a16:creationId xmlns:a16="http://schemas.microsoft.com/office/drawing/2014/main" xmlns="" id="{98516920-522D-407B-A803-E26BA19455AF}"/>
              </a:ext>
            </a:extLst>
          </p:cNvPr>
          <p:cNvSpPr/>
          <p:nvPr/>
        </p:nvSpPr>
        <p:spPr>
          <a:xfrm>
            <a:off x="6098966" y="2533785"/>
            <a:ext cx="2977296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blender</a:t>
            </a:r>
          </a:p>
        </p:txBody>
      </p:sp>
      <p:sp>
        <p:nvSpPr>
          <p:cNvPr id="59" name="Word 7">
            <a:extLst>
              <a:ext uri="{FF2B5EF4-FFF2-40B4-BE49-F238E27FC236}">
                <a16:creationId xmlns:a16="http://schemas.microsoft.com/office/drawing/2014/main" xmlns="" id="{3F1FFB2D-CA27-4251-BDFD-605672866D00}"/>
              </a:ext>
            </a:extLst>
          </p:cNvPr>
          <p:cNvSpPr/>
          <p:nvPr/>
        </p:nvSpPr>
        <p:spPr>
          <a:xfrm>
            <a:off x="201590" y="2497016"/>
            <a:ext cx="2934199" cy="1507089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strawberries</a:t>
            </a:r>
          </a:p>
        </p:txBody>
      </p:sp>
      <p:sp>
        <p:nvSpPr>
          <p:cNvPr id="60" name="Word 6">
            <a:extLst>
              <a:ext uri="{FF2B5EF4-FFF2-40B4-BE49-F238E27FC236}">
                <a16:creationId xmlns:a16="http://schemas.microsoft.com/office/drawing/2014/main" xmlns="" id="{F6413486-08BC-47DD-A4AE-AE27A4966C30}"/>
              </a:ext>
            </a:extLst>
          </p:cNvPr>
          <p:cNvSpPr/>
          <p:nvPr/>
        </p:nvSpPr>
        <p:spPr>
          <a:xfrm>
            <a:off x="3145222" y="1123179"/>
            <a:ext cx="2977296" cy="1491001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61" name="Word 5">
            <a:extLst>
              <a:ext uri="{FF2B5EF4-FFF2-40B4-BE49-F238E27FC236}">
                <a16:creationId xmlns:a16="http://schemas.microsoft.com/office/drawing/2014/main" xmlns="" id="{7AEB1E96-FE20-412C-9954-472233B087DD}"/>
              </a:ext>
            </a:extLst>
          </p:cNvPr>
          <p:cNvSpPr/>
          <p:nvPr/>
        </p:nvSpPr>
        <p:spPr>
          <a:xfrm>
            <a:off x="199457" y="3975807"/>
            <a:ext cx="2950917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tomatoes </a:t>
            </a:r>
          </a:p>
        </p:txBody>
      </p:sp>
      <p:sp>
        <p:nvSpPr>
          <p:cNvPr id="62" name="Word 4">
            <a:extLst>
              <a:ext uri="{FF2B5EF4-FFF2-40B4-BE49-F238E27FC236}">
                <a16:creationId xmlns:a16="http://schemas.microsoft.com/office/drawing/2014/main" xmlns="" id="{015F7121-9453-45AE-A278-FB3AE1454227}"/>
              </a:ext>
            </a:extLst>
          </p:cNvPr>
          <p:cNvSpPr/>
          <p:nvPr/>
        </p:nvSpPr>
        <p:spPr>
          <a:xfrm>
            <a:off x="9061374" y="3937113"/>
            <a:ext cx="294923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butter</a:t>
            </a:r>
          </a:p>
        </p:txBody>
      </p:sp>
      <p:sp>
        <p:nvSpPr>
          <p:cNvPr id="63" name="Word 3">
            <a:extLst>
              <a:ext uri="{FF2B5EF4-FFF2-40B4-BE49-F238E27FC236}">
                <a16:creationId xmlns:a16="http://schemas.microsoft.com/office/drawing/2014/main" xmlns="" id="{AFF61688-EF5B-4B30-8887-01C6066E2E8E}"/>
              </a:ext>
            </a:extLst>
          </p:cNvPr>
          <p:cNvSpPr/>
          <p:nvPr/>
        </p:nvSpPr>
        <p:spPr>
          <a:xfrm>
            <a:off x="3089403" y="2514502"/>
            <a:ext cx="3034684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chocolate </a:t>
            </a:r>
          </a:p>
        </p:txBody>
      </p:sp>
      <p:sp>
        <p:nvSpPr>
          <p:cNvPr id="64" name="Word 2">
            <a:extLst>
              <a:ext uri="{FF2B5EF4-FFF2-40B4-BE49-F238E27FC236}">
                <a16:creationId xmlns:a16="http://schemas.microsoft.com/office/drawing/2014/main" xmlns="" id="{AF04F8FB-ED8A-46F8-8E0E-EC7672E9F016}"/>
              </a:ext>
            </a:extLst>
          </p:cNvPr>
          <p:cNvSpPr/>
          <p:nvPr/>
        </p:nvSpPr>
        <p:spPr>
          <a:xfrm>
            <a:off x="9068501" y="1112044"/>
            <a:ext cx="2943868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onions</a:t>
            </a:r>
          </a:p>
        </p:txBody>
      </p:sp>
      <p:sp>
        <p:nvSpPr>
          <p:cNvPr id="65" name="Word 1">
            <a:extLst>
              <a:ext uri="{FF2B5EF4-FFF2-40B4-BE49-F238E27FC236}">
                <a16:creationId xmlns:a16="http://schemas.microsoft.com/office/drawing/2014/main" xmlns="" id="{FAB0795F-B752-4FBB-B3CC-AEC6167BFF66}"/>
              </a:ext>
            </a:extLst>
          </p:cNvPr>
          <p:cNvSpPr/>
          <p:nvPr/>
        </p:nvSpPr>
        <p:spPr>
          <a:xfrm>
            <a:off x="6117851" y="1117265"/>
            <a:ext cx="296940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oil</a:t>
            </a:r>
          </a:p>
        </p:txBody>
      </p:sp>
      <p:sp>
        <p:nvSpPr>
          <p:cNvPr id="94" name="Text Box">
            <a:extLst>
              <a:ext uri="{FF2B5EF4-FFF2-40B4-BE49-F238E27FC236}">
                <a16:creationId xmlns:a16="http://schemas.microsoft.com/office/drawing/2014/main" xmlns="" id="{C452E098-24D6-4828-A8B7-BAAFFFC84DC2}"/>
              </a:ext>
            </a:extLst>
          </p:cNvPr>
          <p:cNvSpPr/>
          <p:nvPr/>
        </p:nvSpPr>
        <p:spPr>
          <a:xfrm>
            <a:off x="179631" y="5368397"/>
            <a:ext cx="11832738" cy="10621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tabLst>
                <a:tab pos="3224213" algn="l"/>
              </a:tabLst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 fruit smoothie.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</p:spTree>
    <p:extLst>
      <p:ext uri="{BB962C8B-B14F-4D97-AF65-F5344CB8AC3E}">
        <p14:creationId xmlns:p14="http://schemas.microsoft.com/office/powerpoint/2010/main" val="40351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847215" y="45781"/>
            <a:ext cx="2037387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Game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xmlns="" id="{D7B76CCD-73D1-462F-AEA2-921B9AA8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15904" y="2844476"/>
            <a:ext cx="914400" cy="914400"/>
          </a:xfrm>
          <a:prstGeom prst="rect">
            <a:avLst/>
          </a:prstGeom>
        </p:spPr>
      </p:pic>
      <p:pic>
        <p:nvPicPr>
          <p:cNvPr id="38" name="Graphic 37" descr="Close">
            <a:extLst>
              <a:ext uri="{FF2B5EF4-FFF2-40B4-BE49-F238E27FC236}">
                <a16:creationId xmlns:a16="http://schemas.microsoft.com/office/drawing/2014/main" xmlns="" id="{D1264D6F-AC54-4EB6-976B-9956FC874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19610" y="2898585"/>
            <a:ext cx="914400" cy="914400"/>
          </a:xfrm>
          <a:prstGeom prst="rect">
            <a:avLst/>
          </a:prstGeom>
        </p:spPr>
      </p:pic>
      <p:pic>
        <p:nvPicPr>
          <p:cNvPr id="39" name="Graphic 38" descr="Close">
            <a:extLst>
              <a:ext uri="{FF2B5EF4-FFF2-40B4-BE49-F238E27FC236}">
                <a16:creationId xmlns:a16="http://schemas.microsoft.com/office/drawing/2014/main" xmlns="" id="{13FD57FC-22F0-43C5-BACC-16EEA825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3698" y="2808378"/>
            <a:ext cx="914400" cy="914400"/>
          </a:xfrm>
          <a:prstGeom prst="rect">
            <a:avLst/>
          </a:prstGeom>
        </p:spPr>
      </p:pic>
      <p:pic>
        <p:nvPicPr>
          <p:cNvPr id="40" name="Graphic 39" descr="Close">
            <a:extLst>
              <a:ext uri="{FF2B5EF4-FFF2-40B4-BE49-F238E27FC236}">
                <a16:creationId xmlns:a16="http://schemas.microsoft.com/office/drawing/2014/main" xmlns="" id="{552F6B82-5CBE-47F7-AF28-0BBA34A1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86379" y="4061497"/>
            <a:ext cx="914400" cy="914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74B6F2-3637-4405-BAF4-DEA03B2FEC1D}"/>
              </a:ext>
            </a:extLst>
          </p:cNvPr>
          <p:cNvSpPr/>
          <p:nvPr/>
        </p:nvSpPr>
        <p:spPr>
          <a:xfrm>
            <a:off x="268017" y="664570"/>
            <a:ext cx="11750124" cy="395691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Complete the following sentence with the correct word.</a:t>
            </a:r>
          </a:p>
        </p:txBody>
      </p:sp>
      <p:grpSp>
        <p:nvGrpSpPr>
          <p:cNvPr id="66" name="Grid">
            <a:extLst>
              <a:ext uri="{FF2B5EF4-FFF2-40B4-BE49-F238E27FC236}">
                <a16:creationId xmlns:a16="http://schemas.microsoft.com/office/drawing/2014/main" xmlns="" id="{9AE5A7AC-B330-4B27-866F-6E5EE9644029}"/>
              </a:ext>
            </a:extLst>
          </p:cNvPr>
          <p:cNvGrpSpPr/>
          <p:nvPr/>
        </p:nvGrpSpPr>
        <p:grpSpPr>
          <a:xfrm>
            <a:off x="179631" y="1121848"/>
            <a:ext cx="11856122" cy="5308676"/>
            <a:chOff x="-5938" y="0"/>
            <a:chExt cx="12197938" cy="6858000"/>
          </a:xfrm>
        </p:grpSpPr>
        <p:cxnSp>
          <p:nvCxnSpPr>
            <p:cNvPr id="67" name="Horizontal Bar 2">
              <a:extLst>
                <a:ext uri="{FF2B5EF4-FFF2-40B4-BE49-F238E27FC236}">
                  <a16:creationId xmlns:a16="http://schemas.microsoft.com/office/drawing/2014/main" xmlns="" id="{67F60DBE-269F-4039-BBA5-F94023A7A0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13534"/>
              <a:ext cx="12182400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Horizontal Bar 1">
              <a:extLst>
                <a:ext uri="{FF2B5EF4-FFF2-40B4-BE49-F238E27FC236}">
                  <a16:creationId xmlns:a16="http://schemas.microsoft.com/office/drawing/2014/main" xmlns="" id="{0C7750DB-4E40-4277-AA03-D465AE902076}"/>
                </a:ext>
              </a:extLst>
            </p:cNvPr>
            <p:cNvCxnSpPr>
              <a:cxnSpLocks/>
            </p:cNvCxnSpPr>
            <p:nvPr/>
          </p:nvCxnSpPr>
          <p:spPr>
            <a:xfrm>
              <a:off x="9600" y="1800000"/>
              <a:ext cx="12172800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Vertical Bar 3">
              <a:extLst>
                <a:ext uri="{FF2B5EF4-FFF2-40B4-BE49-F238E27FC236}">
                  <a16:creationId xmlns:a16="http://schemas.microsoft.com/office/drawing/2014/main" xmlns="" id="{AC33EAC8-5B57-4F11-A0C9-254A65DC42C5}"/>
                </a:ext>
              </a:extLst>
            </p:cNvPr>
            <p:cNvCxnSpPr/>
            <p:nvPr/>
          </p:nvCxnSpPr>
          <p:spPr>
            <a:xfrm>
              <a:off x="91488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Vertical Bar 1">
              <a:extLst>
                <a:ext uri="{FF2B5EF4-FFF2-40B4-BE49-F238E27FC236}">
                  <a16:creationId xmlns:a16="http://schemas.microsoft.com/office/drawing/2014/main" xmlns="" id="{86DB8AA9-25C0-4932-B3EC-370A4E85FDF8}"/>
                </a:ext>
              </a:extLst>
            </p:cNvPr>
            <p:cNvCxnSpPr/>
            <p:nvPr/>
          </p:nvCxnSpPr>
          <p:spPr>
            <a:xfrm>
              <a:off x="30432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Vertical Bar 2">
              <a:extLst>
                <a:ext uri="{FF2B5EF4-FFF2-40B4-BE49-F238E27FC236}">
                  <a16:creationId xmlns:a16="http://schemas.microsoft.com/office/drawing/2014/main" xmlns="" id="{3B3CCEC7-F0B7-4C28-A64D-D87431FC9F9F}"/>
                </a:ext>
              </a:extLst>
            </p:cNvPr>
            <p:cNvCxnSpPr/>
            <p:nvPr/>
          </p:nvCxnSpPr>
          <p:spPr>
            <a:xfrm>
              <a:off x="61056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Borders">
              <a:extLst>
                <a:ext uri="{FF2B5EF4-FFF2-40B4-BE49-F238E27FC236}">
                  <a16:creationId xmlns:a16="http://schemas.microsoft.com/office/drawing/2014/main" xmlns="" id="{B6C9FFEA-42D6-4241-8E3F-D4CD4CED5D92}"/>
                </a:ext>
              </a:extLst>
            </p:cNvPr>
            <p:cNvSpPr/>
            <p:nvPr/>
          </p:nvSpPr>
          <p:spPr>
            <a:xfrm>
              <a:off x="-5938" y="0"/>
              <a:ext cx="12197938" cy="6858000"/>
            </a:xfrm>
            <a:custGeom>
              <a:avLst/>
              <a:gdLst>
                <a:gd name="connsiteX0" fmla="*/ 30917 w 12192000"/>
                <a:gd name="connsiteY0" fmla="*/ 5400000 h 6853236"/>
                <a:gd name="connsiteX1" fmla="*/ 30917 w 12192000"/>
                <a:gd name="connsiteY1" fmla="*/ 6822319 h 6853236"/>
                <a:gd name="connsiteX2" fmla="*/ 12161083 w 12192000"/>
                <a:gd name="connsiteY2" fmla="*/ 6822319 h 6853236"/>
                <a:gd name="connsiteX3" fmla="*/ 12161083 w 12192000"/>
                <a:gd name="connsiteY3" fmla="*/ 5400000 h 6853236"/>
                <a:gd name="connsiteX4" fmla="*/ 31536 w 12192000"/>
                <a:gd name="connsiteY4" fmla="*/ 31536 h 6853236"/>
                <a:gd name="connsiteX5" fmla="*/ 31536 w 12192000"/>
                <a:gd name="connsiteY5" fmla="*/ 5368464 h 6853236"/>
                <a:gd name="connsiteX6" fmla="*/ 12160464 w 12192000"/>
                <a:gd name="connsiteY6" fmla="*/ 5368464 h 6853236"/>
                <a:gd name="connsiteX7" fmla="*/ 12160464 w 12192000"/>
                <a:gd name="connsiteY7" fmla="*/ 31536 h 6853236"/>
                <a:gd name="connsiteX8" fmla="*/ 0 w 12192000"/>
                <a:gd name="connsiteY8" fmla="*/ 0 h 6853236"/>
                <a:gd name="connsiteX9" fmla="*/ 12192000 w 12192000"/>
                <a:gd name="connsiteY9" fmla="*/ 0 h 6853236"/>
                <a:gd name="connsiteX10" fmla="*/ 12192000 w 12192000"/>
                <a:gd name="connsiteY10" fmla="*/ 5368999 h 6853236"/>
                <a:gd name="connsiteX11" fmla="*/ 12192000 w 12192000"/>
                <a:gd name="connsiteY11" fmla="*/ 5400000 h 6853236"/>
                <a:gd name="connsiteX12" fmla="*/ 12192000 w 12192000"/>
                <a:gd name="connsiteY12" fmla="*/ 6853236 h 6853236"/>
                <a:gd name="connsiteX13" fmla="*/ 0 w 12192000"/>
                <a:gd name="connsiteY13" fmla="*/ 6853236 h 6853236"/>
                <a:gd name="connsiteX14" fmla="*/ 0 w 12192000"/>
                <a:gd name="connsiteY14" fmla="*/ 5400000 h 6853236"/>
                <a:gd name="connsiteX15" fmla="*/ 0 w 12192000"/>
                <a:gd name="connsiteY15" fmla="*/ 5368999 h 68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3236">
                  <a:moveTo>
                    <a:pt x="30917" y="5400000"/>
                  </a:moveTo>
                  <a:lnTo>
                    <a:pt x="30917" y="6822319"/>
                  </a:lnTo>
                  <a:lnTo>
                    <a:pt x="12161083" y="6822319"/>
                  </a:lnTo>
                  <a:lnTo>
                    <a:pt x="12161083" y="5400000"/>
                  </a:lnTo>
                  <a:close/>
                  <a:moveTo>
                    <a:pt x="31536" y="31536"/>
                  </a:moveTo>
                  <a:lnTo>
                    <a:pt x="31536" y="5368464"/>
                  </a:lnTo>
                  <a:lnTo>
                    <a:pt x="12160464" y="5368464"/>
                  </a:lnTo>
                  <a:lnTo>
                    <a:pt x="12160464" y="3153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5368999"/>
                  </a:lnTo>
                  <a:lnTo>
                    <a:pt x="12192000" y="5400000"/>
                  </a:lnTo>
                  <a:lnTo>
                    <a:pt x="12192000" y="6853236"/>
                  </a:lnTo>
                  <a:lnTo>
                    <a:pt x="0" y="6853236"/>
                  </a:lnTo>
                  <a:lnTo>
                    <a:pt x="0" y="5400000"/>
                  </a:lnTo>
                  <a:lnTo>
                    <a:pt x="0" y="53689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xmlns="" id="{69CEF034-5579-4E5E-80A8-9950B3E91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96586" y="2713158"/>
            <a:ext cx="914400" cy="914400"/>
          </a:xfrm>
          <a:prstGeom prst="rect">
            <a:avLst/>
          </a:prstGeom>
        </p:spPr>
      </p:pic>
      <p:pic>
        <p:nvPicPr>
          <p:cNvPr id="76" name="Graphic 75" descr="Close">
            <a:extLst>
              <a:ext uri="{FF2B5EF4-FFF2-40B4-BE49-F238E27FC236}">
                <a16:creationId xmlns:a16="http://schemas.microsoft.com/office/drawing/2014/main" xmlns="" id="{3EF140CC-D911-448B-984C-5242FB473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92109" y="1328629"/>
            <a:ext cx="914400" cy="914400"/>
          </a:xfrm>
          <a:prstGeom prst="rect">
            <a:avLst/>
          </a:prstGeom>
        </p:spPr>
      </p:pic>
      <p:pic>
        <p:nvPicPr>
          <p:cNvPr id="77" name="Graphic 76" descr="Close">
            <a:extLst>
              <a:ext uri="{FF2B5EF4-FFF2-40B4-BE49-F238E27FC236}">
                <a16:creationId xmlns:a16="http://schemas.microsoft.com/office/drawing/2014/main" xmlns="" id="{F39129CE-7229-41D0-9478-84C43640C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4927" y="4200663"/>
            <a:ext cx="914400" cy="914400"/>
          </a:xfrm>
          <a:prstGeom prst="rect">
            <a:avLst/>
          </a:prstGeom>
        </p:spPr>
      </p:pic>
      <p:pic>
        <p:nvPicPr>
          <p:cNvPr id="78" name="Graphic 77" descr="Close">
            <a:extLst>
              <a:ext uri="{FF2B5EF4-FFF2-40B4-BE49-F238E27FC236}">
                <a16:creationId xmlns:a16="http://schemas.microsoft.com/office/drawing/2014/main" xmlns="" id="{2EFEC4AD-0499-4F5A-BC82-B1BA97E8B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20130" y="4218358"/>
            <a:ext cx="914400" cy="914400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xmlns="" id="{AD87E958-0902-4E3E-BD48-B00F662D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75538" y="4190563"/>
            <a:ext cx="914400" cy="914400"/>
          </a:xfrm>
          <a:prstGeom prst="rect">
            <a:avLst/>
          </a:prstGeom>
        </p:spPr>
      </p:pic>
      <p:pic>
        <p:nvPicPr>
          <p:cNvPr id="80" name="Picture 7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8F4B06-0162-49ED-BF06-F42C50317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535" y="1114772"/>
            <a:ext cx="1214197" cy="1345709"/>
          </a:xfrm>
          <a:prstGeom prst="rect">
            <a:avLst/>
          </a:prstGeom>
        </p:spPr>
      </p:pic>
      <p:pic>
        <p:nvPicPr>
          <p:cNvPr id="81" name="Graphic 80" descr="Close">
            <a:extLst>
              <a:ext uri="{FF2B5EF4-FFF2-40B4-BE49-F238E27FC236}">
                <a16:creationId xmlns:a16="http://schemas.microsoft.com/office/drawing/2014/main" xmlns="" id="{7119B0C0-D5C4-4AA9-AB89-5CCB1CF7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0663" y="1388763"/>
            <a:ext cx="914400" cy="914400"/>
          </a:xfrm>
          <a:prstGeom prst="rect">
            <a:avLst/>
          </a:prstGeom>
        </p:spPr>
      </p:pic>
      <p:pic>
        <p:nvPicPr>
          <p:cNvPr id="82" name="Graphic 81" descr="Close">
            <a:extLst>
              <a:ext uri="{FF2B5EF4-FFF2-40B4-BE49-F238E27FC236}">
                <a16:creationId xmlns:a16="http://schemas.microsoft.com/office/drawing/2014/main" xmlns="" id="{F972AFD4-DBE7-4E21-B437-11488942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95815" y="1382738"/>
            <a:ext cx="914400" cy="914400"/>
          </a:xfrm>
          <a:prstGeom prst="rect">
            <a:avLst/>
          </a:prstGeom>
        </p:spPr>
      </p:pic>
      <p:sp>
        <p:nvSpPr>
          <p:cNvPr id="54" name="Word 12">
            <a:extLst>
              <a:ext uri="{FF2B5EF4-FFF2-40B4-BE49-F238E27FC236}">
                <a16:creationId xmlns:a16="http://schemas.microsoft.com/office/drawing/2014/main" xmlns="" id="{B95FF12A-60C1-468E-8AEC-10FDD78AB66B}"/>
              </a:ext>
            </a:extLst>
          </p:cNvPr>
          <p:cNvSpPr/>
          <p:nvPr/>
        </p:nvSpPr>
        <p:spPr>
          <a:xfrm>
            <a:off x="9047641" y="2527642"/>
            <a:ext cx="2962975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mango</a:t>
            </a:r>
          </a:p>
        </p:txBody>
      </p:sp>
      <p:sp>
        <p:nvSpPr>
          <p:cNvPr id="55" name="Word 11">
            <a:extLst>
              <a:ext uri="{FF2B5EF4-FFF2-40B4-BE49-F238E27FC236}">
                <a16:creationId xmlns:a16="http://schemas.microsoft.com/office/drawing/2014/main" xmlns="" id="{1614734C-D5C3-47AD-8B0A-902F773B534B}"/>
              </a:ext>
            </a:extLst>
          </p:cNvPr>
          <p:cNvSpPr/>
          <p:nvPr/>
        </p:nvSpPr>
        <p:spPr>
          <a:xfrm>
            <a:off x="211810" y="1122170"/>
            <a:ext cx="2944337" cy="1422417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peel</a:t>
            </a:r>
          </a:p>
        </p:txBody>
      </p:sp>
      <p:sp>
        <p:nvSpPr>
          <p:cNvPr id="56" name="Word 10">
            <a:extLst>
              <a:ext uri="{FF2B5EF4-FFF2-40B4-BE49-F238E27FC236}">
                <a16:creationId xmlns:a16="http://schemas.microsoft.com/office/drawing/2014/main" xmlns="" id="{CEBC396C-673C-46B4-93B6-4DC436EC56D7}"/>
              </a:ext>
            </a:extLst>
          </p:cNvPr>
          <p:cNvSpPr/>
          <p:nvPr/>
        </p:nvSpPr>
        <p:spPr>
          <a:xfrm>
            <a:off x="3135863" y="3940341"/>
            <a:ext cx="3000587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bake</a:t>
            </a:r>
          </a:p>
        </p:txBody>
      </p:sp>
      <p:sp>
        <p:nvSpPr>
          <p:cNvPr id="57" name="Word 9">
            <a:extLst>
              <a:ext uri="{FF2B5EF4-FFF2-40B4-BE49-F238E27FC236}">
                <a16:creationId xmlns:a16="http://schemas.microsoft.com/office/drawing/2014/main" xmlns="" id="{0972BF8B-434A-4FDC-8859-2692FB60374E}"/>
              </a:ext>
            </a:extLst>
          </p:cNvPr>
          <p:cNvSpPr/>
          <p:nvPr/>
        </p:nvSpPr>
        <p:spPr>
          <a:xfrm>
            <a:off x="6111636" y="3943674"/>
            <a:ext cx="2989903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whisk</a:t>
            </a:r>
          </a:p>
        </p:txBody>
      </p:sp>
      <p:sp>
        <p:nvSpPr>
          <p:cNvPr id="58" name="Word 8">
            <a:extLst>
              <a:ext uri="{FF2B5EF4-FFF2-40B4-BE49-F238E27FC236}">
                <a16:creationId xmlns:a16="http://schemas.microsoft.com/office/drawing/2014/main" xmlns="" id="{98516920-522D-407B-A803-E26BA19455AF}"/>
              </a:ext>
            </a:extLst>
          </p:cNvPr>
          <p:cNvSpPr/>
          <p:nvPr/>
        </p:nvSpPr>
        <p:spPr>
          <a:xfrm>
            <a:off x="6104738" y="2536512"/>
            <a:ext cx="2977296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cook</a:t>
            </a:r>
          </a:p>
        </p:txBody>
      </p:sp>
      <p:sp>
        <p:nvSpPr>
          <p:cNvPr id="59" name="Word 7">
            <a:extLst>
              <a:ext uri="{FF2B5EF4-FFF2-40B4-BE49-F238E27FC236}">
                <a16:creationId xmlns:a16="http://schemas.microsoft.com/office/drawing/2014/main" xmlns="" id="{3F1FFB2D-CA27-4251-BDFD-605672866D00}"/>
              </a:ext>
            </a:extLst>
          </p:cNvPr>
          <p:cNvSpPr/>
          <p:nvPr/>
        </p:nvSpPr>
        <p:spPr>
          <a:xfrm>
            <a:off x="211110" y="2499743"/>
            <a:ext cx="2915778" cy="1489201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grill</a:t>
            </a:r>
          </a:p>
        </p:txBody>
      </p:sp>
      <p:sp>
        <p:nvSpPr>
          <p:cNvPr id="60" name="Word 6">
            <a:extLst>
              <a:ext uri="{FF2B5EF4-FFF2-40B4-BE49-F238E27FC236}">
                <a16:creationId xmlns:a16="http://schemas.microsoft.com/office/drawing/2014/main" xmlns="" id="{F6413486-08BC-47DD-A4AE-AE27A4966C30}"/>
              </a:ext>
            </a:extLst>
          </p:cNvPr>
          <p:cNvSpPr/>
          <p:nvPr/>
        </p:nvSpPr>
        <p:spPr>
          <a:xfrm>
            <a:off x="3150994" y="1125906"/>
            <a:ext cx="2977296" cy="1491001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grate</a:t>
            </a:r>
          </a:p>
        </p:txBody>
      </p:sp>
      <p:sp>
        <p:nvSpPr>
          <p:cNvPr id="61" name="Word 5">
            <a:extLst>
              <a:ext uri="{FF2B5EF4-FFF2-40B4-BE49-F238E27FC236}">
                <a16:creationId xmlns:a16="http://schemas.microsoft.com/office/drawing/2014/main" xmlns="" id="{7AEB1E96-FE20-412C-9954-472233B087DD}"/>
              </a:ext>
            </a:extLst>
          </p:cNvPr>
          <p:cNvSpPr/>
          <p:nvPr/>
        </p:nvSpPr>
        <p:spPr>
          <a:xfrm>
            <a:off x="205229" y="3933882"/>
            <a:ext cx="2975711" cy="1458753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pour</a:t>
            </a:r>
          </a:p>
        </p:txBody>
      </p:sp>
      <p:sp>
        <p:nvSpPr>
          <p:cNvPr id="62" name="Word 4">
            <a:extLst>
              <a:ext uri="{FF2B5EF4-FFF2-40B4-BE49-F238E27FC236}">
                <a16:creationId xmlns:a16="http://schemas.microsoft.com/office/drawing/2014/main" xmlns="" id="{015F7121-9453-45AE-A278-FB3AE1454227}"/>
              </a:ext>
            </a:extLst>
          </p:cNvPr>
          <p:cNvSpPr/>
          <p:nvPr/>
        </p:nvSpPr>
        <p:spPr>
          <a:xfrm>
            <a:off x="9067146" y="3939840"/>
            <a:ext cx="294923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break</a:t>
            </a:r>
          </a:p>
        </p:txBody>
      </p:sp>
      <p:sp>
        <p:nvSpPr>
          <p:cNvPr id="63" name="Word 3">
            <a:extLst>
              <a:ext uri="{FF2B5EF4-FFF2-40B4-BE49-F238E27FC236}">
                <a16:creationId xmlns:a16="http://schemas.microsoft.com/office/drawing/2014/main" xmlns="" id="{AFF61688-EF5B-4B30-8887-01C6066E2E8E}"/>
              </a:ext>
            </a:extLst>
          </p:cNvPr>
          <p:cNvSpPr/>
          <p:nvPr/>
        </p:nvSpPr>
        <p:spPr>
          <a:xfrm>
            <a:off x="3095175" y="2517229"/>
            <a:ext cx="3034684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bake</a:t>
            </a:r>
          </a:p>
        </p:txBody>
      </p:sp>
      <p:sp>
        <p:nvSpPr>
          <p:cNvPr id="64" name="Word 2">
            <a:extLst>
              <a:ext uri="{FF2B5EF4-FFF2-40B4-BE49-F238E27FC236}">
                <a16:creationId xmlns:a16="http://schemas.microsoft.com/office/drawing/2014/main" xmlns="" id="{AF04F8FB-ED8A-46F8-8E0E-EC7672E9F016}"/>
              </a:ext>
            </a:extLst>
          </p:cNvPr>
          <p:cNvSpPr/>
          <p:nvPr/>
        </p:nvSpPr>
        <p:spPr>
          <a:xfrm>
            <a:off x="9074273" y="1114771"/>
            <a:ext cx="2943868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fry</a:t>
            </a:r>
          </a:p>
        </p:txBody>
      </p:sp>
      <p:sp>
        <p:nvSpPr>
          <p:cNvPr id="65" name="Word 1">
            <a:extLst>
              <a:ext uri="{FF2B5EF4-FFF2-40B4-BE49-F238E27FC236}">
                <a16:creationId xmlns:a16="http://schemas.microsoft.com/office/drawing/2014/main" xmlns="" id="{FAB0795F-B752-4FBB-B3CC-AEC6167BFF66}"/>
              </a:ext>
            </a:extLst>
          </p:cNvPr>
          <p:cNvSpPr/>
          <p:nvPr/>
        </p:nvSpPr>
        <p:spPr>
          <a:xfrm>
            <a:off x="6123623" y="1119992"/>
            <a:ext cx="296940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chop</a:t>
            </a:r>
          </a:p>
        </p:txBody>
      </p:sp>
      <p:sp>
        <p:nvSpPr>
          <p:cNvPr id="94" name="Text Box">
            <a:extLst>
              <a:ext uri="{FF2B5EF4-FFF2-40B4-BE49-F238E27FC236}">
                <a16:creationId xmlns:a16="http://schemas.microsoft.com/office/drawing/2014/main" xmlns="" id="{C452E098-24D6-4828-A8B7-BAAFFFC84DC2}"/>
              </a:ext>
            </a:extLst>
          </p:cNvPr>
          <p:cNvSpPr/>
          <p:nvPr/>
        </p:nvSpPr>
        <p:spPr>
          <a:xfrm>
            <a:off x="179631" y="5368397"/>
            <a:ext cx="11832738" cy="10621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tabLst>
                <a:tab pos="3224213" algn="l"/>
              </a:tabLst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 _______ a mongo to make a smoothie.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</p:spTree>
    <p:extLst>
      <p:ext uri="{BB962C8B-B14F-4D97-AF65-F5344CB8AC3E}">
        <p14:creationId xmlns:p14="http://schemas.microsoft.com/office/powerpoint/2010/main" val="17015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xmlns="" id="{D7B76CCD-73D1-462F-AEA2-921B9AA8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15904" y="2844476"/>
            <a:ext cx="914400" cy="914400"/>
          </a:xfrm>
          <a:prstGeom prst="rect">
            <a:avLst/>
          </a:prstGeom>
        </p:spPr>
      </p:pic>
      <p:pic>
        <p:nvPicPr>
          <p:cNvPr id="38" name="Graphic 37" descr="Close">
            <a:extLst>
              <a:ext uri="{FF2B5EF4-FFF2-40B4-BE49-F238E27FC236}">
                <a16:creationId xmlns:a16="http://schemas.microsoft.com/office/drawing/2014/main" xmlns="" id="{D1264D6F-AC54-4EB6-976B-9956FC874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19610" y="2898585"/>
            <a:ext cx="914400" cy="914400"/>
          </a:xfrm>
          <a:prstGeom prst="rect">
            <a:avLst/>
          </a:prstGeom>
        </p:spPr>
      </p:pic>
      <p:pic>
        <p:nvPicPr>
          <p:cNvPr id="39" name="Graphic 38" descr="Close">
            <a:extLst>
              <a:ext uri="{FF2B5EF4-FFF2-40B4-BE49-F238E27FC236}">
                <a16:creationId xmlns:a16="http://schemas.microsoft.com/office/drawing/2014/main" xmlns="" id="{13FD57FC-22F0-43C5-BACC-16EEA825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3698" y="2808378"/>
            <a:ext cx="914400" cy="914400"/>
          </a:xfrm>
          <a:prstGeom prst="rect">
            <a:avLst/>
          </a:prstGeom>
        </p:spPr>
      </p:pic>
      <p:pic>
        <p:nvPicPr>
          <p:cNvPr id="40" name="Graphic 39" descr="Close">
            <a:extLst>
              <a:ext uri="{FF2B5EF4-FFF2-40B4-BE49-F238E27FC236}">
                <a16:creationId xmlns:a16="http://schemas.microsoft.com/office/drawing/2014/main" xmlns="" id="{552F6B82-5CBE-47F7-AF28-0BBA34A1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86379" y="4061497"/>
            <a:ext cx="914400" cy="914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74B6F2-3637-4405-BAF4-DEA03B2FEC1D}"/>
              </a:ext>
            </a:extLst>
          </p:cNvPr>
          <p:cNvSpPr/>
          <p:nvPr/>
        </p:nvSpPr>
        <p:spPr>
          <a:xfrm>
            <a:off x="285629" y="688090"/>
            <a:ext cx="11750124" cy="364478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Complete the following sentence with the correct word.</a:t>
            </a:r>
          </a:p>
        </p:txBody>
      </p:sp>
      <p:grpSp>
        <p:nvGrpSpPr>
          <p:cNvPr id="66" name="Grid">
            <a:extLst>
              <a:ext uri="{FF2B5EF4-FFF2-40B4-BE49-F238E27FC236}">
                <a16:creationId xmlns:a16="http://schemas.microsoft.com/office/drawing/2014/main" xmlns="" id="{9AE5A7AC-B330-4B27-866F-6E5EE9644029}"/>
              </a:ext>
            </a:extLst>
          </p:cNvPr>
          <p:cNvGrpSpPr/>
          <p:nvPr/>
        </p:nvGrpSpPr>
        <p:grpSpPr>
          <a:xfrm>
            <a:off x="179631" y="1121848"/>
            <a:ext cx="11856122" cy="5308676"/>
            <a:chOff x="-5938" y="0"/>
            <a:chExt cx="12197938" cy="6858000"/>
          </a:xfrm>
        </p:grpSpPr>
        <p:cxnSp>
          <p:nvCxnSpPr>
            <p:cNvPr id="67" name="Horizontal Bar 2">
              <a:extLst>
                <a:ext uri="{FF2B5EF4-FFF2-40B4-BE49-F238E27FC236}">
                  <a16:creationId xmlns:a16="http://schemas.microsoft.com/office/drawing/2014/main" xmlns="" id="{67F60DBE-269F-4039-BBA5-F94023A7A0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13534"/>
              <a:ext cx="12182400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Horizontal Bar 1">
              <a:extLst>
                <a:ext uri="{FF2B5EF4-FFF2-40B4-BE49-F238E27FC236}">
                  <a16:creationId xmlns:a16="http://schemas.microsoft.com/office/drawing/2014/main" xmlns="" id="{0C7750DB-4E40-4277-AA03-D465AE902076}"/>
                </a:ext>
              </a:extLst>
            </p:cNvPr>
            <p:cNvCxnSpPr>
              <a:cxnSpLocks/>
            </p:cNvCxnSpPr>
            <p:nvPr/>
          </p:nvCxnSpPr>
          <p:spPr>
            <a:xfrm>
              <a:off x="9600" y="1800000"/>
              <a:ext cx="12172800" cy="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Vertical Bar 3">
              <a:extLst>
                <a:ext uri="{FF2B5EF4-FFF2-40B4-BE49-F238E27FC236}">
                  <a16:creationId xmlns:a16="http://schemas.microsoft.com/office/drawing/2014/main" xmlns="" id="{AC33EAC8-5B57-4F11-A0C9-254A65DC42C5}"/>
                </a:ext>
              </a:extLst>
            </p:cNvPr>
            <p:cNvCxnSpPr/>
            <p:nvPr/>
          </p:nvCxnSpPr>
          <p:spPr>
            <a:xfrm>
              <a:off x="91488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Vertical Bar 1">
              <a:extLst>
                <a:ext uri="{FF2B5EF4-FFF2-40B4-BE49-F238E27FC236}">
                  <a16:creationId xmlns:a16="http://schemas.microsoft.com/office/drawing/2014/main" xmlns="" id="{86DB8AA9-25C0-4932-B3EC-370A4E85FDF8}"/>
                </a:ext>
              </a:extLst>
            </p:cNvPr>
            <p:cNvCxnSpPr/>
            <p:nvPr/>
          </p:nvCxnSpPr>
          <p:spPr>
            <a:xfrm>
              <a:off x="30432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Vertical Bar 2">
              <a:extLst>
                <a:ext uri="{FF2B5EF4-FFF2-40B4-BE49-F238E27FC236}">
                  <a16:creationId xmlns:a16="http://schemas.microsoft.com/office/drawing/2014/main" xmlns="" id="{3B3CCEC7-F0B7-4C28-A64D-D87431FC9F9F}"/>
                </a:ext>
              </a:extLst>
            </p:cNvPr>
            <p:cNvCxnSpPr/>
            <p:nvPr/>
          </p:nvCxnSpPr>
          <p:spPr>
            <a:xfrm>
              <a:off x="6105600" y="0"/>
              <a:ext cx="0" cy="5400000"/>
            </a:xfrm>
            <a:prstGeom prst="line">
              <a:avLst/>
            </a:prstGeom>
            <a:ln w="127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Borders">
              <a:extLst>
                <a:ext uri="{FF2B5EF4-FFF2-40B4-BE49-F238E27FC236}">
                  <a16:creationId xmlns:a16="http://schemas.microsoft.com/office/drawing/2014/main" xmlns="" id="{B6C9FFEA-42D6-4241-8E3F-D4CD4CED5D92}"/>
                </a:ext>
              </a:extLst>
            </p:cNvPr>
            <p:cNvSpPr/>
            <p:nvPr/>
          </p:nvSpPr>
          <p:spPr>
            <a:xfrm>
              <a:off x="-5938" y="0"/>
              <a:ext cx="12197938" cy="6858000"/>
            </a:xfrm>
            <a:custGeom>
              <a:avLst/>
              <a:gdLst>
                <a:gd name="connsiteX0" fmla="*/ 30917 w 12192000"/>
                <a:gd name="connsiteY0" fmla="*/ 5400000 h 6853236"/>
                <a:gd name="connsiteX1" fmla="*/ 30917 w 12192000"/>
                <a:gd name="connsiteY1" fmla="*/ 6822319 h 6853236"/>
                <a:gd name="connsiteX2" fmla="*/ 12161083 w 12192000"/>
                <a:gd name="connsiteY2" fmla="*/ 6822319 h 6853236"/>
                <a:gd name="connsiteX3" fmla="*/ 12161083 w 12192000"/>
                <a:gd name="connsiteY3" fmla="*/ 5400000 h 6853236"/>
                <a:gd name="connsiteX4" fmla="*/ 31536 w 12192000"/>
                <a:gd name="connsiteY4" fmla="*/ 31536 h 6853236"/>
                <a:gd name="connsiteX5" fmla="*/ 31536 w 12192000"/>
                <a:gd name="connsiteY5" fmla="*/ 5368464 h 6853236"/>
                <a:gd name="connsiteX6" fmla="*/ 12160464 w 12192000"/>
                <a:gd name="connsiteY6" fmla="*/ 5368464 h 6853236"/>
                <a:gd name="connsiteX7" fmla="*/ 12160464 w 12192000"/>
                <a:gd name="connsiteY7" fmla="*/ 31536 h 6853236"/>
                <a:gd name="connsiteX8" fmla="*/ 0 w 12192000"/>
                <a:gd name="connsiteY8" fmla="*/ 0 h 6853236"/>
                <a:gd name="connsiteX9" fmla="*/ 12192000 w 12192000"/>
                <a:gd name="connsiteY9" fmla="*/ 0 h 6853236"/>
                <a:gd name="connsiteX10" fmla="*/ 12192000 w 12192000"/>
                <a:gd name="connsiteY10" fmla="*/ 5368999 h 6853236"/>
                <a:gd name="connsiteX11" fmla="*/ 12192000 w 12192000"/>
                <a:gd name="connsiteY11" fmla="*/ 5400000 h 6853236"/>
                <a:gd name="connsiteX12" fmla="*/ 12192000 w 12192000"/>
                <a:gd name="connsiteY12" fmla="*/ 6853236 h 6853236"/>
                <a:gd name="connsiteX13" fmla="*/ 0 w 12192000"/>
                <a:gd name="connsiteY13" fmla="*/ 6853236 h 6853236"/>
                <a:gd name="connsiteX14" fmla="*/ 0 w 12192000"/>
                <a:gd name="connsiteY14" fmla="*/ 5400000 h 6853236"/>
                <a:gd name="connsiteX15" fmla="*/ 0 w 12192000"/>
                <a:gd name="connsiteY15" fmla="*/ 5368999 h 68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3236">
                  <a:moveTo>
                    <a:pt x="30917" y="5400000"/>
                  </a:moveTo>
                  <a:lnTo>
                    <a:pt x="30917" y="6822319"/>
                  </a:lnTo>
                  <a:lnTo>
                    <a:pt x="12161083" y="6822319"/>
                  </a:lnTo>
                  <a:lnTo>
                    <a:pt x="12161083" y="5400000"/>
                  </a:lnTo>
                  <a:close/>
                  <a:moveTo>
                    <a:pt x="31536" y="31536"/>
                  </a:moveTo>
                  <a:lnTo>
                    <a:pt x="31536" y="5368464"/>
                  </a:lnTo>
                  <a:lnTo>
                    <a:pt x="12160464" y="5368464"/>
                  </a:lnTo>
                  <a:lnTo>
                    <a:pt x="12160464" y="3153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5368999"/>
                  </a:lnTo>
                  <a:lnTo>
                    <a:pt x="12192000" y="5400000"/>
                  </a:lnTo>
                  <a:lnTo>
                    <a:pt x="12192000" y="6853236"/>
                  </a:lnTo>
                  <a:lnTo>
                    <a:pt x="0" y="6853236"/>
                  </a:lnTo>
                  <a:lnTo>
                    <a:pt x="0" y="5400000"/>
                  </a:lnTo>
                  <a:lnTo>
                    <a:pt x="0" y="53689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xmlns="" id="{69CEF034-5579-4E5E-80A8-9950B3E91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96586" y="2713158"/>
            <a:ext cx="914400" cy="914400"/>
          </a:xfrm>
          <a:prstGeom prst="rect">
            <a:avLst/>
          </a:prstGeom>
        </p:spPr>
      </p:pic>
      <p:pic>
        <p:nvPicPr>
          <p:cNvPr id="76" name="Graphic 75" descr="Close">
            <a:extLst>
              <a:ext uri="{FF2B5EF4-FFF2-40B4-BE49-F238E27FC236}">
                <a16:creationId xmlns:a16="http://schemas.microsoft.com/office/drawing/2014/main" xmlns="" id="{3EF140CC-D911-448B-984C-5242FB473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92109" y="1328629"/>
            <a:ext cx="914400" cy="914400"/>
          </a:xfrm>
          <a:prstGeom prst="rect">
            <a:avLst/>
          </a:prstGeom>
        </p:spPr>
      </p:pic>
      <p:pic>
        <p:nvPicPr>
          <p:cNvPr id="77" name="Graphic 76" descr="Close">
            <a:extLst>
              <a:ext uri="{FF2B5EF4-FFF2-40B4-BE49-F238E27FC236}">
                <a16:creationId xmlns:a16="http://schemas.microsoft.com/office/drawing/2014/main" xmlns="" id="{F39129CE-7229-41D0-9478-84C43640C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4927" y="4200663"/>
            <a:ext cx="914400" cy="914400"/>
          </a:xfrm>
          <a:prstGeom prst="rect">
            <a:avLst/>
          </a:prstGeom>
        </p:spPr>
      </p:pic>
      <p:pic>
        <p:nvPicPr>
          <p:cNvPr id="78" name="Graphic 77" descr="Close">
            <a:extLst>
              <a:ext uri="{FF2B5EF4-FFF2-40B4-BE49-F238E27FC236}">
                <a16:creationId xmlns:a16="http://schemas.microsoft.com/office/drawing/2014/main" xmlns="" id="{2EFEC4AD-0499-4F5A-BC82-B1BA97E8B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20130" y="4218358"/>
            <a:ext cx="914400" cy="914400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xmlns="" id="{AD87E958-0902-4E3E-BD48-B00F662D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0942" y="1382738"/>
            <a:ext cx="914400" cy="914400"/>
          </a:xfrm>
          <a:prstGeom prst="rect">
            <a:avLst/>
          </a:prstGeom>
        </p:spPr>
      </p:pic>
      <p:pic>
        <p:nvPicPr>
          <p:cNvPr id="80" name="Picture 7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8F4B06-0162-49ED-BF06-F42C50317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7" y="3925851"/>
            <a:ext cx="1214197" cy="1345709"/>
          </a:xfrm>
          <a:prstGeom prst="rect">
            <a:avLst/>
          </a:prstGeom>
        </p:spPr>
      </p:pic>
      <p:pic>
        <p:nvPicPr>
          <p:cNvPr id="81" name="Graphic 80" descr="Close">
            <a:extLst>
              <a:ext uri="{FF2B5EF4-FFF2-40B4-BE49-F238E27FC236}">
                <a16:creationId xmlns:a16="http://schemas.microsoft.com/office/drawing/2014/main" xmlns="" id="{7119B0C0-D5C4-4AA9-AB89-5CCB1CF7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0663" y="1388763"/>
            <a:ext cx="914400" cy="914400"/>
          </a:xfrm>
          <a:prstGeom prst="rect">
            <a:avLst/>
          </a:prstGeom>
        </p:spPr>
      </p:pic>
      <p:pic>
        <p:nvPicPr>
          <p:cNvPr id="82" name="Graphic 81" descr="Close">
            <a:extLst>
              <a:ext uri="{FF2B5EF4-FFF2-40B4-BE49-F238E27FC236}">
                <a16:creationId xmlns:a16="http://schemas.microsoft.com/office/drawing/2014/main" xmlns="" id="{F972AFD4-DBE7-4E21-B437-11488942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95815" y="1382738"/>
            <a:ext cx="914400" cy="914400"/>
          </a:xfrm>
          <a:prstGeom prst="rect">
            <a:avLst/>
          </a:prstGeom>
        </p:spPr>
      </p:pic>
      <p:sp>
        <p:nvSpPr>
          <p:cNvPr id="54" name="Word 12">
            <a:extLst>
              <a:ext uri="{FF2B5EF4-FFF2-40B4-BE49-F238E27FC236}">
                <a16:creationId xmlns:a16="http://schemas.microsoft.com/office/drawing/2014/main" xmlns="" id="{B95FF12A-60C1-468E-8AEC-10FDD78AB66B}"/>
              </a:ext>
            </a:extLst>
          </p:cNvPr>
          <p:cNvSpPr/>
          <p:nvPr/>
        </p:nvSpPr>
        <p:spPr>
          <a:xfrm>
            <a:off x="9026766" y="2534719"/>
            <a:ext cx="2962975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mango</a:t>
            </a:r>
          </a:p>
        </p:txBody>
      </p:sp>
      <p:sp>
        <p:nvSpPr>
          <p:cNvPr id="55" name="Word 11">
            <a:extLst>
              <a:ext uri="{FF2B5EF4-FFF2-40B4-BE49-F238E27FC236}">
                <a16:creationId xmlns:a16="http://schemas.microsoft.com/office/drawing/2014/main" xmlns="" id="{1614734C-D5C3-47AD-8B0A-902F773B534B}"/>
              </a:ext>
            </a:extLst>
          </p:cNvPr>
          <p:cNvSpPr/>
          <p:nvPr/>
        </p:nvSpPr>
        <p:spPr>
          <a:xfrm>
            <a:off x="190935" y="1142126"/>
            <a:ext cx="2944337" cy="1422417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peel</a:t>
            </a:r>
          </a:p>
        </p:txBody>
      </p:sp>
      <p:sp>
        <p:nvSpPr>
          <p:cNvPr id="56" name="Word 10">
            <a:extLst>
              <a:ext uri="{FF2B5EF4-FFF2-40B4-BE49-F238E27FC236}">
                <a16:creationId xmlns:a16="http://schemas.microsoft.com/office/drawing/2014/main" xmlns="" id="{CEBC396C-673C-46B4-93B6-4DC436EC56D7}"/>
              </a:ext>
            </a:extLst>
          </p:cNvPr>
          <p:cNvSpPr/>
          <p:nvPr/>
        </p:nvSpPr>
        <p:spPr>
          <a:xfrm>
            <a:off x="3114988" y="3947418"/>
            <a:ext cx="3000587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bake</a:t>
            </a:r>
          </a:p>
        </p:txBody>
      </p:sp>
      <p:sp>
        <p:nvSpPr>
          <p:cNvPr id="57" name="Word 9">
            <a:extLst>
              <a:ext uri="{FF2B5EF4-FFF2-40B4-BE49-F238E27FC236}">
                <a16:creationId xmlns:a16="http://schemas.microsoft.com/office/drawing/2014/main" xmlns="" id="{0972BF8B-434A-4FDC-8859-2692FB60374E}"/>
              </a:ext>
            </a:extLst>
          </p:cNvPr>
          <p:cNvSpPr/>
          <p:nvPr/>
        </p:nvSpPr>
        <p:spPr>
          <a:xfrm>
            <a:off x="6116519" y="3950751"/>
            <a:ext cx="293687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whisk</a:t>
            </a:r>
          </a:p>
        </p:txBody>
      </p:sp>
      <p:sp>
        <p:nvSpPr>
          <p:cNvPr id="58" name="Word 8">
            <a:extLst>
              <a:ext uri="{FF2B5EF4-FFF2-40B4-BE49-F238E27FC236}">
                <a16:creationId xmlns:a16="http://schemas.microsoft.com/office/drawing/2014/main" xmlns="" id="{98516920-522D-407B-A803-E26BA19455AF}"/>
              </a:ext>
            </a:extLst>
          </p:cNvPr>
          <p:cNvSpPr/>
          <p:nvPr/>
        </p:nvSpPr>
        <p:spPr>
          <a:xfrm>
            <a:off x="6083863" y="2543589"/>
            <a:ext cx="2977296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cook</a:t>
            </a:r>
          </a:p>
        </p:txBody>
      </p:sp>
      <p:sp>
        <p:nvSpPr>
          <p:cNvPr id="59" name="Word 7">
            <a:extLst>
              <a:ext uri="{FF2B5EF4-FFF2-40B4-BE49-F238E27FC236}">
                <a16:creationId xmlns:a16="http://schemas.microsoft.com/office/drawing/2014/main" xmlns="" id="{3F1FFB2D-CA27-4251-BDFD-605672866D00}"/>
              </a:ext>
            </a:extLst>
          </p:cNvPr>
          <p:cNvSpPr/>
          <p:nvPr/>
        </p:nvSpPr>
        <p:spPr>
          <a:xfrm>
            <a:off x="203114" y="2506820"/>
            <a:ext cx="2915778" cy="1489201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grill</a:t>
            </a:r>
          </a:p>
        </p:txBody>
      </p:sp>
      <p:sp>
        <p:nvSpPr>
          <p:cNvPr id="60" name="Word 6">
            <a:extLst>
              <a:ext uri="{FF2B5EF4-FFF2-40B4-BE49-F238E27FC236}">
                <a16:creationId xmlns:a16="http://schemas.microsoft.com/office/drawing/2014/main" xmlns="" id="{F6413486-08BC-47DD-A4AE-AE27A4966C30}"/>
              </a:ext>
            </a:extLst>
          </p:cNvPr>
          <p:cNvSpPr/>
          <p:nvPr/>
        </p:nvSpPr>
        <p:spPr>
          <a:xfrm>
            <a:off x="3130119" y="1132983"/>
            <a:ext cx="2977296" cy="1491001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grate</a:t>
            </a:r>
          </a:p>
        </p:txBody>
      </p:sp>
      <p:sp>
        <p:nvSpPr>
          <p:cNvPr id="61" name="Word 5">
            <a:extLst>
              <a:ext uri="{FF2B5EF4-FFF2-40B4-BE49-F238E27FC236}">
                <a16:creationId xmlns:a16="http://schemas.microsoft.com/office/drawing/2014/main" xmlns="" id="{7AEB1E96-FE20-412C-9954-472233B087DD}"/>
              </a:ext>
            </a:extLst>
          </p:cNvPr>
          <p:cNvSpPr/>
          <p:nvPr/>
        </p:nvSpPr>
        <p:spPr>
          <a:xfrm>
            <a:off x="184354" y="3985611"/>
            <a:ext cx="2950917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pour</a:t>
            </a:r>
          </a:p>
        </p:txBody>
      </p:sp>
      <p:sp>
        <p:nvSpPr>
          <p:cNvPr id="62" name="Word 4">
            <a:extLst>
              <a:ext uri="{FF2B5EF4-FFF2-40B4-BE49-F238E27FC236}">
                <a16:creationId xmlns:a16="http://schemas.microsoft.com/office/drawing/2014/main" xmlns="" id="{015F7121-9453-45AE-A278-FB3AE1454227}"/>
              </a:ext>
            </a:extLst>
          </p:cNvPr>
          <p:cNvSpPr/>
          <p:nvPr/>
        </p:nvSpPr>
        <p:spPr>
          <a:xfrm>
            <a:off x="9046271" y="3946917"/>
            <a:ext cx="294923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break</a:t>
            </a:r>
          </a:p>
        </p:txBody>
      </p:sp>
      <p:sp>
        <p:nvSpPr>
          <p:cNvPr id="63" name="Word 3">
            <a:extLst>
              <a:ext uri="{FF2B5EF4-FFF2-40B4-BE49-F238E27FC236}">
                <a16:creationId xmlns:a16="http://schemas.microsoft.com/office/drawing/2014/main" xmlns="" id="{AFF61688-EF5B-4B30-8887-01C6066E2E8E}"/>
              </a:ext>
            </a:extLst>
          </p:cNvPr>
          <p:cNvSpPr/>
          <p:nvPr/>
        </p:nvSpPr>
        <p:spPr>
          <a:xfrm>
            <a:off x="3074300" y="2524306"/>
            <a:ext cx="3034684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bake</a:t>
            </a:r>
          </a:p>
        </p:txBody>
      </p:sp>
      <p:sp>
        <p:nvSpPr>
          <p:cNvPr id="64" name="Word 2">
            <a:extLst>
              <a:ext uri="{FF2B5EF4-FFF2-40B4-BE49-F238E27FC236}">
                <a16:creationId xmlns:a16="http://schemas.microsoft.com/office/drawing/2014/main" xmlns="" id="{AF04F8FB-ED8A-46F8-8E0E-EC7672E9F016}"/>
              </a:ext>
            </a:extLst>
          </p:cNvPr>
          <p:cNvSpPr/>
          <p:nvPr/>
        </p:nvSpPr>
        <p:spPr>
          <a:xfrm>
            <a:off x="9053398" y="1121848"/>
            <a:ext cx="2943868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fry</a:t>
            </a:r>
          </a:p>
        </p:txBody>
      </p:sp>
      <p:sp>
        <p:nvSpPr>
          <p:cNvPr id="65" name="Word 1">
            <a:extLst>
              <a:ext uri="{FF2B5EF4-FFF2-40B4-BE49-F238E27FC236}">
                <a16:creationId xmlns:a16="http://schemas.microsoft.com/office/drawing/2014/main" xmlns="" id="{FAB0795F-B752-4FBB-B3CC-AEC6167BFF66}"/>
              </a:ext>
            </a:extLst>
          </p:cNvPr>
          <p:cNvSpPr/>
          <p:nvPr/>
        </p:nvSpPr>
        <p:spPr>
          <a:xfrm>
            <a:off x="6102748" y="1127069"/>
            <a:ext cx="2969409" cy="1422414"/>
          </a:xfrm>
          <a:prstGeom prst="rect">
            <a:avLst/>
          </a:prstGeom>
          <a:solidFill>
            <a:srgbClr val="006666"/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chop</a:t>
            </a:r>
          </a:p>
        </p:txBody>
      </p:sp>
      <p:sp>
        <p:nvSpPr>
          <p:cNvPr id="94" name="Text Box">
            <a:extLst>
              <a:ext uri="{FF2B5EF4-FFF2-40B4-BE49-F238E27FC236}">
                <a16:creationId xmlns:a16="http://schemas.microsoft.com/office/drawing/2014/main" xmlns="" id="{C452E098-24D6-4828-A8B7-BAAFFFC84DC2}"/>
              </a:ext>
            </a:extLst>
          </p:cNvPr>
          <p:cNvSpPr/>
          <p:nvPr/>
        </p:nvSpPr>
        <p:spPr>
          <a:xfrm>
            <a:off x="179631" y="5368397"/>
            <a:ext cx="11832738" cy="10621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tabLst>
                <a:tab pos="3224213" algn="l"/>
              </a:tabLst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 _______ some milk into the blender.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  <p:sp>
        <p:nvSpPr>
          <p:cNvPr id="42" name="Rectangle 41"/>
          <p:cNvSpPr/>
          <p:nvPr/>
        </p:nvSpPr>
        <p:spPr>
          <a:xfrm>
            <a:off x="4902419" y="64245"/>
            <a:ext cx="2037387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Game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035422" y="31329"/>
            <a:ext cx="2037387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Game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BAEE2BF-3B6F-4756-8371-1F6DD31C4CE0}"/>
              </a:ext>
            </a:extLst>
          </p:cNvPr>
          <p:cNvSpPr/>
          <p:nvPr/>
        </p:nvSpPr>
        <p:spPr>
          <a:xfrm>
            <a:off x="6197109" y="4132765"/>
            <a:ext cx="5720073" cy="11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Century Gothic" pitchFamily="34" charset="0"/>
              </a:rPr>
              <a:t>We’re playing volleyball. Do you want to play with____?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F4DD225-5B8A-4907-854F-8D1DBE7FBD01}"/>
              </a:ext>
            </a:extLst>
          </p:cNvPr>
          <p:cNvSpPr/>
          <p:nvPr/>
        </p:nvSpPr>
        <p:spPr>
          <a:xfrm>
            <a:off x="94131" y="4132765"/>
            <a:ext cx="5720073" cy="11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Century Gothic" pitchFamily="34" charset="0"/>
              </a:rPr>
              <a:t>Take the apple out of the fridge and wash____.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850ABA-CA98-4F0B-B8DC-64D0F391625B}"/>
              </a:ext>
            </a:extLst>
          </p:cNvPr>
          <p:cNvSpPr/>
          <p:nvPr/>
        </p:nvSpPr>
        <p:spPr>
          <a:xfrm>
            <a:off x="227073" y="1615849"/>
            <a:ext cx="5634876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Century Gothic" pitchFamily="34" charset="0"/>
              </a:rPr>
              <a:t>She is in the park. Can you see____? </a:t>
            </a:r>
          </a:p>
        </p:txBody>
      </p:sp>
      <p:sp>
        <p:nvSpPr>
          <p:cNvPr id="18" name="Freeform 17"/>
          <p:cNvSpPr/>
          <p:nvPr/>
        </p:nvSpPr>
        <p:spPr>
          <a:xfrm>
            <a:off x="2661371" y="300262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19" name="Freeform 18"/>
          <p:cNvSpPr/>
          <p:nvPr/>
        </p:nvSpPr>
        <p:spPr>
          <a:xfrm>
            <a:off x="3470715" y="300262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  <p:sp>
        <p:nvSpPr>
          <p:cNvPr id="16" name="Freeform 15"/>
          <p:cNvSpPr/>
          <p:nvPr/>
        </p:nvSpPr>
        <p:spPr>
          <a:xfrm>
            <a:off x="1852027" y="3002621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7073" y="1422768"/>
            <a:ext cx="2610271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4511" y="1422767"/>
            <a:ext cx="2619698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19A579F6-D96A-4E0B-B536-396BF6B855B6}"/>
              </a:ext>
            </a:extLst>
          </p:cNvPr>
          <p:cNvSpPr/>
          <p:nvPr/>
        </p:nvSpPr>
        <p:spPr>
          <a:xfrm>
            <a:off x="2969716" y="559052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xmlns="" id="{48C6FE40-E0CF-4A9D-9AC8-CF9B50088B80}"/>
              </a:ext>
            </a:extLst>
          </p:cNvPr>
          <p:cNvSpPr/>
          <p:nvPr/>
        </p:nvSpPr>
        <p:spPr>
          <a:xfrm>
            <a:off x="2160372" y="559052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i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F24024B-A341-4C0E-BC84-41DCE2B0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7073" y="3879781"/>
            <a:ext cx="2610271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CB7C6AB-0A97-4E01-87EA-3486D531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4511" y="3879781"/>
            <a:ext cx="2619698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74B6F2-3637-4405-BAF4-DEA03B2FEC1D}"/>
              </a:ext>
            </a:extLst>
          </p:cNvPr>
          <p:cNvSpPr/>
          <p:nvPr/>
        </p:nvSpPr>
        <p:spPr>
          <a:xfrm>
            <a:off x="227073" y="704337"/>
            <a:ext cx="11867161" cy="553997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Click on the stars, read the sentences and complete. Then, click on the white boxes to check your answer.</a:t>
            </a:r>
          </a:p>
        </p:txBody>
      </p:sp>
      <p:sp>
        <p:nvSpPr>
          <p:cNvPr id="31" name="Freeform 17">
            <a:extLst>
              <a:ext uri="{FF2B5EF4-FFF2-40B4-BE49-F238E27FC236}">
                <a16:creationId xmlns:a16="http://schemas.microsoft.com/office/drawing/2014/main" xmlns="" id="{FB6CA298-42DF-4019-8DAB-4F3B1E31D622}"/>
              </a:ext>
            </a:extLst>
          </p:cNvPr>
          <p:cNvSpPr/>
          <p:nvPr/>
        </p:nvSpPr>
        <p:spPr>
          <a:xfrm>
            <a:off x="8764349" y="300262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32FDF32D-DF2A-44BA-8C07-4781C20D848F}"/>
              </a:ext>
            </a:extLst>
          </p:cNvPr>
          <p:cNvSpPr/>
          <p:nvPr/>
        </p:nvSpPr>
        <p:spPr>
          <a:xfrm>
            <a:off x="9573693" y="300262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CB0F1A10-8531-4207-8701-C5534E03B8F9}"/>
              </a:ext>
            </a:extLst>
          </p:cNvPr>
          <p:cNvSpPr/>
          <p:nvPr/>
        </p:nvSpPr>
        <p:spPr>
          <a:xfrm>
            <a:off x="7955005" y="3002621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xmlns="" id="{338F59AC-A02E-49D8-9FD1-3D4A21B58BDE}"/>
              </a:ext>
            </a:extLst>
          </p:cNvPr>
          <p:cNvSpPr/>
          <p:nvPr/>
        </p:nvSpPr>
        <p:spPr>
          <a:xfrm>
            <a:off x="9072694" y="559052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xmlns="" id="{0C2FBC57-8328-460D-AC4D-192CCA95FEE5}"/>
              </a:ext>
            </a:extLst>
          </p:cNvPr>
          <p:cNvSpPr/>
          <p:nvPr/>
        </p:nvSpPr>
        <p:spPr>
          <a:xfrm>
            <a:off x="8263350" y="559052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u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9A5A02C-72F2-4F91-AEA9-BD49594E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30051" y="3879781"/>
            <a:ext cx="2610271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8AEA0A0-7FDF-4A12-9826-F73F509E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72694" y="3879781"/>
            <a:ext cx="2619698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4907242-61DE-409A-846D-AC4031586801}"/>
              </a:ext>
            </a:extLst>
          </p:cNvPr>
          <p:cNvSpPr/>
          <p:nvPr/>
        </p:nvSpPr>
        <p:spPr>
          <a:xfrm>
            <a:off x="6594921" y="1669572"/>
            <a:ext cx="5307319" cy="11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Century Gothic" pitchFamily="34" charset="0"/>
              </a:rPr>
              <a:t>He is chopping the strawberries. Can you help__?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180C3EB-7D26-40DD-ACFF-046A3D8F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57145" y="1427344"/>
            <a:ext cx="2619698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96A62E7-C399-4AAE-BF28-37FE1802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30051" y="1422768"/>
            <a:ext cx="2610271" cy="1457763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</p:spTree>
    <p:extLst>
      <p:ext uri="{BB962C8B-B14F-4D97-AF65-F5344CB8AC3E}">
        <p14:creationId xmlns:p14="http://schemas.microsoft.com/office/powerpoint/2010/main" val="16608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3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630BCD-410C-480A-BFEE-9287F2CBEC5F}"/>
              </a:ext>
            </a:extLst>
          </p:cNvPr>
          <p:cNvSpPr/>
          <p:nvPr/>
        </p:nvSpPr>
        <p:spPr>
          <a:xfrm>
            <a:off x="279172" y="320718"/>
            <a:ext cx="11750124" cy="787759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Read the following sentence and choose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True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the sentence is correct OR </a:t>
            </a:r>
            <a:r>
              <a:rPr lang="en-US" sz="2000" b="1" i="1" dirty="0" smtClean="0">
                <a:solidFill>
                  <a:schemeClr val="bg1"/>
                </a:solidFill>
                <a:latin typeface="Century Gothic" pitchFamily="34" charset="0"/>
              </a:rPr>
              <a:t>False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it is incorrect. If the answer is correct , it will flash green.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xmlns="" id="{87D26F3E-B17A-434F-9D96-FD15985D8188}"/>
              </a:ext>
            </a:extLst>
          </p:cNvPr>
          <p:cNvSpPr/>
          <p:nvPr/>
        </p:nvSpPr>
        <p:spPr>
          <a:xfrm>
            <a:off x="215525" y="1268908"/>
            <a:ext cx="11880000" cy="990439"/>
          </a:xfrm>
          <a:prstGeom prst="rect">
            <a:avLst/>
          </a:prstGeom>
          <a:solidFill>
            <a:srgbClr val="CCECFF">
              <a:alpha val="84706"/>
            </a:srgb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is the shop </a:t>
            </a:r>
            <a:r>
              <a:rPr lang="en-GB" sz="36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sells MP3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players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A">
            <a:extLst>
              <a:ext uri="{FF2B5EF4-FFF2-40B4-BE49-F238E27FC236}">
                <a16:creationId xmlns:a16="http://schemas.microsoft.com/office/drawing/2014/main" xmlns="" id="{883062E0-F3C2-4BD3-938C-F50F2779C2D1}"/>
              </a:ext>
            </a:extLst>
          </p:cNvPr>
          <p:cNvSpPr/>
          <p:nvPr/>
        </p:nvSpPr>
        <p:spPr>
          <a:xfrm>
            <a:off x="210605" y="2444013"/>
            <a:ext cx="5791258" cy="3644725"/>
          </a:xfrm>
          <a:prstGeom prst="rect">
            <a:avLst/>
          </a:prstGeom>
          <a:solidFill>
            <a:srgbClr val="CCFFFF">
              <a:alpha val="85000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9" name="Text Box B">
            <a:extLst>
              <a:ext uri="{FF2B5EF4-FFF2-40B4-BE49-F238E27FC236}">
                <a16:creationId xmlns:a16="http://schemas.microsoft.com/office/drawing/2014/main" xmlns="" id="{8AE8617C-381D-46AE-9123-724CA93F6CEA}"/>
              </a:ext>
            </a:extLst>
          </p:cNvPr>
          <p:cNvSpPr/>
          <p:nvPr/>
        </p:nvSpPr>
        <p:spPr>
          <a:xfrm>
            <a:off x="6302976" y="2444013"/>
            <a:ext cx="5791258" cy="3644725"/>
          </a:xfrm>
          <a:prstGeom prst="rect">
            <a:avLst/>
          </a:prstGeom>
          <a:solidFill>
            <a:srgbClr val="CCFFFF">
              <a:alpha val="84706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  <p:pic>
        <p:nvPicPr>
          <p:cNvPr id="5" name="A Button" descr="Play">
            <a:extLst>
              <a:ext uri="{FF2B5EF4-FFF2-40B4-BE49-F238E27FC236}">
                <a16:creationId xmlns:a16="http://schemas.microsoft.com/office/drawing/2014/main" xmlns="" id="{96433B1C-123E-4AD3-ABE7-E6B93E1C0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786055" y="5902845"/>
            <a:ext cx="647876" cy="647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 Button" descr="Play">
            <a:extLst>
              <a:ext uri="{FF2B5EF4-FFF2-40B4-BE49-F238E27FC236}">
                <a16:creationId xmlns:a16="http://schemas.microsoft.com/office/drawing/2014/main" xmlns="" id="{43BCE984-22FE-43D0-ADBF-332CECC2A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921442" y="5897005"/>
            <a:ext cx="647876" cy="647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6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estion">
            <a:extLst>
              <a:ext uri="{FF2B5EF4-FFF2-40B4-BE49-F238E27FC236}">
                <a16:creationId xmlns:a16="http://schemas.microsoft.com/office/drawing/2014/main" xmlns="" id="{7E5AC7D8-30B2-4A88-A432-89E94F8F6EB4}"/>
              </a:ext>
            </a:extLst>
          </p:cNvPr>
          <p:cNvSpPr/>
          <p:nvPr/>
        </p:nvSpPr>
        <p:spPr>
          <a:xfrm>
            <a:off x="210605" y="1554700"/>
            <a:ext cx="11880000" cy="787759"/>
          </a:xfrm>
          <a:prstGeom prst="rect">
            <a:avLst/>
          </a:prstGeom>
          <a:solidFill>
            <a:srgbClr val="CCECFF">
              <a:alpha val="85000"/>
            </a:srgb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She’s the girl </a:t>
            </a:r>
            <a:r>
              <a:rPr lang="en-GB" sz="36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won the competition.</a:t>
            </a:r>
          </a:p>
        </p:txBody>
      </p:sp>
      <p:sp>
        <p:nvSpPr>
          <p:cNvPr id="13" name="Text Box A">
            <a:extLst>
              <a:ext uri="{FF2B5EF4-FFF2-40B4-BE49-F238E27FC236}">
                <a16:creationId xmlns:a16="http://schemas.microsoft.com/office/drawing/2014/main" xmlns="" id="{2932555D-BD6B-4DAA-A8C6-305178805046}"/>
              </a:ext>
            </a:extLst>
          </p:cNvPr>
          <p:cNvSpPr/>
          <p:nvPr/>
        </p:nvSpPr>
        <p:spPr>
          <a:xfrm>
            <a:off x="210605" y="2319279"/>
            <a:ext cx="5791258" cy="3644725"/>
          </a:xfrm>
          <a:prstGeom prst="rect">
            <a:avLst/>
          </a:prstGeom>
          <a:solidFill>
            <a:srgbClr val="CCFFFF">
              <a:alpha val="85000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4" name="Text Box B">
            <a:extLst>
              <a:ext uri="{FF2B5EF4-FFF2-40B4-BE49-F238E27FC236}">
                <a16:creationId xmlns:a16="http://schemas.microsoft.com/office/drawing/2014/main" xmlns="" id="{8DBCE2EB-5A23-463B-84E3-E72F9697384B}"/>
              </a:ext>
            </a:extLst>
          </p:cNvPr>
          <p:cNvSpPr/>
          <p:nvPr/>
        </p:nvSpPr>
        <p:spPr>
          <a:xfrm>
            <a:off x="6302976" y="2319279"/>
            <a:ext cx="5791258" cy="3644725"/>
          </a:xfrm>
          <a:prstGeom prst="rect">
            <a:avLst/>
          </a:prstGeom>
          <a:solidFill>
            <a:srgbClr val="CCFFFF">
              <a:alpha val="85000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861632" y="6544881"/>
            <a:ext cx="2057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English-Grade6-Unit7-Review</a:t>
            </a:r>
            <a:endParaRPr lang="ar-BH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  <p:sp>
        <p:nvSpPr>
          <p:cNvPr id="16" name="Rectangle 15"/>
          <p:cNvSpPr/>
          <p:nvPr/>
        </p:nvSpPr>
        <p:spPr>
          <a:xfrm>
            <a:off x="122907" y="6544881"/>
            <a:ext cx="3492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Ministry </a:t>
            </a:r>
            <a:r>
              <a:rPr lang="en-US" sz="1200" b="1" dirty="0">
                <a:solidFill>
                  <a:prstClr val="black"/>
                </a:solidFill>
              </a:rPr>
              <a:t>of Education- Second Semester 2020/2021 </a:t>
            </a:r>
            <a:endParaRPr lang="en-US" b="1" dirty="0"/>
          </a:p>
        </p:txBody>
      </p:sp>
      <p:pic>
        <p:nvPicPr>
          <p:cNvPr id="10" name="A Button" descr="Play">
            <a:extLst>
              <a:ext uri="{FF2B5EF4-FFF2-40B4-BE49-F238E27FC236}">
                <a16:creationId xmlns:a16="http://schemas.microsoft.com/office/drawing/2014/main" xmlns="" id="{41A1F7D3-34A2-4541-8CDF-1280034D7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085418" y="5011038"/>
            <a:ext cx="1680247" cy="1680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 Button" descr="Play">
            <a:extLst>
              <a:ext uri="{FF2B5EF4-FFF2-40B4-BE49-F238E27FC236}">
                <a16:creationId xmlns:a16="http://schemas.microsoft.com/office/drawing/2014/main" xmlns="" id="{CB8C817C-EE17-40C3-A941-19E91F07C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187371" y="5011038"/>
            <a:ext cx="1680247" cy="1680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40630BCD-410C-480A-BFEE-9287F2CBEC5F}"/>
              </a:ext>
            </a:extLst>
          </p:cNvPr>
          <p:cNvSpPr/>
          <p:nvPr/>
        </p:nvSpPr>
        <p:spPr>
          <a:xfrm>
            <a:off x="279172" y="320718"/>
            <a:ext cx="11750124" cy="787759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Read the following sentence and choose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True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the sentence is correct OR </a:t>
            </a:r>
            <a:r>
              <a:rPr lang="en-US" sz="2000" b="1" i="1" dirty="0" smtClean="0">
                <a:solidFill>
                  <a:schemeClr val="bg1"/>
                </a:solidFill>
                <a:latin typeface="Century Gothic" pitchFamily="34" charset="0"/>
              </a:rPr>
              <a:t>False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it is incorrect. If the answer is correct , it will flash green.</a:t>
            </a:r>
          </a:p>
        </p:txBody>
      </p:sp>
    </p:spTree>
    <p:extLst>
      <p:ext uri="{BB962C8B-B14F-4D97-AF65-F5344CB8AC3E}">
        <p14:creationId xmlns:p14="http://schemas.microsoft.com/office/powerpoint/2010/main" val="7699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estion">
            <a:extLst>
              <a:ext uri="{FF2B5EF4-FFF2-40B4-BE49-F238E27FC236}">
                <a16:creationId xmlns:a16="http://schemas.microsoft.com/office/drawing/2014/main" xmlns="" id="{7E5AC7D8-30B2-4A88-A432-89E94F8F6EB4}"/>
              </a:ext>
            </a:extLst>
          </p:cNvPr>
          <p:cNvSpPr/>
          <p:nvPr/>
        </p:nvSpPr>
        <p:spPr>
          <a:xfrm>
            <a:off x="214234" y="1359356"/>
            <a:ext cx="11880000" cy="787759"/>
          </a:xfrm>
          <a:prstGeom prst="rect">
            <a:avLst/>
          </a:prstGeom>
          <a:solidFill>
            <a:srgbClr val="CCECFF">
              <a:alpha val="85000"/>
            </a:srgb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is the library </a:t>
            </a:r>
            <a:r>
              <a:rPr lang="en-GB" sz="36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has good books.</a:t>
            </a:r>
          </a:p>
        </p:txBody>
      </p:sp>
      <p:sp>
        <p:nvSpPr>
          <p:cNvPr id="13" name="Text Box A">
            <a:extLst>
              <a:ext uri="{FF2B5EF4-FFF2-40B4-BE49-F238E27FC236}">
                <a16:creationId xmlns:a16="http://schemas.microsoft.com/office/drawing/2014/main" xmlns="" id="{2932555D-BD6B-4DAA-A8C6-305178805046}"/>
              </a:ext>
            </a:extLst>
          </p:cNvPr>
          <p:cNvSpPr/>
          <p:nvPr/>
        </p:nvSpPr>
        <p:spPr>
          <a:xfrm>
            <a:off x="210605" y="2319279"/>
            <a:ext cx="5791258" cy="3644725"/>
          </a:xfrm>
          <a:prstGeom prst="rect">
            <a:avLst/>
          </a:prstGeom>
          <a:solidFill>
            <a:srgbClr val="CCFFFF">
              <a:alpha val="85000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4" name="Text Box B">
            <a:extLst>
              <a:ext uri="{FF2B5EF4-FFF2-40B4-BE49-F238E27FC236}">
                <a16:creationId xmlns:a16="http://schemas.microsoft.com/office/drawing/2014/main" xmlns="" id="{8DBCE2EB-5A23-463B-84E3-E72F9697384B}"/>
              </a:ext>
            </a:extLst>
          </p:cNvPr>
          <p:cNvSpPr/>
          <p:nvPr/>
        </p:nvSpPr>
        <p:spPr>
          <a:xfrm>
            <a:off x="6302976" y="2319279"/>
            <a:ext cx="5791258" cy="3644725"/>
          </a:xfrm>
          <a:prstGeom prst="rect">
            <a:avLst/>
          </a:prstGeom>
          <a:solidFill>
            <a:srgbClr val="CCFFFF">
              <a:alpha val="85000"/>
            </a:srgb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9" name="Rectangle 8"/>
          <p:cNvSpPr/>
          <p:nvPr/>
        </p:nvSpPr>
        <p:spPr>
          <a:xfrm>
            <a:off x="9861632" y="6544881"/>
            <a:ext cx="201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English-Grade6-Unit7-Review</a:t>
            </a:r>
            <a:endParaRPr lang="ar-BH" sz="1200" dirty="0"/>
          </a:p>
        </p:txBody>
      </p:sp>
      <p:sp>
        <p:nvSpPr>
          <p:cNvPr id="15" name="Rectangle 14"/>
          <p:cNvSpPr/>
          <p:nvPr/>
        </p:nvSpPr>
        <p:spPr>
          <a:xfrm>
            <a:off x="122907" y="6544881"/>
            <a:ext cx="3433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Ministry </a:t>
            </a:r>
            <a:r>
              <a:rPr lang="en-US" sz="1200" dirty="0">
                <a:solidFill>
                  <a:prstClr val="black"/>
                </a:solidFill>
              </a:rPr>
              <a:t>of Education- Second Semester 2020/2021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DD7FEC-4120-4242-B993-37A680D2A89B}"/>
              </a:ext>
            </a:extLst>
          </p:cNvPr>
          <p:cNvSpPr/>
          <p:nvPr/>
        </p:nvSpPr>
        <p:spPr>
          <a:xfrm>
            <a:off x="63913" y="6267882"/>
            <a:ext cx="11879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______________________________________________________________________________________________________</a:t>
            </a:r>
            <a:endParaRPr lang="ar-BH" sz="1200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40630BCD-410C-480A-BFEE-9287F2CBEC5F}"/>
              </a:ext>
            </a:extLst>
          </p:cNvPr>
          <p:cNvSpPr/>
          <p:nvPr/>
        </p:nvSpPr>
        <p:spPr>
          <a:xfrm>
            <a:off x="279172" y="320718"/>
            <a:ext cx="11750124" cy="787759"/>
          </a:xfrm>
          <a:custGeom>
            <a:avLst/>
            <a:gdLst>
              <a:gd name="connsiteX0" fmla="*/ 0 w 11750124"/>
              <a:gd name="connsiteY0" fmla="*/ 0 h 787759"/>
              <a:gd name="connsiteX1" fmla="*/ 926186 w 11750124"/>
              <a:gd name="connsiteY1" fmla="*/ 0 h 787759"/>
              <a:gd name="connsiteX2" fmla="*/ 1499869 w 11750124"/>
              <a:gd name="connsiteY2" fmla="*/ 0 h 787759"/>
              <a:gd name="connsiteX3" fmla="*/ 2426055 w 11750124"/>
              <a:gd name="connsiteY3" fmla="*/ 0 h 787759"/>
              <a:gd name="connsiteX4" fmla="*/ 2882236 w 11750124"/>
              <a:gd name="connsiteY4" fmla="*/ 0 h 787759"/>
              <a:gd name="connsiteX5" fmla="*/ 3573420 w 11750124"/>
              <a:gd name="connsiteY5" fmla="*/ 0 h 787759"/>
              <a:gd name="connsiteX6" fmla="*/ 4147103 w 11750124"/>
              <a:gd name="connsiteY6" fmla="*/ 0 h 787759"/>
              <a:gd name="connsiteX7" fmla="*/ 4485783 w 11750124"/>
              <a:gd name="connsiteY7" fmla="*/ 0 h 787759"/>
              <a:gd name="connsiteX8" fmla="*/ 5059465 w 11750124"/>
              <a:gd name="connsiteY8" fmla="*/ 0 h 787759"/>
              <a:gd name="connsiteX9" fmla="*/ 5868150 w 11750124"/>
              <a:gd name="connsiteY9" fmla="*/ 0 h 787759"/>
              <a:gd name="connsiteX10" fmla="*/ 6324331 w 11750124"/>
              <a:gd name="connsiteY10" fmla="*/ 0 h 787759"/>
              <a:gd name="connsiteX11" fmla="*/ 6898014 w 11750124"/>
              <a:gd name="connsiteY11" fmla="*/ 0 h 787759"/>
              <a:gd name="connsiteX12" fmla="*/ 7471696 w 11750124"/>
              <a:gd name="connsiteY12" fmla="*/ 0 h 787759"/>
              <a:gd name="connsiteX13" fmla="*/ 8280382 w 11750124"/>
              <a:gd name="connsiteY13" fmla="*/ 0 h 787759"/>
              <a:gd name="connsiteX14" fmla="*/ 9089067 w 11750124"/>
              <a:gd name="connsiteY14" fmla="*/ 0 h 787759"/>
              <a:gd name="connsiteX15" fmla="*/ 9662749 w 11750124"/>
              <a:gd name="connsiteY15" fmla="*/ 0 h 787759"/>
              <a:gd name="connsiteX16" fmla="*/ 10588935 w 11750124"/>
              <a:gd name="connsiteY16" fmla="*/ 0 h 787759"/>
              <a:gd name="connsiteX17" fmla="*/ 10927615 w 11750124"/>
              <a:gd name="connsiteY17" fmla="*/ 0 h 787759"/>
              <a:gd name="connsiteX18" fmla="*/ 11750124 w 11750124"/>
              <a:gd name="connsiteY18" fmla="*/ 0 h 787759"/>
              <a:gd name="connsiteX19" fmla="*/ 11750124 w 11750124"/>
              <a:gd name="connsiteY19" fmla="*/ 409635 h 787759"/>
              <a:gd name="connsiteX20" fmla="*/ 11750124 w 11750124"/>
              <a:gd name="connsiteY20" fmla="*/ 787759 h 787759"/>
              <a:gd name="connsiteX21" fmla="*/ 11293943 w 11750124"/>
              <a:gd name="connsiteY21" fmla="*/ 787759 h 787759"/>
              <a:gd name="connsiteX22" fmla="*/ 10367756 w 11750124"/>
              <a:gd name="connsiteY22" fmla="*/ 787759 h 787759"/>
              <a:gd name="connsiteX23" fmla="*/ 9676573 w 11750124"/>
              <a:gd name="connsiteY23" fmla="*/ 787759 h 787759"/>
              <a:gd name="connsiteX24" fmla="*/ 9102890 w 11750124"/>
              <a:gd name="connsiteY24" fmla="*/ 787759 h 787759"/>
              <a:gd name="connsiteX25" fmla="*/ 8764210 w 11750124"/>
              <a:gd name="connsiteY25" fmla="*/ 787759 h 787759"/>
              <a:gd name="connsiteX26" fmla="*/ 8190528 w 11750124"/>
              <a:gd name="connsiteY26" fmla="*/ 787759 h 787759"/>
              <a:gd name="connsiteX27" fmla="*/ 7381843 w 11750124"/>
              <a:gd name="connsiteY27" fmla="*/ 787759 h 787759"/>
              <a:gd name="connsiteX28" fmla="*/ 6573158 w 11750124"/>
              <a:gd name="connsiteY28" fmla="*/ 787759 h 787759"/>
              <a:gd name="connsiteX29" fmla="*/ 6234478 w 11750124"/>
              <a:gd name="connsiteY29" fmla="*/ 787759 h 787759"/>
              <a:gd name="connsiteX30" fmla="*/ 5425793 w 11750124"/>
              <a:gd name="connsiteY30" fmla="*/ 787759 h 787759"/>
              <a:gd name="connsiteX31" fmla="*/ 5087113 w 11750124"/>
              <a:gd name="connsiteY31" fmla="*/ 787759 h 787759"/>
              <a:gd name="connsiteX32" fmla="*/ 4513430 w 11750124"/>
              <a:gd name="connsiteY32" fmla="*/ 787759 h 787759"/>
              <a:gd name="connsiteX33" fmla="*/ 4057249 w 11750124"/>
              <a:gd name="connsiteY33" fmla="*/ 787759 h 787759"/>
              <a:gd name="connsiteX34" fmla="*/ 3718569 w 11750124"/>
              <a:gd name="connsiteY34" fmla="*/ 787759 h 787759"/>
              <a:gd name="connsiteX35" fmla="*/ 2909884 w 11750124"/>
              <a:gd name="connsiteY35" fmla="*/ 787759 h 787759"/>
              <a:gd name="connsiteX36" fmla="*/ 2101199 w 11750124"/>
              <a:gd name="connsiteY36" fmla="*/ 787759 h 787759"/>
              <a:gd name="connsiteX37" fmla="*/ 1410015 w 11750124"/>
              <a:gd name="connsiteY37" fmla="*/ 787759 h 787759"/>
              <a:gd name="connsiteX38" fmla="*/ 1071335 w 11750124"/>
              <a:gd name="connsiteY38" fmla="*/ 787759 h 787759"/>
              <a:gd name="connsiteX39" fmla="*/ 732655 w 11750124"/>
              <a:gd name="connsiteY39" fmla="*/ 787759 h 787759"/>
              <a:gd name="connsiteX40" fmla="*/ 0 w 11750124"/>
              <a:gd name="connsiteY40" fmla="*/ 787759 h 787759"/>
              <a:gd name="connsiteX41" fmla="*/ 0 w 11750124"/>
              <a:gd name="connsiteY41" fmla="*/ 401757 h 787759"/>
              <a:gd name="connsiteX42" fmla="*/ 0 w 11750124"/>
              <a:gd name="connsiteY42" fmla="*/ 0 h 7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50124" h="787759" fill="none" extrusionOk="0">
                <a:moveTo>
                  <a:pt x="0" y="0"/>
                </a:moveTo>
                <a:cubicBezTo>
                  <a:pt x="237233" y="-35854"/>
                  <a:pt x="544859" y="-37911"/>
                  <a:pt x="926186" y="0"/>
                </a:cubicBezTo>
                <a:cubicBezTo>
                  <a:pt x="1307513" y="37911"/>
                  <a:pt x="1262026" y="-15868"/>
                  <a:pt x="1499869" y="0"/>
                </a:cubicBezTo>
                <a:cubicBezTo>
                  <a:pt x="1737712" y="15868"/>
                  <a:pt x="2128255" y="-41204"/>
                  <a:pt x="2426055" y="0"/>
                </a:cubicBezTo>
                <a:cubicBezTo>
                  <a:pt x="2723855" y="41204"/>
                  <a:pt x="2684861" y="-922"/>
                  <a:pt x="2882236" y="0"/>
                </a:cubicBezTo>
                <a:cubicBezTo>
                  <a:pt x="3079611" y="922"/>
                  <a:pt x="3375461" y="18732"/>
                  <a:pt x="3573420" y="0"/>
                </a:cubicBezTo>
                <a:cubicBezTo>
                  <a:pt x="3771379" y="-18732"/>
                  <a:pt x="3946199" y="11810"/>
                  <a:pt x="4147103" y="0"/>
                </a:cubicBezTo>
                <a:cubicBezTo>
                  <a:pt x="4348007" y="-11810"/>
                  <a:pt x="4343127" y="8625"/>
                  <a:pt x="4485783" y="0"/>
                </a:cubicBezTo>
                <a:cubicBezTo>
                  <a:pt x="4628439" y="-8625"/>
                  <a:pt x="4900120" y="-19267"/>
                  <a:pt x="5059465" y="0"/>
                </a:cubicBezTo>
                <a:cubicBezTo>
                  <a:pt x="5218810" y="19267"/>
                  <a:pt x="5544126" y="-1318"/>
                  <a:pt x="5868150" y="0"/>
                </a:cubicBezTo>
                <a:cubicBezTo>
                  <a:pt x="6192175" y="1318"/>
                  <a:pt x="6111996" y="10381"/>
                  <a:pt x="6324331" y="0"/>
                </a:cubicBezTo>
                <a:cubicBezTo>
                  <a:pt x="6536666" y="-10381"/>
                  <a:pt x="6711967" y="17205"/>
                  <a:pt x="6898014" y="0"/>
                </a:cubicBezTo>
                <a:cubicBezTo>
                  <a:pt x="7084061" y="-17205"/>
                  <a:pt x="7300803" y="-10633"/>
                  <a:pt x="7471696" y="0"/>
                </a:cubicBezTo>
                <a:cubicBezTo>
                  <a:pt x="7642589" y="10633"/>
                  <a:pt x="8051892" y="35866"/>
                  <a:pt x="8280382" y="0"/>
                </a:cubicBezTo>
                <a:cubicBezTo>
                  <a:pt x="8508872" y="-35866"/>
                  <a:pt x="8792067" y="36454"/>
                  <a:pt x="9089067" y="0"/>
                </a:cubicBezTo>
                <a:cubicBezTo>
                  <a:pt x="9386067" y="-36454"/>
                  <a:pt x="9486136" y="-19732"/>
                  <a:pt x="9662749" y="0"/>
                </a:cubicBezTo>
                <a:cubicBezTo>
                  <a:pt x="9839362" y="19732"/>
                  <a:pt x="10378846" y="-10217"/>
                  <a:pt x="10588935" y="0"/>
                </a:cubicBezTo>
                <a:cubicBezTo>
                  <a:pt x="10799024" y="10217"/>
                  <a:pt x="10826246" y="1117"/>
                  <a:pt x="10927615" y="0"/>
                </a:cubicBezTo>
                <a:cubicBezTo>
                  <a:pt x="11028984" y="-1117"/>
                  <a:pt x="11341440" y="31307"/>
                  <a:pt x="11750124" y="0"/>
                </a:cubicBezTo>
                <a:cubicBezTo>
                  <a:pt x="11729819" y="185623"/>
                  <a:pt x="11734542" y="244580"/>
                  <a:pt x="11750124" y="409635"/>
                </a:cubicBezTo>
                <a:cubicBezTo>
                  <a:pt x="11765706" y="574690"/>
                  <a:pt x="11735227" y="628738"/>
                  <a:pt x="11750124" y="787759"/>
                </a:cubicBezTo>
                <a:cubicBezTo>
                  <a:pt x="11572906" y="765623"/>
                  <a:pt x="11412801" y="786243"/>
                  <a:pt x="11293943" y="787759"/>
                </a:cubicBezTo>
                <a:cubicBezTo>
                  <a:pt x="11175085" y="789275"/>
                  <a:pt x="10752703" y="757791"/>
                  <a:pt x="10367756" y="787759"/>
                </a:cubicBezTo>
                <a:cubicBezTo>
                  <a:pt x="9982809" y="817727"/>
                  <a:pt x="9985676" y="816115"/>
                  <a:pt x="9676573" y="787759"/>
                </a:cubicBezTo>
                <a:cubicBezTo>
                  <a:pt x="9367470" y="759403"/>
                  <a:pt x="9363242" y="776397"/>
                  <a:pt x="9102890" y="787759"/>
                </a:cubicBezTo>
                <a:cubicBezTo>
                  <a:pt x="8842538" y="799121"/>
                  <a:pt x="8922572" y="792010"/>
                  <a:pt x="8764210" y="787759"/>
                </a:cubicBezTo>
                <a:cubicBezTo>
                  <a:pt x="8605848" y="783508"/>
                  <a:pt x="8462708" y="784908"/>
                  <a:pt x="8190528" y="787759"/>
                </a:cubicBezTo>
                <a:cubicBezTo>
                  <a:pt x="7918348" y="790610"/>
                  <a:pt x="7766424" y="785674"/>
                  <a:pt x="7381843" y="787759"/>
                </a:cubicBezTo>
                <a:cubicBezTo>
                  <a:pt x="6997263" y="789844"/>
                  <a:pt x="6944330" y="765584"/>
                  <a:pt x="6573158" y="787759"/>
                </a:cubicBezTo>
                <a:cubicBezTo>
                  <a:pt x="6201987" y="809934"/>
                  <a:pt x="6309302" y="804435"/>
                  <a:pt x="6234478" y="787759"/>
                </a:cubicBezTo>
                <a:cubicBezTo>
                  <a:pt x="6159654" y="771083"/>
                  <a:pt x="5784448" y="827889"/>
                  <a:pt x="5425793" y="787759"/>
                </a:cubicBezTo>
                <a:cubicBezTo>
                  <a:pt x="5067138" y="747629"/>
                  <a:pt x="5197837" y="772895"/>
                  <a:pt x="5087113" y="787759"/>
                </a:cubicBezTo>
                <a:cubicBezTo>
                  <a:pt x="4976389" y="802623"/>
                  <a:pt x="4639551" y="786598"/>
                  <a:pt x="4513430" y="787759"/>
                </a:cubicBezTo>
                <a:cubicBezTo>
                  <a:pt x="4387309" y="788920"/>
                  <a:pt x="4190654" y="776478"/>
                  <a:pt x="4057249" y="787759"/>
                </a:cubicBezTo>
                <a:cubicBezTo>
                  <a:pt x="3923844" y="799040"/>
                  <a:pt x="3866088" y="792844"/>
                  <a:pt x="3718569" y="787759"/>
                </a:cubicBezTo>
                <a:cubicBezTo>
                  <a:pt x="3571050" y="782674"/>
                  <a:pt x="3222759" y="822026"/>
                  <a:pt x="2909884" y="787759"/>
                </a:cubicBezTo>
                <a:cubicBezTo>
                  <a:pt x="2597009" y="753492"/>
                  <a:pt x="2349363" y="798636"/>
                  <a:pt x="2101199" y="787759"/>
                </a:cubicBezTo>
                <a:cubicBezTo>
                  <a:pt x="1853036" y="776882"/>
                  <a:pt x="1595626" y="772297"/>
                  <a:pt x="1410015" y="787759"/>
                </a:cubicBezTo>
                <a:cubicBezTo>
                  <a:pt x="1224404" y="803221"/>
                  <a:pt x="1201672" y="778855"/>
                  <a:pt x="1071335" y="787759"/>
                </a:cubicBezTo>
                <a:cubicBezTo>
                  <a:pt x="940998" y="796663"/>
                  <a:pt x="870287" y="781236"/>
                  <a:pt x="732655" y="787759"/>
                </a:cubicBezTo>
                <a:cubicBezTo>
                  <a:pt x="595023" y="794282"/>
                  <a:pt x="215827" y="811587"/>
                  <a:pt x="0" y="787759"/>
                </a:cubicBezTo>
                <a:cubicBezTo>
                  <a:pt x="4411" y="618429"/>
                  <a:pt x="14349" y="569544"/>
                  <a:pt x="0" y="401757"/>
                </a:cubicBezTo>
                <a:cubicBezTo>
                  <a:pt x="-14349" y="233970"/>
                  <a:pt x="-5981" y="197602"/>
                  <a:pt x="0" y="0"/>
                </a:cubicBezTo>
                <a:close/>
              </a:path>
              <a:path w="11750124" h="787759" stroke="0" extrusionOk="0">
                <a:moveTo>
                  <a:pt x="0" y="0"/>
                </a:moveTo>
                <a:cubicBezTo>
                  <a:pt x="166288" y="-12733"/>
                  <a:pt x="612525" y="29496"/>
                  <a:pt x="808685" y="0"/>
                </a:cubicBezTo>
                <a:cubicBezTo>
                  <a:pt x="1004845" y="-29496"/>
                  <a:pt x="1445952" y="4347"/>
                  <a:pt x="1734871" y="0"/>
                </a:cubicBezTo>
                <a:cubicBezTo>
                  <a:pt x="2023790" y="-4347"/>
                  <a:pt x="1909100" y="185"/>
                  <a:pt x="2073551" y="0"/>
                </a:cubicBezTo>
                <a:cubicBezTo>
                  <a:pt x="2238002" y="-185"/>
                  <a:pt x="2494440" y="9613"/>
                  <a:pt x="2764735" y="0"/>
                </a:cubicBezTo>
                <a:cubicBezTo>
                  <a:pt x="3035030" y="-9613"/>
                  <a:pt x="3141081" y="-5758"/>
                  <a:pt x="3338418" y="0"/>
                </a:cubicBezTo>
                <a:cubicBezTo>
                  <a:pt x="3535755" y="5758"/>
                  <a:pt x="3543836" y="-293"/>
                  <a:pt x="3677098" y="0"/>
                </a:cubicBezTo>
                <a:cubicBezTo>
                  <a:pt x="3810360" y="293"/>
                  <a:pt x="4054473" y="28478"/>
                  <a:pt x="4250780" y="0"/>
                </a:cubicBezTo>
                <a:cubicBezTo>
                  <a:pt x="4447087" y="-28478"/>
                  <a:pt x="4758696" y="-36482"/>
                  <a:pt x="5176966" y="0"/>
                </a:cubicBezTo>
                <a:cubicBezTo>
                  <a:pt x="5595236" y="36482"/>
                  <a:pt x="5474876" y="4731"/>
                  <a:pt x="5750649" y="0"/>
                </a:cubicBezTo>
                <a:cubicBezTo>
                  <a:pt x="6026422" y="-4731"/>
                  <a:pt x="6071723" y="-13963"/>
                  <a:pt x="6206830" y="0"/>
                </a:cubicBezTo>
                <a:cubicBezTo>
                  <a:pt x="6341937" y="13963"/>
                  <a:pt x="6570179" y="-8120"/>
                  <a:pt x="6663011" y="0"/>
                </a:cubicBezTo>
                <a:cubicBezTo>
                  <a:pt x="6755843" y="8120"/>
                  <a:pt x="7137050" y="6209"/>
                  <a:pt x="7354195" y="0"/>
                </a:cubicBezTo>
                <a:cubicBezTo>
                  <a:pt x="7571340" y="-6209"/>
                  <a:pt x="7805593" y="-21065"/>
                  <a:pt x="8162880" y="0"/>
                </a:cubicBezTo>
                <a:cubicBezTo>
                  <a:pt x="8520167" y="21065"/>
                  <a:pt x="8449602" y="-9362"/>
                  <a:pt x="8619062" y="0"/>
                </a:cubicBezTo>
                <a:cubicBezTo>
                  <a:pt x="8788522" y="9362"/>
                  <a:pt x="9047335" y="-3279"/>
                  <a:pt x="9310245" y="0"/>
                </a:cubicBezTo>
                <a:cubicBezTo>
                  <a:pt x="9573155" y="3279"/>
                  <a:pt x="9871227" y="46121"/>
                  <a:pt x="10236432" y="0"/>
                </a:cubicBezTo>
                <a:cubicBezTo>
                  <a:pt x="10601637" y="-46121"/>
                  <a:pt x="10545688" y="-11691"/>
                  <a:pt x="10692613" y="0"/>
                </a:cubicBezTo>
                <a:cubicBezTo>
                  <a:pt x="10839538" y="11691"/>
                  <a:pt x="10961140" y="14642"/>
                  <a:pt x="11148794" y="0"/>
                </a:cubicBezTo>
                <a:cubicBezTo>
                  <a:pt x="11336448" y="-14642"/>
                  <a:pt x="11579837" y="14320"/>
                  <a:pt x="11750124" y="0"/>
                </a:cubicBezTo>
                <a:cubicBezTo>
                  <a:pt x="11750882" y="155427"/>
                  <a:pt x="11752071" y="210493"/>
                  <a:pt x="11750124" y="370247"/>
                </a:cubicBezTo>
                <a:cubicBezTo>
                  <a:pt x="11748177" y="530001"/>
                  <a:pt x="11748182" y="616789"/>
                  <a:pt x="11750124" y="787759"/>
                </a:cubicBezTo>
                <a:cubicBezTo>
                  <a:pt x="11596698" y="766528"/>
                  <a:pt x="11386910" y="802320"/>
                  <a:pt x="11293943" y="787759"/>
                </a:cubicBezTo>
                <a:cubicBezTo>
                  <a:pt x="11200976" y="773198"/>
                  <a:pt x="11042379" y="791700"/>
                  <a:pt x="10955263" y="787759"/>
                </a:cubicBezTo>
                <a:cubicBezTo>
                  <a:pt x="10868147" y="783818"/>
                  <a:pt x="10377672" y="764750"/>
                  <a:pt x="10146578" y="787759"/>
                </a:cubicBezTo>
                <a:cubicBezTo>
                  <a:pt x="9915484" y="810768"/>
                  <a:pt x="9824305" y="772069"/>
                  <a:pt x="9690396" y="787759"/>
                </a:cubicBezTo>
                <a:cubicBezTo>
                  <a:pt x="9556487" y="803449"/>
                  <a:pt x="8956201" y="791251"/>
                  <a:pt x="8764210" y="787759"/>
                </a:cubicBezTo>
                <a:cubicBezTo>
                  <a:pt x="8572219" y="784267"/>
                  <a:pt x="8423202" y="803575"/>
                  <a:pt x="8308029" y="787759"/>
                </a:cubicBezTo>
                <a:cubicBezTo>
                  <a:pt x="8192856" y="771943"/>
                  <a:pt x="7695061" y="813286"/>
                  <a:pt x="7381843" y="787759"/>
                </a:cubicBezTo>
                <a:cubicBezTo>
                  <a:pt x="7068625" y="762232"/>
                  <a:pt x="6673257" y="807567"/>
                  <a:pt x="6455656" y="787759"/>
                </a:cubicBezTo>
                <a:cubicBezTo>
                  <a:pt x="6238055" y="767951"/>
                  <a:pt x="5899855" y="819426"/>
                  <a:pt x="5646971" y="787759"/>
                </a:cubicBezTo>
                <a:cubicBezTo>
                  <a:pt x="5394088" y="756092"/>
                  <a:pt x="5389471" y="776276"/>
                  <a:pt x="5190790" y="787759"/>
                </a:cubicBezTo>
                <a:cubicBezTo>
                  <a:pt x="4992109" y="799242"/>
                  <a:pt x="4642540" y="812136"/>
                  <a:pt x="4499606" y="787759"/>
                </a:cubicBezTo>
                <a:cubicBezTo>
                  <a:pt x="4356672" y="763382"/>
                  <a:pt x="3933701" y="772009"/>
                  <a:pt x="3573420" y="787759"/>
                </a:cubicBezTo>
                <a:cubicBezTo>
                  <a:pt x="3213139" y="803509"/>
                  <a:pt x="3124570" y="784938"/>
                  <a:pt x="2882236" y="787759"/>
                </a:cubicBezTo>
                <a:cubicBezTo>
                  <a:pt x="2639902" y="790580"/>
                  <a:pt x="2547453" y="784543"/>
                  <a:pt x="2426055" y="787759"/>
                </a:cubicBezTo>
                <a:cubicBezTo>
                  <a:pt x="2304657" y="790975"/>
                  <a:pt x="1889001" y="748636"/>
                  <a:pt x="1617370" y="787759"/>
                </a:cubicBezTo>
                <a:cubicBezTo>
                  <a:pt x="1345739" y="826882"/>
                  <a:pt x="1186603" y="818198"/>
                  <a:pt x="926186" y="787759"/>
                </a:cubicBezTo>
                <a:cubicBezTo>
                  <a:pt x="665769" y="757320"/>
                  <a:pt x="389178" y="767072"/>
                  <a:pt x="0" y="787759"/>
                </a:cubicBezTo>
                <a:cubicBezTo>
                  <a:pt x="4845" y="597700"/>
                  <a:pt x="-3315" y="559010"/>
                  <a:pt x="0" y="401757"/>
                </a:cubicBezTo>
                <a:cubicBezTo>
                  <a:pt x="3315" y="244504"/>
                  <a:pt x="6232" y="167030"/>
                  <a:pt x="0" y="0"/>
                </a:cubicBezTo>
                <a:close/>
              </a:path>
            </a:pathLst>
          </a:custGeom>
          <a:solidFill>
            <a:srgbClr val="80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464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Read the following sentence and choose</a:t>
            </a:r>
            <a:r>
              <a:rPr lang="en-US" sz="2000" b="1" i="1" dirty="0">
                <a:solidFill>
                  <a:schemeClr val="bg1"/>
                </a:solidFill>
                <a:latin typeface="Century Gothic" pitchFamily="34" charset="0"/>
              </a:rPr>
              <a:t> True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the sentence is correct OR </a:t>
            </a:r>
            <a:r>
              <a:rPr lang="en-US" sz="2000" b="1" i="1" dirty="0" smtClean="0">
                <a:solidFill>
                  <a:schemeClr val="bg1"/>
                </a:solidFill>
                <a:latin typeface="Century Gothic" pitchFamily="34" charset="0"/>
              </a:rPr>
              <a:t>False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if it is incorrect. If the answer is correct , it will flash green.</a:t>
            </a:r>
          </a:p>
        </p:txBody>
      </p:sp>
      <p:pic>
        <p:nvPicPr>
          <p:cNvPr id="11" name="B Button" descr="Play">
            <a:extLst>
              <a:ext uri="{FF2B5EF4-FFF2-40B4-BE49-F238E27FC236}">
                <a16:creationId xmlns:a16="http://schemas.microsoft.com/office/drawing/2014/main" xmlns="" id="{CB8C817C-EE17-40C3-A941-19E91F07C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893953" y="4886757"/>
            <a:ext cx="1605022" cy="16050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 Button" descr="Play">
            <a:extLst>
              <a:ext uri="{FF2B5EF4-FFF2-40B4-BE49-F238E27FC236}">
                <a16:creationId xmlns:a16="http://schemas.microsoft.com/office/drawing/2014/main" xmlns="" id="{41A1F7D3-34A2-4541-8CDF-1280034D7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387219" y="4846372"/>
            <a:ext cx="1645407" cy="1645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725</Words>
  <Application>Microsoft Office PowerPoint</Application>
  <PresentationFormat>Widescreen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Raneem</dc:creator>
  <cp:lastModifiedBy>Sara Abdulla Abdulrahim Fakroo</cp:lastModifiedBy>
  <cp:revision>151</cp:revision>
  <dcterms:created xsi:type="dcterms:W3CDTF">2020-03-02T22:46:50Z</dcterms:created>
  <dcterms:modified xsi:type="dcterms:W3CDTF">2021-03-07T09:59:50Z</dcterms:modified>
</cp:coreProperties>
</file>