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44" r:id="rId2"/>
    <p:sldId id="296" r:id="rId3"/>
    <p:sldId id="402" r:id="rId4"/>
    <p:sldId id="389" r:id="rId5"/>
    <p:sldId id="391" r:id="rId6"/>
    <p:sldId id="392" r:id="rId7"/>
    <p:sldId id="395" r:id="rId8"/>
    <p:sldId id="398" r:id="rId9"/>
    <p:sldId id="399" r:id="rId10"/>
    <p:sldId id="397" r:id="rId11"/>
    <p:sldId id="400" r:id="rId12"/>
    <p:sldId id="401" r:id="rId13"/>
    <p:sldId id="403" r:id="rId14"/>
    <p:sldId id="390" r:id="rId15"/>
    <p:sldId id="404" r:id="rId16"/>
    <p:sldId id="405" r:id="rId17"/>
    <p:sldId id="406" r:id="rId18"/>
    <p:sldId id="407" r:id="rId19"/>
    <p:sldId id="409" r:id="rId20"/>
    <p:sldId id="408" r:id="rId21"/>
    <p:sldId id="3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99FF"/>
    <a:srgbClr val="FFCCFF"/>
    <a:srgbClr val="EEEEEE"/>
    <a:srgbClr val="CCECFF"/>
    <a:srgbClr val="CCCCFF"/>
    <a:srgbClr val="82B907"/>
    <a:srgbClr val="9966FF"/>
    <a:srgbClr val="148FAC"/>
    <a:srgbClr val="9F5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5" autoAdjust="0"/>
    <p:restoredTop sz="94660"/>
  </p:normalViewPr>
  <p:slideViewPr>
    <p:cSldViewPr snapToGrid="0">
      <p:cViewPr varScale="1">
        <p:scale>
          <a:sx n="120" d="100"/>
          <a:sy n="120" d="100"/>
        </p:scale>
        <p:origin x="970" y="67"/>
      </p:cViewPr>
      <p:guideLst>
        <p:guide orient="horz" pos="2160"/>
        <p:guide pos="384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06FA3CF0-6B39-4B7C-B64C-4E993D0E5AE9}" type="datetimeFigureOut">
              <a:rPr lang="ar-SA" smtClean="0"/>
              <a:t>17/09/1442</a:t>
            </a:fld>
            <a:endParaRPr lang="ar-SA" dirty="0"/>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8C6BBBF3-051D-42FC-9E38-8521CAA551CA}" type="slidenum">
              <a:rPr lang="ar-SA" smtClean="0"/>
              <a:t>‹#›</a:t>
            </a:fld>
            <a:endParaRPr lang="ar-SA" dirty="0"/>
          </a:p>
        </p:txBody>
      </p:sp>
    </p:spTree>
    <p:extLst>
      <p:ext uri="{BB962C8B-B14F-4D97-AF65-F5344CB8AC3E}">
        <p14:creationId xmlns:p14="http://schemas.microsoft.com/office/powerpoint/2010/main" val="1510159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BH"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F2A246B-1E1D-436A-9F14-1DE9C30EBC10}" type="datetimeFigureOut">
              <a:rPr lang="ar-BH" smtClean="0"/>
              <a:t>17/09/1442</a:t>
            </a:fld>
            <a:endParaRPr lang="ar-BH"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BH"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BH"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EB7879F-5334-4506-A0BF-49C45F4EE76D}" type="slidenum">
              <a:rPr lang="ar-BH" smtClean="0"/>
              <a:t>‹#›</a:t>
            </a:fld>
            <a:endParaRPr lang="ar-BH" dirty="0"/>
          </a:p>
        </p:txBody>
      </p:sp>
    </p:spTree>
    <p:extLst>
      <p:ext uri="{BB962C8B-B14F-4D97-AF65-F5344CB8AC3E}">
        <p14:creationId xmlns:p14="http://schemas.microsoft.com/office/powerpoint/2010/main" val="2054700307"/>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27519-36B0-4907-A065-A1CF46BF58AB}" type="slidenum">
              <a:rPr lang="en-US" smtClean="0"/>
              <a:t>1</a:t>
            </a:fld>
            <a:endParaRPr lang="en-US" dirty="0"/>
          </a:p>
        </p:txBody>
      </p:sp>
    </p:spTree>
    <p:extLst>
      <p:ext uri="{BB962C8B-B14F-4D97-AF65-F5344CB8AC3E}">
        <p14:creationId xmlns:p14="http://schemas.microsoft.com/office/powerpoint/2010/main" val="343242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15</a:t>
            </a:fld>
            <a:endParaRPr lang="ar-BH" dirty="0"/>
          </a:p>
        </p:txBody>
      </p:sp>
    </p:spTree>
    <p:extLst>
      <p:ext uri="{BB962C8B-B14F-4D97-AF65-F5344CB8AC3E}">
        <p14:creationId xmlns:p14="http://schemas.microsoft.com/office/powerpoint/2010/main" val="147341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16</a:t>
            </a:fld>
            <a:endParaRPr lang="ar-BH" dirty="0"/>
          </a:p>
        </p:txBody>
      </p:sp>
    </p:spTree>
    <p:extLst>
      <p:ext uri="{BB962C8B-B14F-4D97-AF65-F5344CB8AC3E}">
        <p14:creationId xmlns:p14="http://schemas.microsoft.com/office/powerpoint/2010/main" val="275144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27519-36B0-4907-A065-A1CF46BF58AB}" type="slidenum">
              <a:rPr lang="en-US" smtClean="0"/>
              <a:t>2</a:t>
            </a:fld>
            <a:endParaRPr lang="en-US" dirty="0"/>
          </a:p>
        </p:txBody>
      </p:sp>
    </p:spTree>
    <p:extLst>
      <p:ext uri="{BB962C8B-B14F-4D97-AF65-F5344CB8AC3E}">
        <p14:creationId xmlns:p14="http://schemas.microsoft.com/office/powerpoint/2010/main" val="169453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3</a:t>
            </a:fld>
            <a:endParaRPr lang="ar-BH" dirty="0"/>
          </a:p>
        </p:txBody>
      </p:sp>
    </p:spTree>
    <p:extLst>
      <p:ext uri="{BB962C8B-B14F-4D97-AF65-F5344CB8AC3E}">
        <p14:creationId xmlns:p14="http://schemas.microsoft.com/office/powerpoint/2010/main" val="143376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4</a:t>
            </a:fld>
            <a:endParaRPr lang="ar-BH" dirty="0"/>
          </a:p>
        </p:txBody>
      </p:sp>
    </p:spTree>
    <p:extLst>
      <p:ext uri="{BB962C8B-B14F-4D97-AF65-F5344CB8AC3E}">
        <p14:creationId xmlns:p14="http://schemas.microsoft.com/office/powerpoint/2010/main" val="319768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5</a:t>
            </a:fld>
            <a:endParaRPr lang="ar-BH" dirty="0"/>
          </a:p>
        </p:txBody>
      </p:sp>
    </p:spTree>
    <p:extLst>
      <p:ext uri="{BB962C8B-B14F-4D97-AF65-F5344CB8AC3E}">
        <p14:creationId xmlns:p14="http://schemas.microsoft.com/office/powerpoint/2010/main" val="375678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6</a:t>
            </a:fld>
            <a:endParaRPr lang="ar-BH" dirty="0"/>
          </a:p>
        </p:txBody>
      </p:sp>
    </p:spTree>
    <p:extLst>
      <p:ext uri="{BB962C8B-B14F-4D97-AF65-F5344CB8AC3E}">
        <p14:creationId xmlns:p14="http://schemas.microsoft.com/office/powerpoint/2010/main" val="331812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27519-36B0-4907-A065-A1CF46BF58AB}" type="slidenum">
              <a:rPr lang="en-US" smtClean="0"/>
              <a:t>12</a:t>
            </a:fld>
            <a:endParaRPr lang="en-US" dirty="0"/>
          </a:p>
        </p:txBody>
      </p:sp>
    </p:spTree>
    <p:extLst>
      <p:ext uri="{BB962C8B-B14F-4D97-AF65-F5344CB8AC3E}">
        <p14:creationId xmlns:p14="http://schemas.microsoft.com/office/powerpoint/2010/main" val="389523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27519-36B0-4907-A065-A1CF46BF58AB}" type="slidenum">
              <a:rPr lang="en-US" smtClean="0"/>
              <a:t>13</a:t>
            </a:fld>
            <a:endParaRPr lang="en-US" dirty="0"/>
          </a:p>
        </p:txBody>
      </p:sp>
    </p:spTree>
    <p:extLst>
      <p:ext uri="{BB962C8B-B14F-4D97-AF65-F5344CB8AC3E}">
        <p14:creationId xmlns:p14="http://schemas.microsoft.com/office/powerpoint/2010/main" val="176035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ar-BH" dirty="0"/>
          </a:p>
        </p:txBody>
      </p:sp>
      <p:sp>
        <p:nvSpPr>
          <p:cNvPr id="5" name="Slide Number Placeholder 4"/>
          <p:cNvSpPr>
            <a:spLocks noGrp="1"/>
          </p:cNvSpPr>
          <p:nvPr>
            <p:ph type="sldNum" sz="quarter" idx="5"/>
          </p:nvPr>
        </p:nvSpPr>
        <p:spPr/>
        <p:txBody>
          <a:bodyPr/>
          <a:lstStyle/>
          <a:p>
            <a:fld id="{AEB7879F-5334-4506-A0BF-49C45F4EE76D}" type="slidenum">
              <a:rPr lang="ar-BH" smtClean="0"/>
              <a:t>14</a:t>
            </a:fld>
            <a:endParaRPr lang="ar-BH" dirty="0"/>
          </a:p>
        </p:txBody>
      </p:sp>
    </p:spTree>
    <p:extLst>
      <p:ext uri="{BB962C8B-B14F-4D97-AF65-F5344CB8AC3E}">
        <p14:creationId xmlns:p14="http://schemas.microsoft.com/office/powerpoint/2010/main" val="353187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DDCEA0-CC27-489D-83D3-B5CD623FF65D}" type="datetime1">
              <a:rPr lang="en-US" smtClean="0"/>
              <a:t>4/28/2021</a:t>
            </a:fld>
            <a:endParaRPr lang="en-US" dirty="0"/>
          </a:p>
        </p:txBody>
      </p:sp>
      <p:sp>
        <p:nvSpPr>
          <p:cNvPr id="5" name="Footer Placeholder 4"/>
          <p:cNvSpPr>
            <a:spLocks noGrp="1"/>
          </p:cNvSpPr>
          <p:nvPr>
            <p:ph type="ftr" sz="quarter" idx="11"/>
          </p:nvPr>
        </p:nvSpPr>
        <p:spPr/>
        <p:txBody>
          <a:bodyPr/>
          <a:lstStyle/>
          <a:p>
            <a:r>
              <a:rPr lang="en-US"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AFEC1-DABD-4A3D-8D76-7131D8073835}" type="datetime1">
              <a:rPr lang="en-US" smtClean="0"/>
              <a:t>4/28/2021</a:t>
            </a:fld>
            <a:endParaRPr lang="en-US" dirty="0"/>
          </a:p>
        </p:txBody>
      </p:sp>
      <p:sp>
        <p:nvSpPr>
          <p:cNvPr id="5" name="Footer Placeholder 4"/>
          <p:cNvSpPr>
            <a:spLocks noGrp="1"/>
          </p:cNvSpPr>
          <p:nvPr>
            <p:ph type="ftr" sz="quarter" idx="11"/>
          </p:nvPr>
        </p:nvSpPr>
        <p:spPr/>
        <p:txBody>
          <a:bodyPr/>
          <a:lstStyle/>
          <a:p>
            <a:r>
              <a:rPr lang="en-US"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DA6F6-EDE2-406C-AAD7-716455BAC708}" type="datetime1">
              <a:rPr lang="en-US" smtClean="0"/>
              <a:t>4/28/2021</a:t>
            </a:fld>
            <a:endParaRPr lang="en-US" dirty="0"/>
          </a:p>
        </p:txBody>
      </p:sp>
      <p:sp>
        <p:nvSpPr>
          <p:cNvPr id="5" name="Footer Placeholder 4"/>
          <p:cNvSpPr>
            <a:spLocks noGrp="1"/>
          </p:cNvSpPr>
          <p:nvPr>
            <p:ph type="ftr" sz="quarter" idx="11"/>
          </p:nvPr>
        </p:nvSpPr>
        <p:spPr/>
        <p:txBody>
          <a:bodyPr/>
          <a:lstStyle/>
          <a:p>
            <a:r>
              <a:rPr lang="en-US"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96B5A-F099-4572-BDCE-25B0438825E7}" type="datetime1">
              <a:rPr lang="en-US" smtClean="0"/>
              <a:t>4/28/2021</a:t>
            </a:fld>
            <a:endParaRPr lang="en-US" dirty="0"/>
          </a:p>
        </p:txBody>
      </p:sp>
      <p:sp>
        <p:nvSpPr>
          <p:cNvPr id="5" name="Footer Placeholder 4"/>
          <p:cNvSpPr>
            <a:spLocks noGrp="1"/>
          </p:cNvSpPr>
          <p:nvPr>
            <p:ph type="ftr" sz="quarter" idx="11"/>
          </p:nvPr>
        </p:nvSpPr>
        <p:spPr/>
        <p:txBody>
          <a:bodyPr/>
          <a:lstStyle/>
          <a:p>
            <a:r>
              <a:rPr lang="en-US"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93BF4-224A-4E9F-96C8-D055C3CA9D15}" type="datetime1">
              <a:rPr lang="en-US" smtClean="0"/>
              <a:t>4/28/2021</a:t>
            </a:fld>
            <a:endParaRPr lang="en-US" dirty="0"/>
          </a:p>
        </p:txBody>
      </p:sp>
      <p:sp>
        <p:nvSpPr>
          <p:cNvPr id="5" name="Footer Placeholder 4"/>
          <p:cNvSpPr>
            <a:spLocks noGrp="1"/>
          </p:cNvSpPr>
          <p:nvPr>
            <p:ph type="ftr" sz="quarter" idx="11"/>
          </p:nvPr>
        </p:nvSpPr>
        <p:spPr/>
        <p:txBody>
          <a:bodyPr/>
          <a:lstStyle/>
          <a:p>
            <a:r>
              <a:rPr lang="en-US"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90B0F2-D36A-4FCE-923B-476CDDA920F9}" type="datetime1">
              <a:rPr lang="en-US" smtClean="0"/>
              <a:t>4/28/2021</a:t>
            </a:fld>
            <a:endParaRPr lang="en-US" dirty="0"/>
          </a:p>
        </p:txBody>
      </p:sp>
      <p:sp>
        <p:nvSpPr>
          <p:cNvPr id="6" name="Footer Placeholder 5"/>
          <p:cNvSpPr>
            <a:spLocks noGrp="1"/>
          </p:cNvSpPr>
          <p:nvPr>
            <p:ph type="ftr" sz="quarter" idx="11"/>
          </p:nvPr>
        </p:nvSpPr>
        <p:spPr/>
        <p:txBody>
          <a:bodyPr/>
          <a:lstStyle/>
          <a:p>
            <a:r>
              <a:rPr lang="en-US" dirty="0"/>
              <a:t>___________________________________________________________________________________</a:t>
            </a:r>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8E9166-09B0-4823-B870-58EA7A818868}" type="datetime1">
              <a:rPr lang="en-US" smtClean="0"/>
              <a:t>4/28/2021</a:t>
            </a:fld>
            <a:endParaRPr lang="en-US" dirty="0"/>
          </a:p>
        </p:txBody>
      </p:sp>
      <p:sp>
        <p:nvSpPr>
          <p:cNvPr id="8" name="Footer Placeholder 7"/>
          <p:cNvSpPr>
            <a:spLocks noGrp="1"/>
          </p:cNvSpPr>
          <p:nvPr>
            <p:ph type="ftr" sz="quarter" idx="11"/>
          </p:nvPr>
        </p:nvSpPr>
        <p:spPr/>
        <p:txBody>
          <a:bodyPr/>
          <a:lstStyle/>
          <a:p>
            <a:r>
              <a:rPr lang="en-US" dirty="0"/>
              <a:t>___________________________________________________________________________________</a:t>
            </a:r>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704B83-7EA8-48F4-A352-B7984C931DD5}" type="datetime1">
              <a:rPr lang="en-US" smtClean="0"/>
              <a:t>4/28/2021</a:t>
            </a:fld>
            <a:endParaRPr lang="en-US" dirty="0"/>
          </a:p>
        </p:txBody>
      </p:sp>
      <p:sp>
        <p:nvSpPr>
          <p:cNvPr id="4" name="Footer Placeholder 3"/>
          <p:cNvSpPr>
            <a:spLocks noGrp="1"/>
          </p:cNvSpPr>
          <p:nvPr>
            <p:ph type="ftr" sz="quarter" idx="11"/>
          </p:nvPr>
        </p:nvSpPr>
        <p:spPr/>
        <p:txBody>
          <a:bodyPr/>
          <a:lstStyle/>
          <a:p>
            <a:r>
              <a:rPr lang="en-US" dirty="0"/>
              <a:t>___________________________________________________________________________________</a:t>
            </a:r>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71834-684A-4BAC-91E0-8272D4056E05}" type="datetime1">
              <a:rPr lang="en-US" smtClean="0"/>
              <a:t>4/28/2021</a:t>
            </a:fld>
            <a:endParaRPr lang="en-US" dirty="0"/>
          </a:p>
        </p:txBody>
      </p:sp>
      <p:sp>
        <p:nvSpPr>
          <p:cNvPr id="3" name="Footer Placeholder 2"/>
          <p:cNvSpPr>
            <a:spLocks noGrp="1"/>
          </p:cNvSpPr>
          <p:nvPr>
            <p:ph type="ftr" sz="quarter" idx="11"/>
          </p:nvPr>
        </p:nvSpPr>
        <p:spPr/>
        <p:txBody>
          <a:bodyPr/>
          <a:lstStyle/>
          <a:p>
            <a:r>
              <a:rPr lang="en-US" dirty="0"/>
              <a:t>___________________________________________________________________________________</a:t>
            </a:r>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582FF-5289-4873-8F6C-1A15C6D53FA6}" type="datetime1">
              <a:rPr lang="en-US" smtClean="0"/>
              <a:t>4/28/2021</a:t>
            </a:fld>
            <a:endParaRPr lang="en-US" dirty="0"/>
          </a:p>
        </p:txBody>
      </p:sp>
      <p:sp>
        <p:nvSpPr>
          <p:cNvPr id="6" name="Footer Placeholder 5"/>
          <p:cNvSpPr>
            <a:spLocks noGrp="1"/>
          </p:cNvSpPr>
          <p:nvPr>
            <p:ph type="ftr" sz="quarter" idx="11"/>
          </p:nvPr>
        </p:nvSpPr>
        <p:spPr/>
        <p:txBody>
          <a:bodyPr/>
          <a:lstStyle/>
          <a:p>
            <a:r>
              <a:rPr lang="en-US" dirty="0"/>
              <a:t>___________________________________________________________________________________</a:t>
            </a:r>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2DC9E6-A676-4304-800B-33497688E3A3}" type="datetime1">
              <a:rPr lang="en-US" smtClean="0"/>
              <a:t>4/28/2021</a:t>
            </a:fld>
            <a:endParaRPr lang="en-US" dirty="0"/>
          </a:p>
        </p:txBody>
      </p:sp>
      <p:sp>
        <p:nvSpPr>
          <p:cNvPr id="6" name="Footer Placeholder 5"/>
          <p:cNvSpPr>
            <a:spLocks noGrp="1"/>
          </p:cNvSpPr>
          <p:nvPr>
            <p:ph type="ftr" sz="quarter" idx="11"/>
          </p:nvPr>
        </p:nvSpPr>
        <p:spPr/>
        <p:txBody>
          <a:bodyPr/>
          <a:lstStyle/>
          <a:p>
            <a:r>
              <a:rPr lang="en-US" dirty="0"/>
              <a:t>___________________________________________________________________________________</a:t>
            </a:r>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2D139-19E3-4EB0-AA7E-375D1580C249}" type="datetime1">
              <a:rPr lang="en-US" smtClean="0"/>
              <a:t>4/28/2021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___________________________________________________________________________________</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creativecommons.org/licenses/by/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mages-of-elements.com/gold.php" TargetMode="External"/><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hyperlink" Target="http://descargas.pntic.mec.es/cedec/mat3_2/contenidos/M3_U3/ecuaciones_de_primer_grado.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creativecommons.org/licenses/by/3.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images-of-elements.com/gold.php" TargetMode="External"/><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hyperlink" Target="http://descargas.pntic.mec.es/cedec/mat3_2/contenidos/M3_U3/ecuaciones_de_primer_grado.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C5B7B-7E3D-4E1E-952F-72A30EEE7B17}"/>
              </a:ext>
            </a:extLst>
          </p:cNvPr>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95209" y="68093"/>
            <a:ext cx="7632848" cy="1031034"/>
          </a:xfrm>
          <a:prstGeom prst="rect">
            <a:avLst/>
          </a:prstGeom>
        </p:spPr>
      </p:pic>
      <p:sp>
        <p:nvSpPr>
          <p:cNvPr id="7" name="Rectangle 3"/>
          <p:cNvSpPr/>
          <p:nvPr/>
        </p:nvSpPr>
        <p:spPr>
          <a:xfrm>
            <a:off x="982133" y="864421"/>
            <a:ext cx="10860257" cy="5774918"/>
          </a:xfrm>
          <a:custGeom>
            <a:avLst/>
            <a:gdLst>
              <a:gd name="connsiteX0" fmla="*/ 0 w 10860257"/>
              <a:gd name="connsiteY0" fmla="*/ 0 h 5774918"/>
              <a:gd name="connsiteX1" fmla="*/ 678766 w 10860257"/>
              <a:gd name="connsiteY1" fmla="*/ 0 h 5774918"/>
              <a:gd name="connsiteX2" fmla="*/ 1357532 w 10860257"/>
              <a:gd name="connsiteY2" fmla="*/ 0 h 5774918"/>
              <a:gd name="connsiteX3" fmla="*/ 2253503 w 10860257"/>
              <a:gd name="connsiteY3" fmla="*/ 0 h 5774918"/>
              <a:gd name="connsiteX4" fmla="*/ 2823667 w 10860257"/>
              <a:gd name="connsiteY4" fmla="*/ 0 h 5774918"/>
              <a:gd name="connsiteX5" fmla="*/ 3285228 w 10860257"/>
              <a:gd name="connsiteY5" fmla="*/ 0 h 5774918"/>
              <a:gd name="connsiteX6" fmla="*/ 3963994 w 10860257"/>
              <a:gd name="connsiteY6" fmla="*/ 0 h 5774918"/>
              <a:gd name="connsiteX7" fmla="*/ 4534157 w 10860257"/>
              <a:gd name="connsiteY7" fmla="*/ 0 h 5774918"/>
              <a:gd name="connsiteX8" fmla="*/ 5212923 w 10860257"/>
              <a:gd name="connsiteY8" fmla="*/ 0 h 5774918"/>
              <a:gd name="connsiteX9" fmla="*/ 5674484 w 10860257"/>
              <a:gd name="connsiteY9" fmla="*/ 0 h 5774918"/>
              <a:gd name="connsiteX10" fmla="*/ 6244648 w 10860257"/>
              <a:gd name="connsiteY10" fmla="*/ 0 h 5774918"/>
              <a:gd name="connsiteX11" fmla="*/ 7140619 w 10860257"/>
              <a:gd name="connsiteY11" fmla="*/ 0 h 5774918"/>
              <a:gd name="connsiteX12" fmla="*/ 7602180 w 10860257"/>
              <a:gd name="connsiteY12" fmla="*/ 0 h 5774918"/>
              <a:gd name="connsiteX13" fmla="*/ 7955138 w 10860257"/>
              <a:gd name="connsiteY13" fmla="*/ 0 h 5774918"/>
              <a:gd name="connsiteX14" fmla="*/ 8742507 w 10860257"/>
              <a:gd name="connsiteY14" fmla="*/ 0 h 5774918"/>
              <a:gd name="connsiteX15" fmla="*/ 9529876 w 10860257"/>
              <a:gd name="connsiteY15" fmla="*/ 0 h 5774918"/>
              <a:gd name="connsiteX16" fmla="*/ 9882834 w 10860257"/>
              <a:gd name="connsiteY16" fmla="*/ 0 h 5774918"/>
              <a:gd name="connsiteX17" fmla="*/ 10860257 w 10860257"/>
              <a:gd name="connsiteY17" fmla="*/ 0 h 5774918"/>
              <a:gd name="connsiteX18" fmla="*/ 10860257 w 10860257"/>
              <a:gd name="connsiteY18" fmla="*/ 641658 h 5774918"/>
              <a:gd name="connsiteX19" fmla="*/ 10860257 w 10860257"/>
              <a:gd name="connsiteY19" fmla="*/ 1283315 h 5774918"/>
              <a:gd name="connsiteX20" fmla="*/ 10860257 w 10860257"/>
              <a:gd name="connsiteY20" fmla="*/ 1809474 h 5774918"/>
              <a:gd name="connsiteX21" fmla="*/ 10860257 w 10860257"/>
              <a:gd name="connsiteY21" fmla="*/ 2393383 h 5774918"/>
              <a:gd name="connsiteX22" fmla="*/ 10860257 w 10860257"/>
              <a:gd name="connsiteY22" fmla="*/ 2977291 h 5774918"/>
              <a:gd name="connsiteX23" fmla="*/ 10860257 w 10860257"/>
              <a:gd name="connsiteY23" fmla="*/ 3618949 h 5774918"/>
              <a:gd name="connsiteX24" fmla="*/ 10860257 w 10860257"/>
              <a:gd name="connsiteY24" fmla="*/ 4260606 h 5774918"/>
              <a:gd name="connsiteX25" fmla="*/ 10860257 w 10860257"/>
              <a:gd name="connsiteY25" fmla="*/ 5017762 h 5774918"/>
              <a:gd name="connsiteX26" fmla="*/ 10860257 w 10860257"/>
              <a:gd name="connsiteY26" fmla="*/ 5774918 h 5774918"/>
              <a:gd name="connsiteX27" fmla="*/ 10507299 w 10860257"/>
              <a:gd name="connsiteY27" fmla="*/ 5774918 h 5774918"/>
              <a:gd name="connsiteX28" fmla="*/ 9719930 w 10860257"/>
              <a:gd name="connsiteY28" fmla="*/ 5774918 h 5774918"/>
              <a:gd name="connsiteX29" fmla="*/ 9041164 w 10860257"/>
              <a:gd name="connsiteY29" fmla="*/ 5774918 h 5774918"/>
              <a:gd name="connsiteX30" fmla="*/ 8579603 w 10860257"/>
              <a:gd name="connsiteY30" fmla="*/ 5774918 h 5774918"/>
              <a:gd name="connsiteX31" fmla="*/ 8009440 w 10860257"/>
              <a:gd name="connsiteY31" fmla="*/ 5774918 h 5774918"/>
              <a:gd name="connsiteX32" fmla="*/ 7439276 w 10860257"/>
              <a:gd name="connsiteY32" fmla="*/ 5774918 h 5774918"/>
              <a:gd name="connsiteX33" fmla="*/ 6651907 w 10860257"/>
              <a:gd name="connsiteY33" fmla="*/ 5774918 h 5774918"/>
              <a:gd name="connsiteX34" fmla="*/ 5973141 w 10860257"/>
              <a:gd name="connsiteY34" fmla="*/ 5774918 h 5774918"/>
              <a:gd name="connsiteX35" fmla="*/ 5620183 w 10860257"/>
              <a:gd name="connsiteY35" fmla="*/ 5774918 h 5774918"/>
              <a:gd name="connsiteX36" fmla="*/ 4832814 w 10860257"/>
              <a:gd name="connsiteY36" fmla="*/ 5774918 h 5774918"/>
              <a:gd name="connsiteX37" fmla="*/ 3936843 w 10860257"/>
              <a:gd name="connsiteY37" fmla="*/ 5774918 h 5774918"/>
              <a:gd name="connsiteX38" fmla="*/ 3475282 w 10860257"/>
              <a:gd name="connsiteY38" fmla="*/ 5774918 h 5774918"/>
              <a:gd name="connsiteX39" fmla="*/ 2796516 w 10860257"/>
              <a:gd name="connsiteY39" fmla="*/ 5774918 h 5774918"/>
              <a:gd name="connsiteX40" fmla="*/ 1900545 w 10860257"/>
              <a:gd name="connsiteY40" fmla="*/ 5774918 h 5774918"/>
              <a:gd name="connsiteX41" fmla="*/ 1004574 w 10860257"/>
              <a:gd name="connsiteY41" fmla="*/ 5774918 h 5774918"/>
              <a:gd name="connsiteX42" fmla="*/ 0 w 10860257"/>
              <a:gd name="connsiteY42" fmla="*/ 5774918 h 5774918"/>
              <a:gd name="connsiteX43" fmla="*/ 0 w 10860257"/>
              <a:gd name="connsiteY43" fmla="*/ 5191010 h 5774918"/>
              <a:gd name="connsiteX44" fmla="*/ 0 w 10860257"/>
              <a:gd name="connsiteY44" fmla="*/ 4722600 h 5774918"/>
              <a:gd name="connsiteX45" fmla="*/ 0 w 10860257"/>
              <a:gd name="connsiteY45" fmla="*/ 4196440 h 5774918"/>
              <a:gd name="connsiteX46" fmla="*/ 0 w 10860257"/>
              <a:gd name="connsiteY46" fmla="*/ 3728030 h 5774918"/>
              <a:gd name="connsiteX47" fmla="*/ 0 w 10860257"/>
              <a:gd name="connsiteY47" fmla="*/ 3144122 h 5774918"/>
              <a:gd name="connsiteX48" fmla="*/ 0 w 10860257"/>
              <a:gd name="connsiteY48" fmla="*/ 2675712 h 5774918"/>
              <a:gd name="connsiteX49" fmla="*/ 0 w 10860257"/>
              <a:gd name="connsiteY49" fmla="*/ 1918556 h 5774918"/>
              <a:gd name="connsiteX50" fmla="*/ 0 w 10860257"/>
              <a:gd name="connsiteY50" fmla="*/ 1334648 h 5774918"/>
              <a:gd name="connsiteX51" fmla="*/ 0 w 10860257"/>
              <a:gd name="connsiteY51" fmla="*/ 635241 h 5774918"/>
              <a:gd name="connsiteX52" fmla="*/ 0 w 10860257"/>
              <a:gd name="connsiteY52" fmla="*/ 0 h 57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0257" h="5774918" extrusionOk="0">
                <a:moveTo>
                  <a:pt x="0" y="0"/>
                </a:moveTo>
                <a:cubicBezTo>
                  <a:pt x="183241" y="23015"/>
                  <a:pt x="400598" y="30007"/>
                  <a:pt x="678766" y="0"/>
                </a:cubicBezTo>
                <a:cubicBezTo>
                  <a:pt x="956934" y="-30007"/>
                  <a:pt x="1039413" y="16677"/>
                  <a:pt x="1357532" y="0"/>
                </a:cubicBezTo>
                <a:cubicBezTo>
                  <a:pt x="1675651" y="-16677"/>
                  <a:pt x="1856898" y="-27402"/>
                  <a:pt x="2253503" y="0"/>
                </a:cubicBezTo>
                <a:cubicBezTo>
                  <a:pt x="2650108" y="27402"/>
                  <a:pt x="2576979" y="23913"/>
                  <a:pt x="2823667" y="0"/>
                </a:cubicBezTo>
                <a:cubicBezTo>
                  <a:pt x="3070355" y="-23913"/>
                  <a:pt x="3090443" y="22294"/>
                  <a:pt x="3285228" y="0"/>
                </a:cubicBezTo>
                <a:cubicBezTo>
                  <a:pt x="3480013" y="-22294"/>
                  <a:pt x="3677364" y="-1339"/>
                  <a:pt x="3963994" y="0"/>
                </a:cubicBezTo>
                <a:cubicBezTo>
                  <a:pt x="4250624" y="1339"/>
                  <a:pt x="4368182" y="15740"/>
                  <a:pt x="4534157" y="0"/>
                </a:cubicBezTo>
                <a:cubicBezTo>
                  <a:pt x="4700132" y="-15740"/>
                  <a:pt x="4937754" y="-32568"/>
                  <a:pt x="5212923" y="0"/>
                </a:cubicBezTo>
                <a:cubicBezTo>
                  <a:pt x="5488092" y="32568"/>
                  <a:pt x="5540969" y="-15754"/>
                  <a:pt x="5674484" y="0"/>
                </a:cubicBezTo>
                <a:cubicBezTo>
                  <a:pt x="5807999" y="15754"/>
                  <a:pt x="5991828" y="4393"/>
                  <a:pt x="6244648" y="0"/>
                </a:cubicBezTo>
                <a:cubicBezTo>
                  <a:pt x="6497468" y="-4393"/>
                  <a:pt x="6881757" y="-7957"/>
                  <a:pt x="7140619" y="0"/>
                </a:cubicBezTo>
                <a:cubicBezTo>
                  <a:pt x="7399481" y="7957"/>
                  <a:pt x="7418770" y="-1737"/>
                  <a:pt x="7602180" y="0"/>
                </a:cubicBezTo>
                <a:cubicBezTo>
                  <a:pt x="7785590" y="1737"/>
                  <a:pt x="7826289" y="2430"/>
                  <a:pt x="7955138" y="0"/>
                </a:cubicBezTo>
                <a:cubicBezTo>
                  <a:pt x="8083987" y="-2430"/>
                  <a:pt x="8549271" y="-3492"/>
                  <a:pt x="8742507" y="0"/>
                </a:cubicBezTo>
                <a:cubicBezTo>
                  <a:pt x="8935743" y="3492"/>
                  <a:pt x="9252539" y="-15094"/>
                  <a:pt x="9529876" y="0"/>
                </a:cubicBezTo>
                <a:cubicBezTo>
                  <a:pt x="9807213" y="15094"/>
                  <a:pt x="9777927" y="7296"/>
                  <a:pt x="9882834" y="0"/>
                </a:cubicBezTo>
                <a:cubicBezTo>
                  <a:pt x="9987741" y="-7296"/>
                  <a:pt x="10535934" y="40886"/>
                  <a:pt x="10860257" y="0"/>
                </a:cubicBezTo>
                <a:cubicBezTo>
                  <a:pt x="10888709" y="222435"/>
                  <a:pt x="10886391" y="343390"/>
                  <a:pt x="10860257" y="641658"/>
                </a:cubicBezTo>
                <a:cubicBezTo>
                  <a:pt x="10834123" y="939926"/>
                  <a:pt x="10851605" y="1107837"/>
                  <a:pt x="10860257" y="1283315"/>
                </a:cubicBezTo>
                <a:cubicBezTo>
                  <a:pt x="10868909" y="1458793"/>
                  <a:pt x="10862168" y="1615403"/>
                  <a:pt x="10860257" y="1809474"/>
                </a:cubicBezTo>
                <a:cubicBezTo>
                  <a:pt x="10858346" y="2003545"/>
                  <a:pt x="10880475" y="2244392"/>
                  <a:pt x="10860257" y="2393383"/>
                </a:cubicBezTo>
                <a:cubicBezTo>
                  <a:pt x="10840039" y="2542374"/>
                  <a:pt x="10884479" y="2796845"/>
                  <a:pt x="10860257" y="2977291"/>
                </a:cubicBezTo>
                <a:cubicBezTo>
                  <a:pt x="10836035" y="3157737"/>
                  <a:pt x="10891411" y="3487292"/>
                  <a:pt x="10860257" y="3618949"/>
                </a:cubicBezTo>
                <a:cubicBezTo>
                  <a:pt x="10829103" y="3750606"/>
                  <a:pt x="10847031" y="4022015"/>
                  <a:pt x="10860257" y="4260606"/>
                </a:cubicBezTo>
                <a:cubicBezTo>
                  <a:pt x="10873483" y="4499197"/>
                  <a:pt x="10840315" y="4724778"/>
                  <a:pt x="10860257" y="5017762"/>
                </a:cubicBezTo>
                <a:cubicBezTo>
                  <a:pt x="10880199" y="5310746"/>
                  <a:pt x="10867332" y="5407842"/>
                  <a:pt x="10860257" y="5774918"/>
                </a:cubicBezTo>
                <a:cubicBezTo>
                  <a:pt x="10713742" y="5758428"/>
                  <a:pt x="10663022" y="5792329"/>
                  <a:pt x="10507299" y="5774918"/>
                </a:cubicBezTo>
                <a:cubicBezTo>
                  <a:pt x="10351576" y="5757507"/>
                  <a:pt x="10071076" y="5738455"/>
                  <a:pt x="9719930" y="5774918"/>
                </a:cubicBezTo>
                <a:cubicBezTo>
                  <a:pt x="9368784" y="5811381"/>
                  <a:pt x="9288878" y="5795144"/>
                  <a:pt x="9041164" y="5774918"/>
                </a:cubicBezTo>
                <a:cubicBezTo>
                  <a:pt x="8793450" y="5754692"/>
                  <a:pt x="8736996" y="5769609"/>
                  <a:pt x="8579603" y="5774918"/>
                </a:cubicBezTo>
                <a:cubicBezTo>
                  <a:pt x="8422210" y="5780227"/>
                  <a:pt x="8264707" y="5765192"/>
                  <a:pt x="8009440" y="5774918"/>
                </a:cubicBezTo>
                <a:cubicBezTo>
                  <a:pt x="7754173" y="5784644"/>
                  <a:pt x="7597995" y="5792835"/>
                  <a:pt x="7439276" y="5774918"/>
                </a:cubicBezTo>
                <a:cubicBezTo>
                  <a:pt x="7280557" y="5757001"/>
                  <a:pt x="6824978" y="5790277"/>
                  <a:pt x="6651907" y="5774918"/>
                </a:cubicBezTo>
                <a:cubicBezTo>
                  <a:pt x="6478836" y="5759559"/>
                  <a:pt x="6204810" y="5806697"/>
                  <a:pt x="5973141" y="5774918"/>
                </a:cubicBezTo>
                <a:cubicBezTo>
                  <a:pt x="5741472" y="5743139"/>
                  <a:pt x="5783809" y="5785579"/>
                  <a:pt x="5620183" y="5774918"/>
                </a:cubicBezTo>
                <a:cubicBezTo>
                  <a:pt x="5456557" y="5764257"/>
                  <a:pt x="5053819" y="5756406"/>
                  <a:pt x="4832814" y="5774918"/>
                </a:cubicBezTo>
                <a:cubicBezTo>
                  <a:pt x="4611809" y="5793430"/>
                  <a:pt x="4329158" y="5803284"/>
                  <a:pt x="3936843" y="5774918"/>
                </a:cubicBezTo>
                <a:cubicBezTo>
                  <a:pt x="3544528" y="5746552"/>
                  <a:pt x="3648788" y="5752378"/>
                  <a:pt x="3475282" y="5774918"/>
                </a:cubicBezTo>
                <a:cubicBezTo>
                  <a:pt x="3301776" y="5797458"/>
                  <a:pt x="2934020" y="5790416"/>
                  <a:pt x="2796516" y="5774918"/>
                </a:cubicBezTo>
                <a:cubicBezTo>
                  <a:pt x="2659012" y="5759420"/>
                  <a:pt x="2130991" y="5742944"/>
                  <a:pt x="1900545" y="5774918"/>
                </a:cubicBezTo>
                <a:cubicBezTo>
                  <a:pt x="1670099" y="5806892"/>
                  <a:pt x="1300823" y="5737666"/>
                  <a:pt x="1004574" y="5774918"/>
                </a:cubicBezTo>
                <a:cubicBezTo>
                  <a:pt x="708325" y="5812170"/>
                  <a:pt x="272586" y="5769240"/>
                  <a:pt x="0" y="5774918"/>
                </a:cubicBezTo>
                <a:cubicBezTo>
                  <a:pt x="3309" y="5519137"/>
                  <a:pt x="-4450" y="5407439"/>
                  <a:pt x="0" y="5191010"/>
                </a:cubicBezTo>
                <a:cubicBezTo>
                  <a:pt x="4450" y="4974581"/>
                  <a:pt x="1893" y="4856488"/>
                  <a:pt x="0" y="4722600"/>
                </a:cubicBezTo>
                <a:cubicBezTo>
                  <a:pt x="-1893" y="4588712"/>
                  <a:pt x="23718" y="4430593"/>
                  <a:pt x="0" y="4196440"/>
                </a:cubicBezTo>
                <a:cubicBezTo>
                  <a:pt x="-23718" y="3962287"/>
                  <a:pt x="9234" y="3899530"/>
                  <a:pt x="0" y="3728030"/>
                </a:cubicBezTo>
                <a:cubicBezTo>
                  <a:pt x="-9234" y="3556530"/>
                  <a:pt x="1576" y="3284006"/>
                  <a:pt x="0" y="3144122"/>
                </a:cubicBezTo>
                <a:cubicBezTo>
                  <a:pt x="-1576" y="3004238"/>
                  <a:pt x="10846" y="2837952"/>
                  <a:pt x="0" y="2675712"/>
                </a:cubicBezTo>
                <a:cubicBezTo>
                  <a:pt x="-10846" y="2513472"/>
                  <a:pt x="-9900" y="2266342"/>
                  <a:pt x="0" y="1918556"/>
                </a:cubicBezTo>
                <a:cubicBezTo>
                  <a:pt x="9900" y="1570770"/>
                  <a:pt x="-22218" y="1567475"/>
                  <a:pt x="0" y="1334648"/>
                </a:cubicBezTo>
                <a:cubicBezTo>
                  <a:pt x="22218" y="1101821"/>
                  <a:pt x="-25093" y="825085"/>
                  <a:pt x="0" y="635241"/>
                </a:cubicBezTo>
                <a:cubicBezTo>
                  <a:pt x="25093" y="445397"/>
                  <a:pt x="14031" y="215541"/>
                  <a:pt x="0" y="0"/>
                </a:cubicBezTo>
                <a:close/>
              </a:path>
            </a:pathLst>
          </a:custGeom>
          <a:noFill/>
          <a:ln w="28575">
            <a:noFill/>
            <a:extLst>
              <a:ext uri="{C807C97D-BFC1-408E-A445-0C87EB9F89A2}">
                <ask:lineSketchStyleProps xmlns="" xmlns:ask="http://schemas.microsoft.com/office/drawing/2018/sketchyshapes" sd="322564733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latin typeface="Century Gothic" panose="020B0502020202020204" pitchFamily="34" charset="0"/>
              </a:rPr>
              <a:t>  </a:t>
            </a:r>
            <a:r>
              <a:rPr lang="en-US" sz="3200" b="1" dirty="0">
                <a:solidFill>
                  <a:schemeClr val="tx1"/>
                </a:solidFill>
                <a:latin typeface="Century Gothic" panose="020B0502020202020204" pitchFamily="34" charset="0"/>
              </a:rPr>
              <a:t>English</a:t>
            </a:r>
          </a:p>
          <a:p>
            <a:pPr algn="ctr">
              <a:lnSpc>
                <a:spcPct val="150000"/>
              </a:lnSpc>
            </a:pPr>
            <a:r>
              <a:rPr lang="en-US" sz="3200" b="1" dirty="0">
                <a:solidFill>
                  <a:schemeClr val="tx1"/>
                </a:solidFill>
                <a:latin typeface="Century Gothic" panose="020B0502020202020204" pitchFamily="34" charset="0"/>
              </a:rPr>
              <a:t>Family and Friends</a:t>
            </a:r>
          </a:p>
          <a:p>
            <a:pPr algn="ctr">
              <a:lnSpc>
                <a:spcPct val="150000"/>
              </a:lnSpc>
            </a:pPr>
            <a:r>
              <a:rPr lang="en-US" sz="3200" b="1" dirty="0">
                <a:solidFill>
                  <a:schemeClr val="tx1"/>
                </a:solidFill>
                <a:latin typeface="Century Gothic" panose="020B0502020202020204" pitchFamily="34" charset="0"/>
              </a:rPr>
              <a:t>Grade 6</a:t>
            </a:r>
          </a:p>
          <a:p>
            <a:pPr algn="ctr">
              <a:lnSpc>
                <a:spcPct val="150000"/>
              </a:lnSpc>
            </a:pPr>
            <a:r>
              <a:rPr lang="en-US" sz="3200" b="1" dirty="0">
                <a:solidFill>
                  <a:schemeClr val="tx1"/>
                </a:solidFill>
                <a:latin typeface="Century Gothic" panose="020B0502020202020204" pitchFamily="34" charset="0"/>
              </a:rPr>
              <a:t>Semester </a:t>
            </a:r>
            <a:r>
              <a:rPr lang="en-GB" sz="3200" b="1" dirty="0">
                <a:solidFill>
                  <a:schemeClr val="tx1"/>
                </a:solidFill>
                <a:latin typeface="Century Gothic" panose="020B0502020202020204" pitchFamily="34" charset="0"/>
              </a:rPr>
              <a:t>2</a:t>
            </a:r>
            <a:endParaRPr lang="en-US" sz="3200" b="1" dirty="0">
              <a:solidFill>
                <a:schemeClr val="tx1"/>
              </a:solidFill>
              <a:latin typeface="Century Gothic" panose="020B0502020202020204" pitchFamily="34" charset="0"/>
            </a:endParaRPr>
          </a:p>
          <a:p>
            <a:pPr algn="ctr">
              <a:lnSpc>
                <a:spcPct val="150000"/>
              </a:lnSpc>
            </a:pPr>
            <a:endParaRPr lang="en-GB" sz="3200" b="1" dirty="0" smtClean="0">
              <a:solidFill>
                <a:prstClr val="black"/>
              </a:solidFill>
              <a:latin typeface="Century Gothic" panose="020B0502020202020204" pitchFamily="34" charset="0"/>
            </a:endParaRPr>
          </a:p>
          <a:p>
            <a:pPr algn="ctr">
              <a:lnSpc>
                <a:spcPct val="150000"/>
              </a:lnSpc>
            </a:pPr>
            <a:r>
              <a:rPr lang="en-GB" sz="3200" b="1" dirty="0" smtClean="0">
                <a:solidFill>
                  <a:prstClr val="black"/>
                </a:solidFill>
                <a:latin typeface="Century Gothic" panose="020B0502020202020204" pitchFamily="34" charset="0"/>
              </a:rPr>
              <a:t>Extensive </a:t>
            </a:r>
            <a:r>
              <a:rPr lang="en-GB" sz="3200" b="1" dirty="0" smtClean="0">
                <a:solidFill>
                  <a:prstClr val="black"/>
                </a:solidFill>
                <a:latin typeface="Century Gothic" panose="020B0502020202020204" pitchFamily="34" charset="0"/>
              </a:rPr>
              <a:t>Reading: Gold</a:t>
            </a:r>
          </a:p>
          <a:p>
            <a:pPr algn="ctr">
              <a:lnSpc>
                <a:spcPct val="150000"/>
              </a:lnSpc>
            </a:pPr>
            <a:r>
              <a:rPr lang="en-GB" sz="3200" b="1" dirty="0" smtClean="0">
                <a:solidFill>
                  <a:prstClr val="black"/>
                </a:solidFill>
                <a:latin typeface="Century Gothic" panose="020B0502020202020204" pitchFamily="34" charset="0"/>
              </a:rPr>
              <a:t>(Part </a:t>
            </a:r>
            <a:r>
              <a:rPr lang="en-GB" sz="3200" b="1" dirty="0" smtClean="0">
                <a:solidFill>
                  <a:srgbClr val="FF0000"/>
                </a:solidFill>
                <a:latin typeface="Century Gothic" panose="020B0502020202020204" pitchFamily="34" charset="0"/>
              </a:rPr>
              <a:t>1</a:t>
            </a:r>
            <a:r>
              <a:rPr lang="en-GB" sz="3200" b="1" dirty="0" smtClean="0">
                <a:solidFill>
                  <a:schemeClr val="tx1"/>
                </a:solidFill>
                <a:latin typeface="Century Gothic" panose="020B0502020202020204" pitchFamily="34" charset="0"/>
              </a:rPr>
              <a:t>:</a:t>
            </a:r>
            <a:r>
              <a:rPr lang="en-GB" sz="3200" b="1" dirty="0" smtClean="0">
                <a:solidFill>
                  <a:srgbClr val="FF0000"/>
                </a:solidFill>
                <a:latin typeface="Century Gothic" panose="020B0502020202020204" pitchFamily="34" charset="0"/>
              </a:rPr>
              <a:t> </a:t>
            </a:r>
            <a:r>
              <a:rPr lang="en-GB" sz="3200" b="1" dirty="0" smtClean="0">
                <a:solidFill>
                  <a:schemeClr val="tx1"/>
                </a:solidFill>
                <a:latin typeface="Century Gothic" panose="020B0502020202020204" pitchFamily="34" charset="0"/>
              </a:rPr>
              <a:t>The</a:t>
            </a:r>
            <a:r>
              <a:rPr lang="en-GB" sz="3200" b="1" dirty="0" smtClean="0">
                <a:solidFill>
                  <a:srgbClr val="FF0000"/>
                </a:solidFill>
                <a:latin typeface="Century Gothic" panose="020B0502020202020204" pitchFamily="34" charset="0"/>
              </a:rPr>
              <a:t> </a:t>
            </a:r>
            <a:r>
              <a:rPr lang="en-GB" sz="3200" b="1" dirty="0" smtClean="0">
                <a:solidFill>
                  <a:prstClr val="black"/>
                </a:solidFill>
                <a:latin typeface="Century Gothic" panose="020B0502020202020204" pitchFamily="34" charset="0"/>
              </a:rPr>
              <a:t>Gold Rush)</a:t>
            </a:r>
            <a:endParaRPr lang="en-GB" sz="3200" dirty="0">
              <a:solidFill>
                <a:schemeClr val="tx1"/>
              </a:solidFill>
              <a:latin typeface="Century Gothic" panose="020B0502020202020204" pitchFamily="34" charset="0"/>
            </a:endParaRPr>
          </a:p>
        </p:txBody>
      </p:sp>
      <p:pic>
        <p:nvPicPr>
          <p:cNvPr id="8" name="Picture 7" descr="A picture containing coin, invertebrate, echinoderm&#10;&#10;Description automatically generated">
            <a:extLst>
              <a:ext uri="{FF2B5EF4-FFF2-40B4-BE49-F238E27FC236}">
                <a16:creationId xmlns:a16="http://schemas.microsoft.com/office/drawing/2014/main" id="{EF44CC1E-AE82-47BE-B1A0-3A28F16148E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r="42790" b="36633"/>
          <a:stretch/>
        </p:blipFill>
        <p:spPr>
          <a:xfrm>
            <a:off x="8533634" y="1895455"/>
            <a:ext cx="2445939" cy="2709184"/>
          </a:xfrm>
          <a:prstGeom prst="rect">
            <a:avLst/>
          </a:prstGeom>
        </p:spPr>
      </p:pic>
      <p:sp>
        <p:nvSpPr>
          <p:cNvPr id="9" name="TextBox 8">
            <a:extLst>
              <a:ext uri="{FF2B5EF4-FFF2-40B4-BE49-F238E27FC236}">
                <a16:creationId xmlns:a16="http://schemas.microsoft.com/office/drawing/2014/main" id="{DB39DCA4-4F39-4D65-B800-1C5DE8B3B1D4}"/>
              </a:ext>
            </a:extLst>
          </p:cNvPr>
          <p:cNvSpPr txBox="1"/>
          <p:nvPr/>
        </p:nvSpPr>
        <p:spPr>
          <a:xfrm>
            <a:off x="1408583" y="7464142"/>
            <a:ext cx="6858000" cy="230832"/>
          </a:xfrm>
          <a:prstGeom prst="rect">
            <a:avLst/>
          </a:prstGeom>
          <a:noFill/>
        </p:spPr>
        <p:txBody>
          <a:bodyPr wrap="square" rtlCol="0">
            <a:spAutoFit/>
          </a:bodyPr>
          <a:lstStyle/>
          <a:p>
            <a:r>
              <a:rPr lang="en-US" sz="900">
                <a:hlinkClick r:id="rId6" tooltip="https://images-of-elements.com/gold.php"/>
              </a:rPr>
              <a:t>This Photo</a:t>
            </a:r>
            <a:r>
              <a:rPr lang="en-US" sz="900"/>
              <a:t> by Unknown Author is licensed under </a:t>
            </a:r>
            <a:r>
              <a:rPr lang="en-US" sz="900">
                <a:hlinkClick r:id="rId7" tooltip="https://creativecommons.org/licenses/by/3.0/"/>
              </a:rPr>
              <a:t>CC BY</a:t>
            </a:r>
            <a:endParaRPr lang="en-US" sz="900"/>
          </a:p>
        </p:txBody>
      </p:sp>
      <p:pic>
        <p:nvPicPr>
          <p:cNvPr id="14" name="Picture 13" descr="A plate with a map on it&#10;&#10;Description automatically generated with low confidence">
            <a:extLst>
              <a:ext uri="{FF2B5EF4-FFF2-40B4-BE49-F238E27FC236}">
                <a16:creationId xmlns:a16="http://schemas.microsoft.com/office/drawing/2014/main" id="{4CE6D956-122B-40C5-9287-BE739C7BF0A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1212427" y="2604260"/>
            <a:ext cx="2532966" cy="1649480"/>
          </a:xfrm>
          <a:prstGeom prst="rect">
            <a:avLst/>
          </a:prstGeom>
        </p:spPr>
      </p:pic>
    </p:spTree>
    <p:extLst>
      <p:ext uri="{BB962C8B-B14F-4D97-AF65-F5344CB8AC3E}">
        <p14:creationId xmlns:p14="http://schemas.microsoft.com/office/powerpoint/2010/main" val="1689925449"/>
      </p:ext>
    </p:extLst>
  </p:cSld>
  <p:clrMapOvr>
    <a:masterClrMapping/>
  </p:clrMapOvr>
  <mc:AlternateContent xmlns:mc="http://schemas.openxmlformats.org/markup-compatibility/2006" xmlns:p14="http://schemas.microsoft.com/office/powerpoint/2010/main">
    <mc:Choice Requires="p14">
      <p:transition spd="slow" p14:dur="2000" advTm="26503"/>
    </mc:Choice>
    <mc:Fallback xmlns="">
      <p:transition spd="slow" advTm="265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18D9336-6530-4500-97AD-6F3CE2F85844}"/>
              </a:ext>
            </a:extLst>
          </p:cNvPr>
          <p:cNvSpPr/>
          <p:nvPr/>
        </p:nvSpPr>
        <p:spPr>
          <a:xfrm>
            <a:off x="9067802" y="274080"/>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answers</a:t>
            </a:r>
          </a:p>
        </p:txBody>
      </p:sp>
      <p:sp>
        <p:nvSpPr>
          <p:cNvPr id="3" name="Rectangle: Rounded Corners 2">
            <a:extLst>
              <a:ext uri="{FF2B5EF4-FFF2-40B4-BE49-F238E27FC236}">
                <a16:creationId xmlns:a16="http://schemas.microsoft.com/office/drawing/2014/main" id="{61C56905-535A-49CC-B74D-F83E18BE8C97}"/>
              </a:ext>
            </a:extLst>
          </p:cNvPr>
          <p:cNvSpPr/>
          <p:nvPr/>
        </p:nvSpPr>
        <p:spPr>
          <a:xfrm>
            <a:off x="892227" y="2512192"/>
            <a:ext cx="10309050" cy="3422605"/>
          </a:xfrm>
          <a:prstGeom prst="roundRect">
            <a:avLst>
              <a:gd name="adj" fmla="val 8596"/>
            </a:avLst>
          </a:prstGeom>
          <a:solidFill>
            <a:srgbClr val="FFCCCC">
              <a:alpha val="87000"/>
            </a:srgbClr>
          </a:solidFill>
          <a:ln w="3175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ct val="250000"/>
              </a:lnSpc>
            </a:pPr>
            <a:r>
              <a:rPr lang="en-US" sz="2000" b="1" dirty="0">
                <a:latin typeface="Century Gothic" panose="020B0502020202020204" pitchFamily="34" charset="0"/>
              </a:rPr>
              <a:t>1- People who studied </a:t>
            </a:r>
            <a:r>
              <a:rPr lang="en-US" sz="2000" b="1" dirty="0" smtClean="0">
                <a:latin typeface="Century Gothic" panose="020B0502020202020204" pitchFamily="34" charset="0"/>
              </a:rPr>
              <a:t>about </a:t>
            </a:r>
            <a:r>
              <a:rPr lang="en-US" sz="2000" b="1" dirty="0">
                <a:latin typeface="Century Gothic" panose="020B0502020202020204" pitchFamily="34" charset="0"/>
              </a:rPr>
              <a:t>gold are called prospectors.                            ______</a:t>
            </a:r>
          </a:p>
          <a:p>
            <a:pPr>
              <a:lnSpc>
                <a:spcPct val="250000"/>
              </a:lnSpc>
            </a:pPr>
            <a:r>
              <a:rPr lang="en-US" sz="2000" b="1" dirty="0">
                <a:latin typeface="Century Gothic" panose="020B0502020202020204" pitchFamily="34" charset="0"/>
              </a:rPr>
              <a:t>2- People found Gold by </a:t>
            </a:r>
            <a:r>
              <a:rPr lang="en-US" sz="2000" b="1" dirty="0" smtClean="0">
                <a:latin typeface="Century Gothic" panose="020B0502020202020204" pitchFamily="34" charset="0"/>
              </a:rPr>
              <a:t>‘panning </a:t>
            </a:r>
            <a:r>
              <a:rPr lang="en-US" sz="2000" b="1" dirty="0">
                <a:latin typeface="Century Gothic" panose="020B0502020202020204" pitchFamily="34" charset="0"/>
              </a:rPr>
              <a:t>for gold’.                                                   </a:t>
            </a:r>
            <a:r>
              <a:rPr lang="en-US" b="1" dirty="0">
                <a:latin typeface="Century Gothic" panose="020B0502020202020204" pitchFamily="34" charset="0"/>
              </a:rPr>
              <a:t>_______</a:t>
            </a:r>
            <a:r>
              <a:rPr lang="en-US" sz="2000" b="1" dirty="0">
                <a:latin typeface="Century Gothic" panose="020B0502020202020204" pitchFamily="34" charset="0"/>
              </a:rPr>
              <a:t>             3- After a few years, most of the gold from the rivers were gone.                  ______</a:t>
            </a:r>
          </a:p>
          <a:p>
            <a:pPr>
              <a:lnSpc>
                <a:spcPct val="250000"/>
              </a:lnSpc>
            </a:pPr>
            <a:r>
              <a:rPr lang="en-US" sz="2000" b="1" dirty="0">
                <a:latin typeface="Century Gothic" panose="020B0502020202020204" pitchFamily="34" charset="0"/>
              </a:rPr>
              <a:t>4- People can visit Orlando to find out about life during the Gold </a:t>
            </a:r>
            <a:r>
              <a:rPr lang="en-US" sz="2000" b="1" dirty="0" smtClean="0">
                <a:latin typeface="Century Gothic" panose="020B0502020202020204" pitchFamily="34" charset="0"/>
              </a:rPr>
              <a:t>Rush.       </a:t>
            </a:r>
            <a:r>
              <a:rPr lang="en-US" sz="2000" b="1" dirty="0">
                <a:latin typeface="Century Gothic" panose="020B0502020202020204" pitchFamily="34" charset="0"/>
              </a:rPr>
              <a:t>______</a:t>
            </a:r>
          </a:p>
        </p:txBody>
      </p:sp>
      <p:sp>
        <p:nvSpPr>
          <p:cNvPr id="4" name="TextBox 3">
            <a:extLst>
              <a:ext uri="{FF2B5EF4-FFF2-40B4-BE49-F238E27FC236}">
                <a16:creationId xmlns:a16="http://schemas.microsoft.com/office/drawing/2014/main" id="{10F5918D-6084-4FFD-B7D2-593CB26CE61E}"/>
              </a:ext>
            </a:extLst>
          </p:cNvPr>
          <p:cNvSpPr txBox="1"/>
          <p:nvPr/>
        </p:nvSpPr>
        <p:spPr>
          <a:xfrm>
            <a:off x="10350553" y="2845855"/>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F</a:t>
            </a:r>
          </a:p>
        </p:txBody>
      </p:sp>
      <p:sp>
        <p:nvSpPr>
          <p:cNvPr id="29" name="TextBox 28">
            <a:extLst>
              <a:ext uri="{FF2B5EF4-FFF2-40B4-BE49-F238E27FC236}">
                <a16:creationId xmlns:a16="http://schemas.microsoft.com/office/drawing/2014/main" id="{FFA1D99C-1D9D-42C8-BF1A-121B8B034765}"/>
              </a:ext>
            </a:extLst>
          </p:cNvPr>
          <p:cNvSpPr txBox="1"/>
          <p:nvPr/>
        </p:nvSpPr>
        <p:spPr>
          <a:xfrm>
            <a:off x="10350553" y="3637572"/>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T</a:t>
            </a:r>
          </a:p>
        </p:txBody>
      </p:sp>
      <p:sp>
        <p:nvSpPr>
          <p:cNvPr id="30" name="TextBox 29">
            <a:extLst>
              <a:ext uri="{FF2B5EF4-FFF2-40B4-BE49-F238E27FC236}">
                <a16:creationId xmlns:a16="http://schemas.microsoft.com/office/drawing/2014/main" id="{B24F9FB8-F58F-4412-A7FD-EF39B2B4C454}"/>
              </a:ext>
            </a:extLst>
          </p:cNvPr>
          <p:cNvSpPr txBox="1"/>
          <p:nvPr/>
        </p:nvSpPr>
        <p:spPr>
          <a:xfrm>
            <a:off x="10350553" y="4341944"/>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T</a:t>
            </a:r>
          </a:p>
        </p:txBody>
      </p:sp>
      <p:sp>
        <p:nvSpPr>
          <p:cNvPr id="31" name="TextBox 30">
            <a:extLst>
              <a:ext uri="{FF2B5EF4-FFF2-40B4-BE49-F238E27FC236}">
                <a16:creationId xmlns:a16="http://schemas.microsoft.com/office/drawing/2014/main" id="{811C8C5F-3C1F-4085-BD8F-9DDFD128C0A8}"/>
              </a:ext>
            </a:extLst>
          </p:cNvPr>
          <p:cNvSpPr txBox="1"/>
          <p:nvPr/>
        </p:nvSpPr>
        <p:spPr>
          <a:xfrm>
            <a:off x="10350553" y="5116210"/>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F</a:t>
            </a:r>
          </a:p>
        </p:txBody>
      </p:sp>
      <p:sp>
        <p:nvSpPr>
          <p:cNvPr id="14" name="Frame 13">
            <a:extLst>
              <a:ext uri="{FF2B5EF4-FFF2-40B4-BE49-F238E27FC236}">
                <a16:creationId xmlns:a16="http://schemas.microsoft.com/office/drawing/2014/main" id="{894371E1-71A3-4378-A78E-C2AC43470680}"/>
              </a:ext>
            </a:extLst>
          </p:cNvPr>
          <p:cNvSpPr/>
          <p:nvPr/>
        </p:nvSpPr>
        <p:spPr>
          <a:xfrm>
            <a:off x="4392061" y="395434"/>
            <a:ext cx="3311802" cy="591112"/>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18" name="Rectangle 46">
            <a:extLst>
              <a:ext uri="{FF2B5EF4-FFF2-40B4-BE49-F238E27FC236}">
                <a16:creationId xmlns:a16="http://schemas.microsoft.com/office/drawing/2014/main" id="{27AE220A-71BF-4F70-8314-84AD44A6FD49}"/>
              </a:ext>
            </a:extLst>
          </p:cNvPr>
          <p:cNvSpPr/>
          <p:nvPr/>
        </p:nvSpPr>
        <p:spPr>
          <a:xfrm>
            <a:off x="732507" y="1269688"/>
            <a:ext cx="10864546" cy="959362"/>
          </a:xfrm>
          <a:custGeom>
            <a:avLst/>
            <a:gdLst>
              <a:gd name="connsiteX0" fmla="*/ 0 w 11777870"/>
              <a:gd name="connsiteY0" fmla="*/ 0 h 959362"/>
              <a:gd name="connsiteX1" fmla="*/ 339480 w 11777870"/>
              <a:gd name="connsiteY1" fmla="*/ 0 h 959362"/>
              <a:gd name="connsiteX2" fmla="*/ 1032296 w 11777870"/>
              <a:gd name="connsiteY2" fmla="*/ 0 h 959362"/>
              <a:gd name="connsiteX3" fmla="*/ 1489554 w 11777870"/>
              <a:gd name="connsiteY3" fmla="*/ 0 h 959362"/>
              <a:gd name="connsiteX4" fmla="*/ 2417927 w 11777870"/>
              <a:gd name="connsiteY4" fmla="*/ 0 h 959362"/>
              <a:gd name="connsiteX5" fmla="*/ 3110743 w 11777870"/>
              <a:gd name="connsiteY5" fmla="*/ 0 h 959362"/>
              <a:gd name="connsiteX6" fmla="*/ 3921338 w 11777870"/>
              <a:gd name="connsiteY6" fmla="*/ 0 h 959362"/>
              <a:gd name="connsiteX7" fmla="*/ 4496375 w 11777870"/>
              <a:gd name="connsiteY7" fmla="*/ 0 h 959362"/>
              <a:gd name="connsiteX8" fmla="*/ 4835855 w 11777870"/>
              <a:gd name="connsiteY8" fmla="*/ 0 h 959362"/>
              <a:gd name="connsiteX9" fmla="*/ 5646449 w 11777870"/>
              <a:gd name="connsiteY9" fmla="*/ 0 h 959362"/>
              <a:gd name="connsiteX10" fmla="*/ 6339265 w 11777870"/>
              <a:gd name="connsiteY10" fmla="*/ 0 h 959362"/>
              <a:gd name="connsiteX11" fmla="*/ 6796524 w 11777870"/>
              <a:gd name="connsiteY11" fmla="*/ 0 h 959362"/>
              <a:gd name="connsiteX12" fmla="*/ 7136004 w 11777870"/>
              <a:gd name="connsiteY12" fmla="*/ 0 h 959362"/>
              <a:gd name="connsiteX13" fmla="*/ 7475483 w 11777870"/>
              <a:gd name="connsiteY13" fmla="*/ 0 h 959362"/>
              <a:gd name="connsiteX14" fmla="*/ 8168299 w 11777870"/>
              <a:gd name="connsiteY14" fmla="*/ 0 h 959362"/>
              <a:gd name="connsiteX15" fmla="*/ 8743336 w 11777870"/>
              <a:gd name="connsiteY15" fmla="*/ 0 h 959362"/>
              <a:gd name="connsiteX16" fmla="*/ 9671710 w 11777870"/>
              <a:gd name="connsiteY16" fmla="*/ 0 h 959362"/>
              <a:gd name="connsiteX17" fmla="*/ 10128968 w 11777870"/>
              <a:gd name="connsiteY17" fmla="*/ 0 h 959362"/>
              <a:gd name="connsiteX18" fmla="*/ 10939563 w 11777870"/>
              <a:gd name="connsiteY18" fmla="*/ 0 h 959362"/>
              <a:gd name="connsiteX19" fmla="*/ 11777870 w 11777870"/>
              <a:gd name="connsiteY19" fmla="*/ 0 h 959362"/>
              <a:gd name="connsiteX20" fmla="*/ 11777870 w 11777870"/>
              <a:gd name="connsiteY20" fmla="*/ 460494 h 959362"/>
              <a:gd name="connsiteX21" fmla="*/ 11777870 w 11777870"/>
              <a:gd name="connsiteY21" fmla="*/ 959362 h 959362"/>
              <a:gd name="connsiteX22" fmla="*/ 11202833 w 11777870"/>
              <a:gd name="connsiteY22" fmla="*/ 959362 h 959362"/>
              <a:gd name="connsiteX23" fmla="*/ 10510017 w 11777870"/>
              <a:gd name="connsiteY23" fmla="*/ 959362 h 959362"/>
              <a:gd name="connsiteX24" fmla="*/ 9581644 w 11777870"/>
              <a:gd name="connsiteY24" fmla="*/ 959362 h 959362"/>
              <a:gd name="connsiteX25" fmla="*/ 9124385 w 11777870"/>
              <a:gd name="connsiteY25" fmla="*/ 959362 h 959362"/>
              <a:gd name="connsiteX26" fmla="*/ 8431569 w 11777870"/>
              <a:gd name="connsiteY26" fmla="*/ 959362 h 959362"/>
              <a:gd name="connsiteX27" fmla="*/ 7974311 w 11777870"/>
              <a:gd name="connsiteY27" fmla="*/ 959362 h 959362"/>
              <a:gd name="connsiteX28" fmla="*/ 7399274 w 11777870"/>
              <a:gd name="connsiteY28" fmla="*/ 959362 h 959362"/>
              <a:gd name="connsiteX29" fmla="*/ 7059794 w 11777870"/>
              <a:gd name="connsiteY29" fmla="*/ 959362 h 959362"/>
              <a:gd name="connsiteX30" fmla="*/ 6131421 w 11777870"/>
              <a:gd name="connsiteY30" fmla="*/ 959362 h 959362"/>
              <a:gd name="connsiteX31" fmla="*/ 5674162 w 11777870"/>
              <a:gd name="connsiteY31" fmla="*/ 959362 h 959362"/>
              <a:gd name="connsiteX32" fmla="*/ 4981346 w 11777870"/>
              <a:gd name="connsiteY32" fmla="*/ 959362 h 959362"/>
              <a:gd name="connsiteX33" fmla="*/ 4170752 w 11777870"/>
              <a:gd name="connsiteY33" fmla="*/ 959362 h 959362"/>
              <a:gd name="connsiteX34" fmla="*/ 3831272 w 11777870"/>
              <a:gd name="connsiteY34" fmla="*/ 959362 h 959362"/>
              <a:gd name="connsiteX35" fmla="*/ 2902899 w 11777870"/>
              <a:gd name="connsiteY35" fmla="*/ 959362 h 959362"/>
              <a:gd name="connsiteX36" fmla="*/ 2327861 w 11777870"/>
              <a:gd name="connsiteY36" fmla="*/ 959362 h 959362"/>
              <a:gd name="connsiteX37" fmla="*/ 1988382 w 11777870"/>
              <a:gd name="connsiteY37" fmla="*/ 959362 h 959362"/>
              <a:gd name="connsiteX38" fmla="*/ 1413344 w 11777870"/>
              <a:gd name="connsiteY38" fmla="*/ 959362 h 959362"/>
              <a:gd name="connsiteX39" fmla="*/ 1073865 w 11777870"/>
              <a:gd name="connsiteY39" fmla="*/ 959362 h 959362"/>
              <a:gd name="connsiteX40" fmla="*/ 0 w 11777870"/>
              <a:gd name="connsiteY40" fmla="*/ 959362 h 959362"/>
              <a:gd name="connsiteX41" fmla="*/ 0 w 11777870"/>
              <a:gd name="connsiteY41" fmla="*/ 489275 h 959362"/>
              <a:gd name="connsiteX42" fmla="*/ 0 w 11777870"/>
              <a:gd name="connsiteY42" fmla="*/ 0 h 95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77870" h="959362" fill="none" extrusionOk="0">
                <a:moveTo>
                  <a:pt x="0" y="0"/>
                </a:moveTo>
                <a:cubicBezTo>
                  <a:pt x="76742" y="11284"/>
                  <a:pt x="241516" y="-5844"/>
                  <a:pt x="339480" y="0"/>
                </a:cubicBezTo>
                <a:cubicBezTo>
                  <a:pt x="437444" y="5844"/>
                  <a:pt x="714458" y="27451"/>
                  <a:pt x="1032296" y="0"/>
                </a:cubicBezTo>
                <a:cubicBezTo>
                  <a:pt x="1350134" y="-27451"/>
                  <a:pt x="1378950" y="17394"/>
                  <a:pt x="1489554" y="0"/>
                </a:cubicBezTo>
                <a:cubicBezTo>
                  <a:pt x="1600158" y="-17394"/>
                  <a:pt x="1991659" y="-40791"/>
                  <a:pt x="2417927" y="0"/>
                </a:cubicBezTo>
                <a:cubicBezTo>
                  <a:pt x="2844195" y="40791"/>
                  <a:pt x="2838268" y="22931"/>
                  <a:pt x="3110743" y="0"/>
                </a:cubicBezTo>
                <a:cubicBezTo>
                  <a:pt x="3383218" y="-22931"/>
                  <a:pt x="3736648" y="-17757"/>
                  <a:pt x="3921338" y="0"/>
                </a:cubicBezTo>
                <a:cubicBezTo>
                  <a:pt x="4106029" y="17757"/>
                  <a:pt x="4315532" y="-10505"/>
                  <a:pt x="4496375" y="0"/>
                </a:cubicBezTo>
                <a:cubicBezTo>
                  <a:pt x="4677218" y="10505"/>
                  <a:pt x="4753739" y="-533"/>
                  <a:pt x="4835855" y="0"/>
                </a:cubicBezTo>
                <a:cubicBezTo>
                  <a:pt x="4917971" y="533"/>
                  <a:pt x="5394230" y="-30315"/>
                  <a:pt x="5646449" y="0"/>
                </a:cubicBezTo>
                <a:cubicBezTo>
                  <a:pt x="5898668" y="30315"/>
                  <a:pt x="6026307" y="33960"/>
                  <a:pt x="6339265" y="0"/>
                </a:cubicBezTo>
                <a:cubicBezTo>
                  <a:pt x="6652223" y="-33960"/>
                  <a:pt x="6644645" y="-7757"/>
                  <a:pt x="6796524" y="0"/>
                </a:cubicBezTo>
                <a:cubicBezTo>
                  <a:pt x="6948403" y="7757"/>
                  <a:pt x="7048539" y="-1956"/>
                  <a:pt x="7136004" y="0"/>
                </a:cubicBezTo>
                <a:cubicBezTo>
                  <a:pt x="7223469" y="1956"/>
                  <a:pt x="7356504" y="1369"/>
                  <a:pt x="7475483" y="0"/>
                </a:cubicBezTo>
                <a:cubicBezTo>
                  <a:pt x="7594462" y="-1369"/>
                  <a:pt x="7948920" y="10447"/>
                  <a:pt x="8168299" y="0"/>
                </a:cubicBezTo>
                <a:cubicBezTo>
                  <a:pt x="8387678" y="-10447"/>
                  <a:pt x="8608748" y="11880"/>
                  <a:pt x="8743336" y="0"/>
                </a:cubicBezTo>
                <a:cubicBezTo>
                  <a:pt x="8877924" y="-11880"/>
                  <a:pt x="9280932" y="20110"/>
                  <a:pt x="9671710" y="0"/>
                </a:cubicBezTo>
                <a:cubicBezTo>
                  <a:pt x="10062488" y="-20110"/>
                  <a:pt x="9989543" y="-5485"/>
                  <a:pt x="10128968" y="0"/>
                </a:cubicBezTo>
                <a:cubicBezTo>
                  <a:pt x="10268393" y="5485"/>
                  <a:pt x="10663740" y="33901"/>
                  <a:pt x="10939563" y="0"/>
                </a:cubicBezTo>
                <a:cubicBezTo>
                  <a:pt x="11215387" y="-33901"/>
                  <a:pt x="11550646" y="-10221"/>
                  <a:pt x="11777870" y="0"/>
                </a:cubicBezTo>
                <a:cubicBezTo>
                  <a:pt x="11766280" y="133874"/>
                  <a:pt x="11761743" y="254504"/>
                  <a:pt x="11777870" y="460494"/>
                </a:cubicBezTo>
                <a:cubicBezTo>
                  <a:pt x="11793997" y="666484"/>
                  <a:pt x="11776626" y="740634"/>
                  <a:pt x="11777870" y="959362"/>
                </a:cubicBezTo>
                <a:cubicBezTo>
                  <a:pt x="11585554" y="966124"/>
                  <a:pt x="11336838" y="980448"/>
                  <a:pt x="11202833" y="959362"/>
                </a:cubicBezTo>
                <a:cubicBezTo>
                  <a:pt x="11068828" y="938276"/>
                  <a:pt x="10794215" y="948278"/>
                  <a:pt x="10510017" y="959362"/>
                </a:cubicBezTo>
                <a:cubicBezTo>
                  <a:pt x="10225819" y="970446"/>
                  <a:pt x="9772390" y="994974"/>
                  <a:pt x="9581644" y="959362"/>
                </a:cubicBezTo>
                <a:cubicBezTo>
                  <a:pt x="9390898" y="923750"/>
                  <a:pt x="9337843" y="957574"/>
                  <a:pt x="9124385" y="959362"/>
                </a:cubicBezTo>
                <a:cubicBezTo>
                  <a:pt x="8910927" y="961150"/>
                  <a:pt x="8747560" y="964912"/>
                  <a:pt x="8431569" y="959362"/>
                </a:cubicBezTo>
                <a:cubicBezTo>
                  <a:pt x="8115578" y="953812"/>
                  <a:pt x="8107096" y="949105"/>
                  <a:pt x="7974311" y="959362"/>
                </a:cubicBezTo>
                <a:cubicBezTo>
                  <a:pt x="7841526" y="969619"/>
                  <a:pt x="7586880" y="932483"/>
                  <a:pt x="7399274" y="959362"/>
                </a:cubicBezTo>
                <a:cubicBezTo>
                  <a:pt x="7211668" y="986241"/>
                  <a:pt x="7203412" y="954135"/>
                  <a:pt x="7059794" y="959362"/>
                </a:cubicBezTo>
                <a:cubicBezTo>
                  <a:pt x="6916176" y="964589"/>
                  <a:pt x="6388984" y="994848"/>
                  <a:pt x="6131421" y="959362"/>
                </a:cubicBezTo>
                <a:cubicBezTo>
                  <a:pt x="5873858" y="923876"/>
                  <a:pt x="5794452" y="955410"/>
                  <a:pt x="5674162" y="959362"/>
                </a:cubicBezTo>
                <a:cubicBezTo>
                  <a:pt x="5553872" y="963314"/>
                  <a:pt x="5202112" y="972722"/>
                  <a:pt x="4981346" y="959362"/>
                </a:cubicBezTo>
                <a:cubicBezTo>
                  <a:pt x="4760580" y="946002"/>
                  <a:pt x="4400432" y="996288"/>
                  <a:pt x="4170752" y="959362"/>
                </a:cubicBezTo>
                <a:cubicBezTo>
                  <a:pt x="3941072" y="922436"/>
                  <a:pt x="3961846" y="962828"/>
                  <a:pt x="3831272" y="959362"/>
                </a:cubicBezTo>
                <a:cubicBezTo>
                  <a:pt x="3700698" y="955896"/>
                  <a:pt x="3088616" y="979778"/>
                  <a:pt x="2902899" y="959362"/>
                </a:cubicBezTo>
                <a:cubicBezTo>
                  <a:pt x="2717182" y="938946"/>
                  <a:pt x="2446926" y="951324"/>
                  <a:pt x="2327861" y="959362"/>
                </a:cubicBezTo>
                <a:cubicBezTo>
                  <a:pt x="2208796" y="967400"/>
                  <a:pt x="2089961" y="969503"/>
                  <a:pt x="1988382" y="959362"/>
                </a:cubicBezTo>
                <a:cubicBezTo>
                  <a:pt x="1886803" y="949221"/>
                  <a:pt x="1536581" y="964954"/>
                  <a:pt x="1413344" y="959362"/>
                </a:cubicBezTo>
                <a:cubicBezTo>
                  <a:pt x="1290107" y="953770"/>
                  <a:pt x="1225402" y="954020"/>
                  <a:pt x="1073865" y="959362"/>
                </a:cubicBezTo>
                <a:cubicBezTo>
                  <a:pt x="922328" y="964704"/>
                  <a:pt x="525566" y="997439"/>
                  <a:pt x="0" y="959362"/>
                </a:cubicBezTo>
                <a:cubicBezTo>
                  <a:pt x="-2995" y="852970"/>
                  <a:pt x="20094" y="645498"/>
                  <a:pt x="0" y="489275"/>
                </a:cubicBezTo>
                <a:cubicBezTo>
                  <a:pt x="-20094" y="333052"/>
                  <a:pt x="-18977" y="182330"/>
                  <a:pt x="0" y="0"/>
                </a:cubicBezTo>
                <a:close/>
              </a:path>
              <a:path w="11777870" h="959362" stroke="0" extrusionOk="0">
                <a:moveTo>
                  <a:pt x="0" y="0"/>
                </a:moveTo>
                <a:cubicBezTo>
                  <a:pt x="163407" y="5899"/>
                  <a:pt x="217096" y="-13492"/>
                  <a:pt x="339480" y="0"/>
                </a:cubicBezTo>
                <a:cubicBezTo>
                  <a:pt x="461864" y="13492"/>
                  <a:pt x="555253" y="-14526"/>
                  <a:pt x="678960" y="0"/>
                </a:cubicBezTo>
                <a:cubicBezTo>
                  <a:pt x="802667" y="14526"/>
                  <a:pt x="918047" y="-776"/>
                  <a:pt x="1136218" y="0"/>
                </a:cubicBezTo>
                <a:cubicBezTo>
                  <a:pt x="1354389" y="776"/>
                  <a:pt x="1583379" y="10030"/>
                  <a:pt x="1711255" y="0"/>
                </a:cubicBezTo>
                <a:cubicBezTo>
                  <a:pt x="1839131" y="-10030"/>
                  <a:pt x="2177049" y="-679"/>
                  <a:pt x="2404071" y="0"/>
                </a:cubicBezTo>
                <a:cubicBezTo>
                  <a:pt x="2631093" y="679"/>
                  <a:pt x="2981885" y="23360"/>
                  <a:pt x="3332444" y="0"/>
                </a:cubicBezTo>
                <a:cubicBezTo>
                  <a:pt x="3683003" y="-23360"/>
                  <a:pt x="3981619" y="22144"/>
                  <a:pt x="4260818" y="0"/>
                </a:cubicBezTo>
                <a:cubicBezTo>
                  <a:pt x="4540017" y="-22144"/>
                  <a:pt x="4658023" y="-5418"/>
                  <a:pt x="4953634" y="0"/>
                </a:cubicBezTo>
                <a:cubicBezTo>
                  <a:pt x="5249245" y="5418"/>
                  <a:pt x="5346574" y="28487"/>
                  <a:pt x="5528671" y="0"/>
                </a:cubicBezTo>
                <a:cubicBezTo>
                  <a:pt x="5710768" y="-28487"/>
                  <a:pt x="5736868" y="15817"/>
                  <a:pt x="5868151" y="0"/>
                </a:cubicBezTo>
                <a:cubicBezTo>
                  <a:pt x="5999434" y="-15817"/>
                  <a:pt x="6105364" y="19807"/>
                  <a:pt x="6325409" y="0"/>
                </a:cubicBezTo>
                <a:cubicBezTo>
                  <a:pt x="6545454" y="-19807"/>
                  <a:pt x="6596997" y="14731"/>
                  <a:pt x="6782667" y="0"/>
                </a:cubicBezTo>
                <a:cubicBezTo>
                  <a:pt x="6968337" y="-14731"/>
                  <a:pt x="7024134" y="-18775"/>
                  <a:pt x="7239926" y="0"/>
                </a:cubicBezTo>
                <a:cubicBezTo>
                  <a:pt x="7455718" y="18775"/>
                  <a:pt x="7470719" y="10876"/>
                  <a:pt x="7579406" y="0"/>
                </a:cubicBezTo>
                <a:cubicBezTo>
                  <a:pt x="7688093" y="-10876"/>
                  <a:pt x="7824621" y="-1466"/>
                  <a:pt x="7918886" y="0"/>
                </a:cubicBezTo>
                <a:cubicBezTo>
                  <a:pt x="8013151" y="1466"/>
                  <a:pt x="8456425" y="3915"/>
                  <a:pt x="8611701" y="0"/>
                </a:cubicBezTo>
                <a:cubicBezTo>
                  <a:pt x="8766977" y="-3915"/>
                  <a:pt x="9353909" y="257"/>
                  <a:pt x="9540075" y="0"/>
                </a:cubicBezTo>
                <a:cubicBezTo>
                  <a:pt x="9726241" y="-257"/>
                  <a:pt x="10164501" y="-7078"/>
                  <a:pt x="10350669" y="0"/>
                </a:cubicBezTo>
                <a:cubicBezTo>
                  <a:pt x="10536837" y="7078"/>
                  <a:pt x="10568196" y="9497"/>
                  <a:pt x="10690149" y="0"/>
                </a:cubicBezTo>
                <a:cubicBezTo>
                  <a:pt x="10812102" y="-9497"/>
                  <a:pt x="10888778" y="7177"/>
                  <a:pt x="11029629" y="0"/>
                </a:cubicBezTo>
                <a:cubicBezTo>
                  <a:pt x="11170480" y="-7177"/>
                  <a:pt x="11529499" y="-32834"/>
                  <a:pt x="11777870" y="0"/>
                </a:cubicBezTo>
                <a:cubicBezTo>
                  <a:pt x="11766136" y="174916"/>
                  <a:pt x="11794809" y="322378"/>
                  <a:pt x="11777870" y="489275"/>
                </a:cubicBezTo>
                <a:cubicBezTo>
                  <a:pt x="11760931" y="656173"/>
                  <a:pt x="11766459" y="732868"/>
                  <a:pt x="11777870" y="959362"/>
                </a:cubicBezTo>
                <a:cubicBezTo>
                  <a:pt x="11592353" y="946273"/>
                  <a:pt x="11393705" y="959392"/>
                  <a:pt x="11202833" y="959362"/>
                </a:cubicBezTo>
                <a:cubicBezTo>
                  <a:pt x="11011961" y="959332"/>
                  <a:pt x="10647186" y="997160"/>
                  <a:pt x="10392238" y="959362"/>
                </a:cubicBezTo>
                <a:cubicBezTo>
                  <a:pt x="10137291" y="921564"/>
                  <a:pt x="10166124" y="953829"/>
                  <a:pt x="10052758" y="959362"/>
                </a:cubicBezTo>
                <a:cubicBezTo>
                  <a:pt x="9939392" y="964895"/>
                  <a:pt x="9817305" y="973235"/>
                  <a:pt x="9713279" y="959362"/>
                </a:cubicBezTo>
                <a:cubicBezTo>
                  <a:pt x="9609253" y="945489"/>
                  <a:pt x="9165533" y="959527"/>
                  <a:pt x="8902684" y="959362"/>
                </a:cubicBezTo>
                <a:cubicBezTo>
                  <a:pt x="8639835" y="959197"/>
                  <a:pt x="8663097" y="945857"/>
                  <a:pt x="8445426" y="959362"/>
                </a:cubicBezTo>
                <a:cubicBezTo>
                  <a:pt x="8227755" y="972867"/>
                  <a:pt x="8264937" y="949940"/>
                  <a:pt x="8105946" y="959362"/>
                </a:cubicBezTo>
                <a:cubicBezTo>
                  <a:pt x="7946955" y="968784"/>
                  <a:pt x="7798514" y="951182"/>
                  <a:pt x="7530909" y="959362"/>
                </a:cubicBezTo>
                <a:cubicBezTo>
                  <a:pt x="7263304" y="967542"/>
                  <a:pt x="7276214" y="961359"/>
                  <a:pt x="7191429" y="959362"/>
                </a:cubicBezTo>
                <a:cubicBezTo>
                  <a:pt x="7106644" y="957365"/>
                  <a:pt x="6959943" y="945832"/>
                  <a:pt x="6734170" y="959362"/>
                </a:cubicBezTo>
                <a:cubicBezTo>
                  <a:pt x="6508397" y="972892"/>
                  <a:pt x="6398736" y="970799"/>
                  <a:pt x="6159133" y="959362"/>
                </a:cubicBezTo>
                <a:cubicBezTo>
                  <a:pt x="5919530" y="947925"/>
                  <a:pt x="5729538" y="985397"/>
                  <a:pt x="5584096" y="959362"/>
                </a:cubicBezTo>
                <a:cubicBezTo>
                  <a:pt x="5438654" y="933327"/>
                  <a:pt x="5085293" y="991053"/>
                  <a:pt x="4891280" y="959362"/>
                </a:cubicBezTo>
                <a:cubicBezTo>
                  <a:pt x="4697267" y="927671"/>
                  <a:pt x="4397272" y="931571"/>
                  <a:pt x="4080686" y="959362"/>
                </a:cubicBezTo>
                <a:cubicBezTo>
                  <a:pt x="3764100" y="987153"/>
                  <a:pt x="3613296" y="990368"/>
                  <a:pt x="3270091" y="959362"/>
                </a:cubicBezTo>
                <a:cubicBezTo>
                  <a:pt x="2926887" y="928356"/>
                  <a:pt x="3014396" y="968930"/>
                  <a:pt x="2930611" y="959362"/>
                </a:cubicBezTo>
                <a:cubicBezTo>
                  <a:pt x="2846826" y="949794"/>
                  <a:pt x="2419854" y="963765"/>
                  <a:pt x="2237795" y="959362"/>
                </a:cubicBezTo>
                <a:cubicBezTo>
                  <a:pt x="2055736" y="954959"/>
                  <a:pt x="1943691" y="972710"/>
                  <a:pt x="1780537" y="959362"/>
                </a:cubicBezTo>
                <a:cubicBezTo>
                  <a:pt x="1617383" y="946014"/>
                  <a:pt x="1428667" y="972679"/>
                  <a:pt x="1205500" y="959362"/>
                </a:cubicBezTo>
                <a:cubicBezTo>
                  <a:pt x="982333" y="946045"/>
                  <a:pt x="855637" y="951807"/>
                  <a:pt x="748241" y="959362"/>
                </a:cubicBezTo>
                <a:cubicBezTo>
                  <a:pt x="640845" y="966917"/>
                  <a:pt x="306370" y="933110"/>
                  <a:pt x="0" y="959362"/>
                </a:cubicBezTo>
                <a:cubicBezTo>
                  <a:pt x="-21971" y="740932"/>
                  <a:pt x="17022" y="663559"/>
                  <a:pt x="0" y="508462"/>
                </a:cubicBezTo>
                <a:cubicBezTo>
                  <a:pt x="-17022" y="353365"/>
                  <a:pt x="-22213" y="222144"/>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800" b="1" dirty="0">
                <a:solidFill>
                  <a:schemeClr val="tx1"/>
                </a:solidFill>
                <a:latin typeface="Century Gothic" panose="020B0502020202020204" pitchFamily="34" charset="0"/>
              </a:rPr>
              <a:t>Read </a:t>
            </a:r>
            <a:r>
              <a:rPr lang="en-US" sz="2800" b="1" dirty="0" smtClean="0">
                <a:solidFill>
                  <a:schemeClr val="tx1"/>
                </a:solidFill>
                <a:latin typeface="Century Gothic" panose="020B0502020202020204" pitchFamily="34" charset="0"/>
              </a:rPr>
              <a:t>paragraphs </a:t>
            </a:r>
            <a:r>
              <a:rPr lang="en-US" sz="2800" b="1" dirty="0">
                <a:solidFill>
                  <a:schemeClr val="tx1"/>
                </a:solidFill>
                <a:latin typeface="Century Gothic" panose="020B0502020202020204" pitchFamily="34" charset="0"/>
              </a:rPr>
              <a:t>3,4,5 and write </a:t>
            </a:r>
            <a:r>
              <a:rPr lang="en-US" sz="2800" b="1" dirty="0">
                <a:solidFill>
                  <a:srgbClr val="C00000"/>
                </a:solidFill>
                <a:latin typeface="Century Gothic" panose="020B0502020202020204" pitchFamily="34" charset="0"/>
              </a:rPr>
              <a:t>(T) </a:t>
            </a:r>
            <a:r>
              <a:rPr lang="en-US" sz="2800" b="1" dirty="0">
                <a:solidFill>
                  <a:schemeClr val="tx1"/>
                </a:solidFill>
                <a:latin typeface="Century Gothic" panose="020B0502020202020204" pitchFamily="34" charset="0"/>
              </a:rPr>
              <a:t>for true sentences and </a:t>
            </a:r>
            <a:r>
              <a:rPr lang="en-US" sz="2800" b="1" dirty="0">
                <a:solidFill>
                  <a:srgbClr val="C00000"/>
                </a:solidFill>
                <a:latin typeface="Century Gothic" panose="020B0502020202020204" pitchFamily="34" charset="0"/>
              </a:rPr>
              <a:t>(F) </a:t>
            </a:r>
            <a:r>
              <a:rPr lang="en-US" sz="2800" b="1" dirty="0">
                <a:solidFill>
                  <a:schemeClr val="tx1"/>
                </a:solidFill>
                <a:latin typeface="Century Gothic" panose="020B0502020202020204" pitchFamily="34" charset="0"/>
              </a:rPr>
              <a:t>for </a:t>
            </a:r>
            <a:r>
              <a:rPr lang="en-US" sz="2800" b="1" dirty="0" smtClean="0">
                <a:solidFill>
                  <a:schemeClr val="tx1"/>
                </a:solidFill>
                <a:latin typeface="Century Gothic" panose="020B0502020202020204" pitchFamily="34" charset="0"/>
              </a:rPr>
              <a:t>false ones</a:t>
            </a:r>
            <a:r>
              <a:rPr lang="en-US" sz="2800" b="1" dirty="0">
                <a:solidFill>
                  <a:schemeClr val="tx1"/>
                </a:solidFill>
                <a:latin typeface="Century Gothic" panose="020B0502020202020204" pitchFamily="34" charset="0"/>
              </a:rPr>
              <a:t>.</a:t>
            </a:r>
          </a:p>
        </p:txBody>
      </p:sp>
      <p:cxnSp>
        <p:nvCxnSpPr>
          <p:cNvPr id="16" name="Straight Connector 15">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7">
            <a:extLst>
              <a:ext uri="{FF2B5EF4-FFF2-40B4-BE49-F238E27FC236}">
                <a16:creationId xmlns:a16="http://schemas.microsoft.com/office/drawing/2014/main" id="{1736EE31-4583-48DC-BFFF-ED7C54158A0B}"/>
              </a:ext>
            </a:extLst>
          </p:cNvPr>
          <p:cNvSpPr txBox="1"/>
          <p:nvPr/>
        </p:nvSpPr>
        <p:spPr>
          <a:xfrm>
            <a:off x="7459013" y="6558977"/>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20" name="Rectangle 19"/>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15062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C2443724-6B5B-4586-82E7-B30EC4DB0703}"/>
              </a:ext>
            </a:extLst>
          </p:cNvPr>
          <p:cNvSpPr/>
          <p:nvPr/>
        </p:nvSpPr>
        <p:spPr>
          <a:xfrm>
            <a:off x="4435799" y="545123"/>
            <a:ext cx="3311802" cy="593901"/>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Post-reading </a:t>
            </a:r>
          </a:p>
        </p:txBody>
      </p:sp>
      <p:sp>
        <p:nvSpPr>
          <p:cNvPr id="9" name="Rectangle 8">
            <a:extLst>
              <a:ext uri="{FF2B5EF4-FFF2-40B4-BE49-F238E27FC236}">
                <a16:creationId xmlns:a16="http://schemas.microsoft.com/office/drawing/2014/main" id="{2E36200B-E435-47A4-8527-523F57286151}"/>
              </a:ext>
            </a:extLst>
          </p:cNvPr>
          <p:cNvSpPr/>
          <p:nvPr/>
        </p:nvSpPr>
        <p:spPr>
          <a:xfrm>
            <a:off x="3219633" y="1356490"/>
            <a:ext cx="5949852" cy="599798"/>
          </a:xfrm>
          <a:custGeom>
            <a:avLst/>
            <a:gdLst>
              <a:gd name="connsiteX0" fmla="*/ 0 w 11589173"/>
              <a:gd name="connsiteY0" fmla="*/ 0 h 599798"/>
              <a:gd name="connsiteX1" fmla="*/ 797608 w 11589173"/>
              <a:gd name="connsiteY1" fmla="*/ 0 h 599798"/>
              <a:gd name="connsiteX2" fmla="*/ 1247540 w 11589173"/>
              <a:gd name="connsiteY2" fmla="*/ 0 h 599798"/>
              <a:gd name="connsiteX3" fmla="*/ 2045148 w 11589173"/>
              <a:gd name="connsiteY3" fmla="*/ 0 h 599798"/>
              <a:gd name="connsiteX4" fmla="*/ 2726864 w 11589173"/>
              <a:gd name="connsiteY4" fmla="*/ 0 h 599798"/>
              <a:gd name="connsiteX5" fmla="*/ 3176797 w 11589173"/>
              <a:gd name="connsiteY5" fmla="*/ 0 h 599798"/>
              <a:gd name="connsiteX6" fmla="*/ 4090296 w 11589173"/>
              <a:gd name="connsiteY6" fmla="*/ 0 h 599798"/>
              <a:gd name="connsiteX7" fmla="*/ 4772012 w 11589173"/>
              <a:gd name="connsiteY7" fmla="*/ 0 h 599798"/>
              <a:gd name="connsiteX8" fmla="*/ 5569620 w 11589173"/>
              <a:gd name="connsiteY8" fmla="*/ 0 h 599798"/>
              <a:gd name="connsiteX9" fmla="*/ 6135445 w 11589173"/>
              <a:gd name="connsiteY9" fmla="*/ 0 h 599798"/>
              <a:gd name="connsiteX10" fmla="*/ 6469485 w 11589173"/>
              <a:gd name="connsiteY10" fmla="*/ 0 h 599798"/>
              <a:gd name="connsiteX11" fmla="*/ 7267093 w 11589173"/>
              <a:gd name="connsiteY11" fmla="*/ 0 h 599798"/>
              <a:gd name="connsiteX12" fmla="*/ 7948809 w 11589173"/>
              <a:gd name="connsiteY12" fmla="*/ 0 h 599798"/>
              <a:gd name="connsiteX13" fmla="*/ 8398742 w 11589173"/>
              <a:gd name="connsiteY13" fmla="*/ 0 h 599798"/>
              <a:gd name="connsiteX14" fmla="*/ 8732783 w 11589173"/>
              <a:gd name="connsiteY14" fmla="*/ 0 h 599798"/>
              <a:gd name="connsiteX15" fmla="*/ 9066824 w 11589173"/>
              <a:gd name="connsiteY15" fmla="*/ 0 h 599798"/>
              <a:gd name="connsiteX16" fmla="*/ 9748540 w 11589173"/>
              <a:gd name="connsiteY16" fmla="*/ 0 h 599798"/>
              <a:gd name="connsiteX17" fmla="*/ 10314364 w 11589173"/>
              <a:gd name="connsiteY17" fmla="*/ 0 h 599798"/>
              <a:gd name="connsiteX18" fmla="*/ 11589173 w 11589173"/>
              <a:gd name="connsiteY18" fmla="*/ 0 h 599798"/>
              <a:gd name="connsiteX19" fmla="*/ 11589173 w 11589173"/>
              <a:gd name="connsiteY19" fmla="*/ 599798 h 599798"/>
              <a:gd name="connsiteX20" fmla="*/ 10907457 w 11589173"/>
              <a:gd name="connsiteY20" fmla="*/ 599798 h 599798"/>
              <a:gd name="connsiteX21" fmla="*/ 10573416 w 11589173"/>
              <a:gd name="connsiteY21" fmla="*/ 599798 h 599798"/>
              <a:gd name="connsiteX22" fmla="*/ 10007592 w 11589173"/>
              <a:gd name="connsiteY22" fmla="*/ 599798 h 599798"/>
              <a:gd name="connsiteX23" fmla="*/ 9325876 w 11589173"/>
              <a:gd name="connsiteY23" fmla="*/ 599798 h 599798"/>
              <a:gd name="connsiteX24" fmla="*/ 8991835 w 11589173"/>
              <a:gd name="connsiteY24" fmla="*/ 599798 h 599798"/>
              <a:gd name="connsiteX25" fmla="*/ 8310119 w 11589173"/>
              <a:gd name="connsiteY25" fmla="*/ 599798 h 599798"/>
              <a:gd name="connsiteX26" fmla="*/ 7396619 w 11589173"/>
              <a:gd name="connsiteY26" fmla="*/ 599798 h 599798"/>
              <a:gd name="connsiteX27" fmla="*/ 6946687 w 11589173"/>
              <a:gd name="connsiteY27" fmla="*/ 599798 h 599798"/>
              <a:gd name="connsiteX28" fmla="*/ 6264971 w 11589173"/>
              <a:gd name="connsiteY28" fmla="*/ 599798 h 599798"/>
              <a:gd name="connsiteX29" fmla="*/ 5815038 w 11589173"/>
              <a:gd name="connsiteY29" fmla="*/ 599798 h 599798"/>
              <a:gd name="connsiteX30" fmla="*/ 5249214 w 11589173"/>
              <a:gd name="connsiteY30" fmla="*/ 599798 h 599798"/>
              <a:gd name="connsiteX31" fmla="*/ 4915173 w 11589173"/>
              <a:gd name="connsiteY31" fmla="*/ 599798 h 599798"/>
              <a:gd name="connsiteX32" fmla="*/ 4001673 w 11589173"/>
              <a:gd name="connsiteY32" fmla="*/ 599798 h 599798"/>
              <a:gd name="connsiteX33" fmla="*/ 3551741 w 11589173"/>
              <a:gd name="connsiteY33" fmla="*/ 599798 h 599798"/>
              <a:gd name="connsiteX34" fmla="*/ 2870025 w 11589173"/>
              <a:gd name="connsiteY34" fmla="*/ 599798 h 599798"/>
              <a:gd name="connsiteX35" fmla="*/ 2072417 w 11589173"/>
              <a:gd name="connsiteY35" fmla="*/ 599798 h 599798"/>
              <a:gd name="connsiteX36" fmla="*/ 1738376 w 11589173"/>
              <a:gd name="connsiteY36" fmla="*/ 599798 h 599798"/>
              <a:gd name="connsiteX37" fmla="*/ 824876 w 11589173"/>
              <a:gd name="connsiteY37" fmla="*/ 599798 h 599798"/>
              <a:gd name="connsiteX38" fmla="*/ 0 w 11589173"/>
              <a:gd name="connsiteY38" fmla="*/ 599798 h 599798"/>
              <a:gd name="connsiteX39" fmla="*/ 0 w 11589173"/>
              <a:gd name="connsiteY39" fmla="*/ 0 h 5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89173" h="599798" fill="none" extrusionOk="0">
                <a:moveTo>
                  <a:pt x="0" y="0"/>
                </a:moveTo>
                <a:cubicBezTo>
                  <a:pt x="298613" y="-6003"/>
                  <a:pt x="407991" y="36292"/>
                  <a:pt x="797608" y="0"/>
                </a:cubicBezTo>
                <a:cubicBezTo>
                  <a:pt x="1187225" y="-36292"/>
                  <a:pt x="1082720" y="-12233"/>
                  <a:pt x="1247540" y="0"/>
                </a:cubicBezTo>
                <a:cubicBezTo>
                  <a:pt x="1412360" y="12233"/>
                  <a:pt x="1805353" y="-31221"/>
                  <a:pt x="2045148" y="0"/>
                </a:cubicBezTo>
                <a:cubicBezTo>
                  <a:pt x="2284943" y="31221"/>
                  <a:pt x="2435461" y="9384"/>
                  <a:pt x="2726864" y="0"/>
                </a:cubicBezTo>
                <a:cubicBezTo>
                  <a:pt x="3018267" y="-9384"/>
                  <a:pt x="3062378" y="15458"/>
                  <a:pt x="3176797" y="0"/>
                </a:cubicBezTo>
                <a:cubicBezTo>
                  <a:pt x="3291216" y="-15458"/>
                  <a:pt x="3775175" y="19265"/>
                  <a:pt x="4090296" y="0"/>
                </a:cubicBezTo>
                <a:cubicBezTo>
                  <a:pt x="4405417" y="-19265"/>
                  <a:pt x="4626972" y="32323"/>
                  <a:pt x="4772012" y="0"/>
                </a:cubicBezTo>
                <a:cubicBezTo>
                  <a:pt x="4917052" y="-32323"/>
                  <a:pt x="5325463" y="10802"/>
                  <a:pt x="5569620" y="0"/>
                </a:cubicBezTo>
                <a:cubicBezTo>
                  <a:pt x="5813777" y="-10802"/>
                  <a:pt x="5899584" y="-26578"/>
                  <a:pt x="6135445" y="0"/>
                </a:cubicBezTo>
                <a:cubicBezTo>
                  <a:pt x="6371306" y="26578"/>
                  <a:pt x="6346955" y="815"/>
                  <a:pt x="6469485" y="0"/>
                </a:cubicBezTo>
                <a:cubicBezTo>
                  <a:pt x="6592015" y="-815"/>
                  <a:pt x="6908178" y="-9839"/>
                  <a:pt x="7267093" y="0"/>
                </a:cubicBezTo>
                <a:cubicBezTo>
                  <a:pt x="7626008" y="9839"/>
                  <a:pt x="7655378" y="14021"/>
                  <a:pt x="7948809" y="0"/>
                </a:cubicBezTo>
                <a:cubicBezTo>
                  <a:pt x="8242240" y="-14021"/>
                  <a:pt x="8236205" y="10734"/>
                  <a:pt x="8398742" y="0"/>
                </a:cubicBezTo>
                <a:cubicBezTo>
                  <a:pt x="8561279" y="-10734"/>
                  <a:pt x="8606247" y="-4762"/>
                  <a:pt x="8732783" y="0"/>
                </a:cubicBezTo>
                <a:cubicBezTo>
                  <a:pt x="8859319" y="4762"/>
                  <a:pt x="8934521" y="14919"/>
                  <a:pt x="9066824" y="0"/>
                </a:cubicBezTo>
                <a:cubicBezTo>
                  <a:pt x="9199127" y="-14919"/>
                  <a:pt x="9436030" y="10472"/>
                  <a:pt x="9748540" y="0"/>
                </a:cubicBezTo>
                <a:cubicBezTo>
                  <a:pt x="10061050" y="-10472"/>
                  <a:pt x="10166456" y="-1504"/>
                  <a:pt x="10314364" y="0"/>
                </a:cubicBezTo>
                <a:cubicBezTo>
                  <a:pt x="10462272" y="1504"/>
                  <a:pt x="11308275" y="-59821"/>
                  <a:pt x="11589173" y="0"/>
                </a:cubicBezTo>
                <a:cubicBezTo>
                  <a:pt x="11614458" y="279641"/>
                  <a:pt x="11562334" y="354542"/>
                  <a:pt x="11589173" y="599798"/>
                </a:cubicBezTo>
                <a:cubicBezTo>
                  <a:pt x="11275285" y="588296"/>
                  <a:pt x="11133310" y="609096"/>
                  <a:pt x="10907457" y="599798"/>
                </a:cubicBezTo>
                <a:cubicBezTo>
                  <a:pt x="10681604" y="590500"/>
                  <a:pt x="10672324" y="602950"/>
                  <a:pt x="10573416" y="599798"/>
                </a:cubicBezTo>
                <a:cubicBezTo>
                  <a:pt x="10474508" y="596646"/>
                  <a:pt x="10256267" y="623534"/>
                  <a:pt x="10007592" y="599798"/>
                </a:cubicBezTo>
                <a:cubicBezTo>
                  <a:pt x="9758917" y="576062"/>
                  <a:pt x="9514218" y="608120"/>
                  <a:pt x="9325876" y="599798"/>
                </a:cubicBezTo>
                <a:cubicBezTo>
                  <a:pt x="9137534" y="591476"/>
                  <a:pt x="9082857" y="591931"/>
                  <a:pt x="8991835" y="599798"/>
                </a:cubicBezTo>
                <a:cubicBezTo>
                  <a:pt x="8900813" y="607665"/>
                  <a:pt x="8622112" y="618329"/>
                  <a:pt x="8310119" y="599798"/>
                </a:cubicBezTo>
                <a:cubicBezTo>
                  <a:pt x="7998126" y="581267"/>
                  <a:pt x="7692613" y="583028"/>
                  <a:pt x="7396619" y="599798"/>
                </a:cubicBezTo>
                <a:cubicBezTo>
                  <a:pt x="7100625" y="616568"/>
                  <a:pt x="7144042" y="619484"/>
                  <a:pt x="6946687" y="599798"/>
                </a:cubicBezTo>
                <a:cubicBezTo>
                  <a:pt x="6749332" y="580112"/>
                  <a:pt x="6471192" y="631667"/>
                  <a:pt x="6264971" y="599798"/>
                </a:cubicBezTo>
                <a:cubicBezTo>
                  <a:pt x="6058750" y="567929"/>
                  <a:pt x="5905222" y="588715"/>
                  <a:pt x="5815038" y="599798"/>
                </a:cubicBezTo>
                <a:cubicBezTo>
                  <a:pt x="5724854" y="610881"/>
                  <a:pt x="5419946" y="615845"/>
                  <a:pt x="5249214" y="599798"/>
                </a:cubicBezTo>
                <a:cubicBezTo>
                  <a:pt x="5078482" y="583751"/>
                  <a:pt x="4991453" y="585271"/>
                  <a:pt x="4915173" y="599798"/>
                </a:cubicBezTo>
                <a:cubicBezTo>
                  <a:pt x="4838893" y="614325"/>
                  <a:pt x="4259465" y="562251"/>
                  <a:pt x="4001673" y="599798"/>
                </a:cubicBezTo>
                <a:cubicBezTo>
                  <a:pt x="3743881" y="637345"/>
                  <a:pt x="3694963" y="579789"/>
                  <a:pt x="3551741" y="599798"/>
                </a:cubicBezTo>
                <a:cubicBezTo>
                  <a:pt x="3408519" y="619807"/>
                  <a:pt x="3012189" y="633542"/>
                  <a:pt x="2870025" y="599798"/>
                </a:cubicBezTo>
                <a:cubicBezTo>
                  <a:pt x="2727861" y="566054"/>
                  <a:pt x="2297384" y="588637"/>
                  <a:pt x="2072417" y="599798"/>
                </a:cubicBezTo>
                <a:cubicBezTo>
                  <a:pt x="1847450" y="610959"/>
                  <a:pt x="1887068" y="597222"/>
                  <a:pt x="1738376" y="599798"/>
                </a:cubicBezTo>
                <a:cubicBezTo>
                  <a:pt x="1589684" y="602374"/>
                  <a:pt x="1015407" y="640561"/>
                  <a:pt x="824876" y="599798"/>
                </a:cubicBezTo>
                <a:cubicBezTo>
                  <a:pt x="634345" y="559035"/>
                  <a:pt x="238457" y="632203"/>
                  <a:pt x="0" y="599798"/>
                </a:cubicBezTo>
                <a:cubicBezTo>
                  <a:pt x="-1635" y="308549"/>
                  <a:pt x="-783" y="238468"/>
                  <a:pt x="0" y="0"/>
                </a:cubicBezTo>
                <a:close/>
              </a:path>
              <a:path w="11589173" h="599798" stroke="0" extrusionOk="0">
                <a:moveTo>
                  <a:pt x="0" y="0"/>
                </a:moveTo>
                <a:cubicBezTo>
                  <a:pt x="162635" y="-12720"/>
                  <a:pt x="244801" y="3310"/>
                  <a:pt x="334041" y="0"/>
                </a:cubicBezTo>
                <a:cubicBezTo>
                  <a:pt x="423281" y="-3310"/>
                  <a:pt x="599329" y="13151"/>
                  <a:pt x="668082" y="0"/>
                </a:cubicBezTo>
                <a:cubicBezTo>
                  <a:pt x="736835" y="-13151"/>
                  <a:pt x="1006730" y="-9564"/>
                  <a:pt x="1118014" y="0"/>
                </a:cubicBezTo>
                <a:cubicBezTo>
                  <a:pt x="1229298" y="9564"/>
                  <a:pt x="1422696" y="1399"/>
                  <a:pt x="1683839" y="0"/>
                </a:cubicBezTo>
                <a:cubicBezTo>
                  <a:pt x="1944982" y="-1399"/>
                  <a:pt x="2185980" y="6646"/>
                  <a:pt x="2365555" y="0"/>
                </a:cubicBezTo>
                <a:cubicBezTo>
                  <a:pt x="2545130" y="-6646"/>
                  <a:pt x="2920138" y="-18333"/>
                  <a:pt x="3279054" y="0"/>
                </a:cubicBezTo>
                <a:cubicBezTo>
                  <a:pt x="3637970" y="18333"/>
                  <a:pt x="3984959" y="42331"/>
                  <a:pt x="4192554" y="0"/>
                </a:cubicBezTo>
                <a:cubicBezTo>
                  <a:pt x="4400149" y="-42331"/>
                  <a:pt x="4660176" y="9085"/>
                  <a:pt x="4874270" y="0"/>
                </a:cubicBezTo>
                <a:cubicBezTo>
                  <a:pt x="5088364" y="-9085"/>
                  <a:pt x="5256722" y="26183"/>
                  <a:pt x="5440094" y="0"/>
                </a:cubicBezTo>
                <a:cubicBezTo>
                  <a:pt x="5623466" y="-26183"/>
                  <a:pt x="5689014" y="-11101"/>
                  <a:pt x="5774135" y="0"/>
                </a:cubicBezTo>
                <a:cubicBezTo>
                  <a:pt x="5859256" y="11101"/>
                  <a:pt x="6120356" y="-4513"/>
                  <a:pt x="6224068" y="0"/>
                </a:cubicBezTo>
                <a:cubicBezTo>
                  <a:pt x="6327780" y="4513"/>
                  <a:pt x="6510133" y="1441"/>
                  <a:pt x="6674000" y="0"/>
                </a:cubicBezTo>
                <a:cubicBezTo>
                  <a:pt x="6837867" y="-1441"/>
                  <a:pt x="6933751" y="5986"/>
                  <a:pt x="7123933" y="0"/>
                </a:cubicBezTo>
                <a:cubicBezTo>
                  <a:pt x="7314115" y="-5986"/>
                  <a:pt x="7379789" y="-7956"/>
                  <a:pt x="7457974" y="0"/>
                </a:cubicBezTo>
                <a:cubicBezTo>
                  <a:pt x="7536159" y="7956"/>
                  <a:pt x="7682587" y="9150"/>
                  <a:pt x="7792015" y="0"/>
                </a:cubicBezTo>
                <a:cubicBezTo>
                  <a:pt x="7901443" y="-9150"/>
                  <a:pt x="8150659" y="-11889"/>
                  <a:pt x="8473731" y="0"/>
                </a:cubicBezTo>
                <a:cubicBezTo>
                  <a:pt x="8796803" y="11889"/>
                  <a:pt x="9189321" y="33362"/>
                  <a:pt x="9387230" y="0"/>
                </a:cubicBezTo>
                <a:cubicBezTo>
                  <a:pt x="9585139" y="-33362"/>
                  <a:pt x="9998843" y="-5702"/>
                  <a:pt x="10184838" y="0"/>
                </a:cubicBezTo>
                <a:cubicBezTo>
                  <a:pt x="10370833" y="5702"/>
                  <a:pt x="10366746" y="8183"/>
                  <a:pt x="10518879" y="0"/>
                </a:cubicBezTo>
                <a:cubicBezTo>
                  <a:pt x="10671012" y="-8183"/>
                  <a:pt x="10755319" y="-10059"/>
                  <a:pt x="10852920" y="0"/>
                </a:cubicBezTo>
                <a:cubicBezTo>
                  <a:pt x="10950521" y="10059"/>
                  <a:pt x="11337524" y="18015"/>
                  <a:pt x="11589173" y="0"/>
                </a:cubicBezTo>
                <a:cubicBezTo>
                  <a:pt x="11561983" y="171818"/>
                  <a:pt x="11560397" y="387627"/>
                  <a:pt x="11589173" y="599798"/>
                </a:cubicBezTo>
                <a:cubicBezTo>
                  <a:pt x="11306512" y="574677"/>
                  <a:pt x="11294501" y="588580"/>
                  <a:pt x="11023349" y="599798"/>
                </a:cubicBezTo>
                <a:cubicBezTo>
                  <a:pt x="10752197" y="611016"/>
                  <a:pt x="10820967" y="610374"/>
                  <a:pt x="10689308" y="599798"/>
                </a:cubicBezTo>
                <a:cubicBezTo>
                  <a:pt x="10557649" y="589222"/>
                  <a:pt x="10177021" y="582957"/>
                  <a:pt x="9891700" y="599798"/>
                </a:cubicBezTo>
                <a:cubicBezTo>
                  <a:pt x="9606379" y="616639"/>
                  <a:pt x="9670617" y="594364"/>
                  <a:pt x="9557659" y="599798"/>
                </a:cubicBezTo>
                <a:cubicBezTo>
                  <a:pt x="9444701" y="605232"/>
                  <a:pt x="9332553" y="611702"/>
                  <a:pt x="9223618" y="599798"/>
                </a:cubicBezTo>
                <a:cubicBezTo>
                  <a:pt x="9114683" y="587894"/>
                  <a:pt x="8720962" y="630179"/>
                  <a:pt x="8426010" y="599798"/>
                </a:cubicBezTo>
                <a:cubicBezTo>
                  <a:pt x="8131058" y="569417"/>
                  <a:pt x="8140891" y="599260"/>
                  <a:pt x="7976078" y="599798"/>
                </a:cubicBezTo>
                <a:cubicBezTo>
                  <a:pt x="7811265" y="600336"/>
                  <a:pt x="7717563" y="583494"/>
                  <a:pt x="7642037" y="599798"/>
                </a:cubicBezTo>
                <a:cubicBezTo>
                  <a:pt x="7566511" y="616102"/>
                  <a:pt x="7254395" y="614973"/>
                  <a:pt x="7076213" y="599798"/>
                </a:cubicBezTo>
                <a:cubicBezTo>
                  <a:pt x="6898031" y="584623"/>
                  <a:pt x="6841877" y="587247"/>
                  <a:pt x="6742172" y="599798"/>
                </a:cubicBezTo>
                <a:cubicBezTo>
                  <a:pt x="6642467" y="612349"/>
                  <a:pt x="6394737" y="613352"/>
                  <a:pt x="6292239" y="599798"/>
                </a:cubicBezTo>
                <a:cubicBezTo>
                  <a:pt x="6189741" y="586244"/>
                  <a:pt x="6009247" y="604912"/>
                  <a:pt x="5726415" y="599798"/>
                </a:cubicBezTo>
                <a:cubicBezTo>
                  <a:pt x="5443583" y="594684"/>
                  <a:pt x="5428073" y="606679"/>
                  <a:pt x="5160591" y="599798"/>
                </a:cubicBezTo>
                <a:cubicBezTo>
                  <a:pt x="4893109" y="592917"/>
                  <a:pt x="4750571" y="575924"/>
                  <a:pt x="4478875" y="599798"/>
                </a:cubicBezTo>
                <a:cubicBezTo>
                  <a:pt x="4207179" y="623672"/>
                  <a:pt x="4014636" y="609475"/>
                  <a:pt x="3681267" y="599798"/>
                </a:cubicBezTo>
                <a:cubicBezTo>
                  <a:pt x="3347898" y="590121"/>
                  <a:pt x="3168818" y="571736"/>
                  <a:pt x="2883659" y="599798"/>
                </a:cubicBezTo>
                <a:cubicBezTo>
                  <a:pt x="2598500" y="627860"/>
                  <a:pt x="2705459" y="585313"/>
                  <a:pt x="2549618" y="599798"/>
                </a:cubicBezTo>
                <a:cubicBezTo>
                  <a:pt x="2393777" y="614283"/>
                  <a:pt x="2170482" y="616411"/>
                  <a:pt x="1867902" y="599798"/>
                </a:cubicBezTo>
                <a:cubicBezTo>
                  <a:pt x="1565322" y="583185"/>
                  <a:pt x="1633181" y="589520"/>
                  <a:pt x="1417969" y="599798"/>
                </a:cubicBezTo>
                <a:cubicBezTo>
                  <a:pt x="1202757" y="610076"/>
                  <a:pt x="1064396" y="583612"/>
                  <a:pt x="852145" y="599798"/>
                </a:cubicBezTo>
                <a:cubicBezTo>
                  <a:pt x="639894" y="615984"/>
                  <a:pt x="293494" y="611982"/>
                  <a:pt x="0" y="599798"/>
                </a:cubicBezTo>
                <a:cubicBezTo>
                  <a:pt x="19400" y="327356"/>
                  <a:pt x="-29462" y="133075"/>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800" b="1" dirty="0">
                <a:solidFill>
                  <a:schemeClr val="tx1"/>
                </a:solidFill>
                <a:latin typeface="Century Gothic" panose="020B0502020202020204" pitchFamily="34" charset="0"/>
              </a:rPr>
              <a:t>Answer the following questions. </a:t>
            </a:r>
            <a:endParaRPr lang="ar-BH" sz="28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EB3D347C-C279-460C-AA31-14B1E9D8CBEF}"/>
              </a:ext>
            </a:extLst>
          </p:cNvPr>
          <p:cNvSpPr txBox="1"/>
          <p:nvPr/>
        </p:nvSpPr>
        <p:spPr>
          <a:xfrm>
            <a:off x="250613" y="2136971"/>
            <a:ext cx="11682174" cy="3963320"/>
          </a:xfrm>
          <a:prstGeom prst="rect">
            <a:avLst/>
          </a:prstGeom>
          <a:noFill/>
          <a:ln>
            <a:solidFill>
              <a:schemeClr val="tx1"/>
            </a:solidFill>
          </a:ln>
        </p:spPr>
        <p:txBody>
          <a:bodyPr wrap="square" rtlCol="0">
            <a:spAutoFit/>
          </a:bodyPr>
          <a:lstStyle/>
          <a:p>
            <a:endParaRPr lang="en-US" dirty="0"/>
          </a:p>
        </p:txBody>
      </p:sp>
      <p:sp>
        <p:nvSpPr>
          <p:cNvPr id="11" name="Question box">
            <a:extLst>
              <a:ext uri="{FF2B5EF4-FFF2-40B4-BE49-F238E27FC236}">
                <a16:creationId xmlns:a16="http://schemas.microsoft.com/office/drawing/2014/main" id="{173F21D1-34CE-4793-BA5D-A66643A92597}"/>
              </a:ext>
            </a:extLst>
          </p:cNvPr>
          <p:cNvSpPr/>
          <p:nvPr/>
        </p:nvSpPr>
        <p:spPr>
          <a:xfrm>
            <a:off x="416560" y="4300692"/>
            <a:ext cx="11406294" cy="741875"/>
          </a:xfrm>
          <a:prstGeom prst="roundRect">
            <a:avLst/>
          </a:pr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400" b="1" dirty="0" smtClean="0">
                <a:solidFill>
                  <a:schemeClr val="tx1"/>
                </a:solidFill>
                <a:latin typeface="Century Gothic" panose="020B0502020202020204" pitchFamily="34" charset="0"/>
              </a:rPr>
              <a:t>Write 2 facts about Gold Rush.</a:t>
            </a:r>
            <a:endParaRPr lang="en-GB" sz="2400" b="1" dirty="0">
              <a:solidFill>
                <a:schemeClr val="tx1"/>
              </a:solidFill>
              <a:latin typeface="Century Gothic" panose="020B0502020202020204" pitchFamily="34" charset="0"/>
            </a:endParaRPr>
          </a:p>
        </p:txBody>
      </p:sp>
      <p:sp>
        <p:nvSpPr>
          <p:cNvPr id="12" name="Question box">
            <a:extLst>
              <a:ext uri="{FF2B5EF4-FFF2-40B4-BE49-F238E27FC236}">
                <a16:creationId xmlns:a16="http://schemas.microsoft.com/office/drawing/2014/main" id="{AE0A4731-88ED-48FC-8C07-274B97202FA3}"/>
              </a:ext>
            </a:extLst>
          </p:cNvPr>
          <p:cNvSpPr/>
          <p:nvPr/>
        </p:nvSpPr>
        <p:spPr>
          <a:xfrm>
            <a:off x="448408" y="2336016"/>
            <a:ext cx="9836580" cy="741875"/>
          </a:xfrm>
          <a:prstGeom prst="roundRect">
            <a:avLst/>
          </a:pr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400" b="1" dirty="0" smtClean="0">
                <a:solidFill>
                  <a:schemeClr val="tx1"/>
                </a:solidFill>
                <a:latin typeface="Century Gothic" panose="020B0502020202020204" pitchFamily="34" charset="0"/>
              </a:rPr>
              <a:t>Write the steps of ‘panning </a:t>
            </a:r>
            <a:r>
              <a:rPr lang="en-GB" sz="2400" b="1" dirty="0">
                <a:solidFill>
                  <a:schemeClr val="tx1"/>
                </a:solidFill>
                <a:latin typeface="Century Gothic" panose="020B0502020202020204" pitchFamily="34" charset="0"/>
              </a:rPr>
              <a:t>for </a:t>
            </a:r>
            <a:r>
              <a:rPr lang="en-GB" sz="2400" b="1" dirty="0" smtClean="0">
                <a:solidFill>
                  <a:schemeClr val="tx1"/>
                </a:solidFill>
                <a:latin typeface="Century Gothic" panose="020B0502020202020204" pitchFamily="34" charset="0"/>
              </a:rPr>
              <a:t>gold’.</a:t>
            </a:r>
            <a:endParaRPr lang="en-GB" sz="2400" b="1" dirty="0">
              <a:solidFill>
                <a:schemeClr val="tx1"/>
              </a:solidFill>
              <a:latin typeface="Century Gothic" panose="020B0502020202020204" pitchFamily="34" charset="0"/>
            </a:endParaRPr>
          </a:p>
        </p:txBody>
      </p:sp>
      <p:sp>
        <p:nvSpPr>
          <p:cNvPr id="13" name="Rectangle 12">
            <a:extLst>
              <a:ext uri="{FF2B5EF4-FFF2-40B4-BE49-F238E27FC236}">
                <a16:creationId xmlns:a16="http://schemas.microsoft.com/office/drawing/2014/main" id="{9D9C6841-643B-4541-9C41-C456E2AAC5C5}"/>
              </a:ext>
            </a:extLst>
          </p:cNvPr>
          <p:cNvSpPr/>
          <p:nvPr/>
        </p:nvSpPr>
        <p:spPr>
          <a:xfrm>
            <a:off x="345440" y="5137003"/>
            <a:ext cx="11539934" cy="1015663"/>
          </a:xfrm>
          <a:prstGeom prst="rect">
            <a:avLst/>
          </a:prstGeom>
        </p:spPr>
        <p:txBody>
          <a:bodyPr wrap="square">
            <a:spAutoFit/>
          </a:bodyPr>
          <a:lstStyle/>
          <a:p>
            <a:r>
              <a:rPr lang="en-US" sz="2000" b="1" dirty="0" smtClean="0">
                <a:solidFill>
                  <a:srgbClr val="0070C0"/>
                </a:solidFill>
                <a:latin typeface="Century Gothic" panose="020B0502020202020204" pitchFamily="34" charset="0"/>
              </a:rPr>
              <a:t>1- People used their old ships to build houses.” Today you can still see old ships below buildings in San Francisco.</a:t>
            </a:r>
          </a:p>
          <a:p>
            <a:r>
              <a:rPr lang="en-US" sz="2000" b="1" dirty="0" smtClean="0">
                <a:solidFill>
                  <a:srgbClr val="0070C0"/>
                </a:solidFill>
                <a:latin typeface="Century Gothic" panose="020B0502020202020204" pitchFamily="34" charset="0"/>
              </a:rPr>
              <a:t>2-Children play ‘</a:t>
            </a:r>
            <a:r>
              <a:rPr lang="en-US" sz="2000" b="1" dirty="0">
                <a:solidFill>
                  <a:srgbClr val="0070C0"/>
                </a:solidFill>
                <a:latin typeface="Century Gothic" panose="020B0502020202020204" pitchFamily="34" charset="0"/>
              </a:rPr>
              <a:t>p</a:t>
            </a:r>
            <a:r>
              <a:rPr lang="en-US" sz="2000" b="1" dirty="0" smtClean="0">
                <a:solidFill>
                  <a:srgbClr val="0070C0"/>
                </a:solidFill>
                <a:latin typeface="Century Gothic" panose="020B0502020202020204" pitchFamily="34" charset="0"/>
              </a:rPr>
              <a:t>anning for gold’ games at parties.</a:t>
            </a:r>
            <a:endParaRPr lang="ar-BH" sz="2000" b="1" dirty="0">
              <a:solidFill>
                <a:srgbClr val="0070C0"/>
              </a:solidFill>
              <a:latin typeface="Century Gothic" panose="020B0502020202020204" pitchFamily="34" charset="0"/>
            </a:endParaRPr>
          </a:p>
        </p:txBody>
      </p:sp>
      <p:sp>
        <p:nvSpPr>
          <p:cNvPr id="14" name="Rectangle 13">
            <a:extLst>
              <a:ext uri="{FF2B5EF4-FFF2-40B4-BE49-F238E27FC236}">
                <a16:creationId xmlns:a16="http://schemas.microsoft.com/office/drawing/2014/main" id="{01E6C7D1-5579-41AD-B14A-FAC1EE7296C6}"/>
              </a:ext>
            </a:extLst>
          </p:cNvPr>
          <p:cNvSpPr/>
          <p:nvPr/>
        </p:nvSpPr>
        <p:spPr>
          <a:xfrm>
            <a:off x="448408" y="3228678"/>
            <a:ext cx="11563640" cy="1015663"/>
          </a:xfrm>
          <a:prstGeom prst="rect">
            <a:avLst/>
          </a:prstGeom>
        </p:spPr>
        <p:txBody>
          <a:bodyPr wrap="square">
            <a:spAutoFit/>
          </a:bodyPr>
          <a:lstStyle/>
          <a:p>
            <a:r>
              <a:rPr lang="en-US" sz="2000" b="1" dirty="0" smtClean="0">
                <a:solidFill>
                  <a:srgbClr val="0070C0"/>
                </a:solidFill>
                <a:latin typeface="Century Gothic" panose="020B0502020202020204" pitchFamily="34" charset="0"/>
              </a:rPr>
              <a:t>1-They </a:t>
            </a:r>
            <a:r>
              <a:rPr lang="en-US" sz="2000" b="1" dirty="0">
                <a:solidFill>
                  <a:srgbClr val="0070C0"/>
                </a:solidFill>
                <a:latin typeface="Century Gothic" panose="020B0502020202020204" pitchFamily="34" charset="0"/>
              </a:rPr>
              <a:t>put water and small stones into the </a:t>
            </a:r>
            <a:r>
              <a:rPr lang="en-US" sz="2000" b="1" dirty="0" smtClean="0">
                <a:solidFill>
                  <a:srgbClr val="0070C0"/>
                </a:solidFill>
                <a:latin typeface="Century Gothic" panose="020B0502020202020204" pitchFamily="34" charset="0"/>
              </a:rPr>
              <a:t>pan.</a:t>
            </a:r>
          </a:p>
          <a:p>
            <a:r>
              <a:rPr lang="en-US" sz="2000" b="1" dirty="0" smtClean="0">
                <a:solidFill>
                  <a:srgbClr val="0070C0"/>
                </a:solidFill>
                <a:latin typeface="Century Gothic" panose="020B0502020202020204" pitchFamily="34" charset="0"/>
              </a:rPr>
              <a:t>2-They </a:t>
            </a:r>
            <a:r>
              <a:rPr lang="en-US" sz="2000" b="1" dirty="0">
                <a:solidFill>
                  <a:srgbClr val="0070C0"/>
                </a:solidFill>
                <a:latin typeface="Century Gothic" panose="020B0502020202020204" pitchFamily="34" charset="0"/>
              </a:rPr>
              <a:t>shook </a:t>
            </a:r>
            <a:r>
              <a:rPr lang="en-US" sz="2000" b="1" dirty="0" smtClean="0">
                <a:solidFill>
                  <a:srgbClr val="0070C0"/>
                </a:solidFill>
                <a:latin typeface="Century Gothic" panose="020B0502020202020204" pitchFamily="34" charset="0"/>
              </a:rPr>
              <a:t>the pan. </a:t>
            </a:r>
          </a:p>
          <a:p>
            <a:r>
              <a:rPr lang="en-US" sz="2000" b="1" dirty="0" smtClean="0">
                <a:solidFill>
                  <a:srgbClr val="0070C0"/>
                </a:solidFill>
                <a:latin typeface="Century Gothic" panose="020B0502020202020204" pitchFamily="34" charset="0"/>
              </a:rPr>
              <a:t>3-As </a:t>
            </a:r>
            <a:r>
              <a:rPr lang="en-US" sz="2000" b="1" dirty="0">
                <a:solidFill>
                  <a:srgbClr val="0070C0"/>
                </a:solidFill>
                <a:latin typeface="Century Gothic" panose="020B0502020202020204" pitchFamily="34" charset="0"/>
              </a:rPr>
              <a:t>gold is heavier, it went to the bottom of the pan, where the prospector could </a:t>
            </a:r>
            <a:r>
              <a:rPr lang="en-US" sz="2000" b="1" dirty="0" smtClean="0">
                <a:solidFill>
                  <a:srgbClr val="0070C0"/>
                </a:solidFill>
                <a:latin typeface="Century Gothic" panose="020B0502020202020204" pitchFamily="34" charset="0"/>
              </a:rPr>
              <a:t>find easily</a:t>
            </a:r>
            <a:r>
              <a:rPr lang="en-US" sz="2000" b="1" dirty="0">
                <a:solidFill>
                  <a:srgbClr val="0070C0"/>
                </a:solidFill>
                <a:latin typeface="Century Gothic" panose="020B0502020202020204" pitchFamily="34" charset="0"/>
              </a:rPr>
              <a:t>.</a:t>
            </a:r>
            <a:endParaRPr lang="ar-BH" sz="2000" b="1" dirty="0">
              <a:solidFill>
                <a:srgbClr val="0070C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BCCCA913-C1FB-4E85-97B5-B205C745B83E}"/>
              </a:ext>
            </a:extLst>
          </p:cNvPr>
          <p:cNvSpPr/>
          <p:nvPr/>
        </p:nvSpPr>
        <p:spPr>
          <a:xfrm>
            <a:off x="9102972" y="333068"/>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t>
            </a:r>
            <a:r>
              <a:rPr lang="en-US" sz="1950" b="1" dirty="0" smtClean="0">
                <a:latin typeface="Century Gothic" panose="020B0502020202020204" pitchFamily="34" charset="0"/>
              </a:rPr>
              <a:t>answers.</a:t>
            </a:r>
            <a:endParaRPr lang="en-US" sz="1950" b="1" dirty="0">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7">
            <a:extLst>
              <a:ext uri="{FF2B5EF4-FFF2-40B4-BE49-F238E27FC236}">
                <a16:creationId xmlns:a16="http://schemas.microsoft.com/office/drawing/2014/main" id="{1736EE31-4583-48DC-BFFF-ED7C54158A0B}"/>
              </a:ext>
            </a:extLst>
          </p:cNvPr>
          <p:cNvSpPr txBox="1"/>
          <p:nvPr/>
        </p:nvSpPr>
        <p:spPr>
          <a:xfrm>
            <a:off x="7385977" y="6532601"/>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18" name="Rectangle 17"/>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4108215706"/>
      </p:ext>
    </p:extLst>
  </p:cSld>
  <p:clrMapOvr>
    <a:masterClrMapping/>
  </p:clrMapOvr>
  <mc:AlternateContent xmlns:mc="http://schemas.openxmlformats.org/markup-compatibility/2006" xmlns:p14="http://schemas.microsoft.com/office/powerpoint/2010/main">
    <mc:Choice Requires="p14">
      <p:transition spd="slow" p14:dur="2000" advTm="12386"/>
    </mc:Choice>
    <mc:Fallback xmlns="">
      <p:transition spd="slow" advTm="123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C5B7B-7E3D-4E1E-952F-72A30EEE7B17}"/>
              </a:ext>
            </a:extLst>
          </p:cNvPr>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95209" y="68093"/>
            <a:ext cx="7632848" cy="1031034"/>
          </a:xfrm>
          <a:prstGeom prst="rect">
            <a:avLst/>
          </a:prstGeom>
        </p:spPr>
      </p:pic>
      <p:sp>
        <p:nvSpPr>
          <p:cNvPr id="7" name="Rectangle 3"/>
          <p:cNvSpPr/>
          <p:nvPr/>
        </p:nvSpPr>
        <p:spPr>
          <a:xfrm>
            <a:off x="982133" y="864421"/>
            <a:ext cx="10860257" cy="5774918"/>
          </a:xfrm>
          <a:custGeom>
            <a:avLst/>
            <a:gdLst>
              <a:gd name="connsiteX0" fmla="*/ 0 w 10860257"/>
              <a:gd name="connsiteY0" fmla="*/ 0 h 5774918"/>
              <a:gd name="connsiteX1" fmla="*/ 678766 w 10860257"/>
              <a:gd name="connsiteY1" fmla="*/ 0 h 5774918"/>
              <a:gd name="connsiteX2" fmla="*/ 1357532 w 10860257"/>
              <a:gd name="connsiteY2" fmla="*/ 0 h 5774918"/>
              <a:gd name="connsiteX3" fmla="*/ 2253503 w 10860257"/>
              <a:gd name="connsiteY3" fmla="*/ 0 h 5774918"/>
              <a:gd name="connsiteX4" fmla="*/ 2823667 w 10860257"/>
              <a:gd name="connsiteY4" fmla="*/ 0 h 5774918"/>
              <a:gd name="connsiteX5" fmla="*/ 3285228 w 10860257"/>
              <a:gd name="connsiteY5" fmla="*/ 0 h 5774918"/>
              <a:gd name="connsiteX6" fmla="*/ 3963994 w 10860257"/>
              <a:gd name="connsiteY6" fmla="*/ 0 h 5774918"/>
              <a:gd name="connsiteX7" fmla="*/ 4534157 w 10860257"/>
              <a:gd name="connsiteY7" fmla="*/ 0 h 5774918"/>
              <a:gd name="connsiteX8" fmla="*/ 5212923 w 10860257"/>
              <a:gd name="connsiteY8" fmla="*/ 0 h 5774918"/>
              <a:gd name="connsiteX9" fmla="*/ 5674484 w 10860257"/>
              <a:gd name="connsiteY9" fmla="*/ 0 h 5774918"/>
              <a:gd name="connsiteX10" fmla="*/ 6244648 w 10860257"/>
              <a:gd name="connsiteY10" fmla="*/ 0 h 5774918"/>
              <a:gd name="connsiteX11" fmla="*/ 7140619 w 10860257"/>
              <a:gd name="connsiteY11" fmla="*/ 0 h 5774918"/>
              <a:gd name="connsiteX12" fmla="*/ 7602180 w 10860257"/>
              <a:gd name="connsiteY12" fmla="*/ 0 h 5774918"/>
              <a:gd name="connsiteX13" fmla="*/ 7955138 w 10860257"/>
              <a:gd name="connsiteY13" fmla="*/ 0 h 5774918"/>
              <a:gd name="connsiteX14" fmla="*/ 8742507 w 10860257"/>
              <a:gd name="connsiteY14" fmla="*/ 0 h 5774918"/>
              <a:gd name="connsiteX15" fmla="*/ 9529876 w 10860257"/>
              <a:gd name="connsiteY15" fmla="*/ 0 h 5774918"/>
              <a:gd name="connsiteX16" fmla="*/ 9882834 w 10860257"/>
              <a:gd name="connsiteY16" fmla="*/ 0 h 5774918"/>
              <a:gd name="connsiteX17" fmla="*/ 10860257 w 10860257"/>
              <a:gd name="connsiteY17" fmla="*/ 0 h 5774918"/>
              <a:gd name="connsiteX18" fmla="*/ 10860257 w 10860257"/>
              <a:gd name="connsiteY18" fmla="*/ 641658 h 5774918"/>
              <a:gd name="connsiteX19" fmla="*/ 10860257 w 10860257"/>
              <a:gd name="connsiteY19" fmla="*/ 1283315 h 5774918"/>
              <a:gd name="connsiteX20" fmla="*/ 10860257 w 10860257"/>
              <a:gd name="connsiteY20" fmla="*/ 1809474 h 5774918"/>
              <a:gd name="connsiteX21" fmla="*/ 10860257 w 10860257"/>
              <a:gd name="connsiteY21" fmla="*/ 2393383 h 5774918"/>
              <a:gd name="connsiteX22" fmla="*/ 10860257 w 10860257"/>
              <a:gd name="connsiteY22" fmla="*/ 2977291 h 5774918"/>
              <a:gd name="connsiteX23" fmla="*/ 10860257 w 10860257"/>
              <a:gd name="connsiteY23" fmla="*/ 3618949 h 5774918"/>
              <a:gd name="connsiteX24" fmla="*/ 10860257 w 10860257"/>
              <a:gd name="connsiteY24" fmla="*/ 4260606 h 5774918"/>
              <a:gd name="connsiteX25" fmla="*/ 10860257 w 10860257"/>
              <a:gd name="connsiteY25" fmla="*/ 5017762 h 5774918"/>
              <a:gd name="connsiteX26" fmla="*/ 10860257 w 10860257"/>
              <a:gd name="connsiteY26" fmla="*/ 5774918 h 5774918"/>
              <a:gd name="connsiteX27" fmla="*/ 10507299 w 10860257"/>
              <a:gd name="connsiteY27" fmla="*/ 5774918 h 5774918"/>
              <a:gd name="connsiteX28" fmla="*/ 9719930 w 10860257"/>
              <a:gd name="connsiteY28" fmla="*/ 5774918 h 5774918"/>
              <a:gd name="connsiteX29" fmla="*/ 9041164 w 10860257"/>
              <a:gd name="connsiteY29" fmla="*/ 5774918 h 5774918"/>
              <a:gd name="connsiteX30" fmla="*/ 8579603 w 10860257"/>
              <a:gd name="connsiteY30" fmla="*/ 5774918 h 5774918"/>
              <a:gd name="connsiteX31" fmla="*/ 8009440 w 10860257"/>
              <a:gd name="connsiteY31" fmla="*/ 5774918 h 5774918"/>
              <a:gd name="connsiteX32" fmla="*/ 7439276 w 10860257"/>
              <a:gd name="connsiteY32" fmla="*/ 5774918 h 5774918"/>
              <a:gd name="connsiteX33" fmla="*/ 6651907 w 10860257"/>
              <a:gd name="connsiteY33" fmla="*/ 5774918 h 5774918"/>
              <a:gd name="connsiteX34" fmla="*/ 5973141 w 10860257"/>
              <a:gd name="connsiteY34" fmla="*/ 5774918 h 5774918"/>
              <a:gd name="connsiteX35" fmla="*/ 5620183 w 10860257"/>
              <a:gd name="connsiteY35" fmla="*/ 5774918 h 5774918"/>
              <a:gd name="connsiteX36" fmla="*/ 4832814 w 10860257"/>
              <a:gd name="connsiteY36" fmla="*/ 5774918 h 5774918"/>
              <a:gd name="connsiteX37" fmla="*/ 3936843 w 10860257"/>
              <a:gd name="connsiteY37" fmla="*/ 5774918 h 5774918"/>
              <a:gd name="connsiteX38" fmla="*/ 3475282 w 10860257"/>
              <a:gd name="connsiteY38" fmla="*/ 5774918 h 5774918"/>
              <a:gd name="connsiteX39" fmla="*/ 2796516 w 10860257"/>
              <a:gd name="connsiteY39" fmla="*/ 5774918 h 5774918"/>
              <a:gd name="connsiteX40" fmla="*/ 1900545 w 10860257"/>
              <a:gd name="connsiteY40" fmla="*/ 5774918 h 5774918"/>
              <a:gd name="connsiteX41" fmla="*/ 1004574 w 10860257"/>
              <a:gd name="connsiteY41" fmla="*/ 5774918 h 5774918"/>
              <a:gd name="connsiteX42" fmla="*/ 0 w 10860257"/>
              <a:gd name="connsiteY42" fmla="*/ 5774918 h 5774918"/>
              <a:gd name="connsiteX43" fmla="*/ 0 w 10860257"/>
              <a:gd name="connsiteY43" fmla="*/ 5191010 h 5774918"/>
              <a:gd name="connsiteX44" fmla="*/ 0 w 10860257"/>
              <a:gd name="connsiteY44" fmla="*/ 4722600 h 5774918"/>
              <a:gd name="connsiteX45" fmla="*/ 0 w 10860257"/>
              <a:gd name="connsiteY45" fmla="*/ 4196440 h 5774918"/>
              <a:gd name="connsiteX46" fmla="*/ 0 w 10860257"/>
              <a:gd name="connsiteY46" fmla="*/ 3728030 h 5774918"/>
              <a:gd name="connsiteX47" fmla="*/ 0 w 10860257"/>
              <a:gd name="connsiteY47" fmla="*/ 3144122 h 5774918"/>
              <a:gd name="connsiteX48" fmla="*/ 0 w 10860257"/>
              <a:gd name="connsiteY48" fmla="*/ 2675712 h 5774918"/>
              <a:gd name="connsiteX49" fmla="*/ 0 w 10860257"/>
              <a:gd name="connsiteY49" fmla="*/ 1918556 h 5774918"/>
              <a:gd name="connsiteX50" fmla="*/ 0 w 10860257"/>
              <a:gd name="connsiteY50" fmla="*/ 1334648 h 5774918"/>
              <a:gd name="connsiteX51" fmla="*/ 0 w 10860257"/>
              <a:gd name="connsiteY51" fmla="*/ 635241 h 5774918"/>
              <a:gd name="connsiteX52" fmla="*/ 0 w 10860257"/>
              <a:gd name="connsiteY52" fmla="*/ 0 h 57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0257" h="5774918" extrusionOk="0">
                <a:moveTo>
                  <a:pt x="0" y="0"/>
                </a:moveTo>
                <a:cubicBezTo>
                  <a:pt x="183241" y="23015"/>
                  <a:pt x="400598" y="30007"/>
                  <a:pt x="678766" y="0"/>
                </a:cubicBezTo>
                <a:cubicBezTo>
                  <a:pt x="956934" y="-30007"/>
                  <a:pt x="1039413" y="16677"/>
                  <a:pt x="1357532" y="0"/>
                </a:cubicBezTo>
                <a:cubicBezTo>
                  <a:pt x="1675651" y="-16677"/>
                  <a:pt x="1856898" y="-27402"/>
                  <a:pt x="2253503" y="0"/>
                </a:cubicBezTo>
                <a:cubicBezTo>
                  <a:pt x="2650108" y="27402"/>
                  <a:pt x="2576979" y="23913"/>
                  <a:pt x="2823667" y="0"/>
                </a:cubicBezTo>
                <a:cubicBezTo>
                  <a:pt x="3070355" y="-23913"/>
                  <a:pt x="3090443" y="22294"/>
                  <a:pt x="3285228" y="0"/>
                </a:cubicBezTo>
                <a:cubicBezTo>
                  <a:pt x="3480013" y="-22294"/>
                  <a:pt x="3677364" y="-1339"/>
                  <a:pt x="3963994" y="0"/>
                </a:cubicBezTo>
                <a:cubicBezTo>
                  <a:pt x="4250624" y="1339"/>
                  <a:pt x="4368182" y="15740"/>
                  <a:pt x="4534157" y="0"/>
                </a:cubicBezTo>
                <a:cubicBezTo>
                  <a:pt x="4700132" y="-15740"/>
                  <a:pt x="4937754" y="-32568"/>
                  <a:pt x="5212923" y="0"/>
                </a:cubicBezTo>
                <a:cubicBezTo>
                  <a:pt x="5488092" y="32568"/>
                  <a:pt x="5540969" y="-15754"/>
                  <a:pt x="5674484" y="0"/>
                </a:cubicBezTo>
                <a:cubicBezTo>
                  <a:pt x="5807999" y="15754"/>
                  <a:pt x="5991828" y="4393"/>
                  <a:pt x="6244648" y="0"/>
                </a:cubicBezTo>
                <a:cubicBezTo>
                  <a:pt x="6497468" y="-4393"/>
                  <a:pt x="6881757" y="-7957"/>
                  <a:pt x="7140619" y="0"/>
                </a:cubicBezTo>
                <a:cubicBezTo>
                  <a:pt x="7399481" y="7957"/>
                  <a:pt x="7418770" y="-1737"/>
                  <a:pt x="7602180" y="0"/>
                </a:cubicBezTo>
                <a:cubicBezTo>
                  <a:pt x="7785590" y="1737"/>
                  <a:pt x="7826289" y="2430"/>
                  <a:pt x="7955138" y="0"/>
                </a:cubicBezTo>
                <a:cubicBezTo>
                  <a:pt x="8083987" y="-2430"/>
                  <a:pt x="8549271" y="-3492"/>
                  <a:pt x="8742507" y="0"/>
                </a:cubicBezTo>
                <a:cubicBezTo>
                  <a:pt x="8935743" y="3492"/>
                  <a:pt x="9252539" y="-15094"/>
                  <a:pt x="9529876" y="0"/>
                </a:cubicBezTo>
                <a:cubicBezTo>
                  <a:pt x="9807213" y="15094"/>
                  <a:pt x="9777927" y="7296"/>
                  <a:pt x="9882834" y="0"/>
                </a:cubicBezTo>
                <a:cubicBezTo>
                  <a:pt x="9987741" y="-7296"/>
                  <a:pt x="10535934" y="40886"/>
                  <a:pt x="10860257" y="0"/>
                </a:cubicBezTo>
                <a:cubicBezTo>
                  <a:pt x="10888709" y="222435"/>
                  <a:pt x="10886391" y="343390"/>
                  <a:pt x="10860257" y="641658"/>
                </a:cubicBezTo>
                <a:cubicBezTo>
                  <a:pt x="10834123" y="939926"/>
                  <a:pt x="10851605" y="1107837"/>
                  <a:pt x="10860257" y="1283315"/>
                </a:cubicBezTo>
                <a:cubicBezTo>
                  <a:pt x="10868909" y="1458793"/>
                  <a:pt x="10862168" y="1615403"/>
                  <a:pt x="10860257" y="1809474"/>
                </a:cubicBezTo>
                <a:cubicBezTo>
                  <a:pt x="10858346" y="2003545"/>
                  <a:pt x="10880475" y="2244392"/>
                  <a:pt x="10860257" y="2393383"/>
                </a:cubicBezTo>
                <a:cubicBezTo>
                  <a:pt x="10840039" y="2542374"/>
                  <a:pt x="10884479" y="2796845"/>
                  <a:pt x="10860257" y="2977291"/>
                </a:cubicBezTo>
                <a:cubicBezTo>
                  <a:pt x="10836035" y="3157737"/>
                  <a:pt x="10891411" y="3487292"/>
                  <a:pt x="10860257" y="3618949"/>
                </a:cubicBezTo>
                <a:cubicBezTo>
                  <a:pt x="10829103" y="3750606"/>
                  <a:pt x="10847031" y="4022015"/>
                  <a:pt x="10860257" y="4260606"/>
                </a:cubicBezTo>
                <a:cubicBezTo>
                  <a:pt x="10873483" y="4499197"/>
                  <a:pt x="10840315" y="4724778"/>
                  <a:pt x="10860257" y="5017762"/>
                </a:cubicBezTo>
                <a:cubicBezTo>
                  <a:pt x="10880199" y="5310746"/>
                  <a:pt x="10867332" y="5407842"/>
                  <a:pt x="10860257" y="5774918"/>
                </a:cubicBezTo>
                <a:cubicBezTo>
                  <a:pt x="10713742" y="5758428"/>
                  <a:pt x="10663022" y="5792329"/>
                  <a:pt x="10507299" y="5774918"/>
                </a:cubicBezTo>
                <a:cubicBezTo>
                  <a:pt x="10351576" y="5757507"/>
                  <a:pt x="10071076" y="5738455"/>
                  <a:pt x="9719930" y="5774918"/>
                </a:cubicBezTo>
                <a:cubicBezTo>
                  <a:pt x="9368784" y="5811381"/>
                  <a:pt x="9288878" y="5795144"/>
                  <a:pt x="9041164" y="5774918"/>
                </a:cubicBezTo>
                <a:cubicBezTo>
                  <a:pt x="8793450" y="5754692"/>
                  <a:pt x="8736996" y="5769609"/>
                  <a:pt x="8579603" y="5774918"/>
                </a:cubicBezTo>
                <a:cubicBezTo>
                  <a:pt x="8422210" y="5780227"/>
                  <a:pt x="8264707" y="5765192"/>
                  <a:pt x="8009440" y="5774918"/>
                </a:cubicBezTo>
                <a:cubicBezTo>
                  <a:pt x="7754173" y="5784644"/>
                  <a:pt x="7597995" y="5792835"/>
                  <a:pt x="7439276" y="5774918"/>
                </a:cubicBezTo>
                <a:cubicBezTo>
                  <a:pt x="7280557" y="5757001"/>
                  <a:pt x="6824978" y="5790277"/>
                  <a:pt x="6651907" y="5774918"/>
                </a:cubicBezTo>
                <a:cubicBezTo>
                  <a:pt x="6478836" y="5759559"/>
                  <a:pt x="6204810" y="5806697"/>
                  <a:pt x="5973141" y="5774918"/>
                </a:cubicBezTo>
                <a:cubicBezTo>
                  <a:pt x="5741472" y="5743139"/>
                  <a:pt x="5783809" y="5785579"/>
                  <a:pt x="5620183" y="5774918"/>
                </a:cubicBezTo>
                <a:cubicBezTo>
                  <a:pt x="5456557" y="5764257"/>
                  <a:pt x="5053819" y="5756406"/>
                  <a:pt x="4832814" y="5774918"/>
                </a:cubicBezTo>
                <a:cubicBezTo>
                  <a:pt x="4611809" y="5793430"/>
                  <a:pt x="4329158" y="5803284"/>
                  <a:pt x="3936843" y="5774918"/>
                </a:cubicBezTo>
                <a:cubicBezTo>
                  <a:pt x="3544528" y="5746552"/>
                  <a:pt x="3648788" y="5752378"/>
                  <a:pt x="3475282" y="5774918"/>
                </a:cubicBezTo>
                <a:cubicBezTo>
                  <a:pt x="3301776" y="5797458"/>
                  <a:pt x="2934020" y="5790416"/>
                  <a:pt x="2796516" y="5774918"/>
                </a:cubicBezTo>
                <a:cubicBezTo>
                  <a:pt x="2659012" y="5759420"/>
                  <a:pt x="2130991" y="5742944"/>
                  <a:pt x="1900545" y="5774918"/>
                </a:cubicBezTo>
                <a:cubicBezTo>
                  <a:pt x="1670099" y="5806892"/>
                  <a:pt x="1300823" y="5737666"/>
                  <a:pt x="1004574" y="5774918"/>
                </a:cubicBezTo>
                <a:cubicBezTo>
                  <a:pt x="708325" y="5812170"/>
                  <a:pt x="272586" y="5769240"/>
                  <a:pt x="0" y="5774918"/>
                </a:cubicBezTo>
                <a:cubicBezTo>
                  <a:pt x="3309" y="5519137"/>
                  <a:pt x="-4450" y="5407439"/>
                  <a:pt x="0" y="5191010"/>
                </a:cubicBezTo>
                <a:cubicBezTo>
                  <a:pt x="4450" y="4974581"/>
                  <a:pt x="1893" y="4856488"/>
                  <a:pt x="0" y="4722600"/>
                </a:cubicBezTo>
                <a:cubicBezTo>
                  <a:pt x="-1893" y="4588712"/>
                  <a:pt x="23718" y="4430593"/>
                  <a:pt x="0" y="4196440"/>
                </a:cubicBezTo>
                <a:cubicBezTo>
                  <a:pt x="-23718" y="3962287"/>
                  <a:pt x="9234" y="3899530"/>
                  <a:pt x="0" y="3728030"/>
                </a:cubicBezTo>
                <a:cubicBezTo>
                  <a:pt x="-9234" y="3556530"/>
                  <a:pt x="1576" y="3284006"/>
                  <a:pt x="0" y="3144122"/>
                </a:cubicBezTo>
                <a:cubicBezTo>
                  <a:pt x="-1576" y="3004238"/>
                  <a:pt x="10846" y="2837952"/>
                  <a:pt x="0" y="2675712"/>
                </a:cubicBezTo>
                <a:cubicBezTo>
                  <a:pt x="-10846" y="2513472"/>
                  <a:pt x="-9900" y="2266342"/>
                  <a:pt x="0" y="1918556"/>
                </a:cubicBezTo>
                <a:cubicBezTo>
                  <a:pt x="9900" y="1570770"/>
                  <a:pt x="-22218" y="1567475"/>
                  <a:pt x="0" y="1334648"/>
                </a:cubicBezTo>
                <a:cubicBezTo>
                  <a:pt x="22218" y="1101821"/>
                  <a:pt x="-25093" y="825085"/>
                  <a:pt x="0" y="635241"/>
                </a:cubicBezTo>
                <a:cubicBezTo>
                  <a:pt x="25093" y="445397"/>
                  <a:pt x="14031" y="215541"/>
                  <a:pt x="0" y="0"/>
                </a:cubicBezTo>
                <a:close/>
              </a:path>
            </a:pathLst>
          </a:custGeom>
          <a:noFill/>
          <a:ln w="28575">
            <a:noFill/>
            <a:extLst>
              <a:ext uri="{C807C97D-BFC1-408E-A445-0C87EB9F89A2}">
                <ask:lineSketchStyleProps xmlns="" xmlns:ask="http://schemas.microsoft.com/office/drawing/2018/sketchyshapes" sd="322564733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latin typeface="Century Gothic" panose="020B0502020202020204" pitchFamily="34" charset="0"/>
              </a:rPr>
              <a:t>  </a:t>
            </a:r>
            <a:r>
              <a:rPr lang="en-US" sz="3200" b="1" dirty="0">
                <a:solidFill>
                  <a:schemeClr val="tx1"/>
                </a:solidFill>
                <a:latin typeface="Century Gothic" panose="020B0502020202020204" pitchFamily="34" charset="0"/>
              </a:rPr>
              <a:t>English</a:t>
            </a:r>
          </a:p>
          <a:p>
            <a:pPr algn="ctr">
              <a:lnSpc>
                <a:spcPct val="150000"/>
              </a:lnSpc>
            </a:pPr>
            <a:r>
              <a:rPr lang="en-US" sz="3200" b="1" dirty="0">
                <a:solidFill>
                  <a:schemeClr val="tx1"/>
                </a:solidFill>
                <a:latin typeface="Century Gothic" panose="020B0502020202020204" pitchFamily="34" charset="0"/>
              </a:rPr>
              <a:t>Family and Friends</a:t>
            </a:r>
          </a:p>
          <a:p>
            <a:pPr algn="ctr">
              <a:lnSpc>
                <a:spcPct val="150000"/>
              </a:lnSpc>
            </a:pPr>
            <a:r>
              <a:rPr lang="en-US" sz="3200" b="1" dirty="0">
                <a:solidFill>
                  <a:schemeClr val="tx1"/>
                </a:solidFill>
                <a:latin typeface="Century Gothic" panose="020B0502020202020204" pitchFamily="34" charset="0"/>
              </a:rPr>
              <a:t>Grade 6</a:t>
            </a:r>
          </a:p>
          <a:p>
            <a:pPr algn="ctr">
              <a:lnSpc>
                <a:spcPct val="150000"/>
              </a:lnSpc>
            </a:pPr>
            <a:r>
              <a:rPr lang="en-US" sz="3200" b="1" dirty="0">
                <a:solidFill>
                  <a:schemeClr val="tx1"/>
                </a:solidFill>
                <a:latin typeface="Century Gothic" panose="020B0502020202020204" pitchFamily="34" charset="0"/>
              </a:rPr>
              <a:t>Semester </a:t>
            </a:r>
            <a:r>
              <a:rPr lang="en-GB" sz="3200" b="1" dirty="0">
                <a:solidFill>
                  <a:schemeClr val="tx1"/>
                </a:solidFill>
                <a:latin typeface="Century Gothic" panose="020B0502020202020204" pitchFamily="34" charset="0"/>
              </a:rPr>
              <a:t>2</a:t>
            </a:r>
            <a:endParaRPr lang="en-US" sz="3200" b="1" dirty="0">
              <a:solidFill>
                <a:schemeClr val="tx1"/>
              </a:solidFill>
              <a:latin typeface="Century Gothic" panose="020B0502020202020204" pitchFamily="34" charset="0"/>
            </a:endParaRPr>
          </a:p>
          <a:p>
            <a:pPr algn="ctr">
              <a:lnSpc>
                <a:spcPct val="150000"/>
              </a:lnSpc>
            </a:pPr>
            <a:endParaRPr lang="en-GB" sz="3200" b="1" dirty="0" smtClean="0">
              <a:solidFill>
                <a:prstClr val="black"/>
              </a:solidFill>
              <a:latin typeface="Century Gothic" panose="020B0502020202020204" pitchFamily="34" charset="0"/>
            </a:endParaRPr>
          </a:p>
          <a:p>
            <a:pPr algn="ctr">
              <a:lnSpc>
                <a:spcPct val="150000"/>
              </a:lnSpc>
            </a:pPr>
            <a:r>
              <a:rPr lang="en-GB" sz="3200" b="1" dirty="0" smtClean="0">
                <a:solidFill>
                  <a:prstClr val="black"/>
                </a:solidFill>
                <a:latin typeface="Century Gothic" panose="020B0502020202020204" pitchFamily="34" charset="0"/>
              </a:rPr>
              <a:t>Extensive </a:t>
            </a:r>
            <a:r>
              <a:rPr lang="en-GB" sz="3200" b="1" dirty="0" smtClean="0">
                <a:solidFill>
                  <a:prstClr val="black"/>
                </a:solidFill>
                <a:latin typeface="Century Gothic" panose="020B0502020202020204" pitchFamily="34" charset="0"/>
              </a:rPr>
              <a:t>Reading: Gold</a:t>
            </a:r>
          </a:p>
          <a:p>
            <a:pPr algn="ctr">
              <a:lnSpc>
                <a:spcPct val="150000"/>
              </a:lnSpc>
            </a:pPr>
            <a:r>
              <a:rPr lang="en-GB" sz="3200" b="1" dirty="0" smtClean="0">
                <a:solidFill>
                  <a:prstClr val="black"/>
                </a:solidFill>
                <a:latin typeface="Century Gothic" panose="020B0502020202020204" pitchFamily="34" charset="0"/>
              </a:rPr>
              <a:t>(Part </a:t>
            </a:r>
            <a:r>
              <a:rPr lang="en-GB" sz="3200" b="1" dirty="0" smtClean="0">
                <a:solidFill>
                  <a:srgbClr val="FF0000"/>
                </a:solidFill>
                <a:latin typeface="Century Gothic" panose="020B0502020202020204" pitchFamily="34" charset="0"/>
              </a:rPr>
              <a:t>2</a:t>
            </a:r>
            <a:r>
              <a:rPr lang="en-GB" sz="3200" b="1" dirty="0" smtClean="0">
                <a:solidFill>
                  <a:schemeClr val="tx1"/>
                </a:solidFill>
                <a:latin typeface="Century Gothic" panose="020B0502020202020204" pitchFamily="34" charset="0"/>
              </a:rPr>
              <a:t>:</a:t>
            </a:r>
            <a:r>
              <a:rPr lang="en-GB" sz="3200" b="1" dirty="0" smtClean="0">
                <a:solidFill>
                  <a:srgbClr val="FF0000"/>
                </a:solidFill>
                <a:latin typeface="Century Gothic" panose="020B0502020202020204" pitchFamily="34" charset="0"/>
              </a:rPr>
              <a:t> </a:t>
            </a:r>
            <a:r>
              <a:rPr lang="en-GB" sz="3200" b="1" dirty="0" smtClean="0">
                <a:solidFill>
                  <a:prstClr val="black"/>
                </a:solidFill>
                <a:latin typeface="Century Gothic" panose="020B0502020202020204" pitchFamily="34" charset="0"/>
              </a:rPr>
              <a:t>King Midas and the Golden Touch)</a:t>
            </a:r>
            <a:endParaRPr lang="en-GB" sz="3200" dirty="0">
              <a:solidFill>
                <a:schemeClr val="tx1"/>
              </a:solidFill>
              <a:latin typeface="Century Gothic" panose="020B0502020202020204" pitchFamily="34" charset="0"/>
            </a:endParaRPr>
          </a:p>
        </p:txBody>
      </p:sp>
      <p:pic>
        <p:nvPicPr>
          <p:cNvPr id="8" name="Picture 7" descr="A picture containing coin, invertebrate, echinoderm&#10;&#10;Description automatically generated">
            <a:extLst>
              <a:ext uri="{FF2B5EF4-FFF2-40B4-BE49-F238E27FC236}">
                <a16:creationId xmlns:a16="http://schemas.microsoft.com/office/drawing/2014/main" id="{EF44CC1E-AE82-47BE-B1A0-3A28F16148E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r="42790" b="36633"/>
          <a:stretch/>
        </p:blipFill>
        <p:spPr>
          <a:xfrm>
            <a:off x="9091116" y="2074408"/>
            <a:ext cx="2445939" cy="2709184"/>
          </a:xfrm>
          <a:prstGeom prst="rect">
            <a:avLst/>
          </a:prstGeom>
        </p:spPr>
      </p:pic>
      <p:sp>
        <p:nvSpPr>
          <p:cNvPr id="9" name="TextBox 8">
            <a:extLst>
              <a:ext uri="{FF2B5EF4-FFF2-40B4-BE49-F238E27FC236}">
                <a16:creationId xmlns:a16="http://schemas.microsoft.com/office/drawing/2014/main" id="{DB39DCA4-4F39-4D65-B800-1C5DE8B3B1D4}"/>
              </a:ext>
            </a:extLst>
          </p:cNvPr>
          <p:cNvSpPr txBox="1"/>
          <p:nvPr/>
        </p:nvSpPr>
        <p:spPr>
          <a:xfrm>
            <a:off x="1408583" y="7464142"/>
            <a:ext cx="6858000" cy="230832"/>
          </a:xfrm>
          <a:prstGeom prst="rect">
            <a:avLst/>
          </a:prstGeom>
          <a:noFill/>
        </p:spPr>
        <p:txBody>
          <a:bodyPr wrap="square" rtlCol="0">
            <a:spAutoFit/>
          </a:bodyPr>
          <a:lstStyle/>
          <a:p>
            <a:r>
              <a:rPr lang="en-US" sz="900">
                <a:hlinkClick r:id="rId6" tooltip="https://images-of-elements.com/gold.php"/>
              </a:rPr>
              <a:t>This Photo</a:t>
            </a:r>
            <a:r>
              <a:rPr lang="en-US" sz="900"/>
              <a:t> by Unknown Author is licensed under </a:t>
            </a:r>
            <a:r>
              <a:rPr lang="en-US" sz="900">
                <a:hlinkClick r:id="rId7" tooltip="https://creativecommons.org/licenses/by/3.0/"/>
              </a:rPr>
              <a:t>CC BY</a:t>
            </a:r>
            <a:endParaRPr lang="en-US" sz="900"/>
          </a:p>
        </p:txBody>
      </p:sp>
      <p:pic>
        <p:nvPicPr>
          <p:cNvPr id="14" name="Picture 13" descr="A plate with a map on it&#10;&#10;Description automatically generated with low confidence">
            <a:extLst>
              <a:ext uri="{FF2B5EF4-FFF2-40B4-BE49-F238E27FC236}">
                <a16:creationId xmlns:a16="http://schemas.microsoft.com/office/drawing/2014/main" id="{4CE6D956-122B-40C5-9287-BE739C7BF0A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830569" y="2629427"/>
            <a:ext cx="2932409" cy="1649480"/>
          </a:xfrm>
          <a:prstGeom prst="rect">
            <a:avLst/>
          </a:prstGeom>
        </p:spPr>
      </p:pic>
    </p:spTree>
    <p:extLst>
      <p:ext uri="{BB962C8B-B14F-4D97-AF65-F5344CB8AC3E}">
        <p14:creationId xmlns:p14="http://schemas.microsoft.com/office/powerpoint/2010/main" val="1693872480"/>
      </p:ext>
    </p:extLst>
  </p:cSld>
  <p:clrMapOvr>
    <a:masterClrMapping/>
  </p:clrMapOvr>
  <mc:AlternateContent xmlns:mc="http://schemas.openxmlformats.org/markup-compatibility/2006" xmlns:p14="http://schemas.microsoft.com/office/powerpoint/2010/main">
    <mc:Choice Requires="p14">
      <p:transition spd="slow" p14:dur="2000" advTm="26503"/>
    </mc:Choice>
    <mc:Fallback xmlns="">
      <p:transition spd="slow" advTm="265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17DD22-E420-47EC-85BA-9CFCB9969F57}"/>
              </a:ext>
            </a:extLst>
          </p:cNvPr>
          <p:cNvPicPr/>
          <p:nvPr/>
        </p:nvPicPr>
        <p:blipFill>
          <a:blip r:embed="rId3">
            <a:extLst>
              <a:ext uri="{28A0092B-C50C-407E-A947-70E740481C1C}">
                <a14:useLocalDpi xmlns:a14="http://schemas.microsoft.com/office/drawing/2010/main" val="0"/>
              </a:ext>
            </a:extLst>
          </a:blip>
          <a:stretch>
            <a:fillRect/>
          </a:stretch>
        </p:blipFill>
        <p:spPr>
          <a:xfrm>
            <a:off x="0" y="62535"/>
            <a:ext cx="1947716" cy="1431689"/>
          </a:xfrm>
          <a:prstGeom prst="rect">
            <a:avLst/>
          </a:prstGeom>
        </p:spPr>
      </p:pic>
      <p:sp>
        <p:nvSpPr>
          <p:cNvPr id="8" name="Rectangle 7">
            <a:extLst>
              <a:ext uri="{FF2B5EF4-FFF2-40B4-BE49-F238E27FC236}">
                <a16:creationId xmlns:a16="http://schemas.microsoft.com/office/drawing/2014/main" id="{8B8721A7-816F-4C99-BE89-D02CB058B1C7}"/>
              </a:ext>
            </a:extLst>
          </p:cNvPr>
          <p:cNvSpPr/>
          <p:nvPr/>
        </p:nvSpPr>
        <p:spPr>
          <a:xfrm>
            <a:off x="3216567" y="1259868"/>
            <a:ext cx="5406746" cy="772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Lesson </a:t>
            </a:r>
            <a:r>
              <a:rPr lang="en-GB" sz="3600" b="1" dirty="0" smtClean="0">
                <a:solidFill>
                  <a:schemeClr val="tx1"/>
                </a:solidFill>
                <a:latin typeface="Century Gothic" panose="020B0502020202020204" pitchFamily="34" charset="0"/>
              </a:rPr>
              <a:t>Objective</a:t>
            </a:r>
            <a:endParaRPr lang="en-GB" sz="3600" b="1" dirty="0">
              <a:solidFill>
                <a:schemeClr val="tx1"/>
              </a:solidFill>
            </a:endParaRPr>
          </a:p>
        </p:txBody>
      </p:sp>
      <p:sp>
        <p:nvSpPr>
          <p:cNvPr id="10" name="TextBox 9">
            <a:extLst>
              <a:ext uri="{FF2B5EF4-FFF2-40B4-BE49-F238E27FC236}">
                <a16:creationId xmlns:a16="http://schemas.microsoft.com/office/drawing/2014/main" id="{945AF548-966F-4515-94DD-7ABABF5DE639}"/>
              </a:ext>
            </a:extLst>
          </p:cNvPr>
          <p:cNvSpPr txBox="1"/>
          <p:nvPr/>
        </p:nvSpPr>
        <p:spPr>
          <a:xfrm>
            <a:off x="1335432" y="3065935"/>
            <a:ext cx="10273146" cy="1577035"/>
          </a:xfrm>
          <a:prstGeom prst="rect">
            <a:avLst/>
          </a:prstGeom>
          <a:noFill/>
        </p:spPr>
        <p:txBody>
          <a:bodyPr wrap="square">
            <a:spAutoFit/>
          </a:bodyPr>
          <a:lstStyle/>
          <a:p>
            <a:pPr>
              <a:lnSpc>
                <a:spcPct val="150000"/>
              </a:lnSpc>
              <a:spcAft>
                <a:spcPts val="800"/>
              </a:spcAft>
            </a:pPr>
            <a:r>
              <a:rPr lang="en-US" sz="3200" b="1" dirty="0">
                <a:solidFill>
                  <a:srgbClr val="000000"/>
                </a:solidFill>
                <a:latin typeface="Century Gothic" panose="020B0502020202020204" pitchFamily="34" charset="0"/>
                <a:cs typeface="Calibri" panose="020F0502020204030204" pitchFamily="34" charset="0"/>
              </a:rPr>
              <a:t>1. </a:t>
            </a:r>
            <a:r>
              <a:rPr lang="en-GB" sz="3200" b="1" dirty="0">
                <a:solidFill>
                  <a:prstClr val="black"/>
                </a:solidFill>
                <a:latin typeface="Century Gothic" panose="020B0502020202020204" pitchFamily="34" charset="0"/>
              </a:rPr>
              <a:t>To identify new words related to a text. </a:t>
            </a:r>
            <a:endParaRPr lang="en-US" sz="3200" b="1"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3200" b="1" dirty="0">
                <a:solidFill>
                  <a:srgbClr val="000000"/>
                </a:solidFill>
                <a:effectLst/>
                <a:latin typeface="Century Gothic" panose="020B0502020202020204" pitchFamily="34" charset="0"/>
                <a:ea typeface="Calibri" panose="020F0502020204030204" pitchFamily="34" charset="0"/>
              </a:rPr>
              <a:t>2. To extract specific information from a text.</a:t>
            </a:r>
            <a:endParaRPr lang="en-US" sz="3200" b="1" dirty="0">
              <a:effectLst/>
              <a:latin typeface="Century Gothic" panose="020B0502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
        <p:nvSpPr>
          <p:cNvPr id="13" name="Rectangle 12"/>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2871378565"/>
      </p:ext>
    </p:extLst>
  </p:cSld>
  <p:clrMapOvr>
    <a:masterClrMapping/>
  </p:clrMapOvr>
  <mc:AlternateContent xmlns:mc="http://schemas.openxmlformats.org/markup-compatibility/2006" xmlns:p14="http://schemas.microsoft.com/office/powerpoint/2010/main">
    <mc:Choice Requires="p14">
      <p:transition spd="slow" p14:dur="2000" advTm="40964"/>
    </mc:Choice>
    <mc:Fallback xmlns="">
      <p:transition spd="slow" advTm="4096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8D12DB-D1A5-46EE-81E4-033FB1259EA2}"/>
              </a:ext>
            </a:extLst>
          </p:cNvPr>
          <p:cNvSpPr/>
          <p:nvPr/>
        </p:nvSpPr>
        <p:spPr>
          <a:xfrm>
            <a:off x="4546115" y="185588"/>
            <a:ext cx="3311802" cy="976893"/>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Pre-reading </a:t>
            </a:r>
          </a:p>
        </p:txBody>
      </p:sp>
      <p:sp>
        <p:nvSpPr>
          <p:cNvPr id="7" name="Rectangle: Rounded Corners 6">
            <a:extLst>
              <a:ext uri="{FF2B5EF4-FFF2-40B4-BE49-F238E27FC236}">
                <a16:creationId xmlns:a16="http://schemas.microsoft.com/office/drawing/2014/main" id="{B5AB9387-0AFA-4815-9F96-C8601A863DA6}"/>
              </a:ext>
            </a:extLst>
          </p:cNvPr>
          <p:cNvSpPr/>
          <p:nvPr/>
        </p:nvSpPr>
        <p:spPr>
          <a:xfrm>
            <a:off x="5079664" y="2190510"/>
            <a:ext cx="2244705"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ancient</a:t>
            </a:r>
          </a:p>
        </p:txBody>
      </p:sp>
      <p:sp>
        <p:nvSpPr>
          <p:cNvPr id="8" name="Rectangle: Rounded Corners 7">
            <a:extLst>
              <a:ext uri="{FF2B5EF4-FFF2-40B4-BE49-F238E27FC236}">
                <a16:creationId xmlns:a16="http://schemas.microsoft.com/office/drawing/2014/main" id="{FC7C66F7-9E86-4EE8-BAF0-D4359B497523}"/>
              </a:ext>
            </a:extLst>
          </p:cNvPr>
          <p:cNvSpPr/>
          <p:nvPr/>
        </p:nvSpPr>
        <p:spPr>
          <a:xfrm>
            <a:off x="3916724" y="4472459"/>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camp</a:t>
            </a:r>
          </a:p>
        </p:txBody>
      </p:sp>
      <p:sp>
        <p:nvSpPr>
          <p:cNvPr id="9" name="Rectangle: Rounded Corners 8">
            <a:extLst>
              <a:ext uri="{FF2B5EF4-FFF2-40B4-BE49-F238E27FC236}">
                <a16:creationId xmlns:a16="http://schemas.microsoft.com/office/drawing/2014/main" id="{C8265A66-2076-493B-B122-70469307262B}"/>
              </a:ext>
            </a:extLst>
          </p:cNvPr>
          <p:cNvSpPr/>
          <p:nvPr/>
        </p:nvSpPr>
        <p:spPr>
          <a:xfrm>
            <a:off x="5151162" y="5202787"/>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wish</a:t>
            </a:r>
          </a:p>
        </p:txBody>
      </p:sp>
      <p:sp>
        <p:nvSpPr>
          <p:cNvPr id="10" name="Rectangle: Rounded Corners 9">
            <a:extLst>
              <a:ext uri="{FF2B5EF4-FFF2-40B4-BE49-F238E27FC236}">
                <a16:creationId xmlns:a16="http://schemas.microsoft.com/office/drawing/2014/main" id="{190CF939-38D0-49A6-BCC3-59AB5686CCA8}"/>
              </a:ext>
            </a:extLst>
          </p:cNvPr>
          <p:cNvSpPr/>
          <p:nvPr/>
        </p:nvSpPr>
        <p:spPr>
          <a:xfrm>
            <a:off x="4028810" y="5856395"/>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coins</a:t>
            </a:r>
          </a:p>
        </p:txBody>
      </p:sp>
      <p:sp>
        <p:nvSpPr>
          <p:cNvPr id="15" name="Rectangle: Rounded Corners 14">
            <a:extLst>
              <a:ext uri="{FF2B5EF4-FFF2-40B4-BE49-F238E27FC236}">
                <a16:creationId xmlns:a16="http://schemas.microsoft.com/office/drawing/2014/main" id="{253ECA80-9C91-43AE-B944-9F76E8223878}"/>
              </a:ext>
            </a:extLst>
          </p:cNvPr>
          <p:cNvSpPr/>
          <p:nvPr/>
        </p:nvSpPr>
        <p:spPr>
          <a:xfrm>
            <a:off x="5151162" y="3681961"/>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statues</a:t>
            </a:r>
          </a:p>
        </p:txBody>
      </p:sp>
      <p:sp>
        <p:nvSpPr>
          <p:cNvPr id="16" name="Rectangle: Rounded Corners 15">
            <a:extLst>
              <a:ext uri="{FF2B5EF4-FFF2-40B4-BE49-F238E27FC236}">
                <a16:creationId xmlns:a16="http://schemas.microsoft.com/office/drawing/2014/main" id="{C6C403DF-9A10-4E3A-9C41-31BC22C30E08}"/>
              </a:ext>
            </a:extLst>
          </p:cNvPr>
          <p:cNvSpPr/>
          <p:nvPr/>
        </p:nvSpPr>
        <p:spPr>
          <a:xfrm>
            <a:off x="3916724" y="2951633"/>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palace</a:t>
            </a:r>
          </a:p>
        </p:txBody>
      </p:sp>
      <p:cxnSp>
        <p:nvCxnSpPr>
          <p:cNvPr id="17" name="Straight Connector 16">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21" name="Rectangle 46">
            <a:extLst>
              <a:ext uri="{FF2B5EF4-FFF2-40B4-BE49-F238E27FC236}">
                <a16:creationId xmlns:a16="http://schemas.microsoft.com/office/drawing/2014/main" id="{ED8F4DAD-7F6B-4C4C-8DFB-4DD636740718}"/>
              </a:ext>
            </a:extLst>
          </p:cNvPr>
          <p:cNvSpPr/>
          <p:nvPr/>
        </p:nvSpPr>
        <p:spPr>
          <a:xfrm>
            <a:off x="1317283" y="1236908"/>
            <a:ext cx="9241041" cy="856577"/>
          </a:xfrm>
          <a:custGeom>
            <a:avLst/>
            <a:gdLst>
              <a:gd name="connsiteX0" fmla="*/ 0 w 11706991"/>
              <a:gd name="connsiteY0" fmla="*/ 0 h 856577"/>
              <a:gd name="connsiteX1" fmla="*/ 337437 w 11706991"/>
              <a:gd name="connsiteY1" fmla="*/ 0 h 856577"/>
              <a:gd name="connsiteX2" fmla="*/ 1026083 w 11706991"/>
              <a:gd name="connsiteY2" fmla="*/ 0 h 856577"/>
              <a:gd name="connsiteX3" fmla="*/ 1480590 w 11706991"/>
              <a:gd name="connsiteY3" fmla="*/ 0 h 856577"/>
              <a:gd name="connsiteX4" fmla="*/ 2403376 w 11706991"/>
              <a:gd name="connsiteY4" fmla="*/ 0 h 856577"/>
              <a:gd name="connsiteX5" fmla="*/ 3092023 w 11706991"/>
              <a:gd name="connsiteY5" fmla="*/ 0 h 856577"/>
              <a:gd name="connsiteX6" fmla="*/ 3897739 w 11706991"/>
              <a:gd name="connsiteY6" fmla="*/ 0 h 856577"/>
              <a:gd name="connsiteX7" fmla="*/ 4469316 w 11706991"/>
              <a:gd name="connsiteY7" fmla="*/ 0 h 856577"/>
              <a:gd name="connsiteX8" fmla="*/ 4806753 w 11706991"/>
              <a:gd name="connsiteY8" fmla="*/ 0 h 856577"/>
              <a:gd name="connsiteX9" fmla="*/ 5612469 w 11706991"/>
              <a:gd name="connsiteY9" fmla="*/ 0 h 856577"/>
              <a:gd name="connsiteX10" fmla="*/ 6301116 w 11706991"/>
              <a:gd name="connsiteY10" fmla="*/ 0 h 856577"/>
              <a:gd name="connsiteX11" fmla="*/ 6755622 w 11706991"/>
              <a:gd name="connsiteY11" fmla="*/ 0 h 856577"/>
              <a:gd name="connsiteX12" fmla="*/ 7093059 w 11706991"/>
              <a:gd name="connsiteY12" fmla="*/ 0 h 856577"/>
              <a:gd name="connsiteX13" fmla="*/ 7430496 w 11706991"/>
              <a:gd name="connsiteY13" fmla="*/ 0 h 856577"/>
              <a:gd name="connsiteX14" fmla="*/ 8119143 w 11706991"/>
              <a:gd name="connsiteY14" fmla="*/ 0 h 856577"/>
              <a:gd name="connsiteX15" fmla="*/ 8690719 w 11706991"/>
              <a:gd name="connsiteY15" fmla="*/ 0 h 856577"/>
              <a:gd name="connsiteX16" fmla="*/ 9613506 w 11706991"/>
              <a:gd name="connsiteY16" fmla="*/ 0 h 856577"/>
              <a:gd name="connsiteX17" fmla="*/ 10068012 w 11706991"/>
              <a:gd name="connsiteY17" fmla="*/ 0 h 856577"/>
              <a:gd name="connsiteX18" fmla="*/ 10873729 w 11706991"/>
              <a:gd name="connsiteY18" fmla="*/ 0 h 856577"/>
              <a:gd name="connsiteX19" fmla="*/ 11706991 w 11706991"/>
              <a:gd name="connsiteY19" fmla="*/ 0 h 856577"/>
              <a:gd name="connsiteX20" fmla="*/ 11706991 w 11706991"/>
              <a:gd name="connsiteY20" fmla="*/ 411157 h 856577"/>
              <a:gd name="connsiteX21" fmla="*/ 11706991 w 11706991"/>
              <a:gd name="connsiteY21" fmla="*/ 856577 h 856577"/>
              <a:gd name="connsiteX22" fmla="*/ 11135414 w 11706991"/>
              <a:gd name="connsiteY22" fmla="*/ 856577 h 856577"/>
              <a:gd name="connsiteX23" fmla="*/ 10446768 w 11706991"/>
              <a:gd name="connsiteY23" fmla="*/ 856577 h 856577"/>
              <a:gd name="connsiteX24" fmla="*/ 9523982 w 11706991"/>
              <a:gd name="connsiteY24" fmla="*/ 856577 h 856577"/>
              <a:gd name="connsiteX25" fmla="*/ 9069475 w 11706991"/>
              <a:gd name="connsiteY25" fmla="*/ 856577 h 856577"/>
              <a:gd name="connsiteX26" fmla="*/ 8380828 w 11706991"/>
              <a:gd name="connsiteY26" fmla="*/ 856577 h 856577"/>
              <a:gd name="connsiteX27" fmla="*/ 7926322 w 11706991"/>
              <a:gd name="connsiteY27" fmla="*/ 856577 h 856577"/>
              <a:gd name="connsiteX28" fmla="*/ 7354745 w 11706991"/>
              <a:gd name="connsiteY28" fmla="*/ 856577 h 856577"/>
              <a:gd name="connsiteX29" fmla="*/ 7017308 w 11706991"/>
              <a:gd name="connsiteY29" fmla="*/ 856577 h 856577"/>
              <a:gd name="connsiteX30" fmla="*/ 6094522 w 11706991"/>
              <a:gd name="connsiteY30" fmla="*/ 856577 h 856577"/>
              <a:gd name="connsiteX31" fmla="*/ 5640015 w 11706991"/>
              <a:gd name="connsiteY31" fmla="*/ 856577 h 856577"/>
              <a:gd name="connsiteX32" fmla="*/ 4951369 w 11706991"/>
              <a:gd name="connsiteY32" fmla="*/ 856577 h 856577"/>
              <a:gd name="connsiteX33" fmla="*/ 4145652 w 11706991"/>
              <a:gd name="connsiteY33" fmla="*/ 856577 h 856577"/>
              <a:gd name="connsiteX34" fmla="*/ 3808215 w 11706991"/>
              <a:gd name="connsiteY34" fmla="*/ 856577 h 856577"/>
              <a:gd name="connsiteX35" fmla="*/ 2885429 w 11706991"/>
              <a:gd name="connsiteY35" fmla="*/ 856577 h 856577"/>
              <a:gd name="connsiteX36" fmla="*/ 2313852 w 11706991"/>
              <a:gd name="connsiteY36" fmla="*/ 856577 h 856577"/>
              <a:gd name="connsiteX37" fmla="*/ 1976416 w 11706991"/>
              <a:gd name="connsiteY37" fmla="*/ 856577 h 856577"/>
              <a:gd name="connsiteX38" fmla="*/ 1404839 w 11706991"/>
              <a:gd name="connsiteY38" fmla="*/ 856577 h 856577"/>
              <a:gd name="connsiteX39" fmla="*/ 1067402 w 11706991"/>
              <a:gd name="connsiteY39" fmla="*/ 856577 h 856577"/>
              <a:gd name="connsiteX40" fmla="*/ 0 w 11706991"/>
              <a:gd name="connsiteY40" fmla="*/ 856577 h 856577"/>
              <a:gd name="connsiteX41" fmla="*/ 0 w 11706991"/>
              <a:gd name="connsiteY41" fmla="*/ 436854 h 856577"/>
              <a:gd name="connsiteX42" fmla="*/ 0 w 11706991"/>
              <a:gd name="connsiteY42" fmla="*/ 0 h 8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06991" h="856577" fill="none" extrusionOk="0">
                <a:moveTo>
                  <a:pt x="0" y="0"/>
                </a:moveTo>
                <a:cubicBezTo>
                  <a:pt x="89472" y="-2098"/>
                  <a:pt x="229634" y="737"/>
                  <a:pt x="337437" y="0"/>
                </a:cubicBezTo>
                <a:cubicBezTo>
                  <a:pt x="445240" y="-737"/>
                  <a:pt x="844283" y="23121"/>
                  <a:pt x="1026083" y="0"/>
                </a:cubicBezTo>
                <a:cubicBezTo>
                  <a:pt x="1207883" y="-23121"/>
                  <a:pt x="1385737" y="3967"/>
                  <a:pt x="1480590" y="0"/>
                </a:cubicBezTo>
                <a:cubicBezTo>
                  <a:pt x="1575443" y="-3967"/>
                  <a:pt x="2119813" y="-39206"/>
                  <a:pt x="2403376" y="0"/>
                </a:cubicBezTo>
                <a:cubicBezTo>
                  <a:pt x="2686939" y="39206"/>
                  <a:pt x="2817167" y="-9251"/>
                  <a:pt x="3092023" y="0"/>
                </a:cubicBezTo>
                <a:cubicBezTo>
                  <a:pt x="3366879" y="9251"/>
                  <a:pt x="3712747" y="31660"/>
                  <a:pt x="3897739" y="0"/>
                </a:cubicBezTo>
                <a:cubicBezTo>
                  <a:pt x="4082731" y="-31660"/>
                  <a:pt x="4330732" y="-8866"/>
                  <a:pt x="4469316" y="0"/>
                </a:cubicBezTo>
                <a:cubicBezTo>
                  <a:pt x="4607900" y="8866"/>
                  <a:pt x="4732806" y="11630"/>
                  <a:pt x="4806753" y="0"/>
                </a:cubicBezTo>
                <a:cubicBezTo>
                  <a:pt x="4880700" y="-11630"/>
                  <a:pt x="5265247" y="-3751"/>
                  <a:pt x="5612469" y="0"/>
                </a:cubicBezTo>
                <a:cubicBezTo>
                  <a:pt x="5959691" y="3751"/>
                  <a:pt x="5977439" y="15401"/>
                  <a:pt x="6301116" y="0"/>
                </a:cubicBezTo>
                <a:cubicBezTo>
                  <a:pt x="6624793" y="-15401"/>
                  <a:pt x="6660401" y="3205"/>
                  <a:pt x="6755622" y="0"/>
                </a:cubicBezTo>
                <a:cubicBezTo>
                  <a:pt x="6850843" y="-3205"/>
                  <a:pt x="6987234" y="14041"/>
                  <a:pt x="7093059" y="0"/>
                </a:cubicBezTo>
                <a:cubicBezTo>
                  <a:pt x="7198884" y="-14041"/>
                  <a:pt x="7263537" y="2847"/>
                  <a:pt x="7430496" y="0"/>
                </a:cubicBezTo>
                <a:cubicBezTo>
                  <a:pt x="7597455" y="-2847"/>
                  <a:pt x="7822547" y="12841"/>
                  <a:pt x="8119143" y="0"/>
                </a:cubicBezTo>
                <a:cubicBezTo>
                  <a:pt x="8415739" y="-12841"/>
                  <a:pt x="8464109" y="-8420"/>
                  <a:pt x="8690719" y="0"/>
                </a:cubicBezTo>
                <a:cubicBezTo>
                  <a:pt x="8917329" y="8420"/>
                  <a:pt x="9380830" y="-36338"/>
                  <a:pt x="9613506" y="0"/>
                </a:cubicBezTo>
                <a:cubicBezTo>
                  <a:pt x="9846182" y="36338"/>
                  <a:pt x="9927136" y="14701"/>
                  <a:pt x="10068012" y="0"/>
                </a:cubicBezTo>
                <a:cubicBezTo>
                  <a:pt x="10208888" y="-14701"/>
                  <a:pt x="10641427" y="31437"/>
                  <a:pt x="10873729" y="0"/>
                </a:cubicBezTo>
                <a:cubicBezTo>
                  <a:pt x="11106031" y="-31437"/>
                  <a:pt x="11354659" y="-15943"/>
                  <a:pt x="11706991" y="0"/>
                </a:cubicBezTo>
                <a:cubicBezTo>
                  <a:pt x="11703841" y="108870"/>
                  <a:pt x="11723361" y="301725"/>
                  <a:pt x="11706991" y="411157"/>
                </a:cubicBezTo>
                <a:cubicBezTo>
                  <a:pt x="11690621" y="520589"/>
                  <a:pt x="11720319" y="697706"/>
                  <a:pt x="11706991" y="856577"/>
                </a:cubicBezTo>
                <a:cubicBezTo>
                  <a:pt x="11432246" y="867839"/>
                  <a:pt x="11302538" y="840394"/>
                  <a:pt x="11135414" y="856577"/>
                </a:cubicBezTo>
                <a:cubicBezTo>
                  <a:pt x="10968290" y="872760"/>
                  <a:pt x="10751812" y="874007"/>
                  <a:pt x="10446768" y="856577"/>
                </a:cubicBezTo>
                <a:cubicBezTo>
                  <a:pt x="10141724" y="839147"/>
                  <a:pt x="9911161" y="813132"/>
                  <a:pt x="9523982" y="856577"/>
                </a:cubicBezTo>
                <a:cubicBezTo>
                  <a:pt x="9136803" y="900022"/>
                  <a:pt x="9172720" y="875594"/>
                  <a:pt x="9069475" y="856577"/>
                </a:cubicBezTo>
                <a:cubicBezTo>
                  <a:pt x="8966230" y="837560"/>
                  <a:pt x="8536198" y="836586"/>
                  <a:pt x="8380828" y="856577"/>
                </a:cubicBezTo>
                <a:cubicBezTo>
                  <a:pt x="8225458" y="876568"/>
                  <a:pt x="8111720" y="860909"/>
                  <a:pt x="7926322" y="856577"/>
                </a:cubicBezTo>
                <a:cubicBezTo>
                  <a:pt x="7740924" y="852245"/>
                  <a:pt x="7517481" y="838169"/>
                  <a:pt x="7354745" y="856577"/>
                </a:cubicBezTo>
                <a:cubicBezTo>
                  <a:pt x="7192009" y="874985"/>
                  <a:pt x="7183152" y="852855"/>
                  <a:pt x="7017308" y="856577"/>
                </a:cubicBezTo>
                <a:cubicBezTo>
                  <a:pt x="6851464" y="860299"/>
                  <a:pt x="6554948" y="844662"/>
                  <a:pt x="6094522" y="856577"/>
                </a:cubicBezTo>
                <a:cubicBezTo>
                  <a:pt x="5634096" y="868492"/>
                  <a:pt x="5761514" y="864581"/>
                  <a:pt x="5640015" y="856577"/>
                </a:cubicBezTo>
                <a:cubicBezTo>
                  <a:pt x="5518516" y="848573"/>
                  <a:pt x="5091432" y="886478"/>
                  <a:pt x="4951369" y="856577"/>
                </a:cubicBezTo>
                <a:cubicBezTo>
                  <a:pt x="4811306" y="826676"/>
                  <a:pt x="4352220" y="868842"/>
                  <a:pt x="4145652" y="856577"/>
                </a:cubicBezTo>
                <a:cubicBezTo>
                  <a:pt x="3939084" y="844312"/>
                  <a:pt x="3938684" y="861561"/>
                  <a:pt x="3808215" y="856577"/>
                </a:cubicBezTo>
                <a:cubicBezTo>
                  <a:pt x="3677746" y="851593"/>
                  <a:pt x="3129595" y="812277"/>
                  <a:pt x="2885429" y="856577"/>
                </a:cubicBezTo>
                <a:cubicBezTo>
                  <a:pt x="2641263" y="900877"/>
                  <a:pt x="2520055" y="877812"/>
                  <a:pt x="2313852" y="856577"/>
                </a:cubicBezTo>
                <a:cubicBezTo>
                  <a:pt x="2107649" y="835342"/>
                  <a:pt x="2111159" y="872678"/>
                  <a:pt x="1976416" y="856577"/>
                </a:cubicBezTo>
                <a:cubicBezTo>
                  <a:pt x="1841673" y="840476"/>
                  <a:pt x="1634327" y="865614"/>
                  <a:pt x="1404839" y="856577"/>
                </a:cubicBezTo>
                <a:cubicBezTo>
                  <a:pt x="1175351" y="847540"/>
                  <a:pt x="1153584" y="861875"/>
                  <a:pt x="1067402" y="856577"/>
                </a:cubicBezTo>
                <a:cubicBezTo>
                  <a:pt x="981220" y="851279"/>
                  <a:pt x="390378" y="894672"/>
                  <a:pt x="0" y="856577"/>
                </a:cubicBezTo>
                <a:cubicBezTo>
                  <a:pt x="20618" y="720164"/>
                  <a:pt x="19291" y="548393"/>
                  <a:pt x="0" y="436854"/>
                </a:cubicBezTo>
                <a:cubicBezTo>
                  <a:pt x="-19291" y="325315"/>
                  <a:pt x="18443" y="184408"/>
                  <a:pt x="0" y="0"/>
                </a:cubicBezTo>
                <a:close/>
              </a:path>
              <a:path w="11706991" h="856577" stroke="0" extrusionOk="0">
                <a:moveTo>
                  <a:pt x="0" y="0"/>
                </a:moveTo>
                <a:cubicBezTo>
                  <a:pt x="118107" y="11811"/>
                  <a:pt x="196771" y="-12836"/>
                  <a:pt x="337437" y="0"/>
                </a:cubicBezTo>
                <a:cubicBezTo>
                  <a:pt x="478103" y="12836"/>
                  <a:pt x="529000" y="-991"/>
                  <a:pt x="674874" y="0"/>
                </a:cubicBezTo>
                <a:cubicBezTo>
                  <a:pt x="820748" y="991"/>
                  <a:pt x="989414" y="-2106"/>
                  <a:pt x="1129380" y="0"/>
                </a:cubicBezTo>
                <a:cubicBezTo>
                  <a:pt x="1269346" y="2106"/>
                  <a:pt x="1445038" y="-8144"/>
                  <a:pt x="1700957" y="0"/>
                </a:cubicBezTo>
                <a:cubicBezTo>
                  <a:pt x="1956876" y="8144"/>
                  <a:pt x="2205640" y="6619"/>
                  <a:pt x="2389603" y="0"/>
                </a:cubicBezTo>
                <a:cubicBezTo>
                  <a:pt x="2573566" y="-6619"/>
                  <a:pt x="3068320" y="10764"/>
                  <a:pt x="3312390" y="0"/>
                </a:cubicBezTo>
                <a:cubicBezTo>
                  <a:pt x="3556460" y="-10764"/>
                  <a:pt x="4022281" y="18663"/>
                  <a:pt x="4235176" y="0"/>
                </a:cubicBezTo>
                <a:cubicBezTo>
                  <a:pt x="4448071" y="-18663"/>
                  <a:pt x="4603476" y="15471"/>
                  <a:pt x="4923823" y="0"/>
                </a:cubicBezTo>
                <a:cubicBezTo>
                  <a:pt x="5244170" y="-15471"/>
                  <a:pt x="5283761" y="21866"/>
                  <a:pt x="5495399" y="0"/>
                </a:cubicBezTo>
                <a:cubicBezTo>
                  <a:pt x="5707037" y="-21866"/>
                  <a:pt x="5679767" y="-7507"/>
                  <a:pt x="5832836" y="0"/>
                </a:cubicBezTo>
                <a:cubicBezTo>
                  <a:pt x="5985905" y="7507"/>
                  <a:pt x="6117527" y="-9123"/>
                  <a:pt x="6287343" y="0"/>
                </a:cubicBezTo>
                <a:cubicBezTo>
                  <a:pt x="6457159" y="9123"/>
                  <a:pt x="6611489" y="-18443"/>
                  <a:pt x="6741850" y="0"/>
                </a:cubicBezTo>
                <a:cubicBezTo>
                  <a:pt x="6872211" y="18443"/>
                  <a:pt x="7082488" y="6438"/>
                  <a:pt x="7196356" y="0"/>
                </a:cubicBezTo>
                <a:cubicBezTo>
                  <a:pt x="7310224" y="-6438"/>
                  <a:pt x="7417501" y="-1461"/>
                  <a:pt x="7533793" y="0"/>
                </a:cubicBezTo>
                <a:cubicBezTo>
                  <a:pt x="7650085" y="1461"/>
                  <a:pt x="7795734" y="-37"/>
                  <a:pt x="7871230" y="0"/>
                </a:cubicBezTo>
                <a:cubicBezTo>
                  <a:pt x="7946726" y="37"/>
                  <a:pt x="8408665" y="15327"/>
                  <a:pt x="8559876" y="0"/>
                </a:cubicBezTo>
                <a:cubicBezTo>
                  <a:pt x="8711087" y="-15327"/>
                  <a:pt x="9097028" y="-8332"/>
                  <a:pt x="9482663" y="0"/>
                </a:cubicBezTo>
                <a:cubicBezTo>
                  <a:pt x="9868298" y="8332"/>
                  <a:pt x="9913957" y="35812"/>
                  <a:pt x="10288379" y="0"/>
                </a:cubicBezTo>
                <a:cubicBezTo>
                  <a:pt x="10662801" y="-35812"/>
                  <a:pt x="10510798" y="14317"/>
                  <a:pt x="10625816" y="0"/>
                </a:cubicBezTo>
                <a:cubicBezTo>
                  <a:pt x="10740834" y="-14317"/>
                  <a:pt x="10883917" y="-12476"/>
                  <a:pt x="10963253" y="0"/>
                </a:cubicBezTo>
                <a:cubicBezTo>
                  <a:pt x="11042589" y="12476"/>
                  <a:pt x="11435123" y="-33417"/>
                  <a:pt x="11706991" y="0"/>
                </a:cubicBezTo>
                <a:cubicBezTo>
                  <a:pt x="11714703" y="218426"/>
                  <a:pt x="11693424" y="234786"/>
                  <a:pt x="11706991" y="436854"/>
                </a:cubicBezTo>
                <a:cubicBezTo>
                  <a:pt x="11720558" y="638922"/>
                  <a:pt x="11721836" y="722315"/>
                  <a:pt x="11706991" y="856577"/>
                </a:cubicBezTo>
                <a:cubicBezTo>
                  <a:pt x="11512375" y="870289"/>
                  <a:pt x="11270749" y="875458"/>
                  <a:pt x="11135414" y="856577"/>
                </a:cubicBezTo>
                <a:cubicBezTo>
                  <a:pt x="11000079" y="837696"/>
                  <a:pt x="10494065" y="857101"/>
                  <a:pt x="10329698" y="856577"/>
                </a:cubicBezTo>
                <a:cubicBezTo>
                  <a:pt x="10165331" y="856053"/>
                  <a:pt x="10067832" y="860882"/>
                  <a:pt x="9992261" y="856577"/>
                </a:cubicBezTo>
                <a:cubicBezTo>
                  <a:pt x="9916691" y="852272"/>
                  <a:pt x="9799941" y="861616"/>
                  <a:pt x="9654824" y="856577"/>
                </a:cubicBezTo>
                <a:cubicBezTo>
                  <a:pt x="9509707" y="851538"/>
                  <a:pt x="9108027" y="857375"/>
                  <a:pt x="8849108" y="856577"/>
                </a:cubicBezTo>
                <a:cubicBezTo>
                  <a:pt x="8590189" y="855779"/>
                  <a:pt x="8610803" y="838101"/>
                  <a:pt x="8394601" y="856577"/>
                </a:cubicBezTo>
                <a:cubicBezTo>
                  <a:pt x="8178399" y="875053"/>
                  <a:pt x="8150487" y="850098"/>
                  <a:pt x="8057164" y="856577"/>
                </a:cubicBezTo>
                <a:cubicBezTo>
                  <a:pt x="7963841" y="863056"/>
                  <a:pt x="7771229" y="835516"/>
                  <a:pt x="7485588" y="856577"/>
                </a:cubicBezTo>
                <a:cubicBezTo>
                  <a:pt x="7199947" y="877638"/>
                  <a:pt x="7256094" y="871389"/>
                  <a:pt x="7148151" y="856577"/>
                </a:cubicBezTo>
                <a:cubicBezTo>
                  <a:pt x="7040208" y="841765"/>
                  <a:pt x="6797711" y="856606"/>
                  <a:pt x="6693644" y="856577"/>
                </a:cubicBezTo>
                <a:cubicBezTo>
                  <a:pt x="6589577" y="856548"/>
                  <a:pt x="6292599" y="828256"/>
                  <a:pt x="6122068" y="856577"/>
                </a:cubicBezTo>
                <a:cubicBezTo>
                  <a:pt x="5951537" y="884898"/>
                  <a:pt x="5690190" y="859453"/>
                  <a:pt x="5550491" y="856577"/>
                </a:cubicBezTo>
                <a:cubicBezTo>
                  <a:pt x="5410792" y="853701"/>
                  <a:pt x="5018439" y="890959"/>
                  <a:pt x="4861844" y="856577"/>
                </a:cubicBezTo>
                <a:cubicBezTo>
                  <a:pt x="4705249" y="822195"/>
                  <a:pt x="4268615" y="851413"/>
                  <a:pt x="4056128" y="856577"/>
                </a:cubicBezTo>
                <a:cubicBezTo>
                  <a:pt x="3843641" y="861741"/>
                  <a:pt x="3481856" y="880626"/>
                  <a:pt x="3250412" y="856577"/>
                </a:cubicBezTo>
                <a:cubicBezTo>
                  <a:pt x="3018968" y="832528"/>
                  <a:pt x="3030452" y="846926"/>
                  <a:pt x="2912975" y="856577"/>
                </a:cubicBezTo>
                <a:cubicBezTo>
                  <a:pt x="2795498" y="866228"/>
                  <a:pt x="2530509" y="873287"/>
                  <a:pt x="2224328" y="856577"/>
                </a:cubicBezTo>
                <a:cubicBezTo>
                  <a:pt x="1918147" y="839867"/>
                  <a:pt x="1883075" y="848964"/>
                  <a:pt x="1769822" y="856577"/>
                </a:cubicBezTo>
                <a:cubicBezTo>
                  <a:pt x="1656569" y="864190"/>
                  <a:pt x="1422481" y="843148"/>
                  <a:pt x="1198245" y="856577"/>
                </a:cubicBezTo>
                <a:cubicBezTo>
                  <a:pt x="974009" y="870006"/>
                  <a:pt x="862229" y="865704"/>
                  <a:pt x="743738" y="856577"/>
                </a:cubicBezTo>
                <a:cubicBezTo>
                  <a:pt x="625247" y="847450"/>
                  <a:pt x="273026" y="821765"/>
                  <a:pt x="0" y="856577"/>
                </a:cubicBezTo>
                <a:cubicBezTo>
                  <a:pt x="17115" y="718117"/>
                  <a:pt x="17804" y="655201"/>
                  <a:pt x="0" y="453986"/>
                </a:cubicBezTo>
                <a:cubicBezTo>
                  <a:pt x="-17804" y="252771"/>
                  <a:pt x="11896" y="113549"/>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400" b="1" dirty="0">
                <a:solidFill>
                  <a:schemeClr val="tx1"/>
                </a:solidFill>
                <a:latin typeface="Century Gothic" panose="020B0502020202020204" pitchFamily="34" charset="0"/>
              </a:rPr>
              <a:t>Use a dictionary to find out the meaning of these words</a:t>
            </a:r>
            <a:r>
              <a:rPr lang="en-US" sz="2400" b="1" dirty="0" smtClean="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sp>
        <p:nvSpPr>
          <p:cNvPr id="22"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0672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ED8F4DAD-7F6B-4C4C-8DFB-4DD636740718}"/>
              </a:ext>
            </a:extLst>
          </p:cNvPr>
          <p:cNvSpPr/>
          <p:nvPr/>
        </p:nvSpPr>
        <p:spPr>
          <a:xfrm>
            <a:off x="3269232" y="1206362"/>
            <a:ext cx="5474756" cy="856577"/>
          </a:xfrm>
          <a:custGeom>
            <a:avLst/>
            <a:gdLst>
              <a:gd name="connsiteX0" fmla="*/ 0 w 11706991"/>
              <a:gd name="connsiteY0" fmla="*/ 0 h 856577"/>
              <a:gd name="connsiteX1" fmla="*/ 337437 w 11706991"/>
              <a:gd name="connsiteY1" fmla="*/ 0 h 856577"/>
              <a:gd name="connsiteX2" fmla="*/ 1026083 w 11706991"/>
              <a:gd name="connsiteY2" fmla="*/ 0 h 856577"/>
              <a:gd name="connsiteX3" fmla="*/ 1480590 w 11706991"/>
              <a:gd name="connsiteY3" fmla="*/ 0 h 856577"/>
              <a:gd name="connsiteX4" fmla="*/ 2403376 w 11706991"/>
              <a:gd name="connsiteY4" fmla="*/ 0 h 856577"/>
              <a:gd name="connsiteX5" fmla="*/ 3092023 w 11706991"/>
              <a:gd name="connsiteY5" fmla="*/ 0 h 856577"/>
              <a:gd name="connsiteX6" fmla="*/ 3897739 w 11706991"/>
              <a:gd name="connsiteY6" fmla="*/ 0 h 856577"/>
              <a:gd name="connsiteX7" fmla="*/ 4469316 w 11706991"/>
              <a:gd name="connsiteY7" fmla="*/ 0 h 856577"/>
              <a:gd name="connsiteX8" fmla="*/ 4806753 w 11706991"/>
              <a:gd name="connsiteY8" fmla="*/ 0 h 856577"/>
              <a:gd name="connsiteX9" fmla="*/ 5612469 w 11706991"/>
              <a:gd name="connsiteY9" fmla="*/ 0 h 856577"/>
              <a:gd name="connsiteX10" fmla="*/ 6301116 w 11706991"/>
              <a:gd name="connsiteY10" fmla="*/ 0 h 856577"/>
              <a:gd name="connsiteX11" fmla="*/ 6755622 w 11706991"/>
              <a:gd name="connsiteY11" fmla="*/ 0 h 856577"/>
              <a:gd name="connsiteX12" fmla="*/ 7093059 w 11706991"/>
              <a:gd name="connsiteY12" fmla="*/ 0 h 856577"/>
              <a:gd name="connsiteX13" fmla="*/ 7430496 w 11706991"/>
              <a:gd name="connsiteY13" fmla="*/ 0 h 856577"/>
              <a:gd name="connsiteX14" fmla="*/ 8119143 w 11706991"/>
              <a:gd name="connsiteY14" fmla="*/ 0 h 856577"/>
              <a:gd name="connsiteX15" fmla="*/ 8690719 w 11706991"/>
              <a:gd name="connsiteY15" fmla="*/ 0 h 856577"/>
              <a:gd name="connsiteX16" fmla="*/ 9613506 w 11706991"/>
              <a:gd name="connsiteY16" fmla="*/ 0 h 856577"/>
              <a:gd name="connsiteX17" fmla="*/ 10068012 w 11706991"/>
              <a:gd name="connsiteY17" fmla="*/ 0 h 856577"/>
              <a:gd name="connsiteX18" fmla="*/ 10873729 w 11706991"/>
              <a:gd name="connsiteY18" fmla="*/ 0 h 856577"/>
              <a:gd name="connsiteX19" fmla="*/ 11706991 w 11706991"/>
              <a:gd name="connsiteY19" fmla="*/ 0 h 856577"/>
              <a:gd name="connsiteX20" fmla="*/ 11706991 w 11706991"/>
              <a:gd name="connsiteY20" fmla="*/ 411157 h 856577"/>
              <a:gd name="connsiteX21" fmla="*/ 11706991 w 11706991"/>
              <a:gd name="connsiteY21" fmla="*/ 856577 h 856577"/>
              <a:gd name="connsiteX22" fmla="*/ 11135414 w 11706991"/>
              <a:gd name="connsiteY22" fmla="*/ 856577 h 856577"/>
              <a:gd name="connsiteX23" fmla="*/ 10446768 w 11706991"/>
              <a:gd name="connsiteY23" fmla="*/ 856577 h 856577"/>
              <a:gd name="connsiteX24" fmla="*/ 9523982 w 11706991"/>
              <a:gd name="connsiteY24" fmla="*/ 856577 h 856577"/>
              <a:gd name="connsiteX25" fmla="*/ 9069475 w 11706991"/>
              <a:gd name="connsiteY25" fmla="*/ 856577 h 856577"/>
              <a:gd name="connsiteX26" fmla="*/ 8380828 w 11706991"/>
              <a:gd name="connsiteY26" fmla="*/ 856577 h 856577"/>
              <a:gd name="connsiteX27" fmla="*/ 7926322 w 11706991"/>
              <a:gd name="connsiteY27" fmla="*/ 856577 h 856577"/>
              <a:gd name="connsiteX28" fmla="*/ 7354745 w 11706991"/>
              <a:gd name="connsiteY28" fmla="*/ 856577 h 856577"/>
              <a:gd name="connsiteX29" fmla="*/ 7017308 w 11706991"/>
              <a:gd name="connsiteY29" fmla="*/ 856577 h 856577"/>
              <a:gd name="connsiteX30" fmla="*/ 6094522 w 11706991"/>
              <a:gd name="connsiteY30" fmla="*/ 856577 h 856577"/>
              <a:gd name="connsiteX31" fmla="*/ 5640015 w 11706991"/>
              <a:gd name="connsiteY31" fmla="*/ 856577 h 856577"/>
              <a:gd name="connsiteX32" fmla="*/ 4951369 w 11706991"/>
              <a:gd name="connsiteY32" fmla="*/ 856577 h 856577"/>
              <a:gd name="connsiteX33" fmla="*/ 4145652 w 11706991"/>
              <a:gd name="connsiteY33" fmla="*/ 856577 h 856577"/>
              <a:gd name="connsiteX34" fmla="*/ 3808215 w 11706991"/>
              <a:gd name="connsiteY34" fmla="*/ 856577 h 856577"/>
              <a:gd name="connsiteX35" fmla="*/ 2885429 w 11706991"/>
              <a:gd name="connsiteY35" fmla="*/ 856577 h 856577"/>
              <a:gd name="connsiteX36" fmla="*/ 2313852 w 11706991"/>
              <a:gd name="connsiteY36" fmla="*/ 856577 h 856577"/>
              <a:gd name="connsiteX37" fmla="*/ 1976416 w 11706991"/>
              <a:gd name="connsiteY37" fmla="*/ 856577 h 856577"/>
              <a:gd name="connsiteX38" fmla="*/ 1404839 w 11706991"/>
              <a:gd name="connsiteY38" fmla="*/ 856577 h 856577"/>
              <a:gd name="connsiteX39" fmla="*/ 1067402 w 11706991"/>
              <a:gd name="connsiteY39" fmla="*/ 856577 h 856577"/>
              <a:gd name="connsiteX40" fmla="*/ 0 w 11706991"/>
              <a:gd name="connsiteY40" fmla="*/ 856577 h 856577"/>
              <a:gd name="connsiteX41" fmla="*/ 0 w 11706991"/>
              <a:gd name="connsiteY41" fmla="*/ 436854 h 856577"/>
              <a:gd name="connsiteX42" fmla="*/ 0 w 11706991"/>
              <a:gd name="connsiteY42" fmla="*/ 0 h 8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06991" h="856577" fill="none" extrusionOk="0">
                <a:moveTo>
                  <a:pt x="0" y="0"/>
                </a:moveTo>
                <a:cubicBezTo>
                  <a:pt x="89472" y="-2098"/>
                  <a:pt x="229634" y="737"/>
                  <a:pt x="337437" y="0"/>
                </a:cubicBezTo>
                <a:cubicBezTo>
                  <a:pt x="445240" y="-737"/>
                  <a:pt x="844283" y="23121"/>
                  <a:pt x="1026083" y="0"/>
                </a:cubicBezTo>
                <a:cubicBezTo>
                  <a:pt x="1207883" y="-23121"/>
                  <a:pt x="1385737" y="3967"/>
                  <a:pt x="1480590" y="0"/>
                </a:cubicBezTo>
                <a:cubicBezTo>
                  <a:pt x="1575443" y="-3967"/>
                  <a:pt x="2119813" y="-39206"/>
                  <a:pt x="2403376" y="0"/>
                </a:cubicBezTo>
                <a:cubicBezTo>
                  <a:pt x="2686939" y="39206"/>
                  <a:pt x="2817167" y="-9251"/>
                  <a:pt x="3092023" y="0"/>
                </a:cubicBezTo>
                <a:cubicBezTo>
                  <a:pt x="3366879" y="9251"/>
                  <a:pt x="3712747" y="31660"/>
                  <a:pt x="3897739" y="0"/>
                </a:cubicBezTo>
                <a:cubicBezTo>
                  <a:pt x="4082731" y="-31660"/>
                  <a:pt x="4330732" y="-8866"/>
                  <a:pt x="4469316" y="0"/>
                </a:cubicBezTo>
                <a:cubicBezTo>
                  <a:pt x="4607900" y="8866"/>
                  <a:pt x="4732806" y="11630"/>
                  <a:pt x="4806753" y="0"/>
                </a:cubicBezTo>
                <a:cubicBezTo>
                  <a:pt x="4880700" y="-11630"/>
                  <a:pt x="5265247" y="-3751"/>
                  <a:pt x="5612469" y="0"/>
                </a:cubicBezTo>
                <a:cubicBezTo>
                  <a:pt x="5959691" y="3751"/>
                  <a:pt x="5977439" y="15401"/>
                  <a:pt x="6301116" y="0"/>
                </a:cubicBezTo>
                <a:cubicBezTo>
                  <a:pt x="6624793" y="-15401"/>
                  <a:pt x="6660401" y="3205"/>
                  <a:pt x="6755622" y="0"/>
                </a:cubicBezTo>
                <a:cubicBezTo>
                  <a:pt x="6850843" y="-3205"/>
                  <a:pt x="6987234" y="14041"/>
                  <a:pt x="7093059" y="0"/>
                </a:cubicBezTo>
                <a:cubicBezTo>
                  <a:pt x="7198884" y="-14041"/>
                  <a:pt x="7263537" y="2847"/>
                  <a:pt x="7430496" y="0"/>
                </a:cubicBezTo>
                <a:cubicBezTo>
                  <a:pt x="7597455" y="-2847"/>
                  <a:pt x="7822547" y="12841"/>
                  <a:pt x="8119143" y="0"/>
                </a:cubicBezTo>
                <a:cubicBezTo>
                  <a:pt x="8415739" y="-12841"/>
                  <a:pt x="8464109" y="-8420"/>
                  <a:pt x="8690719" y="0"/>
                </a:cubicBezTo>
                <a:cubicBezTo>
                  <a:pt x="8917329" y="8420"/>
                  <a:pt x="9380830" y="-36338"/>
                  <a:pt x="9613506" y="0"/>
                </a:cubicBezTo>
                <a:cubicBezTo>
                  <a:pt x="9846182" y="36338"/>
                  <a:pt x="9927136" y="14701"/>
                  <a:pt x="10068012" y="0"/>
                </a:cubicBezTo>
                <a:cubicBezTo>
                  <a:pt x="10208888" y="-14701"/>
                  <a:pt x="10641427" y="31437"/>
                  <a:pt x="10873729" y="0"/>
                </a:cubicBezTo>
                <a:cubicBezTo>
                  <a:pt x="11106031" y="-31437"/>
                  <a:pt x="11354659" y="-15943"/>
                  <a:pt x="11706991" y="0"/>
                </a:cubicBezTo>
                <a:cubicBezTo>
                  <a:pt x="11703841" y="108870"/>
                  <a:pt x="11723361" y="301725"/>
                  <a:pt x="11706991" y="411157"/>
                </a:cubicBezTo>
                <a:cubicBezTo>
                  <a:pt x="11690621" y="520589"/>
                  <a:pt x="11720319" y="697706"/>
                  <a:pt x="11706991" y="856577"/>
                </a:cubicBezTo>
                <a:cubicBezTo>
                  <a:pt x="11432246" y="867839"/>
                  <a:pt x="11302538" y="840394"/>
                  <a:pt x="11135414" y="856577"/>
                </a:cubicBezTo>
                <a:cubicBezTo>
                  <a:pt x="10968290" y="872760"/>
                  <a:pt x="10751812" y="874007"/>
                  <a:pt x="10446768" y="856577"/>
                </a:cubicBezTo>
                <a:cubicBezTo>
                  <a:pt x="10141724" y="839147"/>
                  <a:pt x="9911161" y="813132"/>
                  <a:pt x="9523982" y="856577"/>
                </a:cubicBezTo>
                <a:cubicBezTo>
                  <a:pt x="9136803" y="900022"/>
                  <a:pt x="9172720" y="875594"/>
                  <a:pt x="9069475" y="856577"/>
                </a:cubicBezTo>
                <a:cubicBezTo>
                  <a:pt x="8966230" y="837560"/>
                  <a:pt x="8536198" y="836586"/>
                  <a:pt x="8380828" y="856577"/>
                </a:cubicBezTo>
                <a:cubicBezTo>
                  <a:pt x="8225458" y="876568"/>
                  <a:pt x="8111720" y="860909"/>
                  <a:pt x="7926322" y="856577"/>
                </a:cubicBezTo>
                <a:cubicBezTo>
                  <a:pt x="7740924" y="852245"/>
                  <a:pt x="7517481" y="838169"/>
                  <a:pt x="7354745" y="856577"/>
                </a:cubicBezTo>
                <a:cubicBezTo>
                  <a:pt x="7192009" y="874985"/>
                  <a:pt x="7183152" y="852855"/>
                  <a:pt x="7017308" y="856577"/>
                </a:cubicBezTo>
                <a:cubicBezTo>
                  <a:pt x="6851464" y="860299"/>
                  <a:pt x="6554948" y="844662"/>
                  <a:pt x="6094522" y="856577"/>
                </a:cubicBezTo>
                <a:cubicBezTo>
                  <a:pt x="5634096" y="868492"/>
                  <a:pt x="5761514" y="864581"/>
                  <a:pt x="5640015" y="856577"/>
                </a:cubicBezTo>
                <a:cubicBezTo>
                  <a:pt x="5518516" y="848573"/>
                  <a:pt x="5091432" y="886478"/>
                  <a:pt x="4951369" y="856577"/>
                </a:cubicBezTo>
                <a:cubicBezTo>
                  <a:pt x="4811306" y="826676"/>
                  <a:pt x="4352220" y="868842"/>
                  <a:pt x="4145652" y="856577"/>
                </a:cubicBezTo>
                <a:cubicBezTo>
                  <a:pt x="3939084" y="844312"/>
                  <a:pt x="3938684" y="861561"/>
                  <a:pt x="3808215" y="856577"/>
                </a:cubicBezTo>
                <a:cubicBezTo>
                  <a:pt x="3677746" y="851593"/>
                  <a:pt x="3129595" y="812277"/>
                  <a:pt x="2885429" y="856577"/>
                </a:cubicBezTo>
                <a:cubicBezTo>
                  <a:pt x="2641263" y="900877"/>
                  <a:pt x="2520055" y="877812"/>
                  <a:pt x="2313852" y="856577"/>
                </a:cubicBezTo>
                <a:cubicBezTo>
                  <a:pt x="2107649" y="835342"/>
                  <a:pt x="2111159" y="872678"/>
                  <a:pt x="1976416" y="856577"/>
                </a:cubicBezTo>
                <a:cubicBezTo>
                  <a:pt x="1841673" y="840476"/>
                  <a:pt x="1634327" y="865614"/>
                  <a:pt x="1404839" y="856577"/>
                </a:cubicBezTo>
                <a:cubicBezTo>
                  <a:pt x="1175351" y="847540"/>
                  <a:pt x="1153584" y="861875"/>
                  <a:pt x="1067402" y="856577"/>
                </a:cubicBezTo>
                <a:cubicBezTo>
                  <a:pt x="981220" y="851279"/>
                  <a:pt x="390378" y="894672"/>
                  <a:pt x="0" y="856577"/>
                </a:cubicBezTo>
                <a:cubicBezTo>
                  <a:pt x="20618" y="720164"/>
                  <a:pt x="19291" y="548393"/>
                  <a:pt x="0" y="436854"/>
                </a:cubicBezTo>
                <a:cubicBezTo>
                  <a:pt x="-19291" y="325315"/>
                  <a:pt x="18443" y="184408"/>
                  <a:pt x="0" y="0"/>
                </a:cubicBezTo>
                <a:close/>
              </a:path>
              <a:path w="11706991" h="856577" stroke="0" extrusionOk="0">
                <a:moveTo>
                  <a:pt x="0" y="0"/>
                </a:moveTo>
                <a:cubicBezTo>
                  <a:pt x="118107" y="11811"/>
                  <a:pt x="196771" y="-12836"/>
                  <a:pt x="337437" y="0"/>
                </a:cubicBezTo>
                <a:cubicBezTo>
                  <a:pt x="478103" y="12836"/>
                  <a:pt x="529000" y="-991"/>
                  <a:pt x="674874" y="0"/>
                </a:cubicBezTo>
                <a:cubicBezTo>
                  <a:pt x="820748" y="991"/>
                  <a:pt x="989414" y="-2106"/>
                  <a:pt x="1129380" y="0"/>
                </a:cubicBezTo>
                <a:cubicBezTo>
                  <a:pt x="1269346" y="2106"/>
                  <a:pt x="1445038" y="-8144"/>
                  <a:pt x="1700957" y="0"/>
                </a:cubicBezTo>
                <a:cubicBezTo>
                  <a:pt x="1956876" y="8144"/>
                  <a:pt x="2205640" y="6619"/>
                  <a:pt x="2389603" y="0"/>
                </a:cubicBezTo>
                <a:cubicBezTo>
                  <a:pt x="2573566" y="-6619"/>
                  <a:pt x="3068320" y="10764"/>
                  <a:pt x="3312390" y="0"/>
                </a:cubicBezTo>
                <a:cubicBezTo>
                  <a:pt x="3556460" y="-10764"/>
                  <a:pt x="4022281" y="18663"/>
                  <a:pt x="4235176" y="0"/>
                </a:cubicBezTo>
                <a:cubicBezTo>
                  <a:pt x="4448071" y="-18663"/>
                  <a:pt x="4603476" y="15471"/>
                  <a:pt x="4923823" y="0"/>
                </a:cubicBezTo>
                <a:cubicBezTo>
                  <a:pt x="5244170" y="-15471"/>
                  <a:pt x="5283761" y="21866"/>
                  <a:pt x="5495399" y="0"/>
                </a:cubicBezTo>
                <a:cubicBezTo>
                  <a:pt x="5707037" y="-21866"/>
                  <a:pt x="5679767" y="-7507"/>
                  <a:pt x="5832836" y="0"/>
                </a:cubicBezTo>
                <a:cubicBezTo>
                  <a:pt x="5985905" y="7507"/>
                  <a:pt x="6117527" y="-9123"/>
                  <a:pt x="6287343" y="0"/>
                </a:cubicBezTo>
                <a:cubicBezTo>
                  <a:pt x="6457159" y="9123"/>
                  <a:pt x="6611489" y="-18443"/>
                  <a:pt x="6741850" y="0"/>
                </a:cubicBezTo>
                <a:cubicBezTo>
                  <a:pt x="6872211" y="18443"/>
                  <a:pt x="7082488" y="6438"/>
                  <a:pt x="7196356" y="0"/>
                </a:cubicBezTo>
                <a:cubicBezTo>
                  <a:pt x="7310224" y="-6438"/>
                  <a:pt x="7417501" y="-1461"/>
                  <a:pt x="7533793" y="0"/>
                </a:cubicBezTo>
                <a:cubicBezTo>
                  <a:pt x="7650085" y="1461"/>
                  <a:pt x="7795734" y="-37"/>
                  <a:pt x="7871230" y="0"/>
                </a:cubicBezTo>
                <a:cubicBezTo>
                  <a:pt x="7946726" y="37"/>
                  <a:pt x="8408665" y="15327"/>
                  <a:pt x="8559876" y="0"/>
                </a:cubicBezTo>
                <a:cubicBezTo>
                  <a:pt x="8711087" y="-15327"/>
                  <a:pt x="9097028" y="-8332"/>
                  <a:pt x="9482663" y="0"/>
                </a:cubicBezTo>
                <a:cubicBezTo>
                  <a:pt x="9868298" y="8332"/>
                  <a:pt x="9913957" y="35812"/>
                  <a:pt x="10288379" y="0"/>
                </a:cubicBezTo>
                <a:cubicBezTo>
                  <a:pt x="10662801" y="-35812"/>
                  <a:pt x="10510798" y="14317"/>
                  <a:pt x="10625816" y="0"/>
                </a:cubicBezTo>
                <a:cubicBezTo>
                  <a:pt x="10740834" y="-14317"/>
                  <a:pt x="10883917" y="-12476"/>
                  <a:pt x="10963253" y="0"/>
                </a:cubicBezTo>
                <a:cubicBezTo>
                  <a:pt x="11042589" y="12476"/>
                  <a:pt x="11435123" y="-33417"/>
                  <a:pt x="11706991" y="0"/>
                </a:cubicBezTo>
                <a:cubicBezTo>
                  <a:pt x="11714703" y="218426"/>
                  <a:pt x="11693424" y="234786"/>
                  <a:pt x="11706991" y="436854"/>
                </a:cubicBezTo>
                <a:cubicBezTo>
                  <a:pt x="11720558" y="638922"/>
                  <a:pt x="11721836" y="722315"/>
                  <a:pt x="11706991" y="856577"/>
                </a:cubicBezTo>
                <a:cubicBezTo>
                  <a:pt x="11512375" y="870289"/>
                  <a:pt x="11270749" y="875458"/>
                  <a:pt x="11135414" y="856577"/>
                </a:cubicBezTo>
                <a:cubicBezTo>
                  <a:pt x="11000079" y="837696"/>
                  <a:pt x="10494065" y="857101"/>
                  <a:pt x="10329698" y="856577"/>
                </a:cubicBezTo>
                <a:cubicBezTo>
                  <a:pt x="10165331" y="856053"/>
                  <a:pt x="10067832" y="860882"/>
                  <a:pt x="9992261" y="856577"/>
                </a:cubicBezTo>
                <a:cubicBezTo>
                  <a:pt x="9916691" y="852272"/>
                  <a:pt x="9799941" y="861616"/>
                  <a:pt x="9654824" y="856577"/>
                </a:cubicBezTo>
                <a:cubicBezTo>
                  <a:pt x="9509707" y="851538"/>
                  <a:pt x="9108027" y="857375"/>
                  <a:pt x="8849108" y="856577"/>
                </a:cubicBezTo>
                <a:cubicBezTo>
                  <a:pt x="8590189" y="855779"/>
                  <a:pt x="8610803" y="838101"/>
                  <a:pt x="8394601" y="856577"/>
                </a:cubicBezTo>
                <a:cubicBezTo>
                  <a:pt x="8178399" y="875053"/>
                  <a:pt x="8150487" y="850098"/>
                  <a:pt x="8057164" y="856577"/>
                </a:cubicBezTo>
                <a:cubicBezTo>
                  <a:pt x="7963841" y="863056"/>
                  <a:pt x="7771229" y="835516"/>
                  <a:pt x="7485588" y="856577"/>
                </a:cubicBezTo>
                <a:cubicBezTo>
                  <a:pt x="7199947" y="877638"/>
                  <a:pt x="7256094" y="871389"/>
                  <a:pt x="7148151" y="856577"/>
                </a:cubicBezTo>
                <a:cubicBezTo>
                  <a:pt x="7040208" y="841765"/>
                  <a:pt x="6797711" y="856606"/>
                  <a:pt x="6693644" y="856577"/>
                </a:cubicBezTo>
                <a:cubicBezTo>
                  <a:pt x="6589577" y="856548"/>
                  <a:pt x="6292599" y="828256"/>
                  <a:pt x="6122068" y="856577"/>
                </a:cubicBezTo>
                <a:cubicBezTo>
                  <a:pt x="5951537" y="884898"/>
                  <a:pt x="5690190" y="859453"/>
                  <a:pt x="5550491" y="856577"/>
                </a:cubicBezTo>
                <a:cubicBezTo>
                  <a:pt x="5410792" y="853701"/>
                  <a:pt x="5018439" y="890959"/>
                  <a:pt x="4861844" y="856577"/>
                </a:cubicBezTo>
                <a:cubicBezTo>
                  <a:pt x="4705249" y="822195"/>
                  <a:pt x="4268615" y="851413"/>
                  <a:pt x="4056128" y="856577"/>
                </a:cubicBezTo>
                <a:cubicBezTo>
                  <a:pt x="3843641" y="861741"/>
                  <a:pt x="3481856" y="880626"/>
                  <a:pt x="3250412" y="856577"/>
                </a:cubicBezTo>
                <a:cubicBezTo>
                  <a:pt x="3018968" y="832528"/>
                  <a:pt x="3030452" y="846926"/>
                  <a:pt x="2912975" y="856577"/>
                </a:cubicBezTo>
                <a:cubicBezTo>
                  <a:pt x="2795498" y="866228"/>
                  <a:pt x="2530509" y="873287"/>
                  <a:pt x="2224328" y="856577"/>
                </a:cubicBezTo>
                <a:cubicBezTo>
                  <a:pt x="1918147" y="839867"/>
                  <a:pt x="1883075" y="848964"/>
                  <a:pt x="1769822" y="856577"/>
                </a:cubicBezTo>
                <a:cubicBezTo>
                  <a:pt x="1656569" y="864190"/>
                  <a:pt x="1422481" y="843148"/>
                  <a:pt x="1198245" y="856577"/>
                </a:cubicBezTo>
                <a:cubicBezTo>
                  <a:pt x="974009" y="870006"/>
                  <a:pt x="862229" y="865704"/>
                  <a:pt x="743738" y="856577"/>
                </a:cubicBezTo>
                <a:cubicBezTo>
                  <a:pt x="625247" y="847450"/>
                  <a:pt x="273026" y="821765"/>
                  <a:pt x="0" y="856577"/>
                </a:cubicBezTo>
                <a:cubicBezTo>
                  <a:pt x="17115" y="718117"/>
                  <a:pt x="17804" y="655201"/>
                  <a:pt x="0" y="453986"/>
                </a:cubicBezTo>
                <a:cubicBezTo>
                  <a:pt x="-17804" y="252771"/>
                  <a:pt x="11896" y="113549"/>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smtClean="0">
                <a:solidFill>
                  <a:schemeClr val="tx1"/>
                </a:solidFill>
                <a:latin typeface="Century Gothic" panose="020B0502020202020204" pitchFamily="34" charset="0"/>
              </a:rPr>
              <a:t>Match </a:t>
            </a:r>
            <a:r>
              <a:rPr lang="en-US" sz="2400" b="1" dirty="0">
                <a:solidFill>
                  <a:schemeClr val="tx1"/>
                </a:solidFill>
                <a:latin typeface="Century Gothic" panose="020B0502020202020204" pitchFamily="34" charset="0"/>
              </a:rPr>
              <a:t>each word with its meaning.</a:t>
            </a:r>
          </a:p>
        </p:txBody>
      </p:sp>
      <p:sp>
        <p:nvSpPr>
          <p:cNvPr id="6" name="Frame 5">
            <a:extLst>
              <a:ext uri="{FF2B5EF4-FFF2-40B4-BE49-F238E27FC236}">
                <a16:creationId xmlns:a16="http://schemas.microsoft.com/office/drawing/2014/main" id="{75BBC595-0278-4AA9-82BB-96DF4416E83E}"/>
              </a:ext>
            </a:extLst>
          </p:cNvPr>
          <p:cNvSpPr/>
          <p:nvPr/>
        </p:nvSpPr>
        <p:spPr>
          <a:xfrm>
            <a:off x="4238807" y="465992"/>
            <a:ext cx="3683503" cy="594155"/>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New </a:t>
            </a:r>
            <a:r>
              <a:rPr lang="en-GB" sz="3200" b="1" dirty="0" smtClean="0">
                <a:solidFill>
                  <a:srgbClr val="C00000"/>
                </a:solidFill>
                <a:latin typeface="Century Gothic" panose="020B0502020202020204" pitchFamily="34" charset="0"/>
              </a:rPr>
              <a:t>Words</a:t>
            </a:r>
            <a:endParaRPr lang="en-GB" sz="3200" b="1" dirty="0">
              <a:solidFill>
                <a:srgbClr val="C0000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EC0E49E1-5ED6-4599-B3D4-041C5392BBE7}"/>
              </a:ext>
            </a:extLst>
          </p:cNvPr>
          <p:cNvSpPr/>
          <p:nvPr/>
        </p:nvSpPr>
        <p:spPr>
          <a:xfrm>
            <a:off x="891920" y="2209153"/>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ancient</a:t>
            </a:r>
          </a:p>
        </p:txBody>
      </p:sp>
      <p:sp>
        <p:nvSpPr>
          <p:cNvPr id="8" name="Rectangle: Rounded Corners 7">
            <a:extLst>
              <a:ext uri="{FF2B5EF4-FFF2-40B4-BE49-F238E27FC236}">
                <a16:creationId xmlns:a16="http://schemas.microsoft.com/office/drawing/2014/main" id="{4319C1A0-5976-4379-9AFE-2898200FBA99}"/>
              </a:ext>
            </a:extLst>
          </p:cNvPr>
          <p:cNvSpPr/>
          <p:nvPr/>
        </p:nvSpPr>
        <p:spPr>
          <a:xfrm>
            <a:off x="9073975" y="2209153"/>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coins</a:t>
            </a:r>
          </a:p>
        </p:txBody>
      </p:sp>
      <p:sp>
        <p:nvSpPr>
          <p:cNvPr id="9" name="Rectangle: Rounded Corners 8">
            <a:extLst>
              <a:ext uri="{FF2B5EF4-FFF2-40B4-BE49-F238E27FC236}">
                <a16:creationId xmlns:a16="http://schemas.microsoft.com/office/drawing/2014/main" id="{D4F6B859-F626-466D-961F-FE883D03CFFF}"/>
              </a:ext>
            </a:extLst>
          </p:cNvPr>
          <p:cNvSpPr/>
          <p:nvPr/>
        </p:nvSpPr>
        <p:spPr>
          <a:xfrm>
            <a:off x="6307069" y="2224363"/>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statues</a:t>
            </a:r>
          </a:p>
        </p:txBody>
      </p:sp>
      <p:sp>
        <p:nvSpPr>
          <p:cNvPr id="10" name="Rectangle: Rounded Corners 9">
            <a:extLst>
              <a:ext uri="{FF2B5EF4-FFF2-40B4-BE49-F238E27FC236}">
                <a16:creationId xmlns:a16="http://schemas.microsoft.com/office/drawing/2014/main" id="{4E23ACDA-AB58-464C-AE7B-D8358F2191B1}"/>
              </a:ext>
            </a:extLst>
          </p:cNvPr>
          <p:cNvSpPr/>
          <p:nvPr/>
        </p:nvSpPr>
        <p:spPr>
          <a:xfrm>
            <a:off x="3540163" y="2209154"/>
            <a:ext cx="2101708" cy="579181"/>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palace</a:t>
            </a:r>
          </a:p>
        </p:txBody>
      </p:sp>
      <p:graphicFrame>
        <p:nvGraphicFramePr>
          <p:cNvPr id="11" name="Table 3">
            <a:extLst>
              <a:ext uri="{FF2B5EF4-FFF2-40B4-BE49-F238E27FC236}">
                <a16:creationId xmlns:a16="http://schemas.microsoft.com/office/drawing/2014/main" id="{A28630B9-7B8D-407A-BFB4-CD74AA63DC9D}"/>
              </a:ext>
            </a:extLst>
          </p:cNvPr>
          <p:cNvGraphicFramePr>
            <a:graphicFrameLocks noGrp="1"/>
          </p:cNvGraphicFramePr>
          <p:nvPr>
            <p:extLst>
              <p:ext uri="{D42A27DB-BD31-4B8C-83A1-F6EECF244321}">
                <p14:modId xmlns:p14="http://schemas.microsoft.com/office/powerpoint/2010/main" val="3228991596"/>
              </p:ext>
            </p:extLst>
          </p:nvPr>
        </p:nvGraphicFramePr>
        <p:xfrm>
          <a:off x="1298104" y="3229833"/>
          <a:ext cx="9417013" cy="3028319"/>
        </p:xfrm>
        <a:graphic>
          <a:graphicData uri="http://schemas.openxmlformats.org/drawingml/2006/table">
            <a:tbl>
              <a:tblPr firstRow="1" bandRow="1">
                <a:tableStyleId>{5940675A-B579-460E-94D1-54222C63F5DA}</a:tableStyleId>
              </a:tblPr>
              <a:tblGrid>
                <a:gridCol w="2549149">
                  <a:extLst>
                    <a:ext uri="{9D8B030D-6E8A-4147-A177-3AD203B41FA5}">
                      <a16:colId xmlns:a16="http://schemas.microsoft.com/office/drawing/2014/main" val="1636674249"/>
                    </a:ext>
                  </a:extLst>
                </a:gridCol>
                <a:gridCol w="6867864">
                  <a:extLst>
                    <a:ext uri="{9D8B030D-6E8A-4147-A177-3AD203B41FA5}">
                      <a16:colId xmlns:a16="http://schemas.microsoft.com/office/drawing/2014/main" val="1243258086"/>
                    </a:ext>
                  </a:extLst>
                </a:gridCol>
              </a:tblGrid>
              <a:tr h="53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002060"/>
                          </a:solidFill>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002060"/>
                        </a:solidFill>
                        <a:latin typeface="Century Gothic" panose="020B0502020202020204" pitchFamily="34" charset="0"/>
                        <a:ea typeface="+mn-ea"/>
                        <a:cs typeface="+mn-cs"/>
                      </a:endParaRPr>
                    </a:p>
                  </a:txBody>
                  <a:tcPr/>
                </a:tc>
                <a:tc>
                  <a:txBody>
                    <a:bodyPr/>
                    <a:lstStyle/>
                    <a:p>
                      <a:r>
                        <a:rPr lang="en-GB" sz="2400" b="1" kern="1200" baseline="0" dirty="0" smtClean="0">
                          <a:solidFill>
                            <a:srgbClr val="660033"/>
                          </a:solidFill>
                          <a:latin typeface="Century Gothic" panose="020B0502020202020204" pitchFamily="34" charset="0"/>
                          <a:ea typeface="+mn-ea"/>
                          <a:cs typeface="+mn-cs"/>
                        </a:rPr>
                        <a:t>home </a:t>
                      </a:r>
                      <a:r>
                        <a:rPr lang="en-GB" sz="2400" b="1" kern="1200" baseline="0" dirty="0">
                          <a:solidFill>
                            <a:srgbClr val="660033"/>
                          </a:solidFill>
                          <a:latin typeface="Century Gothic" panose="020B0502020202020204" pitchFamily="34" charset="0"/>
                          <a:ea typeface="+mn-ea"/>
                          <a:cs typeface="+mn-cs"/>
                        </a:rPr>
                        <a:t>for a king or a queen.</a:t>
                      </a:r>
                    </a:p>
                  </a:txBody>
                  <a:tcPr/>
                </a:tc>
                <a:extLst>
                  <a:ext uri="{0D108BD9-81ED-4DB2-BD59-A6C34878D82A}">
                    <a16:rowId xmlns:a16="http://schemas.microsoft.com/office/drawing/2014/main" val="1170374058"/>
                  </a:ext>
                </a:extLst>
              </a:tr>
              <a:tr h="596946">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2. </a:t>
                      </a:r>
                    </a:p>
                  </a:txBody>
                  <a:tcPr/>
                </a:tc>
                <a:tc>
                  <a:txBody>
                    <a:bodyPr/>
                    <a:lstStyle/>
                    <a:p>
                      <a:r>
                        <a:rPr lang="en-US" sz="2400" b="1" kern="1200" baseline="0" dirty="0" smtClean="0">
                          <a:solidFill>
                            <a:srgbClr val="660033"/>
                          </a:solidFill>
                          <a:latin typeface="Century Gothic" panose="020B0502020202020204" pitchFamily="34" charset="0"/>
                          <a:ea typeface="+mn-ea"/>
                          <a:cs typeface="+mn-cs"/>
                        </a:rPr>
                        <a:t>a </a:t>
                      </a:r>
                      <a:r>
                        <a:rPr lang="en-US" sz="2400" b="1" kern="1200" baseline="0" dirty="0">
                          <a:solidFill>
                            <a:srgbClr val="660033"/>
                          </a:solidFill>
                          <a:latin typeface="Century Gothic" panose="020B0502020202020204" pitchFamily="34" charset="0"/>
                          <a:ea typeface="+mn-ea"/>
                          <a:cs typeface="+mn-cs"/>
                        </a:rPr>
                        <a:t>figure of a person, animal made from stone or metal.</a:t>
                      </a:r>
                      <a:endParaRPr lang="en-GB" sz="2400" b="1" kern="1200" baseline="0" dirty="0">
                        <a:solidFill>
                          <a:srgbClr val="660033"/>
                        </a:solidFill>
                        <a:latin typeface="Century Gothic" panose="020B0502020202020204" pitchFamily="34" charset="0"/>
                        <a:ea typeface="+mn-ea"/>
                        <a:cs typeface="+mn-cs"/>
                      </a:endParaRPr>
                    </a:p>
                  </a:txBody>
                  <a:tcPr/>
                </a:tc>
                <a:extLst>
                  <a:ext uri="{0D108BD9-81ED-4DB2-BD59-A6C34878D82A}">
                    <a16:rowId xmlns:a16="http://schemas.microsoft.com/office/drawing/2014/main" val="1350098425"/>
                  </a:ext>
                </a:extLst>
              </a:tr>
              <a:tr h="615461">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3. </a:t>
                      </a:r>
                    </a:p>
                  </a:txBody>
                  <a:tcPr/>
                </a:tc>
                <a:tc>
                  <a:txBody>
                    <a:bodyPr/>
                    <a:lstStyle/>
                    <a:p>
                      <a:r>
                        <a:rPr lang="en-GB" sz="2400" b="1" kern="1200" baseline="0" dirty="0" smtClean="0">
                          <a:solidFill>
                            <a:srgbClr val="660033"/>
                          </a:solidFill>
                          <a:latin typeface="Century Gothic" panose="020B0502020202020204" pitchFamily="34" charset="0"/>
                          <a:ea typeface="+mn-ea"/>
                          <a:cs typeface="+mn-cs"/>
                        </a:rPr>
                        <a:t>a </a:t>
                      </a:r>
                      <a:r>
                        <a:rPr lang="en-GB" sz="2400" b="1" kern="1200" baseline="0" dirty="0">
                          <a:solidFill>
                            <a:srgbClr val="660033"/>
                          </a:solidFill>
                          <a:latin typeface="Century Gothic" panose="020B0502020202020204" pitchFamily="34" charset="0"/>
                          <a:ea typeface="+mn-ea"/>
                          <a:cs typeface="+mn-cs"/>
                        </a:rPr>
                        <a:t>period in the history that is thousands of years ago.</a:t>
                      </a:r>
                    </a:p>
                  </a:txBody>
                  <a:tcPr/>
                </a:tc>
                <a:extLst>
                  <a:ext uri="{0D108BD9-81ED-4DB2-BD59-A6C34878D82A}">
                    <a16:rowId xmlns:a16="http://schemas.microsoft.com/office/drawing/2014/main" val="1561568111"/>
                  </a:ext>
                </a:extLst>
              </a:tr>
              <a:tr h="681359">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4. </a:t>
                      </a:r>
                    </a:p>
                  </a:txBody>
                  <a:tcPr/>
                </a:tc>
                <a:tc>
                  <a:txBody>
                    <a:bodyPr/>
                    <a:lstStyle/>
                    <a:p>
                      <a:r>
                        <a:rPr lang="en-US" sz="2400" b="1" kern="1200" dirty="0" smtClean="0">
                          <a:solidFill>
                            <a:srgbClr val="660033"/>
                          </a:solidFill>
                          <a:latin typeface="Century Gothic" panose="020B0502020202020204" pitchFamily="34" charset="0"/>
                          <a:ea typeface="+mn-ea"/>
                          <a:cs typeface="+mn-cs"/>
                        </a:rPr>
                        <a:t>small </a:t>
                      </a:r>
                      <a:r>
                        <a:rPr lang="en-US" sz="2400" b="1" kern="1200" dirty="0">
                          <a:solidFill>
                            <a:srgbClr val="660033"/>
                          </a:solidFill>
                          <a:latin typeface="Century Gothic" panose="020B0502020202020204" pitchFamily="34" charset="0"/>
                          <a:ea typeface="+mn-ea"/>
                          <a:cs typeface="+mn-cs"/>
                        </a:rPr>
                        <a:t>piece of metal used as money.</a:t>
                      </a:r>
                      <a:endParaRPr lang="en-US" sz="2400" b="1" dirty="0">
                        <a:solidFill>
                          <a:srgbClr val="660033"/>
                        </a:solidFill>
                        <a:latin typeface="Century Gothic" panose="020B0502020202020204" pitchFamily="34" charset="0"/>
                      </a:endParaRPr>
                    </a:p>
                  </a:txBody>
                  <a:tcPr/>
                </a:tc>
                <a:extLst>
                  <a:ext uri="{0D108BD9-81ED-4DB2-BD59-A6C34878D82A}">
                    <a16:rowId xmlns:a16="http://schemas.microsoft.com/office/drawing/2014/main" val="2651082221"/>
                  </a:ext>
                </a:extLst>
              </a:tr>
            </a:tbl>
          </a:graphicData>
        </a:graphic>
      </p:graphicFrame>
      <p:sp>
        <p:nvSpPr>
          <p:cNvPr id="12" name="Rectangle: Rounded Corners 11">
            <a:extLst>
              <a:ext uri="{FF2B5EF4-FFF2-40B4-BE49-F238E27FC236}">
                <a16:creationId xmlns:a16="http://schemas.microsoft.com/office/drawing/2014/main" id="{BB8F0A2B-E86C-4256-B693-C42AE49CDA38}"/>
              </a:ext>
            </a:extLst>
          </p:cNvPr>
          <p:cNvSpPr/>
          <p:nvPr/>
        </p:nvSpPr>
        <p:spPr>
          <a:xfrm>
            <a:off x="9067802" y="274080"/>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t>
            </a:r>
            <a:r>
              <a:rPr lang="en-US" sz="1950" b="1" dirty="0" smtClean="0">
                <a:latin typeface="Century Gothic" panose="020B0502020202020204" pitchFamily="34" charset="0"/>
              </a:rPr>
              <a:t>answers.</a:t>
            </a:r>
            <a:endParaRPr lang="en-US" sz="1950" b="1" dirty="0">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16"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177750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43 0.04213 L 0.09389 0.38866 " pathEditMode="relative" rAng="0" ptsTypes="AA">
                                      <p:cBhvr>
                                        <p:cTn id="10" dur="2000" fill="hold"/>
                                        <p:tgtEl>
                                          <p:spTgt spid="7"/>
                                        </p:tgtEl>
                                        <p:attrNameLst>
                                          <p:attrName>ppt_x</p:attrName>
                                          <p:attrName>ppt_y</p:attrName>
                                        </p:attrNameLst>
                                      </p:cBhvr>
                                      <p:rCtr x="4766" y="173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1.85185E-6 L -0.15091 0.16158 " pathEditMode="relative" rAng="0" ptsTypes="AA">
                                      <p:cBhvr>
                                        <p:cTn id="14" dur="2000" fill="hold"/>
                                        <p:tgtEl>
                                          <p:spTgt spid="10"/>
                                        </p:tgtEl>
                                        <p:attrNameLst>
                                          <p:attrName>ppt_x</p:attrName>
                                          <p:attrName>ppt_y</p:attrName>
                                        </p:attrNameLst>
                                      </p:cBhvr>
                                      <p:rCtr x="-7552" y="807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52 0.04606 L -0.38269 0.2706 " pathEditMode="relative" rAng="0" ptsTypes="AA">
                                      <p:cBhvr>
                                        <p:cTn id="18" dur="2000" fill="hold"/>
                                        <p:tgtEl>
                                          <p:spTgt spid="9"/>
                                        </p:tgtEl>
                                        <p:attrNameLst>
                                          <p:attrName>ppt_x</p:attrName>
                                          <p:attrName>ppt_y</p:attrName>
                                        </p:attrNameLst>
                                      </p:cBhvr>
                                      <p:rCtr x="-19401" y="1122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417 0.34653 L -0.60482 0.49746 " pathEditMode="relative" rAng="0" ptsTypes="AA">
                                      <p:cBhvr>
                                        <p:cTn id="22" dur="2000" fill="hold"/>
                                        <p:tgtEl>
                                          <p:spTgt spid="8"/>
                                        </p:tgtEl>
                                        <p:attrNameLst>
                                          <p:attrName>ppt_x</p:attrName>
                                          <p:attrName>ppt_y</p:attrName>
                                        </p:attrNameLst>
                                      </p:cBhvr>
                                      <p:rCtr x="-30456"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75BBC595-0278-4AA9-82BB-96DF4416E83E}"/>
              </a:ext>
            </a:extLst>
          </p:cNvPr>
          <p:cNvSpPr/>
          <p:nvPr/>
        </p:nvSpPr>
        <p:spPr>
          <a:xfrm>
            <a:off x="4707492" y="157593"/>
            <a:ext cx="3311802" cy="976893"/>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Reading Time</a:t>
            </a:r>
          </a:p>
        </p:txBody>
      </p:sp>
      <p:sp>
        <p:nvSpPr>
          <p:cNvPr id="8" name="Rectangle: Rounded Corners 7">
            <a:extLst>
              <a:ext uri="{FF2B5EF4-FFF2-40B4-BE49-F238E27FC236}">
                <a16:creationId xmlns:a16="http://schemas.microsoft.com/office/drawing/2014/main" id="{4319C1A0-5976-4379-9AFE-2898200FBA99}"/>
              </a:ext>
            </a:extLst>
          </p:cNvPr>
          <p:cNvSpPr/>
          <p:nvPr/>
        </p:nvSpPr>
        <p:spPr>
          <a:xfrm>
            <a:off x="643464" y="1254190"/>
            <a:ext cx="10559562" cy="1515062"/>
          </a:xfrm>
          <a:prstGeom prst="roundRect">
            <a:avLst/>
          </a:prstGeom>
          <a:solidFill>
            <a:schemeClr val="accent2">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r>
              <a:rPr lang="en-GB" sz="2400" b="1" dirty="0" smtClean="0">
                <a:solidFill>
                  <a:srgbClr val="C00000"/>
                </a:solidFill>
                <a:latin typeface="Century Gothic" panose="020B0502020202020204" pitchFamily="34" charset="0"/>
              </a:rPr>
              <a:t>Reading Tip!</a:t>
            </a:r>
            <a:endParaRPr lang="en-GB" sz="2400" b="1" dirty="0">
              <a:solidFill>
                <a:srgbClr val="C00000"/>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Use words in the title to give you clues about the story.</a:t>
            </a:r>
            <a:endParaRPr lang="en-GB" sz="2400" b="1" dirty="0">
              <a:solidFill>
                <a:srgbClr val="660033"/>
              </a:solidFill>
              <a:latin typeface="Century Gothic" panose="020B0502020202020204" pitchFamily="34" charset="0"/>
            </a:endParaRPr>
          </a:p>
        </p:txBody>
      </p:sp>
      <p:sp>
        <p:nvSpPr>
          <p:cNvPr id="2" name="Arrow: Right 1">
            <a:extLst>
              <a:ext uri="{FF2B5EF4-FFF2-40B4-BE49-F238E27FC236}">
                <a16:creationId xmlns:a16="http://schemas.microsoft.com/office/drawing/2014/main" id="{14E677AF-E276-4A34-A6FE-7DF2E5848B8B}"/>
              </a:ext>
            </a:extLst>
          </p:cNvPr>
          <p:cNvSpPr/>
          <p:nvPr/>
        </p:nvSpPr>
        <p:spPr>
          <a:xfrm>
            <a:off x="643464" y="2782398"/>
            <a:ext cx="10395837"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smtClean="0">
                <a:solidFill>
                  <a:srgbClr val="002060"/>
                </a:solidFill>
                <a:latin typeface="Century Gothic" panose="020B0502020202020204" pitchFamily="34" charset="0"/>
                <a:cs typeface="Calibri" panose="020F0502020204030204" pitchFamily="34" charset="0"/>
              </a:rPr>
              <a:t>1-</a:t>
            </a:r>
            <a:r>
              <a:rPr lang="en-GB" sz="2000" b="1" dirty="0" smtClean="0">
                <a:solidFill>
                  <a:srgbClr val="002060"/>
                </a:solidFill>
                <a:latin typeface="Century Gothic" panose="020B0502020202020204" pitchFamily="34" charset="0"/>
              </a:rPr>
              <a:t>Open </a:t>
            </a:r>
            <a:r>
              <a:rPr lang="en-GB" sz="2000" b="1" dirty="0">
                <a:solidFill>
                  <a:srgbClr val="002060"/>
                </a:solidFill>
                <a:latin typeface="Century Gothic" panose="020B0502020202020204" pitchFamily="34" charset="0"/>
              </a:rPr>
              <a:t>your class book p. </a:t>
            </a:r>
            <a:r>
              <a:rPr lang="en-GB" sz="2000" b="1" dirty="0" smtClean="0">
                <a:solidFill>
                  <a:srgbClr val="002060"/>
                </a:solidFill>
                <a:latin typeface="Century Gothic" panose="020B0502020202020204" pitchFamily="34" charset="0"/>
              </a:rPr>
              <a:t>93.</a:t>
            </a:r>
            <a:endParaRPr lang="en-GB" sz="2000" b="1" dirty="0">
              <a:solidFill>
                <a:srgbClr val="002060"/>
              </a:solidFill>
              <a:latin typeface="Century Gothic" panose="020B0502020202020204" pitchFamily="34" charset="0"/>
            </a:endParaRPr>
          </a:p>
        </p:txBody>
      </p:sp>
      <p:sp>
        <p:nvSpPr>
          <p:cNvPr id="17" name="Arrow: Right 16">
            <a:extLst>
              <a:ext uri="{FF2B5EF4-FFF2-40B4-BE49-F238E27FC236}">
                <a16:creationId xmlns:a16="http://schemas.microsoft.com/office/drawing/2014/main" id="{8192525B-566C-439B-83A0-6290ED2C03B6}"/>
              </a:ext>
            </a:extLst>
          </p:cNvPr>
          <p:cNvSpPr/>
          <p:nvPr/>
        </p:nvSpPr>
        <p:spPr>
          <a:xfrm>
            <a:off x="643465" y="5343456"/>
            <a:ext cx="7187124"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a:solidFill>
                  <a:srgbClr val="002060"/>
                </a:solidFill>
                <a:latin typeface="Century Gothic" panose="020B0502020202020204" pitchFamily="34" charset="0"/>
                <a:cs typeface="Calibri" panose="020F0502020204030204" pitchFamily="34" charset="0"/>
              </a:rPr>
              <a:t> </a:t>
            </a:r>
            <a:r>
              <a:rPr lang="en-GB" sz="2000" b="1" dirty="0" smtClean="0">
                <a:solidFill>
                  <a:srgbClr val="002060"/>
                </a:solidFill>
                <a:latin typeface="Century Gothic" panose="020B0502020202020204" pitchFamily="34" charset="0"/>
                <a:cs typeface="Calibri" panose="020F0502020204030204" pitchFamily="34" charset="0"/>
              </a:rPr>
              <a:t>3-</a:t>
            </a:r>
            <a:r>
              <a:rPr lang="en-GB" sz="2000" b="1" dirty="0" smtClean="0">
                <a:solidFill>
                  <a:srgbClr val="002060"/>
                </a:solidFill>
                <a:latin typeface="Century Gothic" panose="020B0502020202020204" pitchFamily="34" charset="0"/>
              </a:rPr>
              <a:t>What </a:t>
            </a:r>
            <a:r>
              <a:rPr lang="en-GB" sz="2000" b="1" dirty="0">
                <a:solidFill>
                  <a:srgbClr val="002060"/>
                </a:solidFill>
                <a:latin typeface="Century Gothic" panose="020B0502020202020204" pitchFamily="34" charset="0"/>
              </a:rPr>
              <a:t>is the story about?</a:t>
            </a:r>
          </a:p>
        </p:txBody>
      </p:sp>
      <p:sp>
        <p:nvSpPr>
          <p:cNvPr id="18" name="Arrow: Right 17">
            <a:extLst>
              <a:ext uri="{FF2B5EF4-FFF2-40B4-BE49-F238E27FC236}">
                <a16:creationId xmlns:a16="http://schemas.microsoft.com/office/drawing/2014/main" id="{F037E216-5239-4C16-B224-42F549D697EA}"/>
              </a:ext>
            </a:extLst>
          </p:cNvPr>
          <p:cNvSpPr/>
          <p:nvPr/>
        </p:nvSpPr>
        <p:spPr>
          <a:xfrm>
            <a:off x="643464" y="4042461"/>
            <a:ext cx="8916171"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smtClean="0">
                <a:solidFill>
                  <a:srgbClr val="002060"/>
                </a:solidFill>
                <a:latin typeface="Century Gothic" panose="020B0502020202020204" pitchFamily="34" charset="0"/>
                <a:cs typeface="Calibri" panose="020F0502020204030204" pitchFamily="34" charset="0"/>
              </a:rPr>
              <a:t>2-</a:t>
            </a:r>
            <a:r>
              <a:rPr lang="en-US" sz="2000" b="1" dirty="0">
                <a:solidFill>
                  <a:srgbClr val="002060"/>
                </a:solidFill>
                <a:latin typeface="Century Gothic" panose="020B0502020202020204" pitchFamily="34" charset="0"/>
              </a:rPr>
              <a:t>Look at the pictures. What can you see?</a:t>
            </a:r>
          </a:p>
        </p:txBody>
      </p:sp>
      <p:cxnSp>
        <p:nvCxnSpPr>
          <p:cNvPr id="9" name="Straight Connector 8">
            <a:extLst>
              <a:ext uri="{FF2B5EF4-FFF2-40B4-BE49-F238E27FC236}">
                <a16:creationId xmlns:a16="http://schemas.microsoft.com/office/drawing/2014/main" id="{E6E29B66-3F3A-485A-B6F9-A4F6A4317B77}"/>
              </a:ext>
            </a:extLst>
          </p:cNvPr>
          <p:cNvCxnSpPr/>
          <p:nvPr/>
        </p:nvCxnSpPr>
        <p:spPr>
          <a:xfrm>
            <a:off x="378069" y="6558893"/>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12"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7474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
            <a:extLst>
              <a:ext uri="{FF2B5EF4-FFF2-40B4-BE49-F238E27FC236}">
                <a16:creationId xmlns:a16="http://schemas.microsoft.com/office/drawing/2014/main" id="{89683284-64D0-4B6B-96BB-00823556ED33}"/>
              </a:ext>
            </a:extLst>
          </p:cNvPr>
          <p:cNvSpPr/>
          <p:nvPr/>
        </p:nvSpPr>
        <p:spPr>
          <a:xfrm>
            <a:off x="1227830" y="3211040"/>
            <a:ext cx="940713" cy="96473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 </a:t>
            </a:r>
          </a:p>
        </p:txBody>
      </p:sp>
      <p:sp>
        <p:nvSpPr>
          <p:cNvPr id="34" name="C">
            <a:extLst>
              <a:ext uri="{FF2B5EF4-FFF2-40B4-BE49-F238E27FC236}">
                <a16:creationId xmlns:a16="http://schemas.microsoft.com/office/drawing/2014/main" id="{76CA9E96-AD45-45AA-B736-2B3F8DD719CC}"/>
              </a:ext>
            </a:extLst>
          </p:cNvPr>
          <p:cNvSpPr/>
          <p:nvPr/>
        </p:nvSpPr>
        <p:spPr>
          <a:xfrm>
            <a:off x="1277621" y="5313521"/>
            <a:ext cx="940713" cy="944802"/>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a:t>
            </a:r>
          </a:p>
        </p:txBody>
      </p:sp>
      <p:sp>
        <p:nvSpPr>
          <p:cNvPr id="35" name="C_answer">
            <a:extLst>
              <a:ext uri="{FF2B5EF4-FFF2-40B4-BE49-F238E27FC236}">
                <a16:creationId xmlns:a16="http://schemas.microsoft.com/office/drawing/2014/main" id="{1D85E602-2C2E-42FB-9FBF-6D4340292E00}"/>
              </a:ext>
            </a:extLst>
          </p:cNvPr>
          <p:cNvSpPr/>
          <p:nvPr/>
        </p:nvSpPr>
        <p:spPr>
          <a:xfrm>
            <a:off x="2062332" y="5307533"/>
            <a:ext cx="3861272" cy="95147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King Solon</a:t>
            </a:r>
          </a:p>
        </p:txBody>
      </p:sp>
      <p:sp>
        <p:nvSpPr>
          <p:cNvPr id="36" name="Question box">
            <a:extLst>
              <a:ext uri="{FF2B5EF4-FFF2-40B4-BE49-F238E27FC236}">
                <a16:creationId xmlns:a16="http://schemas.microsoft.com/office/drawing/2014/main" id="{8170CB32-ED07-48D0-AED9-8853B483D917}"/>
              </a:ext>
            </a:extLst>
          </p:cNvPr>
          <p:cNvSpPr/>
          <p:nvPr/>
        </p:nvSpPr>
        <p:spPr>
          <a:xfrm>
            <a:off x="1230980" y="2075135"/>
            <a:ext cx="4680650" cy="764782"/>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a:solidFill>
                  <a:schemeClr val="tx1"/>
                </a:solidFill>
                <a:latin typeface="Century Gothic" panose="020B0502020202020204" pitchFamily="34" charset="0"/>
              </a:rPr>
              <a:t>The name of the king:</a:t>
            </a:r>
          </a:p>
        </p:txBody>
      </p:sp>
      <p:sp>
        <p:nvSpPr>
          <p:cNvPr id="37" name="A">
            <a:extLst>
              <a:ext uri="{FF2B5EF4-FFF2-40B4-BE49-F238E27FC236}">
                <a16:creationId xmlns:a16="http://schemas.microsoft.com/office/drawing/2014/main" id="{621D7098-B441-4F40-97E4-E99549DD7857}"/>
              </a:ext>
            </a:extLst>
          </p:cNvPr>
          <p:cNvSpPr/>
          <p:nvPr/>
        </p:nvSpPr>
        <p:spPr>
          <a:xfrm>
            <a:off x="1230981" y="4241085"/>
            <a:ext cx="940713" cy="962973"/>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 </a:t>
            </a:r>
          </a:p>
        </p:txBody>
      </p:sp>
      <p:sp>
        <p:nvSpPr>
          <p:cNvPr id="38" name="A_answer">
            <a:extLst>
              <a:ext uri="{FF2B5EF4-FFF2-40B4-BE49-F238E27FC236}">
                <a16:creationId xmlns:a16="http://schemas.microsoft.com/office/drawing/2014/main" id="{05D21702-6C6C-4B34-BBD0-DB85B18EA93B}"/>
              </a:ext>
            </a:extLst>
          </p:cNvPr>
          <p:cNvSpPr/>
          <p:nvPr/>
        </p:nvSpPr>
        <p:spPr>
          <a:xfrm>
            <a:off x="2062331" y="4241085"/>
            <a:ext cx="3876764" cy="954205"/>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King Midas</a:t>
            </a:r>
          </a:p>
        </p:txBody>
      </p:sp>
      <p:sp>
        <p:nvSpPr>
          <p:cNvPr id="39" name="B">
            <a:extLst>
              <a:ext uri="{FF2B5EF4-FFF2-40B4-BE49-F238E27FC236}">
                <a16:creationId xmlns:a16="http://schemas.microsoft.com/office/drawing/2014/main" id="{5DD2E894-8FFD-4B02-A569-281279712078}"/>
              </a:ext>
            </a:extLst>
          </p:cNvPr>
          <p:cNvSpPr/>
          <p:nvPr/>
        </p:nvSpPr>
        <p:spPr>
          <a:xfrm>
            <a:off x="6299545" y="3281196"/>
            <a:ext cx="940713" cy="94487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 </a:t>
            </a:r>
          </a:p>
        </p:txBody>
      </p:sp>
      <p:sp>
        <p:nvSpPr>
          <p:cNvPr id="40" name="B_answer">
            <a:extLst>
              <a:ext uri="{FF2B5EF4-FFF2-40B4-BE49-F238E27FC236}">
                <a16:creationId xmlns:a16="http://schemas.microsoft.com/office/drawing/2014/main" id="{20A92331-36D7-4C27-B1BB-F2BFED297575}"/>
              </a:ext>
            </a:extLst>
          </p:cNvPr>
          <p:cNvSpPr/>
          <p:nvPr/>
        </p:nvSpPr>
        <p:spPr>
          <a:xfrm>
            <a:off x="2062331" y="3207730"/>
            <a:ext cx="3847708" cy="96138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King Alexander</a:t>
            </a:r>
          </a:p>
        </p:txBody>
      </p:sp>
      <p:sp>
        <p:nvSpPr>
          <p:cNvPr id="41" name="C">
            <a:extLst>
              <a:ext uri="{FF2B5EF4-FFF2-40B4-BE49-F238E27FC236}">
                <a16:creationId xmlns:a16="http://schemas.microsoft.com/office/drawing/2014/main" id="{608552BF-65AC-4298-B833-14A78C6497D0}"/>
              </a:ext>
            </a:extLst>
          </p:cNvPr>
          <p:cNvSpPr/>
          <p:nvPr/>
        </p:nvSpPr>
        <p:spPr>
          <a:xfrm>
            <a:off x="6299547" y="4284434"/>
            <a:ext cx="940713" cy="96138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a:t>
            </a:r>
          </a:p>
        </p:txBody>
      </p:sp>
      <p:sp>
        <p:nvSpPr>
          <p:cNvPr id="43" name="Question box">
            <a:extLst>
              <a:ext uri="{FF2B5EF4-FFF2-40B4-BE49-F238E27FC236}">
                <a16:creationId xmlns:a16="http://schemas.microsoft.com/office/drawing/2014/main" id="{BCC7069B-16EB-437D-9EAE-6D0971BA3A15}"/>
              </a:ext>
            </a:extLst>
          </p:cNvPr>
          <p:cNvSpPr/>
          <p:nvPr/>
        </p:nvSpPr>
        <p:spPr>
          <a:xfrm>
            <a:off x="6242936" y="2074016"/>
            <a:ext cx="4680650" cy="765900"/>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lnSpc>
                <a:spcPct val="150000"/>
              </a:lnSpc>
            </a:pPr>
            <a:r>
              <a:rPr lang="en-GB" sz="2400" b="1" dirty="0">
                <a:solidFill>
                  <a:schemeClr val="tx1"/>
                </a:solidFill>
                <a:latin typeface="Century Gothic" panose="020B0502020202020204" pitchFamily="34" charset="0"/>
              </a:rPr>
              <a:t>The king and his family lived in:</a:t>
            </a:r>
          </a:p>
        </p:txBody>
      </p:sp>
      <p:sp>
        <p:nvSpPr>
          <p:cNvPr id="46" name="Frame 45">
            <a:extLst>
              <a:ext uri="{FF2B5EF4-FFF2-40B4-BE49-F238E27FC236}">
                <a16:creationId xmlns:a16="http://schemas.microsoft.com/office/drawing/2014/main" id="{0C096DFB-14E9-4057-846C-9FD32BA016AC}"/>
              </a:ext>
            </a:extLst>
          </p:cNvPr>
          <p:cNvSpPr/>
          <p:nvPr/>
        </p:nvSpPr>
        <p:spPr>
          <a:xfrm>
            <a:off x="4440099" y="42084"/>
            <a:ext cx="3311802" cy="771561"/>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47" name="Rectangle 46">
            <a:extLst>
              <a:ext uri="{FF2B5EF4-FFF2-40B4-BE49-F238E27FC236}">
                <a16:creationId xmlns:a16="http://schemas.microsoft.com/office/drawing/2014/main" id="{27AE220A-71BF-4F70-8314-84AD44A6FD49}"/>
              </a:ext>
            </a:extLst>
          </p:cNvPr>
          <p:cNvSpPr/>
          <p:nvPr/>
        </p:nvSpPr>
        <p:spPr>
          <a:xfrm>
            <a:off x="1540829" y="870436"/>
            <a:ext cx="8893254" cy="1096293"/>
          </a:xfrm>
          <a:custGeom>
            <a:avLst/>
            <a:gdLst>
              <a:gd name="connsiteX0" fmla="*/ 0 w 11595941"/>
              <a:gd name="connsiteY0" fmla="*/ 0 h 1096293"/>
              <a:gd name="connsiteX1" fmla="*/ 334236 w 11595941"/>
              <a:gd name="connsiteY1" fmla="*/ 0 h 1096293"/>
              <a:gd name="connsiteX2" fmla="*/ 1016350 w 11595941"/>
              <a:gd name="connsiteY2" fmla="*/ 0 h 1096293"/>
              <a:gd name="connsiteX3" fmla="*/ 1466545 w 11595941"/>
              <a:gd name="connsiteY3" fmla="*/ 0 h 1096293"/>
              <a:gd name="connsiteX4" fmla="*/ 2380578 w 11595941"/>
              <a:gd name="connsiteY4" fmla="*/ 0 h 1096293"/>
              <a:gd name="connsiteX5" fmla="*/ 3062693 w 11595941"/>
              <a:gd name="connsiteY5" fmla="*/ 0 h 1096293"/>
              <a:gd name="connsiteX6" fmla="*/ 3860766 w 11595941"/>
              <a:gd name="connsiteY6" fmla="*/ 0 h 1096293"/>
              <a:gd name="connsiteX7" fmla="*/ 4426921 w 11595941"/>
              <a:gd name="connsiteY7" fmla="*/ 0 h 1096293"/>
              <a:gd name="connsiteX8" fmla="*/ 4761157 w 11595941"/>
              <a:gd name="connsiteY8" fmla="*/ 0 h 1096293"/>
              <a:gd name="connsiteX9" fmla="*/ 5559231 w 11595941"/>
              <a:gd name="connsiteY9" fmla="*/ 0 h 1096293"/>
              <a:gd name="connsiteX10" fmla="*/ 6241345 w 11595941"/>
              <a:gd name="connsiteY10" fmla="*/ 0 h 1096293"/>
              <a:gd name="connsiteX11" fmla="*/ 6691540 w 11595941"/>
              <a:gd name="connsiteY11" fmla="*/ 0 h 1096293"/>
              <a:gd name="connsiteX12" fmla="*/ 7025776 w 11595941"/>
              <a:gd name="connsiteY12" fmla="*/ 0 h 1096293"/>
              <a:gd name="connsiteX13" fmla="*/ 7360012 w 11595941"/>
              <a:gd name="connsiteY13" fmla="*/ 0 h 1096293"/>
              <a:gd name="connsiteX14" fmla="*/ 8042126 w 11595941"/>
              <a:gd name="connsiteY14" fmla="*/ 0 h 1096293"/>
              <a:gd name="connsiteX15" fmla="*/ 8608281 w 11595941"/>
              <a:gd name="connsiteY15" fmla="*/ 0 h 1096293"/>
              <a:gd name="connsiteX16" fmla="*/ 9522314 w 11595941"/>
              <a:gd name="connsiteY16" fmla="*/ 0 h 1096293"/>
              <a:gd name="connsiteX17" fmla="*/ 9972509 w 11595941"/>
              <a:gd name="connsiteY17" fmla="*/ 0 h 1096293"/>
              <a:gd name="connsiteX18" fmla="*/ 10770583 w 11595941"/>
              <a:gd name="connsiteY18" fmla="*/ 0 h 1096293"/>
              <a:gd name="connsiteX19" fmla="*/ 11595941 w 11595941"/>
              <a:gd name="connsiteY19" fmla="*/ 0 h 1096293"/>
              <a:gd name="connsiteX20" fmla="*/ 11595941 w 11595941"/>
              <a:gd name="connsiteY20" fmla="*/ 526221 h 1096293"/>
              <a:gd name="connsiteX21" fmla="*/ 11595941 w 11595941"/>
              <a:gd name="connsiteY21" fmla="*/ 1096293 h 1096293"/>
              <a:gd name="connsiteX22" fmla="*/ 11029786 w 11595941"/>
              <a:gd name="connsiteY22" fmla="*/ 1096293 h 1096293"/>
              <a:gd name="connsiteX23" fmla="*/ 10347672 w 11595941"/>
              <a:gd name="connsiteY23" fmla="*/ 1096293 h 1096293"/>
              <a:gd name="connsiteX24" fmla="*/ 9433639 w 11595941"/>
              <a:gd name="connsiteY24" fmla="*/ 1096293 h 1096293"/>
              <a:gd name="connsiteX25" fmla="*/ 8983444 w 11595941"/>
              <a:gd name="connsiteY25" fmla="*/ 1096293 h 1096293"/>
              <a:gd name="connsiteX26" fmla="*/ 8301330 w 11595941"/>
              <a:gd name="connsiteY26" fmla="*/ 1096293 h 1096293"/>
              <a:gd name="connsiteX27" fmla="*/ 7851134 w 11595941"/>
              <a:gd name="connsiteY27" fmla="*/ 1096293 h 1096293"/>
              <a:gd name="connsiteX28" fmla="*/ 7284979 w 11595941"/>
              <a:gd name="connsiteY28" fmla="*/ 1096293 h 1096293"/>
              <a:gd name="connsiteX29" fmla="*/ 6950743 w 11595941"/>
              <a:gd name="connsiteY29" fmla="*/ 1096293 h 1096293"/>
              <a:gd name="connsiteX30" fmla="*/ 6036710 w 11595941"/>
              <a:gd name="connsiteY30" fmla="*/ 1096293 h 1096293"/>
              <a:gd name="connsiteX31" fmla="*/ 5586515 w 11595941"/>
              <a:gd name="connsiteY31" fmla="*/ 1096293 h 1096293"/>
              <a:gd name="connsiteX32" fmla="*/ 4904401 w 11595941"/>
              <a:gd name="connsiteY32" fmla="*/ 1096293 h 1096293"/>
              <a:gd name="connsiteX33" fmla="*/ 4106327 w 11595941"/>
              <a:gd name="connsiteY33" fmla="*/ 1096293 h 1096293"/>
              <a:gd name="connsiteX34" fmla="*/ 3772091 w 11595941"/>
              <a:gd name="connsiteY34" fmla="*/ 1096293 h 1096293"/>
              <a:gd name="connsiteX35" fmla="*/ 2858058 w 11595941"/>
              <a:gd name="connsiteY35" fmla="*/ 1096293 h 1096293"/>
              <a:gd name="connsiteX36" fmla="*/ 2291904 w 11595941"/>
              <a:gd name="connsiteY36" fmla="*/ 1096293 h 1096293"/>
              <a:gd name="connsiteX37" fmla="*/ 1957668 w 11595941"/>
              <a:gd name="connsiteY37" fmla="*/ 1096293 h 1096293"/>
              <a:gd name="connsiteX38" fmla="*/ 1391513 w 11595941"/>
              <a:gd name="connsiteY38" fmla="*/ 1096293 h 1096293"/>
              <a:gd name="connsiteX39" fmla="*/ 1057277 w 11595941"/>
              <a:gd name="connsiteY39" fmla="*/ 1096293 h 1096293"/>
              <a:gd name="connsiteX40" fmla="*/ 0 w 11595941"/>
              <a:gd name="connsiteY40" fmla="*/ 1096293 h 1096293"/>
              <a:gd name="connsiteX41" fmla="*/ 0 w 11595941"/>
              <a:gd name="connsiteY41" fmla="*/ 559109 h 1096293"/>
              <a:gd name="connsiteX42" fmla="*/ 0 w 11595941"/>
              <a:gd name="connsiteY42" fmla="*/ 0 h 10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95941" h="1096293" fill="none" extrusionOk="0">
                <a:moveTo>
                  <a:pt x="0" y="0"/>
                </a:moveTo>
                <a:cubicBezTo>
                  <a:pt x="106176" y="-6559"/>
                  <a:pt x="210998" y="7418"/>
                  <a:pt x="334236" y="0"/>
                </a:cubicBezTo>
                <a:cubicBezTo>
                  <a:pt x="457474" y="-7418"/>
                  <a:pt x="825868" y="-6088"/>
                  <a:pt x="1016350" y="0"/>
                </a:cubicBezTo>
                <a:cubicBezTo>
                  <a:pt x="1206832" y="6088"/>
                  <a:pt x="1345802" y="-20721"/>
                  <a:pt x="1466545" y="0"/>
                </a:cubicBezTo>
                <a:cubicBezTo>
                  <a:pt x="1587289" y="20721"/>
                  <a:pt x="1938426" y="42133"/>
                  <a:pt x="2380578" y="0"/>
                </a:cubicBezTo>
                <a:cubicBezTo>
                  <a:pt x="2822730" y="-42133"/>
                  <a:pt x="2841273" y="-1992"/>
                  <a:pt x="3062693" y="0"/>
                </a:cubicBezTo>
                <a:cubicBezTo>
                  <a:pt x="3284113" y="1992"/>
                  <a:pt x="3666522" y="16930"/>
                  <a:pt x="3860766" y="0"/>
                </a:cubicBezTo>
                <a:cubicBezTo>
                  <a:pt x="4055010" y="-16930"/>
                  <a:pt x="4201014" y="-20152"/>
                  <a:pt x="4426921" y="0"/>
                </a:cubicBezTo>
                <a:cubicBezTo>
                  <a:pt x="4652829" y="20152"/>
                  <a:pt x="4618067" y="833"/>
                  <a:pt x="4761157" y="0"/>
                </a:cubicBezTo>
                <a:cubicBezTo>
                  <a:pt x="4904247" y="-833"/>
                  <a:pt x="5233513" y="23918"/>
                  <a:pt x="5559231" y="0"/>
                </a:cubicBezTo>
                <a:cubicBezTo>
                  <a:pt x="5884949" y="-23918"/>
                  <a:pt x="5922390" y="-9677"/>
                  <a:pt x="6241345" y="0"/>
                </a:cubicBezTo>
                <a:cubicBezTo>
                  <a:pt x="6560300" y="9677"/>
                  <a:pt x="6496215" y="16932"/>
                  <a:pt x="6691540" y="0"/>
                </a:cubicBezTo>
                <a:cubicBezTo>
                  <a:pt x="6886866" y="-16932"/>
                  <a:pt x="6906255" y="-13369"/>
                  <a:pt x="7025776" y="0"/>
                </a:cubicBezTo>
                <a:cubicBezTo>
                  <a:pt x="7145297" y="13369"/>
                  <a:pt x="7282410" y="-9970"/>
                  <a:pt x="7360012" y="0"/>
                </a:cubicBezTo>
                <a:cubicBezTo>
                  <a:pt x="7437614" y="9970"/>
                  <a:pt x="7869902" y="13496"/>
                  <a:pt x="8042126" y="0"/>
                </a:cubicBezTo>
                <a:cubicBezTo>
                  <a:pt x="8214350" y="-13496"/>
                  <a:pt x="8391605" y="-4280"/>
                  <a:pt x="8608281" y="0"/>
                </a:cubicBezTo>
                <a:cubicBezTo>
                  <a:pt x="8824957" y="4280"/>
                  <a:pt x="9189519" y="-26714"/>
                  <a:pt x="9522314" y="0"/>
                </a:cubicBezTo>
                <a:cubicBezTo>
                  <a:pt x="9855109" y="26714"/>
                  <a:pt x="9818279" y="-8855"/>
                  <a:pt x="9972509" y="0"/>
                </a:cubicBezTo>
                <a:cubicBezTo>
                  <a:pt x="10126739" y="8855"/>
                  <a:pt x="10392912" y="-10116"/>
                  <a:pt x="10770583" y="0"/>
                </a:cubicBezTo>
                <a:cubicBezTo>
                  <a:pt x="11148254" y="10116"/>
                  <a:pt x="11187246" y="-10982"/>
                  <a:pt x="11595941" y="0"/>
                </a:cubicBezTo>
                <a:cubicBezTo>
                  <a:pt x="11611666" y="253327"/>
                  <a:pt x="11605029" y="264526"/>
                  <a:pt x="11595941" y="526221"/>
                </a:cubicBezTo>
                <a:cubicBezTo>
                  <a:pt x="11586853" y="787916"/>
                  <a:pt x="11616385" y="925613"/>
                  <a:pt x="11595941" y="1096293"/>
                </a:cubicBezTo>
                <a:cubicBezTo>
                  <a:pt x="11359775" y="1108120"/>
                  <a:pt x="11294143" y="1085487"/>
                  <a:pt x="11029786" y="1096293"/>
                </a:cubicBezTo>
                <a:cubicBezTo>
                  <a:pt x="10765429" y="1107099"/>
                  <a:pt x="10656483" y="1069646"/>
                  <a:pt x="10347672" y="1096293"/>
                </a:cubicBezTo>
                <a:cubicBezTo>
                  <a:pt x="10038861" y="1122940"/>
                  <a:pt x="9762127" y="1103114"/>
                  <a:pt x="9433639" y="1096293"/>
                </a:cubicBezTo>
                <a:cubicBezTo>
                  <a:pt x="9105151" y="1089472"/>
                  <a:pt x="9144072" y="1100890"/>
                  <a:pt x="8983444" y="1096293"/>
                </a:cubicBezTo>
                <a:cubicBezTo>
                  <a:pt x="8822816" y="1091696"/>
                  <a:pt x="8590663" y="1095541"/>
                  <a:pt x="8301330" y="1096293"/>
                </a:cubicBezTo>
                <a:cubicBezTo>
                  <a:pt x="8011997" y="1097045"/>
                  <a:pt x="8050384" y="1101480"/>
                  <a:pt x="7851134" y="1096293"/>
                </a:cubicBezTo>
                <a:cubicBezTo>
                  <a:pt x="7651884" y="1091106"/>
                  <a:pt x="7514238" y="1113577"/>
                  <a:pt x="7284979" y="1096293"/>
                </a:cubicBezTo>
                <a:cubicBezTo>
                  <a:pt x="7055721" y="1079009"/>
                  <a:pt x="7026349" y="1101761"/>
                  <a:pt x="6950743" y="1096293"/>
                </a:cubicBezTo>
                <a:cubicBezTo>
                  <a:pt x="6875137" y="1090825"/>
                  <a:pt x="6460513" y="1068575"/>
                  <a:pt x="6036710" y="1096293"/>
                </a:cubicBezTo>
                <a:cubicBezTo>
                  <a:pt x="5612907" y="1124011"/>
                  <a:pt x="5742974" y="1102639"/>
                  <a:pt x="5586515" y="1096293"/>
                </a:cubicBezTo>
                <a:cubicBezTo>
                  <a:pt x="5430057" y="1089947"/>
                  <a:pt x="5150300" y="1081772"/>
                  <a:pt x="4904401" y="1096293"/>
                </a:cubicBezTo>
                <a:cubicBezTo>
                  <a:pt x="4658502" y="1110814"/>
                  <a:pt x="4389846" y="1123447"/>
                  <a:pt x="4106327" y="1096293"/>
                </a:cubicBezTo>
                <a:cubicBezTo>
                  <a:pt x="3822808" y="1069139"/>
                  <a:pt x="3881939" y="1087850"/>
                  <a:pt x="3772091" y="1096293"/>
                </a:cubicBezTo>
                <a:cubicBezTo>
                  <a:pt x="3662243" y="1104736"/>
                  <a:pt x="3249636" y="1141406"/>
                  <a:pt x="2858058" y="1096293"/>
                </a:cubicBezTo>
                <a:cubicBezTo>
                  <a:pt x="2466480" y="1051180"/>
                  <a:pt x="2504890" y="1091482"/>
                  <a:pt x="2291904" y="1096293"/>
                </a:cubicBezTo>
                <a:cubicBezTo>
                  <a:pt x="2078918" y="1101104"/>
                  <a:pt x="2057980" y="1084102"/>
                  <a:pt x="1957668" y="1096293"/>
                </a:cubicBezTo>
                <a:cubicBezTo>
                  <a:pt x="1857356" y="1108484"/>
                  <a:pt x="1654052" y="1124364"/>
                  <a:pt x="1391513" y="1096293"/>
                </a:cubicBezTo>
                <a:cubicBezTo>
                  <a:pt x="1128974" y="1068222"/>
                  <a:pt x="1187394" y="1109969"/>
                  <a:pt x="1057277" y="1096293"/>
                </a:cubicBezTo>
                <a:cubicBezTo>
                  <a:pt x="927160" y="1082617"/>
                  <a:pt x="374223" y="1105917"/>
                  <a:pt x="0" y="1096293"/>
                </a:cubicBezTo>
                <a:cubicBezTo>
                  <a:pt x="5014" y="872504"/>
                  <a:pt x="21843" y="714123"/>
                  <a:pt x="0" y="559109"/>
                </a:cubicBezTo>
                <a:cubicBezTo>
                  <a:pt x="-21843" y="404095"/>
                  <a:pt x="10371" y="226848"/>
                  <a:pt x="0" y="0"/>
                </a:cubicBezTo>
                <a:close/>
              </a:path>
              <a:path w="11595941" h="1096293" stroke="0" extrusionOk="0">
                <a:moveTo>
                  <a:pt x="0" y="0"/>
                </a:moveTo>
                <a:cubicBezTo>
                  <a:pt x="77270" y="2739"/>
                  <a:pt x="185382" y="2889"/>
                  <a:pt x="334236" y="0"/>
                </a:cubicBezTo>
                <a:cubicBezTo>
                  <a:pt x="483090" y="-2889"/>
                  <a:pt x="525558" y="-4604"/>
                  <a:pt x="668472" y="0"/>
                </a:cubicBezTo>
                <a:cubicBezTo>
                  <a:pt x="811386" y="4604"/>
                  <a:pt x="962562" y="16825"/>
                  <a:pt x="1118667" y="0"/>
                </a:cubicBezTo>
                <a:cubicBezTo>
                  <a:pt x="1274772" y="-16825"/>
                  <a:pt x="1442814" y="2309"/>
                  <a:pt x="1684822" y="0"/>
                </a:cubicBezTo>
                <a:cubicBezTo>
                  <a:pt x="1926831" y="-2309"/>
                  <a:pt x="2029493" y="27396"/>
                  <a:pt x="2366936" y="0"/>
                </a:cubicBezTo>
                <a:cubicBezTo>
                  <a:pt x="2704379" y="-27396"/>
                  <a:pt x="3035053" y="27283"/>
                  <a:pt x="3280969" y="0"/>
                </a:cubicBezTo>
                <a:cubicBezTo>
                  <a:pt x="3526885" y="-27283"/>
                  <a:pt x="3813188" y="35044"/>
                  <a:pt x="4195002" y="0"/>
                </a:cubicBezTo>
                <a:cubicBezTo>
                  <a:pt x="4576816" y="-35044"/>
                  <a:pt x="4561984" y="31146"/>
                  <a:pt x="4877116" y="0"/>
                </a:cubicBezTo>
                <a:cubicBezTo>
                  <a:pt x="5192248" y="-31146"/>
                  <a:pt x="5208101" y="-11991"/>
                  <a:pt x="5443271" y="0"/>
                </a:cubicBezTo>
                <a:cubicBezTo>
                  <a:pt x="5678441" y="11991"/>
                  <a:pt x="5612926" y="8020"/>
                  <a:pt x="5777507" y="0"/>
                </a:cubicBezTo>
                <a:cubicBezTo>
                  <a:pt x="5942088" y="-8020"/>
                  <a:pt x="6018075" y="-13380"/>
                  <a:pt x="6227702" y="0"/>
                </a:cubicBezTo>
                <a:cubicBezTo>
                  <a:pt x="6437329" y="13380"/>
                  <a:pt x="6468755" y="-4612"/>
                  <a:pt x="6677898" y="0"/>
                </a:cubicBezTo>
                <a:cubicBezTo>
                  <a:pt x="6887041" y="4612"/>
                  <a:pt x="7009450" y="-16914"/>
                  <a:pt x="7128093" y="0"/>
                </a:cubicBezTo>
                <a:cubicBezTo>
                  <a:pt x="7246737" y="16914"/>
                  <a:pt x="7304960" y="-12901"/>
                  <a:pt x="7462329" y="0"/>
                </a:cubicBezTo>
                <a:cubicBezTo>
                  <a:pt x="7619698" y="12901"/>
                  <a:pt x="7713799" y="12983"/>
                  <a:pt x="7796565" y="0"/>
                </a:cubicBezTo>
                <a:cubicBezTo>
                  <a:pt x="7879331" y="-12983"/>
                  <a:pt x="8272115" y="-29320"/>
                  <a:pt x="8478679" y="0"/>
                </a:cubicBezTo>
                <a:cubicBezTo>
                  <a:pt x="8685243" y="29320"/>
                  <a:pt x="8945265" y="37135"/>
                  <a:pt x="9392712" y="0"/>
                </a:cubicBezTo>
                <a:cubicBezTo>
                  <a:pt x="9840159" y="-37135"/>
                  <a:pt x="9816613" y="23292"/>
                  <a:pt x="10190786" y="0"/>
                </a:cubicBezTo>
                <a:cubicBezTo>
                  <a:pt x="10564959" y="-23292"/>
                  <a:pt x="10393912" y="-4041"/>
                  <a:pt x="10525022" y="0"/>
                </a:cubicBezTo>
                <a:cubicBezTo>
                  <a:pt x="10656132" y="4041"/>
                  <a:pt x="10726396" y="-13095"/>
                  <a:pt x="10859258" y="0"/>
                </a:cubicBezTo>
                <a:cubicBezTo>
                  <a:pt x="10992120" y="13095"/>
                  <a:pt x="11287506" y="29249"/>
                  <a:pt x="11595941" y="0"/>
                </a:cubicBezTo>
                <a:cubicBezTo>
                  <a:pt x="11616059" y="198246"/>
                  <a:pt x="11588535" y="382212"/>
                  <a:pt x="11595941" y="559109"/>
                </a:cubicBezTo>
                <a:cubicBezTo>
                  <a:pt x="11603347" y="736006"/>
                  <a:pt x="11587330" y="857824"/>
                  <a:pt x="11595941" y="1096293"/>
                </a:cubicBezTo>
                <a:cubicBezTo>
                  <a:pt x="11417147" y="1095800"/>
                  <a:pt x="11161658" y="1073955"/>
                  <a:pt x="11029786" y="1096293"/>
                </a:cubicBezTo>
                <a:cubicBezTo>
                  <a:pt x="10897915" y="1118631"/>
                  <a:pt x="10577063" y="1122195"/>
                  <a:pt x="10231713" y="1096293"/>
                </a:cubicBezTo>
                <a:cubicBezTo>
                  <a:pt x="9886363" y="1070391"/>
                  <a:pt x="10014101" y="1100599"/>
                  <a:pt x="9897477" y="1096293"/>
                </a:cubicBezTo>
                <a:cubicBezTo>
                  <a:pt x="9780853" y="1091987"/>
                  <a:pt x="9720747" y="1085510"/>
                  <a:pt x="9563241" y="1096293"/>
                </a:cubicBezTo>
                <a:cubicBezTo>
                  <a:pt x="9405735" y="1107076"/>
                  <a:pt x="8985334" y="1094820"/>
                  <a:pt x="8765167" y="1096293"/>
                </a:cubicBezTo>
                <a:cubicBezTo>
                  <a:pt x="8545000" y="1097766"/>
                  <a:pt x="8517743" y="1082479"/>
                  <a:pt x="8314972" y="1096293"/>
                </a:cubicBezTo>
                <a:cubicBezTo>
                  <a:pt x="8112202" y="1110107"/>
                  <a:pt x="8141555" y="1105239"/>
                  <a:pt x="7980736" y="1096293"/>
                </a:cubicBezTo>
                <a:cubicBezTo>
                  <a:pt x="7819917" y="1087347"/>
                  <a:pt x="7582146" y="1103994"/>
                  <a:pt x="7414581" y="1096293"/>
                </a:cubicBezTo>
                <a:cubicBezTo>
                  <a:pt x="7247016" y="1088592"/>
                  <a:pt x="7167439" y="1107108"/>
                  <a:pt x="7080345" y="1096293"/>
                </a:cubicBezTo>
                <a:cubicBezTo>
                  <a:pt x="6993251" y="1085478"/>
                  <a:pt x="6849894" y="1100091"/>
                  <a:pt x="6630150" y="1096293"/>
                </a:cubicBezTo>
                <a:cubicBezTo>
                  <a:pt x="6410407" y="1092495"/>
                  <a:pt x="6289128" y="1088283"/>
                  <a:pt x="6063995" y="1096293"/>
                </a:cubicBezTo>
                <a:cubicBezTo>
                  <a:pt x="5838862" y="1104303"/>
                  <a:pt x="5688701" y="1122416"/>
                  <a:pt x="5497840" y="1096293"/>
                </a:cubicBezTo>
                <a:cubicBezTo>
                  <a:pt x="5306979" y="1070170"/>
                  <a:pt x="5146106" y="1065913"/>
                  <a:pt x="4815726" y="1096293"/>
                </a:cubicBezTo>
                <a:cubicBezTo>
                  <a:pt x="4485346" y="1126673"/>
                  <a:pt x="4313919" y="1070828"/>
                  <a:pt x="4017652" y="1096293"/>
                </a:cubicBezTo>
                <a:cubicBezTo>
                  <a:pt x="3721385" y="1121758"/>
                  <a:pt x="3611385" y="1099496"/>
                  <a:pt x="3219579" y="1096293"/>
                </a:cubicBezTo>
                <a:cubicBezTo>
                  <a:pt x="2827773" y="1093090"/>
                  <a:pt x="2986645" y="1083519"/>
                  <a:pt x="2885343" y="1096293"/>
                </a:cubicBezTo>
                <a:cubicBezTo>
                  <a:pt x="2784041" y="1109067"/>
                  <a:pt x="2512023" y="1129745"/>
                  <a:pt x="2203229" y="1096293"/>
                </a:cubicBezTo>
                <a:cubicBezTo>
                  <a:pt x="1894435" y="1062841"/>
                  <a:pt x="1864731" y="1076579"/>
                  <a:pt x="1753033" y="1096293"/>
                </a:cubicBezTo>
                <a:cubicBezTo>
                  <a:pt x="1641335" y="1116007"/>
                  <a:pt x="1366264" y="1117258"/>
                  <a:pt x="1186879" y="1096293"/>
                </a:cubicBezTo>
                <a:cubicBezTo>
                  <a:pt x="1007494" y="1075328"/>
                  <a:pt x="888689" y="1102989"/>
                  <a:pt x="736683" y="1096293"/>
                </a:cubicBezTo>
                <a:cubicBezTo>
                  <a:pt x="584677" y="1089597"/>
                  <a:pt x="299538" y="1126001"/>
                  <a:pt x="0" y="1096293"/>
                </a:cubicBezTo>
                <a:cubicBezTo>
                  <a:pt x="10010" y="941926"/>
                  <a:pt x="16381" y="782350"/>
                  <a:pt x="0" y="581035"/>
                </a:cubicBezTo>
                <a:cubicBezTo>
                  <a:pt x="-16381" y="379720"/>
                  <a:pt x="28673" y="231675"/>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Read and answer the questions. Click the correct answer.</a:t>
            </a:r>
            <a:endParaRPr lang="ar-BH" sz="2400" b="1" dirty="0">
              <a:solidFill>
                <a:schemeClr val="tx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EC5E5928-A3DB-4641-AC7C-2D876B2E0BC6}"/>
              </a:ext>
            </a:extLst>
          </p:cNvPr>
          <p:cNvCxnSpPr/>
          <p:nvPr/>
        </p:nvCxnSpPr>
        <p:spPr>
          <a:xfrm>
            <a:off x="6104792" y="2092571"/>
            <a:ext cx="0" cy="442241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1" name="A">
            <a:extLst>
              <a:ext uri="{FF2B5EF4-FFF2-40B4-BE49-F238E27FC236}">
                <a16:creationId xmlns:a16="http://schemas.microsoft.com/office/drawing/2014/main" id="{9612B482-1012-46ED-8C40-A8A3D22121C5}"/>
              </a:ext>
            </a:extLst>
          </p:cNvPr>
          <p:cNvSpPr/>
          <p:nvPr/>
        </p:nvSpPr>
        <p:spPr>
          <a:xfrm>
            <a:off x="6299547" y="5308653"/>
            <a:ext cx="940713" cy="96026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 </a:t>
            </a:r>
          </a:p>
        </p:txBody>
      </p:sp>
      <p:sp>
        <p:nvSpPr>
          <p:cNvPr id="22" name="A_answer">
            <a:extLst>
              <a:ext uri="{FF2B5EF4-FFF2-40B4-BE49-F238E27FC236}">
                <a16:creationId xmlns:a16="http://schemas.microsoft.com/office/drawing/2014/main" id="{B2BA4296-1CC7-42C8-A6C5-57977C69DBE6}"/>
              </a:ext>
            </a:extLst>
          </p:cNvPr>
          <p:cNvSpPr/>
          <p:nvPr/>
        </p:nvSpPr>
        <p:spPr>
          <a:xfrm>
            <a:off x="7066717" y="4285554"/>
            <a:ext cx="3850633" cy="96026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 a palace.</a:t>
            </a:r>
          </a:p>
        </p:txBody>
      </p:sp>
      <p:sp>
        <p:nvSpPr>
          <p:cNvPr id="33" name="B_answer">
            <a:extLst>
              <a:ext uri="{FF2B5EF4-FFF2-40B4-BE49-F238E27FC236}">
                <a16:creationId xmlns:a16="http://schemas.microsoft.com/office/drawing/2014/main" id="{104E3119-8587-47F1-878B-2C89302638C7}"/>
              </a:ext>
            </a:extLst>
          </p:cNvPr>
          <p:cNvSpPr/>
          <p:nvPr/>
        </p:nvSpPr>
        <p:spPr>
          <a:xfrm>
            <a:off x="7060855" y="3288355"/>
            <a:ext cx="3812534" cy="93324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 the castle.</a:t>
            </a:r>
          </a:p>
        </p:txBody>
      </p:sp>
      <p:sp>
        <p:nvSpPr>
          <p:cNvPr id="42" name="C_answer">
            <a:extLst>
              <a:ext uri="{FF2B5EF4-FFF2-40B4-BE49-F238E27FC236}">
                <a16:creationId xmlns:a16="http://schemas.microsoft.com/office/drawing/2014/main" id="{01866396-03D1-443F-A18B-FBAA3AB91A42}"/>
              </a:ext>
            </a:extLst>
          </p:cNvPr>
          <p:cNvSpPr/>
          <p:nvPr/>
        </p:nvSpPr>
        <p:spPr>
          <a:xfrm>
            <a:off x="7051431" y="5307533"/>
            <a:ext cx="3850632" cy="96138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 a beautiful garden.</a:t>
            </a:r>
          </a:p>
        </p:txBody>
      </p:sp>
      <p:sp>
        <p:nvSpPr>
          <p:cNvPr id="24" name="Question box">
            <a:extLst>
              <a:ext uri="{FF2B5EF4-FFF2-40B4-BE49-F238E27FC236}">
                <a16:creationId xmlns:a16="http://schemas.microsoft.com/office/drawing/2014/main" id="{BA72032D-A3D1-42D2-B283-77AA659FE0D9}"/>
              </a:ext>
            </a:extLst>
          </p:cNvPr>
          <p:cNvSpPr/>
          <p:nvPr/>
        </p:nvSpPr>
        <p:spPr>
          <a:xfrm>
            <a:off x="1227830" y="2093690"/>
            <a:ext cx="4680650" cy="764782"/>
          </a:xfrm>
          <a:prstGeom prst="roundRect">
            <a:avLst/>
          </a:prstGeom>
          <a:solidFill>
            <a:schemeClr val="accent2">
              <a:lumMod val="40000"/>
              <a:lumOff val="6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a:solidFill>
                  <a:schemeClr val="tx1"/>
                </a:solidFill>
                <a:latin typeface="Century Gothic" panose="020B0502020202020204" pitchFamily="34" charset="0"/>
              </a:rPr>
              <a:t>The name of the king:</a:t>
            </a:r>
          </a:p>
        </p:txBody>
      </p:sp>
      <p:sp>
        <p:nvSpPr>
          <p:cNvPr id="25" name="Question box">
            <a:extLst>
              <a:ext uri="{FF2B5EF4-FFF2-40B4-BE49-F238E27FC236}">
                <a16:creationId xmlns:a16="http://schemas.microsoft.com/office/drawing/2014/main" id="{ADF613CA-6A0A-416A-A527-C78D3948333B}"/>
              </a:ext>
            </a:extLst>
          </p:cNvPr>
          <p:cNvSpPr/>
          <p:nvPr/>
        </p:nvSpPr>
        <p:spPr>
          <a:xfrm>
            <a:off x="6239786" y="2092571"/>
            <a:ext cx="4680650" cy="765900"/>
          </a:xfrm>
          <a:prstGeom prst="roundRect">
            <a:avLst/>
          </a:prstGeom>
          <a:solidFill>
            <a:schemeClr val="accent2">
              <a:lumMod val="40000"/>
              <a:lumOff val="6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lnSpc>
                <a:spcPct val="150000"/>
              </a:lnSpc>
            </a:pPr>
            <a:r>
              <a:rPr lang="en-GB" sz="2400" b="1" dirty="0">
                <a:solidFill>
                  <a:schemeClr val="tx1"/>
                </a:solidFill>
                <a:latin typeface="Century Gothic" panose="020B0502020202020204" pitchFamily="34" charset="0"/>
              </a:rPr>
              <a:t>The king and his family lived in:</a:t>
            </a:r>
          </a:p>
        </p:txBody>
      </p:sp>
      <p:cxnSp>
        <p:nvCxnSpPr>
          <p:cNvPr id="27" name="Straight Connector 26">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30"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941398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3"/>
                                        </p:tgtEl>
                                        <p:attrNameLst>
                                          <p:attrName>fillcolor</p:attrName>
                                        </p:attrNameLst>
                                      </p:cBhvr>
                                      <p:to>
                                        <a:srgbClr val="FF0066"/>
                                      </p:to>
                                    </p:animClr>
                                    <p:set>
                                      <p:cBhvr>
                                        <p:cTn id="7" dur="250" fill="hold"/>
                                        <p:tgtEl>
                                          <p:spTgt spid="33"/>
                                        </p:tgtEl>
                                        <p:attrNameLst>
                                          <p:attrName>fill.type</p:attrName>
                                        </p:attrNameLst>
                                      </p:cBhvr>
                                      <p:to>
                                        <p:strVal val="solid"/>
                                      </p:to>
                                    </p:set>
                                    <p:set>
                                      <p:cBhvr>
                                        <p:cTn id="8" dur="25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50" fill="hold"/>
                                        <p:tgtEl>
                                          <p:spTgt spid="35"/>
                                        </p:tgtEl>
                                        <p:attrNameLst>
                                          <p:attrName>fillcolor</p:attrName>
                                        </p:attrNameLst>
                                      </p:cBhvr>
                                      <p:to>
                                        <a:srgbClr val="FF0066"/>
                                      </p:to>
                                    </p:animClr>
                                    <p:set>
                                      <p:cBhvr>
                                        <p:cTn id="14" dur="250" fill="hold"/>
                                        <p:tgtEl>
                                          <p:spTgt spid="35"/>
                                        </p:tgtEl>
                                        <p:attrNameLst>
                                          <p:attrName>fill.type</p:attrName>
                                        </p:attrNameLst>
                                      </p:cBhvr>
                                      <p:to>
                                        <p:strVal val="solid"/>
                                      </p:to>
                                    </p:set>
                                    <p:set>
                                      <p:cBhvr>
                                        <p:cTn id="15" dur="250" fill="hold"/>
                                        <p:tgtEl>
                                          <p:spTgt spid="35"/>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38"/>
                                        </p:tgtEl>
                                        <p:attrNameLst>
                                          <p:attrName>fillcolor</p:attrName>
                                        </p:attrNameLst>
                                      </p:cBhvr>
                                      <p:to>
                                        <a:srgbClr val="92D050"/>
                                      </p:to>
                                    </p:animClr>
                                    <p:set>
                                      <p:cBhvr>
                                        <p:cTn id="21" dur="250" fill="hold"/>
                                        <p:tgtEl>
                                          <p:spTgt spid="38"/>
                                        </p:tgtEl>
                                        <p:attrNameLst>
                                          <p:attrName>fill.type</p:attrName>
                                        </p:attrNameLst>
                                      </p:cBhvr>
                                      <p:to>
                                        <p:strVal val="solid"/>
                                      </p:to>
                                    </p:set>
                                    <p:set>
                                      <p:cBhvr>
                                        <p:cTn id="22" dur="250" fill="hold"/>
                                        <p:tgtEl>
                                          <p:spTgt spid="38"/>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50" fill="hold"/>
                                        <p:tgtEl>
                                          <p:spTgt spid="40"/>
                                        </p:tgtEl>
                                        <p:attrNameLst>
                                          <p:attrName>fillcolor</p:attrName>
                                        </p:attrNameLst>
                                      </p:cBhvr>
                                      <p:to>
                                        <a:srgbClr val="FF0066"/>
                                      </p:to>
                                    </p:animClr>
                                    <p:set>
                                      <p:cBhvr>
                                        <p:cTn id="28" dur="250" fill="hold"/>
                                        <p:tgtEl>
                                          <p:spTgt spid="40"/>
                                        </p:tgtEl>
                                        <p:attrNameLst>
                                          <p:attrName>fill.type</p:attrName>
                                        </p:attrNameLst>
                                      </p:cBhvr>
                                      <p:to>
                                        <p:strVal val="solid"/>
                                      </p:to>
                                    </p:set>
                                    <p:set>
                                      <p:cBhvr>
                                        <p:cTn id="29" dur="250" fill="hold"/>
                                        <p:tgtEl>
                                          <p:spTgt spid="4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66"/>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22"/>
                                        </p:tgtEl>
                                        <p:attrNameLst>
                                          <p:attrName>fillcolor</p:attrName>
                                        </p:attrNameLst>
                                      </p:cBhvr>
                                      <p:to>
                                        <a:srgbClr val="92D050"/>
                                      </p:to>
                                    </p:animClr>
                                    <p:set>
                                      <p:cBhvr>
                                        <p:cTn id="42" dur="250" fill="hold"/>
                                        <p:tgtEl>
                                          <p:spTgt spid="22"/>
                                        </p:tgtEl>
                                        <p:attrNameLst>
                                          <p:attrName>fill.type</p:attrName>
                                        </p:attrNameLst>
                                      </p:cBhvr>
                                      <p:to>
                                        <p:strVal val="solid"/>
                                      </p:to>
                                    </p:set>
                                    <p:set>
                                      <p:cBhvr>
                                        <p:cTn id="43" dur="25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
            <a:extLst>
              <a:ext uri="{FF2B5EF4-FFF2-40B4-BE49-F238E27FC236}">
                <a16:creationId xmlns:a16="http://schemas.microsoft.com/office/drawing/2014/main" id="{89683284-64D0-4B6B-96BB-00823556ED33}"/>
              </a:ext>
            </a:extLst>
          </p:cNvPr>
          <p:cNvSpPr/>
          <p:nvPr/>
        </p:nvSpPr>
        <p:spPr>
          <a:xfrm>
            <a:off x="1227830" y="3211040"/>
            <a:ext cx="940713" cy="96473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 </a:t>
            </a:r>
          </a:p>
        </p:txBody>
      </p:sp>
      <p:sp>
        <p:nvSpPr>
          <p:cNvPr id="34" name="C">
            <a:extLst>
              <a:ext uri="{FF2B5EF4-FFF2-40B4-BE49-F238E27FC236}">
                <a16:creationId xmlns:a16="http://schemas.microsoft.com/office/drawing/2014/main" id="{76CA9E96-AD45-45AA-B736-2B3F8DD719CC}"/>
              </a:ext>
            </a:extLst>
          </p:cNvPr>
          <p:cNvSpPr/>
          <p:nvPr/>
        </p:nvSpPr>
        <p:spPr>
          <a:xfrm>
            <a:off x="1277621" y="5313521"/>
            <a:ext cx="940713" cy="944802"/>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a:t>
            </a:r>
          </a:p>
        </p:txBody>
      </p:sp>
      <p:sp>
        <p:nvSpPr>
          <p:cNvPr id="35" name="C_answer">
            <a:extLst>
              <a:ext uri="{FF2B5EF4-FFF2-40B4-BE49-F238E27FC236}">
                <a16:creationId xmlns:a16="http://schemas.microsoft.com/office/drawing/2014/main" id="{1D85E602-2C2E-42FB-9FBF-6D4340292E00}"/>
              </a:ext>
            </a:extLst>
          </p:cNvPr>
          <p:cNvSpPr/>
          <p:nvPr/>
        </p:nvSpPr>
        <p:spPr>
          <a:xfrm>
            <a:off x="2062332" y="5307533"/>
            <a:ext cx="3861272" cy="95147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children</a:t>
            </a:r>
          </a:p>
        </p:txBody>
      </p:sp>
      <p:sp>
        <p:nvSpPr>
          <p:cNvPr id="36" name="Question box">
            <a:extLst>
              <a:ext uri="{FF2B5EF4-FFF2-40B4-BE49-F238E27FC236}">
                <a16:creationId xmlns:a16="http://schemas.microsoft.com/office/drawing/2014/main" id="{8170CB32-ED07-48D0-AED9-8853B483D917}"/>
              </a:ext>
            </a:extLst>
          </p:cNvPr>
          <p:cNvSpPr/>
          <p:nvPr/>
        </p:nvSpPr>
        <p:spPr>
          <a:xfrm>
            <a:off x="1230980" y="2075135"/>
            <a:ext cx="4680650" cy="764782"/>
          </a:xfrm>
          <a:prstGeom prst="roundRect">
            <a:avLst/>
          </a:prstGeom>
          <a:solidFill>
            <a:schemeClr val="accent2">
              <a:lumMod val="40000"/>
              <a:lumOff val="6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en-GB" b="1" dirty="0">
                <a:solidFill>
                  <a:schemeClr val="tx1"/>
                </a:solidFill>
                <a:latin typeface="Century Gothic" panose="020B0502020202020204" pitchFamily="34" charset="0"/>
              </a:rPr>
              <a:t>The king had ________________ more than any other king in the world.</a:t>
            </a:r>
          </a:p>
        </p:txBody>
      </p:sp>
      <p:sp>
        <p:nvSpPr>
          <p:cNvPr id="37" name="A">
            <a:extLst>
              <a:ext uri="{FF2B5EF4-FFF2-40B4-BE49-F238E27FC236}">
                <a16:creationId xmlns:a16="http://schemas.microsoft.com/office/drawing/2014/main" id="{621D7098-B441-4F40-97E4-E99549DD7857}"/>
              </a:ext>
            </a:extLst>
          </p:cNvPr>
          <p:cNvSpPr/>
          <p:nvPr/>
        </p:nvSpPr>
        <p:spPr>
          <a:xfrm>
            <a:off x="1230981" y="4241085"/>
            <a:ext cx="940713" cy="962973"/>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 </a:t>
            </a:r>
          </a:p>
        </p:txBody>
      </p:sp>
      <p:sp>
        <p:nvSpPr>
          <p:cNvPr id="38" name="A_answer">
            <a:extLst>
              <a:ext uri="{FF2B5EF4-FFF2-40B4-BE49-F238E27FC236}">
                <a16:creationId xmlns:a16="http://schemas.microsoft.com/office/drawing/2014/main" id="{05D21702-6C6C-4B34-BBD0-DB85B18EA93B}"/>
              </a:ext>
            </a:extLst>
          </p:cNvPr>
          <p:cNvSpPr/>
          <p:nvPr/>
        </p:nvSpPr>
        <p:spPr>
          <a:xfrm>
            <a:off x="2062331" y="4241085"/>
            <a:ext cx="3876764" cy="954205"/>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gold</a:t>
            </a:r>
          </a:p>
        </p:txBody>
      </p:sp>
      <p:sp>
        <p:nvSpPr>
          <p:cNvPr id="39" name="B">
            <a:extLst>
              <a:ext uri="{FF2B5EF4-FFF2-40B4-BE49-F238E27FC236}">
                <a16:creationId xmlns:a16="http://schemas.microsoft.com/office/drawing/2014/main" id="{5DD2E894-8FFD-4B02-A569-281279712078}"/>
              </a:ext>
            </a:extLst>
          </p:cNvPr>
          <p:cNvSpPr/>
          <p:nvPr/>
        </p:nvSpPr>
        <p:spPr>
          <a:xfrm>
            <a:off x="6205132" y="4299616"/>
            <a:ext cx="940713" cy="94487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B </a:t>
            </a:r>
            <a:endParaRPr lang="en-GB" sz="4400" b="1" dirty="0">
              <a:solidFill>
                <a:schemeClr val="tx1"/>
              </a:solidFill>
              <a:latin typeface="Arial" panose="020B0604020202020204" pitchFamily="34" charset="0"/>
              <a:cs typeface="Arial" panose="020B0604020202020204" pitchFamily="34" charset="0"/>
            </a:endParaRPr>
          </a:p>
        </p:txBody>
      </p:sp>
      <p:sp>
        <p:nvSpPr>
          <p:cNvPr id="40" name="B_answer">
            <a:extLst>
              <a:ext uri="{FF2B5EF4-FFF2-40B4-BE49-F238E27FC236}">
                <a16:creationId xmlns:a16="http://schemas.microsoft.com/office/drawing/2014/main" id="{20A92331-36D7-4C27-B1BB-F2BFED297575}"/>
              </a:ext>
            </a:extLst>
          </p:cNvPr>
          <p:cNvSpPr/>
          <p:nvPr/>
        </p:nvSpPr>
        <p:spPr>
          <a:xfrm>
            <a:off x="2062331" y="3207730"/>
            <a:ext cx="3847708" cy="96138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beautiful </a:t>
            </a:r>
            <a:r>
              <a:rPr lang="en-GB" sz="2000" b="1" dirty="0" smtClean="0">
                <a:solidFill>
                  <a:schemeClr val="tx1"/>
                </a:solidFill>
                <a:latin typeface="Century Gothic" panose="020B0502020202020204" pitchFamily="34" charset="0"/>
              </a:rPr>
              <a:t>gardens</a:t>
            </a:r>
            <a:endParaRPr lang="en-GB" sz="2000" b="1" dirty="0">
              <a:solidFill>
                <a:schemeClr val="tx1"/>
              </a:solidFill>
              <a:latin typeface="Century Gothic" panose="020B0502020202020204" pitchFamily="34" charset="0"/>
            </a:endParaRPr>
          </a:p>
        </p:txBody>
      </p:sp>
      <p:sp>
        <p:nvSpPr>
          <p:cNvPr id="41" name="C">
            <a:extLst>
              <a:ext uri="{FF2B5EF4-FFF2-40B4-BE49-F238E27FC236}">
                <a16:creationId xmlns:a16="http://schemas.microsoft.com/office/drawing/2014/main" id="{608552BF-65AC-4298-B833-14A78C6497D0}"/>
              </a:ext>
            </a:extLst>
          </p:cNvPr>
          <p:cNvSpPr/>
          <p:nvPr/>
        </p:nvSpPr>
        <p:spPr>
          <a:xfrm>
            <a:off x="6299547" y="3264529"/>
            <a:ext cx="940713" cy="96138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A</a:t>
            </a:r>
            <a:endParaRPr lang="en-GB" sz="4400" b="1" dirty="0">
              <a:solidFill>
                <a:schemeClr val="tx1"/>
              </a:solidFill>
              <a:latin typeface="Arial" panose="020B0604020202020204" pitchFamily="34" charset="0"/>
              <a:cs typeface="Arial" panose="020B0604020202020204" pitchFamily="34" charset="0"/>
            </a:endParaRPr>
          </a:p>
        </p:txBody>
      </p:sp>
      <p:sp>
        <p:nvSpPr>
          <p:cNvPr id="43" name="Question box">
            <a:extLst>
              <a:ext uri="{FF2B5EF4-FFF2-40B4-BE49-F238E27FC236}">
                <a16:creationId xmlns:a16="http://schemas.microsoft.com/office/drawing/2014/main" id="{BCC7069B-16EB-437D-9EAE-6D0971BA3A15}"/>
              </a:ext>
            </a:extLst>
          </p:cNvPr>
          <p:cNvSpPr/>
          <p:nvPr/>
        </p:nvSpPr>
        <p:spPr>
          <a:xfrm>
            <a:off x="6242936" y="2074016"/>
            <a:ext cx="4680650" cy="765900"/>
          </a:xfrm>
          <a:prstGeom prst="roundRect">
            <a:avLst/>
          </a:prstGeom>
          <a:solidFill>
            <a:schemeClr val="accent2">
              <a:lumMod val="40000"/>
              <a:lumOff val="6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en-GB" b="1" dirty="0">
                <a:solidFill>
                  <a:schemeClr val="tx1"/>
                </a:solidFill>
                <a:latin typeface="Century Gothic" panose="020B0502020202020204" pitchFamily="34" charset="0"/>
              </a:rPr>
              <a:t>The king’s daughter was picking __________________ for her room.</a:t>
            </a:r>
          </a:p>
        </p:txBody>
      </p:sp>
      <p:sp>
        <p:nvSpPr>
          <p:cNvPr id="46" name="Frame 45">
            <a:extLst>
              <a:ext uri="{FF2B5EF4-FFF2-40B4-BE49-F238E27FC236}">
                <a16:creationId xmlns:a16="http://schemas.microsoft.com/office/drawing/2014/main" id="{0C096DFB-14E9-4057-846C-9FD32BA016AC}"/>
              </a:ext>
            </a:extLst>
          </p:cNvPr>
          <p:cNvSpPr/>
          <p:nvPr/>
        </p:nvSpPr>
        <p:spPr>
          <a:xfrm>
            <a:off x="4440099" y="42084"/>
            <a:ext cx="3311802" cy="771561"/>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47" name="Rectangle 46">
            <a:extLst>
              <a:ext uri="{FF2B5EF4-FFF2-40B4-BE49-F238E27FC236}">
                <a16:creationId xmlns:a16="http://schemas.microsoft.com/office/drawing/2014/main" id="{27AE220A-71BF-4F70-8314-84AD44A6FD49}"/>
              </a:ext>
            </a:extLst>
          </p:cNvPr>
          <p:cNvSpPr/>
          <p:nvPr/>
        </p:nvSpPr>
        <p:spPr>
          <a:xfrm>
            <a:off x="1455292" y="881592"/>
            <a:ext cx="8743785" cy="1096293"/>
          </a:xfrm>
          <a:custGeom>
            <a:avLst/>
            <a:gdLst>
              <a:gd name="connsiteX0" fmla="*/ 0 w 11595941"/>
              <a:gd name="connsiteY0" fmla="*/ 0 h 1096293"/>
              <a:gd name="connsiteX1" fmla="*/ 334236 w 11595941"/>
              <a:gd name="connsiteY1" fmla="*/ 0 h 1096293"/>
              <a:gd name="connsiteX2" fmla="*/ 1016350 w 11595941"/>
              <a:gd name="connsiteY2" fmla="*/ 0 h 1096293"/>
              <a:gd name="connsiteX3" fmla="*/ 1466545 w 11595941"/>
              <a:gd name="connsiteY3" fmla="*/ 0 h 1096293"/>
              <a:gd name="connsiteX4" fmla="*/ 2380578 w 11595941"/>
              <a:gd name="connsiteY4" fmla="*/ 0 h 1096293"/>
              <a:gd name="connsiteX5" fmla="*/ 3062693 w 11595941"/>
              <a:gd name="connsiteY5" fmla="*/ 0 h 1096293"/>
              <a:gd name="connsiteX6" fmla="*/ 3860766 w 11595941"/>
              <a:gd name="connsiteY6" fmla="*/ 0 h 1096293"/>
              <a:gd name="connsiteX7" fmla="*/ 4426921 w 11595941"/>
              <a:gd name="connsiteY7" fmla="*/ 0 h 1096293"/>
              <a:gd name="connsiteX8" fmla="*/ 4761157 w 11595941"/>
              <a:gd name="connsiteY8" fmla="*/ 0 h 1096293"/>
              <a:gd name="connsiteX9" fmla="*/ 5559231 w 11595941"/>
              <a:gd name="connsiteY9" fmla="*/ 0 h 1096293"/>
              <a:gd name="connsiteX10" fmla="*/ 6241345 w 11595941"/>
              <a:gd name="connsiteY10" fmla="*/ 0 h 1096293"/>
              <a:gd name="connsiteX11" fmla="*/ 6691540 w 11595941"/>
              <a:gd name="connsiteY11" fmla="*/ 0 h 1096293"/>
              <a:gd name="connsiteX12" fmla="*/ 7025776 w 11595941"/>
              <a:gd name="connsiteY12" fmla="*/ 0 h 1096293"/>
              <a:gd name="connsiteX13" fmla="*/ 7360012 w 11595941"/>
              <a:gd name="connsiteY13" fmla="*/ 0 h 1096293"/>
              <a:gd name="connsiteX14" fmla="*/ 8042126 w 11595941"/>
              <a:gd name="connsiteY14" fmla="*/ 0 h 1096293"/>
              <a:gd name="connsiteX15" fmla="*/ 8608281 w 11595941"/>
              <a:gd name="connsiteY15" fmla="*/ 0 h 1096293"/>
              <a:gd name="connsiteX16" fmla="*/ 9522314 w 11595941"/>
              <a:gd name="connsiteY16" fmla="*/ 0 h 1096293"/>
              <a:gd name="connsiteX17" fmla="*/ 9972509 w 11595941"/>
              <a:gd name="connsiteY17" fmla="*/ 0 h 1096293"/>
              <a:gd name="connsiteX18" fmla="*/ 10770583 w 11595941"/>
              <a:gd name="connsiteY18" fmla="*/ 0 h 1096293"/>
              <a:gd name="connsiteX19" fmla="*/ 11595941 w 11595941"/>
              <a:gd name="connsiteY19" fmla="*/ 0 h 1096293"/>
              <a:gd name="connsiteX20" fmla="*/ 11595941 w 11595941"/>
              <a:gd name="connsiteY20" fmla="*/ 526221 h 1096293"/>
              <a:gd name="connsiteX21" fmla="*/ 11595941 w 11595941"/>
              <a:gd name="connsiteY21" fmla="*/ 1096293 h 1096293"/>
              <a:gd name="connsiteX22" fmla="*/ 11029786 w 11595941"/>
              <a:gd name="connsiteY22" fmla="*/ 1096293 h 1096293"/>
              <a:gd name="connsiteX23" fmla="*/ 10347672 w 11595941"/>
              <a:gd name="connsiteY23" fmla="*/ 1096293 h 1096293"/>
              <a:gd name="connsiteX24" fmla="*/ 9433639 w 11595941"/>
              <a:gd name="connsiteY24" fmla="*/ 1096293 h 1096293"/>
              <a:gd name="connsiteX25" fmla="*/ 8983444 w 11595941"/>
              <a:gd name="connsiteY25" fmla="*/ 1096293 h 1096293"/>
              <a:gd name="connsiteX26" fmla="*/ 8301330 w 11595941"/>
              <a:gd name="connsiteY26" fmla="*/ 1096293 h 1096293"/>
              <a:gd name="connsiteX27" fmla="*/ 7851134 w 11595941"/>
              <a:gd name="connsiteY27" fmla="*/ 1096293 h 1096293"/>
              <a:gd name="connsiteX28" fmla="*/ 7284979 w 11595941"/>
              <a:gd name="connsiteY28" fmla="*/ 1096293 h 1096293"/>
              <a:gd name="connsiteX29" fmla="*/ 6950743 w 11595941"/>
              <a:gd name="connsiteY29" fmla="*/ 1096293 h 1096293"/>
              <a:gd name="connsiteX30" fmla="*/ 6036710 w 11595941"/>
              <a:gd name="connsiteY30" fmla="*/ 1096293 h 1096293"/>
              <a:gd name="connsiteX31" fmla="*/ 5586515 w 11595941"/>
              <a:gd name="connsiteY31" fmla="*/ 1096293 h 1096293"/>
              <a:gd name="connsiteX32" fmla="*/ 4904401 w 11595941"/>
              <a:gd name="connsiteY32" fmla="*/ 1096293 h 1096293"/>
              <a:gd name="connsiteX33" fmla="*/ 4106327 w 11595941"/>
              <a:gd name="connsiteY33" fmla="*/ 1096293 h 1096293"/>
              <a:gd name="connsiteX34" fmla="*/ 3772091 w 11595941"/>
              <a:gd name="connsiteY34" fmla="*/ 1096293 h 1096293"/>
              <a:gd name="connsiteX35" fmla="*/ 2858058 w 11595941"/>
              <a:gd name="connsiteY35" fmla="*/ 1096293 h 1096293"/>
              <a:gd name="connsiteX36" fmla="*/ 2291904 w 11595941"/>
              <a:gd name="connsiteY36" fmla="*/ 1096293 h 1096293"/>
              <a:gd name="connsiteX37" fmla="*/ 1957668 w 11595941"/>
              <a:gd name="connsiteY37" fmla="*/ 1096293 h 1096293"/>
              <a:gd name="connsiteX38" fmla="*/ 1391513 w 11595941"/>
              <a:gd name="connsiteY38" fmla="*/ 1096293 h 1096293"/>
              <a:gd name="connsiteX39" fmla="*/ 1057277 w 11595941"/>
              <a:gd name="connsiteY39" fmla="*/ 1096293 h 1096293"/>
              <a:gd name="connsiteX40" fmla="*/ 0 w 11595941"/>
              <a:gd name="connsiteY40" fmla="*/ 1096293 h 1096293"/>
              <a:gd name="connsiteX41" fmla="*/ 0 w 11595941"/>
              <a:gd name="connsiteY41" fmla="*/ 559109 h 1096293"/>
              <a:gd name="connsiteX42" fmla="*/ 0 w 11595941"/>
              <a:gd name="connsiteY42" fmla="*/ 0 h 10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95941" h="1096293" fill="none" extrusionOk="0">
                <a:moveTo>
                  <a:pt x="0" y="0"/>
                </a:moveTo>
                <a:cubicBezTo>
                  <a:pt x="106176" y="-6559"/>
                  <a:pt x="210998" y="7418"/>
                  <a:pt x="334236" y="0"/>
                </a:cubicBezTo>
                <a:cubicBezTo>
                  <a:pt x="457474" y="-7418"/>
                  <a:pt x="825868" y="-6088"/>
                  <a:pt x="1016350" y="0"/>
                </a:cubicBezTo>
                <a:cubicBezTo>
                  <a:pt x="1206832" y="6088"/>
                  <a:pt x="1345802" y="-20721"/>
                  <a:pt x="1466545" y="0"/>
                </a:cubicBezTo>
                <a:cubicBezTo>
                  <a:pt x="1587289" y="20721"/>
                  <a:pt x="1938426" y="42133"/>
                  <a:pt x="2380578" y="0"/>
                </a:cubicBezTo>
                <a:cubicBezTo>
                  <a:pt x="2822730" y="-42133"/>
                  <a:pt x="2841273" y="-1992"/>
                  <a:pt x="3062693" y="0"/>
                </a:cubicBezTo>
                <a:cubicBezTo>
                  <a:pt x="3284113" y="1992"/>
                  <a:pt x="3666522" y="16930"/>
                  <a:pt x="3860766" y="0"/>
                </a:cubicBezTo>
                <a:cubicBezTo>
                  <a:pt x="4055010" y="-16930"/>
                  <a:pt x="4201014" y="-20152"/>
                  <a:pt x="4426921" y="0"/>
                </a:cubicBezTo>
                <a:cubicBezTo>
                  <a:pt x="4652829" y="20152"/>
                  <a:pt x="4618067" y="833"/>
                  <a:pt x="4761157" y="0"/>
                </a:cubicBezTo>
                <a:cubicBezTo>
                  <a:pt x="4904247" y="-833"/>
                  <a:pt x="5233513" y="23918"/>
                  <a:pt x="5559231" y="0"/>
                </a:cubicBezTo>
                <a:cubicBezTo>
                  <a:pt x="5884949" y="-23918"/>
                  <a:pt x="5922390" y="-9677"/>
                  <a:pt x="6241345" y="0"/>
                </a:cubicBezTo>
                <a:cubicBezTo>
                  <a:pt x="6560300" y="9677"/>
                  <a:pt x="6496215" y="16932"/>
                  <a:pt x="6691540" y="0"/>
                </a:cubicBezTo>
                <a:cubicBezTo>
                  <a:pt x="6886866" y="-16932"/>
                  <a:pt x="6906255" y="-13369"/>
                  <a:pt x="7025776" y="0"/>
                </a:cubicBezTo>
                <a:cubicBezTo>
                  <a:pt x="7145297" y="13369"/>
                  <a:pt x="7282410" y="-9970"/>
                  <a:pt x="7360012" y="0"/>
                </a:cubicBezTo>
                <a:cubicBezTo>
                  <a:pt x="7437614" y="9970"/>
                  <a:pt x="7869902" y="13496"/>
                  <a:pt x="8042126" y="0"/>
                </a:cubicBezTo>
                <a:cubicBezTo>
                  <a:pt x="8214350" y="-13496"/>
                  <a:pt x="8391605" y="-4280"/>
                  <a:pt x="8608281" y="0"/>
                </a:cubicBezTo>
                <a:cubicBezTo>
                  <a:pt x="8824957" y="4280"/>
                  <a:pt x="9189519" y="-26714"/>
                  <a:pt x="9522314" y="0"/>
                </a:cubicBezTo>
                <a:cubicBezTo>
                  <a:pt x="9855109" y="26714"/>
                  <a:pt x="9818279" y="-8855"/>
                  <a:pt x="9972509" y="0"/>
                </a:cubicBezTo>
                <a:cubicBezTo>
                  <a:pt x="10126739" y="8855"/>
                  <a:pt x="10392912" y="-10116"/>
                  <a:pt x="10770583" y="0"/>
                </a:cubicBezTo>
                <a:cubicBezTo>
                  <a:pt x="11148254" y="10116"/>
                  <a:pt x="11187246" y="-10982"/>
                  <a:pt x="11595941" y="0"/>
                </a:cubicBezTo>
                <a:cubicBezTo>
                  <a:pt x="11611666" y="253327"/>
                  <a:pt x="11605029" y="264526"/>
                  <a:pt x="11595941" y="526221"/>
                </a:cubicBezTo>
                <a:cubicBezTo>
                  <a:pt x="11586853" y="787916"/>
                  <a:pt x="11616385" y="925613"/>
                  <a:pt x="11595941" y="1096293"/>
                </a:cubicBezTo>
                <a:cubicBezTo>
                  <a:pt x="11359775" y="1108120"/>
                  <a:pt x="11294143" y="1085487"/>
                  <a:pt x="11029786" y="1096293"/>
                </a:cubicBezTo>
                <a:cubicBezTo>
                  <a:pt x="10765429" y="1107099"/>
                  <a:pt x="10656483" y="1069646"/>
                  <a:pt x="10347672" y="1096293"/>
                </a:cubicBezTo>
                <a:cubicBezTo>
                  <a:pt x="10038861" y="1122940"/>
                  <a:pt x="9762127" y="1103114"/>
                  <a:pt x="9433639" y="1096293"/>
                </a:cubicBezTo>
                <a:cubicBezTo>
                  <a:pt x="9105151" y="1089472"/>
                  <a:pt x="9144072" y="1100890"/>
                  <a:pt x="8983444" y="1096293"/>
                </a:cubicBezTo>
                <a:cubicBezTo>
                  <a:pt x="8822816" y="1091696"/>
                  <a:pt x="8590663" y="1095541"/>
                  <a:pt x="8301330" y="1096293"/>
                </a:cubicBezTo>
                <a:cubicBezTo>
                  <a:pt x="8011997" y="1097045"/>
                  <a:pt x="8050384" y="1101480"/>
                  <a:pt x="7851134" y="1096293"/>
                </a:cubicBezTo>
                <a:cubicBezTo>
                  <a:pt x="7651884" y="1091106"/>
                  <a:pt x="7514238" y="1113577"/>
                  <a:pt x="7284979" y="1096293"/>
                </a:cubicBezTo>
                <a:cubicBezTo>
                  <a:pt x="7055721" y="1079009"/>
                  <a:pt x="7026349" y="1101761"/>
                  <a:pt x="6950743" y="1096293"/>
                </a:cubicBezTo>
                <a:cubicBezTo>
                  <a:pt x="6875137" y="1090825"/>
                  <a:pt x="6460513" y="1068575"/>
                  <a:pt x="6036710" y="1096293"/>
                </a:cubicBezTo>
                <a:cubicBezTo>
                  <a:pt x="5612907" y="1124011"/>
                  <a:pt x="5742974" y="1102639"/>
                  <a:pt x="5586515" y="1096293"/>
                </a:cubicBezTo>
                <a:cubicBezTo>
                  <a:pt x="5430057" y="1089947"/>
                  <a:pt x="5150300" y="1081772"/>
                  <a:pt x="4904401" y="1096293"/>
                </a:cubicBezTo>
                <a:cubicBezTo>
                  <a:pt x="4658502" y="1110814"/>
                  <a:pt x="4389846" y="1123447"/>
                  <a:pt x="4106327" y="1096293"/>
                </a:cubicBezTo>
                <a:cubicBezTo>
                  <a:pt x="3822808" y="1069139"/>
                  <a:pt x="3881939" y="1087850"/>
                  <a:pt x="3772091" y="1096293"/>
                </a:cubicBezTo>
                <a:cubicBezTo>
                  <a:pt x="3662243" y="1104736"/>
                  <a:pt x="3249636" y="1141406"/>
                  <a:pt x="2858058" y="1096293"/>
                </a:cubicBezTo>
                <a:cubicBezTo>
                  <a:pt x="2466480" y="1051180"/>
                  <a:pt x="2504890" y="1091482"/>
                  <a:pt x="2291904" y="1096293"/>
                </a:cubicBezTo>
                <a:cubicBezTo>
                  <a:pt x="2078918" y="1101104"/>
                  <a:pt x="2057980" y="1084102"/>
                  <a:pt x="1957668" y="1096293"/>
                </a:cubicBezTo>
                <a:cubicBezTo>
                  <a:pt x="1857356" y="1108484"/>
                  <a:pt x="1654052" y="1124364"/>
                  <a:pt x="1391513" y="1096293"/>
                </a:cubicBezTo>
                <a:cubicBezTo>
                  <a:pt x="1128974" y="1068222"/>
                  <a:pt x="1187394" y="1109969"/>
                  <a:pt x="1057277" y="1096293"/>
                </a:cubicBezTo>
                <a:cubicBezTo>
                  <a:pt x="927160" y="1082617"/>
                  <a:pt x="374223" y="1105917"/>
                  <a:pt x="0" y="1096293"/>
                </a:cubicBezTo>
                <a:cubicBezTo>
                  <a:pt x="5014" y="872504"/>
                  <a:pt x="21843" y="714123"/>
                  <a:pt x="0" y="559109"/>
                </a:cubicBezTo>
                <a:cubicBezTo>
                  <a:pt x="-21843" y="404095"/>
                  <a:pt x="10371" y="226848"/>
                  <a:pt x="0" y="0"/>
                </a:cubicBezTo>
                <a:close/>
              </a:path>
              <a:path w="11595941" h="1096293" stroke="0" extrusionOk="0">
                <a:moveTo>
                  <a:pt x="0" y="0"/>
                </a:moveTo>
                <a:cubicBezTo>
                  <a:pt x="77270" y="2739"/>
                  <a:pt x="185382" y="2889"/>
                  <a:pt x="334236" y="0"/>
                </a:cubicBezTo>
                <a:cubicBezTo>
                  <a:pt x="483090" y="-2889"/>
                  <a:pt x="525558" y="-4604"/>
                  <a:pt x="668472" y="0"/>
                </a:cubicBezTo>
                <a:cubicBezTo>
                  <a:pt x="811386" y="4604"/>
                  <a:pt x="962562" y="16825"/>
                  <a:pt x="1118667" y="0"/>
                </a:cubicBezTo>
                <a:cubicBezTo>
                  <a:pt x="1274772" y="-16825"/>
                  <a:pt x="1442814" y="2309"/>
                  <a:pt x="1684822" y="0"/>
                </a:cubicBezTo>
                <a:cubicBezTo>
                  <a:pt x="1926831" y="-2309"/>
                  <a:pt x="2029493" y="27396"/>
                  <a:pt x="2366936" y="0"/>
                </a:cubicBezTo>
                <a:cubicBezTo>
                  <a:pt x="2704379" y="-27396"/>
                  <a:pt x="3035053" y="27283"/>
                  <a:pt x="3280969" y="0"/>
                </a:cubicBezTo>
                <a:cubicBezTo>
                  <a:pt x="3526885" y="-27283"/>
                  <a:pt x="3813188" y="35044"/>
                  <a:pt x="4195002" y="0"/>
                </a:cubicBezTo>
                <a:cubicBezTo>
                  <a:pt x="4576816" y="-35044"/>
                  <a:pt x="4561984" y="31146"/>
                  <a:pt x="4877116" y="0"/>
                </a:cubicBezTo>
                <a:cubicBezTo>
                  <a:pt x="5192248" y="-31146"/>
                  <a:pt x="5208101" y="-11991"/>
                  <a:pt x="5443271" y="0"/>
                </a:cubicBezTo>
                <a:cubicBezTo>
                  <a:pt x="5678441" y="11991"/>
                  <a:pt x="5612926" y="8020"/>
                  <a:pt x="5777507" y="0"/>
                </a:cubicBezTo>
                <a:cubicBezTo>
                  <a:pt x="5942088" y="-8020"/>
                  <a:pt x="6018075" y="-13380"/>
                  <a:pt x="6227702" y="0"/>
                </a:cubicBezTo>
                <a:cubicBezTo>
                  <a:pt x="6437329" y="13380"/>
                  <a:pt x="6468755" y="-4612"/>
                  <a:pt x="6677898" y="0"/>
                </a:cubicBezTo>
                <a:cubicBezTo>
                  <a:pt x="6887041" y="4612"/>
                  <a:pt x="7009450" y="-16914"/>
                  <a:pt x="7128093" y="0"/>
                </a:cubicBezTo>
                <a:cubicBezTo>
                  <a:pt x="7246737" y="16914"/>
                  <a:pt x="7304960" y="-12901"/>
                  <a:pt x="7462329" y="0"/>
                </a:cubicBezTo>
                <a:cubicBezTo>
                  <a:pt x="7619698" y="12901"/>
                  <a:pt x="7713799" y="12983"/>
                  <a:pt x="7796565" y="0"/>
                </a:cubicBezTo>
                <a:cubicBezTo>
                  <a:pt x="7879331" y="-12983"/>
                  <a:pt x="8272115" y="-29320"/>
                  <a:pt x="8478679" y="0"/>
                </a:cubicBezTo>
                <a:cubicBezTo>
                  <a:pt x="8685243" y="29320"/>
                  <a:pt x="8945265" y="37135"/>
                  <a:pt x="9392712" y="0"/>
                </a:cubicBezTo>
                <a:cubicBezTo>
                  <a:pt x="9840159" y="-37135"/>
                  <a:pt x="9816613" y="23292"/>
                  <a:pt x="10190786" y="0"/>
                </a:cubicBezTo>
                <a:cubicBezTo>
                  <a:pt x="10564959" y="-23292"/>
                  <a:pt x="10393912" y="-4041"/>
                  <a:pt x="10525022" y="0"/>
                </a:cubicBezTo>
                <a:cubicBezTo>
                  <a:pt x="10656132" y="4041"/>
                  <a:pt x="10726396" y="-13095"/>
                  <a:pt x="10859258" y="0"/>
                </a:cubicBezTo>
                <a:cubicBezTo>
                  <a:pt x="10992120" y="13095"/>
                  <a:pt x="11287506" y="29249"/>
                  <a:pt x="11595941" y="0"/>
                </a:cubicBezTo>
                <a:cubicBezTo>
                  <a:pt x="11616059" y="198246"/>
                  <a:pt x="11588535" y="382212"/>
                  <a:pt x="11595941" y="559109"/>
                </a:cubicBezTo>
                <a:cubicBezTo>
                  <a:pt x="11603347" y="736006"/>
                  <a:pt x="11587330" y="857824"/>
                  <a:pt x="11595941" y="1096293"/>
                </a:cubicBezTo>
                <a:cubicBezTo>
                  <a:pt x="11417147" y="1095800"/>
                  <a:pt x="11161658" y="1073955"/>
                  <a:pt x="11029786" y="1096293"/>
                </a:cubicBezTo>
                <a:cubicBezTo>
                  <a:pt x="10897915" y="1118631"/>
                  <a:pt x="10577063" y="1122195"/>
                  <a:pt x="10231713" y="1096293"/>
                </a:cubicBezTo>
                <a:cubicBezTo>
                  <a:pt x="9886363" y="1070391"/>
                  <a:pt x="10014101" y="1100599"/>
                  <a:pt x="9897477" y="1096293"/>
                </a:cubicBezTo>
                <a:cubicBezTo>
                  <a:pt x="9780853" y="1091987"/>
                  <a:pt x="9720747" y="1085510"/>
                  <a:pt x="9563241" y="1096293"/>
                </a:cubicBezTo>
                <a:cubicBezTo>
                  <a:pt x="9405735" y="1107076"/>
                  <a:pt x="8985334" y="1094820"/>
                  <a:pt x="8765167" y="1096293"/>
                </a:cubicBezTo>
                <a:cubicBezTo>
                  <a:pt x="8545000" y="1097766"/>
                  <a:pt x="8517743" y="1082479"/>
                  <a:pt x="8314972" y="1096293"/>
                </a:cubicBezTo>
                <a:cubicBezTo>
                  <a:pt x="8112202" y="1110107"/>
                  <a:pt x="8141555" y="1105239"/>
                  <a:pt x="7980736" y="1096293"/>
                </a:cubicBezTo>
                <a:cubicBezTo>
                  <a:pt x="7819917" y="1087347"/>
                  <a:pt x="7582146" y="1103994"/>
                  <a:pt x="7414581" y="1096293"/>
                </a:cubicBezTo>
                <a:cubicBezTo>
                  <a:pt x="7247016" y="1088592"/>
                  <a:pt x="7167439" y="1107108"/>
                  <a:pt x="7080345" y="1096293"/>
                </a:cubicBezTo>
                <a:cubicBezTo>
                  <a:pt x="6993251" y="1085478"/>
                  <a:pt x="6849894" y="1100091"/>
                  <a:pt x="6630150" y="1096293"/>
                </a:cubicBezTo>
                <a:cubicBezTo>
                  <a:pt x="6410407" y="1092495"/>
                  <a:pt x="6289128" y="1088283"/>
                  <a:pt x="6063995" y="1096293"/>
                </a:cubicBezTo>
                <a:cubicBezTo>
                  <a:pt x="5838862" y="1104303"/>
                  <a:pt x="5688701" y="1122416"/>
                  <a:pt x="5497840" y="1096293"/>
                </a:cubicBezTo>
                <a:cubicBezTo>
                  <a:pt x="5306979" y="1070170"/>
                  <a:pt x="5146106" y="1065913"/>
                  <a:pt x="4815726" y="1096293"/>
                </a:cubicBezTo>
                <a:cubicBezTo>
                  <a:pt x="4485346" y="1126673"/>
                  <a:pt x="4313919" y="1070828"/>
                  <a:pt x="4017652" y="1096293"/>
                </a:cubicBezTo>
                <a:cubicBezTo>
                  <a:pt x="3721385" y="1121758"/>
                  <a:pt x="3611385" y="1099496"/>
                  <a:pt x="3219579" y="1096293"/>
                </a:cubicBezTo>
                <a:cubicBezTo>
                  <a:pt x="2827773" y="1093090"/>
                  <a:pt x="2986645" y="1083519"/>
                  <a:pt x="2885343" y="1096293"/>
                </a:cubicBezTo>
                <a:cubicBezTo>
                  <a:pt x="2784041" y="1109067"/>
                  <a:pt x="2512023" y="1129745"/>
                  <a:pt x="2203229" y="1096293"/>
                </a:cubicBezTo>
                <a:cubicBezTo>
                  <a:pt x="1894435" y="1062841"/>
                  <a:pt x="1864731" y="1076579"/>
                  <a:pt x="1753033" y="1096293"/>
                </a:cubicBezTo>
                <a:cubicBezTo>
                  <a:pt x="1641335" y="1116007"/>
                  <a:pt x="1366264" y="1117258"/>
                  <a:pt x="1186879" y="1096293"/>
                </a:cubicBezTo>
                <a:cubicBezTo>
                  <a:pt x="1007494" y="1075328"/>
                  <a:pt x="888689" y="1102989"/>
                  <a:pt x="736683" y="1096293"/>
                </a:cubicBezTo>
                <a:cubicBezTo>
                  <a:pt x="584677" y="1089597"/>
                  <a:pt x="299538" y="1126001"/>
                  <a:pt x="0" y="1096293"/>
                </a:cubicBezTo>
                <a:cubicBezTo>
                  <a:pt x="10010" y="941926"/>
                  <a:pt x="16381" y="782350"/>
                  <a:pt x="0" y="581035"/>
                </a:cubicBezTo>
                <a:cubicBezTo>
                  <a:pt x="-16381" y="379720"/>
                  <a:pt x="28673" y="231675"/>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Read and answer the questions. Click the correct answer.</a:t>
            </a:r>
            <a:endParaRPr lang="ar-BH" sz="2400" b="1" dirty="0">
              <a:solidFill>
                <a:schemeClr val="tx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EC5E5928-A3DB-4641-AC7C-2D876B2E0BC6}"/>
              </a:ext>
            </a:extLst>
          </p:cNvPr>
          <p:cNvCxnSpPr/>
          <p:nvPr/>
        </p:nvCxnSpPr>
        <p:spPr>
          <a:xfrm>
            <a:off x="6104792" y="2092571"/>
            <a:ext cx="0" cy="442241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1" name="A">
            <a:extLst>
              <a:ext uri="{FF2B5EF4-FFF2-40B4-BE49-F238E27FC236}">
                <a16:creationId xmlns:a16="http://schemas.microsoft.com/office/drawing/2014/main" id="{9612B482-1012-46ED-8C40-A8A3D22121C5}"/>
              </a:ext>
            </a:extLst>
          </p:cNvPr>
          <p:cNvSpPr/>
          <p:nvPr/>
        </p:nvSpPr>
        <p:spPr>
          <a:xfrm>
            <a:off x="6205132" y="5363609"/>
            <a:ext cx="940713" cy="96026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 </a:t>
            </a:r>
          </a:p>
        </p:txBody>
      </p:sp>
      <p:sp>
        <p:nvSpPr>
          <p:cNvPr id="22" name="A_answer">
            <a:extLst>
              <a:ext uri="{FF2B5EF4-FFF2-40B4-BE49-F238E27FC236}">
                <a16:creationId xmlns:a16="http://schemas.microsoft.com/office/drawing/2014/main" id="{B2BA4296-1CC7-42C8-A6C5-57977C69DBE6}"/>
              </a:ext>
            </a:extLst>
          </p:cNvPr>
          <p:cNvSpPr/>
          <p:nvPr/>
        </p:nvSpPr>
        <p:spPr>
          <a:xfrm>
            <a:off x="7066717" y="3265649"/>
            <a:ext cx="3850633" cy="96026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flowers</a:t>
            </a:r>
          </a:p>
        </p:txBody>
      </p:sp>
      <p:sp>
        <p:nvSpPr>
          <p:cNvPr id="33" name="B_answer">
            <a:extLst>
              <a:ext uri="{FF2B5EF4-FFF2-40B4-BE49-F238E27FC236}">
                <a16:creationId xmlns:a16="http://schemas.microsoft.com/office/drawing/2014/main" id="{104E3119-8587-47F1-878B-2C89302638C7}"/>
              </a:ext>
            </a:extLst>
          </p:cNvPr>
          <p:cNvSpPr/>
          <p:nvPr/>
        </p:nvSpPr>
        <p:spPr>
          <a:xfrm>
            <a:off x="7104816" y="4311254"/>
            <a:ext cx="3812534" cy="93324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plants</a:t>
            </a:r>
          </a:p>
        </p:txBody>
      </p:sp>
      <p:sp>
        <p:nvSpPr>
          <p:cNvPr id="42" name="C_answer">
            <a:extLst>
              <a:ext uri="{FF2B5EF4-FFF2-40B4-BE49-F238E27FC236}">
                <a16:creationId xmlns:a16="http://schemas.microsoft.com/office/drawing/2014/main" id="{01866396-03D1-443F-A18B-FBAA3AB91A42}"/>
              </a:ext>
            </a:extLst>
          </p:cNvPr>
          <p:cNvSpPr/>
          <p:nvPr/>
        </p:nvSpPr>
        <p:spPr>
          <a:xfrm>
            <a:off x="7066717" y="5363609"/>
            <a:ext cx="3850632" cy="96138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wild flowers</a:t>
            </a:r>
          </a:p>
        </p:txBody>
      </p:sp>
      <p:cxnSp>
        <p:nvCxnSpPr>
          <p:cNvPr id="24" name="Straight Connector 23">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28"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257077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3"/>
                                        </p:tgtEl>
                                        <p:attrNameLst>
                                          <p:attrName>fillcolor</p:attrName>
                                        </p:attrNameLst>
                                      </p:cBhvr>
                                      <p:to>
                                        <a:srgbClr val="FF0066"/>
                                      </p:to>
                                    </p:animClr>
                                    <p:set>
                                      <p:cBhvr>
                                        <p:cTn id="7" dur="250" fill="hold"/>
                                        <p:tgtEl>
                                          <p:spTgt spid="33"/>
                                        </p:tgtEl>
                                        <p:attrNameLst>
                                          <p:attrName>fill.type</p:attrName>
                                        </p:attrNameLst>
                                      </p:cBhvr>
                                      <p:to>
                                        <p:strVal val="solid"/>
                                      </p:to>
                                    </p:set>
                                    <p:set>
                                      <p:cBhvr>
                                        <p:cTn id="8" dur="25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50" fill="hold"/>
                                        <p:tgtEl>
                                          <p:spTgt spid="35"/>
                                        </p:tgtEl>
                                        <p:attrNameLst>
                                          <p:attrName>fillcolor</p:attrName>
                                        </p:attrNameLst>
                                      </p:cBhvr>
                                      <p:to>
                                        <a:srgbClr val="FF0066"/>
                                      </p:to>
                                    </p:animClr>
                                    <p:set>
                                      <p:cBhvr>
                                        <p:cTn id="14" dur="250" fill="hold"/>
                                        <p:tgtEl>
                                          <p:spTgt spid="35"/>
                                        </p:tgtEl>
                                        <p:attrNameLst>
                                          <p:attrName>fill.type</p:attrName>
                                        </p:attrNameLst>
                                      </p:cBhvr>
                                      <p:to>
                                        <p:strVal val="solid"/>
                                      </p:to>
                                    </p:set>
                                    <p:set>
                                      <p:cBhvr>
                                        <p:cTn id="15" dur="250" fill="hold"/>
                                        <p:tgtEl>
                                          <p:spTgt spid="35"/>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38"/>
                                        </p:tgtEl>
                                        <p:attrNameLst>
                                          <p:attrName>fillcolor</p:attrName>
                                        </p:attrNameLst>
                                      </p:cBhvr>
                                      <p:to>
                                        <a:srgbClr val="92D050"/>
                                      </p:to>
                                    </p:animClr>
                                    <p:set>
                                      <p:cBhvr>
                                        <p:cTn id="21" dur="250" fill="hold"/>
                                        <p:tgtEl>
                                          <p:spTgt spid="38"/>
                                        </p:tgtEl>
                                        <p:attrNameLst>
                                          <p:attrName>fill.type</p:attrName>
                                        </p:attrNameLst>
                                      </p:cBhvr>
                                      <p:to>
                                        <p:strVal val="solid"/>
                                      </p:to>
                                    </p:set>
                                    <p:set>
                                      <p:cBhvr>
                                        <p:cTn id="22" dur="250" fill="hold"/>
                                        <p:tgtEl>
                                          <p:spTgt spid="38"/>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50" fill="hold"/>
                                        <p:tgtEl>
                                          <p:spTgt spid="40"/>
                                        </p:tgtEl>
                                        <p:attrNameLst>
                                          <p:attrName>fillcolor</p:attrName>
                                        </p:attrNameLst>
                                      </p:cBhvr>
                                      <p:to>
                                        <a:srgbClr val="FF0066"/>
                                      </p:to>
                                    </p:animClr>
                                    <p:set>
                                      <p:cBhvr>
                                        <p:cTn id="28" dur="250" fill="hold"/>
                                        <p:tgtEl>
                                          <p:spTgt spid="40"/>
                                        </p:tgtEl>
                                        <p:attrNameLst>
                                          <p:attrName>fill.type</p:attrName>
                                        </p:attrNameLst>
                                      </p:cBhvr>
                                      <p:to>
                                        <p:strVal val="solid"/>
                                      </p:to>
                                    </p:set>
                                    <p:set>
                                      <p:cBhvr>
                                        <p:cTn id="29" dur="250" fill="hold"/>
                                        <p:tgtEl>
                                          <p:spTgt spid="4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66"/>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22"/>
                                        </p:tgtEl>
                                        <p:attrNameLst>
                                          <p:attrName>fillcolor</p:attrName>
                                        </p:attrNameLst>
                                      </p:cBhvr>
                                      <p:to>
                                        <a:srgbClr val="92D050"/>
                                      </p:to>
                                    </p:animClr>
                                    <p:set>
                                      <p:cBhvr>
                                        <p:cTn id="42" dur="250" fill="hold"/>
                                        <p:tgtEl>
                                          <p:spTgt spid="22"/>
                                        </p:tgtEl>
                                        <p:attrNameLst>
                                          <p:attrName>fill.type</p:attrName>
                                        </p:attrNameLst>
                                      </p:cBhvr>
                                      <p:to>
                                        <p:strVal val="solid"/>
                                      </p:to>
                                    </p:set>
                                    <p:set>
                                      <p:cBhvr>
                                        <p:cTn id="43" dur="25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18D9336-6530-4500-97AD-6F3CE2F85844}"/>
              </a:ext>
            </a:extLst>
          </p:cNvPr>
          <p:cNvSpPr/>
          <p:nvPr/>
        </p:nvSpPr>
        <p:spPr>
          <a:xfrm>
            <a:off x="9067802" y="274080"/>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t>
            </a:r>
            <a:r>
              <a:rPr lang="en-US" sz="1950" b="1" dirty="0" smtClean="0">
                <a:latin typeface="Century Gothic" panose="020B0502020202020204" pitchFamily="34" charset="0"/>
              </a:rPr>
              <a:t>answers.</a:t>
            </a:r>
            <a:endParaRPr lang="en-US" sz="1950" b="1" dirty="0">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61C56905-535A-49CC-B74D-F83E18BE8C97}"/>
              </a:ext>
            </a:extLst>
          </p:cNvPr>
          <p:cNvSpPr/>
          <p:nvPr/>
        </p:nvSpPr>
        <p:spPr>
          <a:xfrm>
            <a:off x="733966" y="2309969"/>
            <a:ext cx="10309050" cy="3422605"/>
          </a:xfrm>
          <a:prstGeom prst="roundRect">
            <a:avLst>
              <a:gd name="adj" fmla="val 8596"/>
            </a:avLst>
          </a:prstGeom>
          <a:solidFill>
            <a:srgbClr val="FFCCCC">
              <a:alpha val="87000"/>
            </a:srgbClr>
          </a:solidFill>
          <a:ln w="3175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ct val="250000"/>
              </a:lnSpc>
            </a:pPr>
            <a:r>
              <a:rPr lang="en-US" sz="2000" b="1" dirty="0">
                <a:latin typeface="Century Gothic" panose="020B0502020202020204" pitchFamily="34" charset="0"/>
              </a:rPr>
              <a:t>1- Long ago in Athens, there was a king named Midas.                                 ______</a:t>
            </a:r>
          </a:p>
          <a:p>
            <a:pPr>
              <a:lnSpc>
                <a:spcPct val="250000"/>
              </a:lnSpc>
            </a:pPr>
            <a:r>
              <a:rPr lang="en-US" sz="2000" b="1" dirty="0">
                <a:latin typeface="Century Gothic" panose="020B0502020202020204" pitchFamily="34" charset="0"/>
              </a:rPr>
              <a:t>2- King Midas made 3 wishes overall.                                                               </a:t>
            </a:r>
            <a:r>
              <a:rPr lang="en-US" b="1" dirty="0">
                <a:latin typeface="Century Gothic" panose="020B0502020202020204" pitchFamily="34" charset="0"/>
              </a:rPr>
              <a:t>_______</a:t>
            </a:r>
            <a:r>
              <a:rPr lang="en-US" sz="2000" b="1" dirty="0">
                <a:latin typeface="Century Gothic" panose="020B0502020202020204" pitchFamily="34" charset="0"/>
              </a:rPr>
              <a:t>             3- The king touched everything i</a:t>
            </a:r>
            <a:r>
              <a:rPr lang="en-US" sz="2000" b="1" dirty="0" smtClean="0">
                <a:latin typeface="Century Gothic" panose="020B0502020202020204" pitchFamily="34" charset="0"/>
              </a:rPr>
              <a:t>n </a:t>
            </a:r>
            <a:r>
              <a:rPr lang="en-US" sz="2000" b="1" dirty="0">
                <a:latin typeface="Century Gothic" panose="020B0502020202020204" pitchFamily="34" charset="0"/>
              </a:rPr>
              <a:t>his garden and turned it into gold.         _______   </a:t>
            </a:r>
          </a:p>
          <a:p>
            <a:pPr>
              <a:lnSpc>
                <a:spcPct val="250000"/>
              </a:lnSpc>
            </a:pPr>
            <a:r>
              <a:rPr lang="en-US" sz="2000" b="1" dirty="0">
                <a:latin typeface="Century Gothic" panose="020B0502020202020204" pitchFamily="34" charset="0"/>
              </a:rPr>
              <a:t>4- The king didn’t learn his lesson.                                                                      ______</a:t>
            </a:r>
          </a:p>
        </p:txBody>
      </p:sp>
      <p:sp>
        <p:nvSpPr>
          <p:cNvPr id="4" name="TextBox 3">
            <a:extLst>
              <a:ext uri="{FF2B5EF4-FFF2-40B4-BE49-F238E27FC236}">
                <a16:creationId xmlns:a16="http://schemas.microsoft.com/office/drawing/2014/main" id="{10F5918D-6084-4FFD-B7D2-593CB26CE61E}"/>
              </a:ext>
            </a:extLst>
          </p:cNvPr>
          <p:cNvSpPr txBox="1"/>
          <p:nvPr/>
        </p:nvSpPr>
        <p:spPr>
          <a:xfrm>
            <a:off x="10192292" y="2643632"/>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F</a:t>
            </a:r>
          </a:p>
        </p:txBody>
      </p:sp>
      <p:sp>
        <p:nvSpPr>
          <p:cNvPr id="29" name="TextBox 28">
            <a:extLst>
              <a:ext uri="{FF2B5EF4-FFF2-40B4-BE49-F238E27FC236}">
                <a16:creationId xmlns:a16="http://schemas.microsoft.com/office/drawing/2014/main" id="{FFA1D99C-1D9D-42C8-BF1A-121B8B034765}"/>
              </a:ext>
            </a:extLst>
          </p:cNvPr>
          <p:cNvSpPr txBox="1"/>
          <p:nvPr/>
        </p:nvSpPr>
        <p:spPr>
          <a:xfrm>
            <a:off x="10192292" y="3435349"/>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T</a:t>
            </a:r>
          </a:p>
        </p:txBody>
      </p:sp>
      <p:sp>
        <p:nvSpPr>
          <p:cNvPr id="30" name="TextBox 29">
            <a:extLst>
              <a:ext uri="{FF2B5EF4-FFF2-40B4-BE49-F238E27FC236}">
                <a16:creationId xmlns:a16="http://schemas.microsoft.com/office/drawing/2014/main" id="{B24F9FB8-F58F-4412-A7FD-EF39B2B4C454}"/>
              </a:ext>
            </a:extLst>
          </p:cNvPr>
          <p:cNvSpPr txBox="1"/>
          <p:nvPr/>
        </p:nvSpPr>
        <p:spPr>
          <a:xfrm>
            <a:off x="10192292" y="4139721"/>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T</a:t>
            </a:r>
          </a:p>
        </p:txBody>
      </p:sp>
      <p:sp>
        <p:nvSpPr>
          <p:cNvPr id="31" name="TextBox 30">
            <a:extLst>
              <a:ext uri="{FF2B5EF4-FFF2-40B4-BE49-F238E27FC236}">
                <a16:creationId xmlns:a16="http://schemas.microsoft.com/office/drawing/2014/main" id="{811C8C5F-3C1F-4085-BD8F-9DDFD128C0A8}"/>
              </a:ext>
            </a:extLst>
          </p:cNvPr>
          <p:cNvSpPr txBox="1"/>
          <p:nvPr/>
        </p:nvSpPr>
        <p:spPr>
          <a:xfrm>
            <a:off x="10192292" y="4913987"/>
            <a:ext cx="387626" cy="461665"/>
          </a:xfrm>
          <a:prstGeom prst="rect">
            <a:avLst/>
          </a:prstGeom>
          <a:noFill/>
        </p:spPr>
        <p:txBody>
          <a:bodyPr wrap="square" rtlCol="0" anchor="ctr">
            <a:spAutoFit/>
          </a:bodyPr>
          <a:lstStyle/>
          <a:p>
            <a:r>
              <a:rPr lang="en-US" sz="2400" b="1" dirty="0">
                <a:solidFill>
                  <a:srgbClr val="C00000"/>
                </a:solidFill>
                <a:latin typeface="Century Gothic" panose="020B0502020202020204" pitchFamily="34" charset="0"/>
              </a:rPr>
              <a:t>F</a:t>
            </a:r>
          </a:p>
        </p:txBody>
      </p:sp>
      <p:sp>
        <p:nvSpPr>
          <p:cNvPr id="14" name="Frame 13">
            <a:extLst>
              <a:ext uri="{FF2B5EF4-FFF2-40B4-BE49-F238E27FC236}">
                <a16:creationId xmlns:a16="http://schemas.microsoft.com/office/drawing/2014/main" id="{894371E1-71A3-4378-A78E-C2AC43470680}"/>
              </a:ext>
            </a:extLst>
          </p:cNvPr>
          <p:cNvSpPr/>
          <p:nvPr/>
        </p:nvSpPr>
        <p:spPr>
          <a:xfrm>
            <a:off x="4185359" y="198385"/>
            <a:ext cx="3311802" cy="823108"/>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18" name="Rectangle 46">
            <a:extLst>
              <a:ext uri="{FF2B5EF4-FFF2-40B4-BE49-F238E27FC236}">
                <a16:creationId xmlns:a16="http://schemas.microsoft.com/office/drawing/2014/main" id="{27AE220A-71BF-4F70-8314-84AD44A6FD49}"/>
              </a:ext>
            </a:extLst>
          </p:cNvPr>
          <p:cNvSpPr/>
          <p:nvPr/>
        </p:nvSpPr>
        <p:spPr>
          <a:xfrm>
            <a:off x="572265" y="1177793"/>
            <a:ext cx="10382950" cy="959362"/>
          </a:xfrm>
          <a:custGeom>
            <a:avLst/>
            <a:gdLst>
              <a:gd name="connsiteX0" fmla="*/ 0 w 11777870"/>
              <a:gd name="connsiteY0" fmla="*/ 0 h 959362"/>
              <a:gd name="connsiteX1" fmla="*/ 339480 w 11777870"/>
              <a:gd name="connsiteY1" fmla="*/ 0 h 959362"/>
              <a:gd name="connsiteX2" fmla="*/ 1032296 w 11777870"/>
              <a:gd name="connsiteY2" fmla="*/ 0 h 959362"/>
              <a:gd name="connsiteX3" fmla="*/ 1489554 w 11777870"/>
              <a:gd name="connsiteY3" fmla="*/ 0 h 959362"/>
              <a:gd name="connsiteX4" fmla="*/ 2417927 w 11777870"/>
              <a:gd name="connsiteY4" fmla="*/ 0 h 959362"/>
              <a:gd name="connsiteX5" fmla="*/ 3110743 w 11777870"/>
              <a:gd name="connsiteY5" fmla="*/ 0 h 959362"/>
              <a:gd name="connsiteX6" fmla="*/ 3921338 w 11777870"/>
              <a:gd name="connsiteY6" fmla="*/ 0 h 959362"/>
              <a:gd name="connsiteX7" fmla="*/ 4496375 w 11777870"/>
              <a:gd name="connsiteY7" fmla="*/ 0 h 959362"/>
              <a:gd name="connsiteX8" fmla="*/ 4835855 w 11777870"/>
              <a:gd name="connsiteY8" fmla="*/ 0 h 959362"/>
              <a:gd name="connsiteX9" fmla="*/ 5646449 w 11777870"/>
              <a:gd name="connsiteY9" fmla="*/ 0 h 959362"/>
              <a:gd name="connsiteX10" fmla="*/ 6339265 w 11777870"/>
              <a:gd name="connsiteY10" fmla="*/ 0 h 959362"/>
              <a:gd name="connsiteX11" fmla="*/ 6796524 w 11777870"/>
              <a:gd name="connsiteY11" fmla="*/ 0 h 959362"/>
              <a:gd name="connsiteX12" fmla="*/ 7136004 w 11777870"/>
              <a:gd name="connsiteY12" fmla="*/ 0 h 959362"/>
              <a:gd name="connsiteX13" fmla="*/ 7475483 w 11777870"/>
              <a:gd name="connsiteY13" fmla="*/ 0 h 959362"/>
              <a:gd name="connsiteX14" fmla="*/ 8168299 w 11777870"/>
              <a:gd name="connsiteY14" fmla="*/ 0 h 959362"/>
              <a:gd name="connsiteX15" fmla="*/ 8743336 w 11777870"/>
              <a:gd name="connsiteY15" fmla="*/ 0 h 959362"/>
              <a:gd name="connsiteX16" fmla="*/ 9671710 w 11777870"/>
              <a:gd name="connsiteY16" fmla="*/ 0 h 959362"/>
              <a:gd name="connsiteX17" fmla="*/ 10128968 w 11777870"/>
              <a:gd name="connsiteY17" fmla="*/ 0 h 959362"/>
              <a:gd name="connsiteX18" fmla="*/ 10939563 w 11777870"/>
              <a:gd name="connsiteY18" fmla="*/ 0 h 959362"/>
              <a:gd name="connsiteX19" fmla="*/ 11777870 w 11777870"/>
              <a:gd name="connsiteY19" fmla="*/ 0 h 959362"/>
              <a:gd name="connsiteX20" fmla="*/ 11777870 w 11777870"/>
              <a:gd name="connsiteY20" fmla="*/ 460494 h 959362"/>
              <a:gd name="connsiteX21" fmla="*/ 11777870 w 11777870"/>
              <a:gd name="connsiteY21" fmla="*/ 959362 h 959362"/>
              <a:gd name="connsiteX22" fmla="*/ 11202833 w 11777870"/>
              <a:gd name="connsiteY22" fmla="*/ 959362 h 959362"/>
              <a:gd name="connsiteX23" fmla="*/ 10510017 w 11777870"/>
              <a:gd name="connsiteY23" fmla="*/ 959362 h 959362"/>
              <a:gd name="connsiteX24" fmla="*/ 9581644 w 11777870"/>
              <a:gd name="connsiteY24" fmla="*/ 959362 h 959362"/>
              <a:gd name="connsiteX25" fmla="*/ 9124385 w 11777870"/>
              <a:gd name="connsiteY25" fmla="*/ 959362 h 959362"/>
              <a:gd name="connsiteX26" fmla="*/ 8431569 w 11777870"/>
              <a:gd name="connsiteY26" fmla="*/ 959362 h 959362"/>
              <a:gd name="connsiteX27" fmla="*/ 7974311 w 11777870"/>
              <a:gd name="connsiteY27" fmla="*/ 959362 h 959362"/>
              <a:gd name="connsiteX28" fmla="*/ 7399274 w 11777870"/>
              <a:gd name="connsiteY28" fmla="*/ 959362 h 959362"/>
              <a:gd name="connsiteX29" fmla="*/ 7059794 w 11777870"/>
              <a:gd name="connsiteY29" fmla="*/ 959362 h 959362"/>
              <a:gd name="connsiteX30" fmla="*/ 6131421 w 11777870"/>
              <a:gd name="connsiteY30" fmla="*/ 959362 h 959362"/>
              <a:gd name="connsiteX31" fmla="*/ 5674162 w 11777870"/>
              <a:gd name="connsiteY31" fmla="*/ 959362 h 959362"/>
              <a:gd name="connsiteX32" fmla="*/ 4981346 w 11777870"/>
              <a:gd name="connsiteY32" fmla="*/ 959362 h 959362"/>
              <a:gd name="connsiteX33" fmla="*/ 4170752 w 11777870"/>
              <a:gd name="connsiteY33" fmla="*/ 959362 h 959362"/>
              <a:gd name="connsiteX34" fmla="*/ 3831272 w 11777870"/>
              <a:gd name="connsiteY34" fmla="*/ 959362 h 959362"/>
              <a:gd name="connsiteX35" fmla="*/ 2902899 w 11777870"/>
              <a:gd name="connsiteY35" fmla="*/ 959362 h 959362"/>
              <a:gd name="connsiteX36" fmla="*/ 2327861 w 11777870"/>
              <a:gd name="connsiteY36" fmla="*/ 959362 h 959362"/>
              <a:gd name="connsiteX37" fmla="*/ 1988382 w 11777870"/>
              <a:gd name="connsiteY37" fmla="*/ 959362 h 959362"/>
              <a:gd name="connsiteX38" fmla="*/ 1413344 w 11777870"/>
              <a:gd name="connsiteY38" fmla="*/ 959362 h 959362"/>
              <a:gd name="connsiteX39" fmla="*/ 1073865 w 11777870"/>
              <a:gd name="connsiteY39" fmla="*/ 959362 h 959362"/>
              <a:gd name="connsiteX40" fmla="*/ 0 w 11777870"/>
              <a:gd name="connsiteY40" fmla="*/ 959362 h 959362"/>
              <a:gd name="connsiteX41" fmla="*/ 0 w 11777870"/>
              <a:gd name="connsiteY41" fmla="*/ 489275 h 959362"/>
              <a:gd name="connsiteX42" fmla="*/ 0 w 11777870"/>
              <a:gd name="connsiteY42" fmla="*/ 0 h 95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77870" h="959362" fill="none" extrusionOk="0">
                <a:moveTo>
                  <a:pt x="0" y="0"/>
                </a:moveTo>
                <a:cubicBezTo>
                  <a:pt x="76742" y="11284"/>
                  <a:pt x="241516" y="-5844"/>
                  <a:pt x="339480" y="0"/>
                </a:cubicBezTo>
                <a:cubicBezTo>
                  <a:pt x="437444" y="5844"/>
                  <a:pt x="714458" y="27451"/>
                  <a:pt x="1032296" y="0"/>
                </a:cubicBezTo>
                <a:cubicBezTo>
                  <a:pt x="1350134" y="-27451"/>
                  <a:pt x="1378950" y="17394"/>
                  <a:pt x="1489554" y="0"/>
                </a:cubicBezTo>
                <a:cubicBezTo>
                  <a:pt x="1600158" y="-17394"/>
                  <a:pt x="1991659" y="-40791"/>
                  <a:pt x="2417927" y="0"/>
                </a:cubicBezTo>
                <a:cubicBezTo>
                  <a:pt x="2844195" y="40791"/>
                  <a:pt x="2838268" y="22931"/>
                  <a:pt x="3110743" y="0"/>
                </a:cubicBezTo>
                <a:cubicBezTo>
                  <a:pt x="3383218" y="-22931"/>
                  <a:pt x="3736648" y="-17757"/>
                  <a:pt x="3921338" y="0"/>
                </a:cubicBezTo>
                <a:cubicBezTo>
                  <a:pt x="4106029" y="17757"/>
                  <a:pt x="4315532" y="-10505"/>
                  <a:pt x="4496375" y="0"/>
                </a:cubicBezTo>
                <a:cubicBezTo>
                  <a:pt x="4677218" y="10505"/>
                  <a:pt x="4753739" y="-533"/>
                  <a:pt x="4835855" y="0"/>
                </a:cubicBezTo>
                <a:cubicBezTo>
                  <a:pt x="4917971" y="533"/>
                  <a:pt x="5394230" y="-30315"/>
                  <a:pt x="5646449" y="0"/>
                </a:cubicBezTo>
                <a:cubicBezTo>
                  <a:pt x="5898668" y="30315"/>
                  <a:pt x="6026307" y="33960"/>
                  <a:pt x="6339265" y="0"/>
                </a:cubicBezTo>
                <a:cubicBezTo>
                  <a:pt x="6652223" y="-33960"/>
                  <a:pt x="6644645" y="-7757"/>
                  <a:pt x="6796524" y="0"/>
                </a:cubicBezTo>
                <a:cubicBezTo>
                  <a:pt x="6948403" y="7757"/>
                  <a:pt x="7048539" y="-1956"/>
                  <a:pt x="7136004" y="0"/>
                </a:cubicBezTo>
                <a:cubicBezTo>
                  <a:pt x="7223469" y="1956"/>
                  <a:pt x="7356504" y="1369"/>
                  <a:pt x="7475483" y="0"/>
                </a:cubicBezTo>
                <a:cubicBezTo>
                  <a:pt x="7594462" y="-1369"/>
                  <a:pt x="7948920" y="10447"/>
                  <a:pt x="8168299" y="0"/>
                </a:cubicBezTo>
                <a:cubicBezTo>
                  <a:pt x="8387678" y="-10447"/>
                  <a:pt x="8608748" y="11880"/>
                  <a:pt x="8743336" y="0"/>
                </a:cubicBezTo>
                <a:cubicBezTo>
                  <a:pt x="8877924" y="-11880"/>
                  <a:pt x="9280932" y="20110"/>
                  <a:pt x="9671710" y="0"/>
                </a:cubicBezTo>
                <a:cubicBezTo>
                  <a:pt x="10062488" y="-20110"/>
                  <a:pt x="9989543" y="-5485"/>
                  <a:pt x="10128968" y="0"/>
                </a:cubicBezTo>
                <a:cubicBezTo>
                  <a:pt x="10268393" y="5485"/>
                  <a:pt x="10663740" y="33901"/>
                  <a:pt x="10939563" y="0"/>
                </a:cubicBezTo>
                <a:cubicBezTo>
                  <a:pt x="11215387" y="-33901"/>
                  <a:pt x="11550646" y="-10221"/>
                  <a:pt x="11777870" y="0"/>
                </a:cubicBezTo>
                <a:cubicBezTo>
                  <a:pt x="11766280" y="133874"/>
                  <a:pt x="11761743" y="254504"/>
                  <a:pt x="11777870" y="460494"/>
                </a:cubicBezTo>
                <a:cubicBezTo>
                  <a:pt x="11793997" y="666484"/>
                  <a:pt x="11776626" y="740634"/>
                  <a:pt x="11777870" y="959362"/>
                </a:cubicBezTo>
                <a:cubicBezTo>
                  <a:pt x="11585554" y="966124"/>
                  <a:pt x="11336838" y="980448"/>
                  <a:pt x="11202833" y="959362"/>
                </a:cubicBezTo>
                <a:cubicBezTo>
                  <a:pt x="11068828" y="938276"/>
                  <a:pt x="10794215" y="948278"/>
                  <a:pt x="10510017" y="959362"/>
                </a:cubicBezTo>
                <a:cubicBezTo>
                  <a:pt x="10225819" y="970446"/>
                  <a:pt x="9772390" y="994974"/>
                  <a:pt x="9581644" y="959362"/>
                </a:cubicBezTo>
                <a:cubicBezTo>
                  <a:pt x="9390898" y="923750"/>
                  <a:pt x="9337843" y="957574"/>
                  <a:pt x="9124385" y="959362"/>
                </a:cubicBezTo>
                <a:cubicBezTo>
                  <a:pt x="8910927" y="961150"/>
                  <a:pt x="8747560" y="964912"/>
                  <a:pt x="8431569" y="959362"/>
                </a:cubicBezTo>
                <a:cubicBezTo>
                  <a:pt x="8115578" y="953812"/>
                  <a:pt x="8107096" y="949105"/>
                  <a:pt x="7974311" y="959362"/>
                </a:cubicBezTo>
                <a:cubicBezTo>
                  <a:pt x="7841526" y="969619"/>
                  <a:pt x="7586880" y="932483"/>
                  <a:pt x="7399274" y="959362"/>
                </a:cubicBezTo>
                <a:cubicBezTo>
                  <a:pt x="7211668" y="986241"/>
                  <a:pt x="7203412" y="954135"/>
                  <a:pt x="7059794" y="959362"/>
                </a:cubicBezTo>
                <a:cubicBezTo>
                  <a:pt x="6916176" y="964589"/>
                  <a:pt x="6388984" y="994848"/>
                  <a:pt x="6131421" y="959362"/>
                </a:cubicBezTo>
                <a:cubicBezTo>
                  <a:pt x="5873858" y="923876"/>
                  <a:pt x="5794452" y="955410"/>
                  <a:pt x="5674162" y="959362"/>
                </a:cubicBezTo>
                <a:cubicBezTo>
                  <a:pt x="5553872" y="963314"/>
                  <a:pt x="5202112" y="972722"/>
                  <a:pt x="4981346" y="959362"/>
                </a:cubicBezTo>
                <a:cubicBezTo>
                  <a:pt x="4760580" y="946002"/>
                  <a:pt x="4400432" y="996288"/>
                  <a:pt x="4170752" y="959362"/>
                </a:cubicBezTo>
                <a:cubicBezTo>
                  <a:pt x="3941072" y="922436"/>
                  <a:pt x="3961846" y="962828"/>
                  <a:pt x="3831272" y="959362"/>
                </a:cubicBezTo>
                <a:cubicBezTo>
                  <a:pt x="3700698" y="955896"/>
                  <a:pt x="3088616" y="979778"/>
                  <a:pt x="2902899" y="959362"/>
                </a:cubicBezTo>
                <a:cubicBezTo>
                  <a:pt x="2717182" y="938946"/>
                  <a:pt x="2446926" y="951324"/>
                  <a:pt x="2327861" y="959362"/>
                </a:cubicBezTo>
                <a:cubicBezTo>
                  <a:pt x="2208796" y="967400"/>
                  <a:pt x="2089961" y="969503"/>
                  <a:pt x="1988382" y="959362"/>
                </a:cubicBezTo>
                <a:cubicBezTo>
                  <a:pt x="1886803" y="949221"/>
                  <a:pt x="1536581" y="964954"/>
                  <a:pt x="1413344" y="959362"/>
                </a:cubicBezTo>
                <a:cubicBezTo>
                  <a:pt x="1290107" y="953770"/>
                  <a:pt x="1225402" y="954020"/>
                  <a:pt x="1073865" y="959362"/>
                </a:cubicBezTo>
                <a:cubicBezTo>
                  <a:pt x="922328" y="964704"/>
                  <a:pt x="525566" y="997439"/>
                  <a:pt x="0" y="959362"/>
                </a:cubicBezTo>
                <a:cubicBezTo>
                  <a:pt x="-2995" y="852970"/>
                  <a:pt x="20094" y="645498"/>
                  <a:pt x="0" y="489275"/>
                </a:cubicBezTo>
                <a:cubicBezTo>
                  <a:pt x="-20094" y="333052"/>
                  <a:pt x="-18977" y="182330"/>
                  <a:pt x="0" y="0"/>
                </a:cubicBezTo>
                <a:close/>
              </a:path>
              <a:path w="11777870" h="959362" stroke="0" extrusionOk="0">
                <a:moveTo>
                  <a:pt x="0" y="0"/>
                </a:moveTo>
                <a:cubicBezTo>
                  <a:pt x="163407" y="5899"/>
                  <a:pt x="217096" y="-13492"/>
                  <a:pt x="339480" y="0"/>
                </a:cubicBezTo>
                <a:cubicBezTo>
                  <a:pt x="461864" y="13492"/>
                  <a:pt x="555253" y="-14526"/>
                  <a:pt x="678960" y="0"/>
                </a:cubicBezTo>
                <a:cubicBezTo>
                  <a:pt x="802667" y="14526"/>
                  <a:pt x="918047" y="-776"/>
                  <a:pt x="1136218" y="0"/>
                </a:cubicBezTo>
                <a:cubicBezTo>
                  <a:pt x="1354389" y="776"/>
                  <a:pt x="1583379" y="10030"/>
                  <a:pt x="1711255" y="0"/>
                </a:cubicBezTo>
                <a:cubicBezTo>
                  <a:pt x="1839131" y="-10030"/>
                  <a:pt x="2177049" y="-679"/>
                  <a:pt x="2404071" y="0"/>
                </a:cubicBezTo>
                <a:cubicBezTo>
                  <a:pt x="2631093" y="679"/>
                  <a:pt x="2981885" y="23360"/>
                  <a:pt x="3332444" y="0"/>
                </a:cubicBezTo>
                <a:cubicBezTo>
                  <a:pt x="3683003" y="-23360"/>
                  <a:pt x="3981619" y="22144"/>
                  <a:pt x="4260818" y="0"/>
                </a:cubicBezTo>
                <a:cubicBezTo>
                  <a:pt x="4540017" y="-22144"/>
                  <a:pt x="4658023" y="-5418"/>
                  <a:pt x="4953634" y="0"/>
                </a:cubicBezTo>
                <a:cubicBezTo>
                  <a:pt x="5249245" y="5418"/>
                  <a:pt x="5346574" y="28487"/>
                  <a:pt x="5528671" y="0"/>
                </a:cubicBezTo>
                <a:cubicBezTo>
                  <a:pt x="5710768" y="-28487"/>
                  <a:pt x="5736868" y="15817"/>
                  <a:pt x="5868151" y="0"/>
                </a:cubicBezTo>
                <a:cubicBezTo>
                  <a:pt x="5999434" y="-15817"/>
                  <a:pt x="6105364" y="19807"/>
                  <a:pt x="6325409" y="0"/>
                </a:cubicBezTo>
                <a:cubicBezTo>
                  <a:pt x="6545454" y="-19807"/>
                  <a:pt x="6596997" y="14731"/>
                  <a:pt x="6782667" y="0"/>
                </a:cubicBezTo>
                <a:cubicBezTo>
                  <a:pt x="6968337" y="-14731"/>
                  <a:pt x="7024134" y="-18775"/>
                  <a:pt x="7239926" y="0"/>
                </a:cubicBezTo>
                <a:cubicBezTo>
                  <a:pt x="7455718" y="18775"/>
                  <a:pt x="7470719" y="10876"/>
                  <a:pt x="7579406" y="0"/>
                </a:cubicBezTo>
                <a:cubicBezTo>
                  <a:pt x="7688093" y="-10876"/>
                  <a:pt x="7824621" y="-1466"/>
                  <a:pt x="7918886" y="0"/>
                </a:cubicBezTo>
                <a:cubicBezTo>
                  <a:pt x="8013151" y="1466"/>
                  <a:pt x="8456425" y="3915"/>
                  <a:pt x="8611701" y="0"/>
                </a:cubicBezTo>
                <a:cubicBezTo>
                  <a:pt x="8766977" y="-3915"/>
                  <a:pt x="9353909" y="257"/>
                  <a:pt x="9540075" y="0"/>
                </a:cubicBezTo>
                <a:cubicBezTo>
                  <a:pt x="9726241" y="-257"/>
                  <a:pt x="10164501" y="-7078"/>
                  <a:pt x="10350669" y="0"/>
                </a:cubicBezTo>
                <a:cubicBezTo>
                  <a:pt x="10536837" y="7078"/>
                  <a:pt x="10568196" y="9497"/>
                  <a:pt x="10690149" y="0"/>
                </a:cubicBezTo>
                <a:cubicBezTo>
                  <a:pt x="10812102" y="-9497"/>
                  <a:pt x="10888778" y="7177"/>
                  <a:pt x="11029629" y="0"/>
                </a:cubicBezTo>
                <a:cubicBezTo>
                  <a:pt x="11170480" y="-7177"/>
                  <a:pt x="11529499" y="-32834"/>
                  <a:pt x="11777870" y="0"/>
                </a:cubicBezTo>
                <a:cubicBezTo>
                  <a:pt x="11766136" y="174916"/>
                  <a:pt x="11794809" y="322378"/>
                  <a:pt x="11777870" y="489275"/>
                </a:cubicBezTo>
                <a:cubicBezTo>
                  <a:pt x="11760931" y="656173"/>
                  <a:pt x="11766459" y="732868"/>
                  <a:pt x="11777870" y="959362"/>
                </a:cubicBezTo>
                <a:cubicBezTo>
                  <a:pt x="11592353" y="946273"/>
                  <a:pt x="11393705" y="959392"/>
                  <a:pt x="11202833" y="959362"/>
                </a:cubicBezTo>
                <a:cubicBezTo>
                  <a:pt x="11011961" y="959332"/>
                  <a:pt x="10647186" y="997160"/>
                  <a:pt x="10392238" y="959362"/>
                </a:cubicBezTo>
                <a:cubicBezTo>
                  <a:pt x="10137291" y="921564"/>
                  <a:pt x="10166124" y="953829"/>
                  <a:pt x="10052758" y="959362"/>
                </a:cubicBezTo>
                <a:cubicBezTo>
                  <a:pt x="9939392" y="964895"/>
                  <a:pt x="9817305" y="973235"/>
                  <a:pt x="9713279" y="959362"/>
                </a:cubicBezTo>
                <a:cubicBezTo>
                  <a:pt x="9609253" y="945489"/>
                  <a:pt x="9165533" y="959527"/>
                  <a:pt x="8902684" y="959362"/>
                </a:cubicBezTo>
                <a:cubicBezTo>
                  <a:pt x="8639835" y="959197"/>
                  <a:pt x="8663097" y="945857"/>
                  <a:pt x="8445426" y="959362"/>
                </a:cubicBezTo>
                <a:cubicBezTo>
                  <a:pt x="8227755" y="972867"/>
                  <a:pt x="8264937" y="949940"/>
                  <a:pt x="8105946" y="959362"/>
                </a:cubicBezTo>
                <a:cubicBezTo>
                  <a:pt x="7946955" y="968784"/>
                  <a:pt x="7798514" y="951182"/>
                  <a:pt x="7530909" y="959362"/>
                </a:cubicBezTo>
                <a:cubicBezTo>
                  <a:pt x="7263304" y="967542"/>
                  <a:pt x="7276214" y="961359"/>
                  <a:pt x="7191429" y="959362"/>
                </a:cubicBezTo>
                <a:cubicBezTo>
                  <a:pt x="7106644" y="957365"/>
                  <a:pt x="6959943" y="945832"/>
                  <a:pt x="6734170" y="959362"/>
                </a:cubicBezTo>
                <a:cubicBezTo>
                  <a:pt x="6508397" y="972892"/>
                  <a:pt x="6398736" y="970799"/>
                  <a:pt x="6159133" y="959362"/>
                </a:cubicBezTo>
                <a:cubicBezTo>
                  <a:pt x="5919530" y="947925"/>
                  <a:pt x="5729538" y="985397"/>
                  <a:pt x="5584096" y="959362"/>
                </a:cubicBezTo>
                <a:cubicBezTo>
                  <a:pt x="5438654" y="933327"/>
                  <a:pt x="5085293" y="991053"/>
                  <a:pt x="4891280" y="959362"/>
                </a:cubicBezTo>
                <a:cubicBezTo>
                  <a:pt x="4697267" y="927671"/>
                  <a:pt x="4397272" y="931571"/>
                  <a:pt x="4080686" y="959362"/>
                </a:cubicBezTo>
                <a:cubicBezTo>
                  <a:pt x="3764100" y="987153"/>
                  <a:pt x="3613296" y="990368"/>
                  <a:pt x="3270091" y="959362"/>
                </a:cubicBezTo>
                <a:cubicBezTo>
                  <a:pt x="2926887" y="928356"/>
                  <a:pt x="3014396" y="968930"/>
                  <a:pt x="2930611" y="959362"/>
                </a:cubicBezTo>
                <a:cubicBezTo>
                  <a:pt x="2846826" y="949794"/>
                  <a:pt x="2419854" y="963765"/>
                  <a:pt x="2237795" y="959362"/>
                </a:cubicBezTo>
                <a:cubicBezTo>
                  <a:pt x="2055736" y="954959"/>
                  <a:pt x="1943691" y="972710"/>
                  <a:pt x="1780537" y="959362"/>
                </a:cubicBezTo>
                <a:cubicBezTo>
                  <a:pt x="1617383" y="946014"/>
                  <a:pt x="1428667" y="972679"/>
                  <a:pt x="1205500" y="959362"/>
                </a:cubicBezTo>
                <a:cubicBezTo>
                  <a:pt x="982333" y="946045"/>
                  <a:pt x="855637" y="951807"/>
                  <a:pt x="748241" y="959362"/>
                </a:cubicBezTo>
                <a:cubicBezTo>
                  <a:pt x="640845" y="966917"/>
                  <a:pt x="306370" y="933110"/>
                  <a:pt x="0" y="959362"/>
                </a:cubicBezTo>
                <a:cubicBezTo>
                  <a:pt x="-21971" y="740932"/>
                  <a:pt x="17022" y="663559"/>
                  <a:pt x="0" y="508462"/>
                </a:cubicBezTo>
                <a:cubicBezTo>
                  <a:pt x="-17022" y="353365"/>
                  <a:pt x="-22213" y="222144"/>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800" b="1" dirty="0">
                <a:solidFill>
                  <a:schemeClr val="tx1"/>
                </a:solidFill>
                <a:latin typeface="Century Gothic" panose="020B0502020202020204" pitchFamily="34" charset="0"/>
              </a:rPr>
              <a:t>Read and write </a:t>
            </a:r>
            <a:r>
              <a:rPr lang="en-US" sz="2800" b="1" dirty="0">
                <a:solidFill>
                  <a:srgbClr val="C00000"/>
                </a:solidFill>
                <a:latin typeface="Century Gothic" panose="020B0502020202020204" pitchFamily="34" charset="0"/>
              </a:rPr>
              <a:t>(T) </a:t>
            </a:r>
            <a:r>
              <a:rPr lang="en-US" sz="2800" b="1" dirty="0">
                <a:solidFill>
                  <a:schemeClr val="tx1"/>
                </a:solidFill>
                <a:latin typeface="Century Gothic" panose="020B0502020202020204" pitchFamily="34" charset="0"/>
              </a:rPr>
              <a:t>for true sentences and </a:t>
            </a:r>
            <a:r>
              <a:rPr lang="en-US" sz="2800" b="1" dirty="0">
                <a:solidFill>
                  <a:srgbClr val="C00000"/>
                </a:solidFill>
                <a:latin typeface="Century Gothic" panose="020B0502020202020204" pitchFamily="34" charset="0"/>
              </a:rPr>
              <a:t>(F) </a:t>
            </a:r>
            <a:r>
              <a:rPr lang="en-US" sz="2800" b="1" dirty="0">
                <a:solidFill>
                  <a:schemeClr val="tx1"/>
                </a:solidFill>
                <a:latin typeface="Century Gothic" panose="020B0502020202020204" pitchFamily="34" charset="0"/>
              </a:rPr>
              <a:t>for false ones.</a:t>
            </a:r>
          </a:p>
        </p:txBody>
      </p:sp>
      <p:cxnSp>
        <p:nvCxnSpPr>
          <p:cNvPr id="16" name="Straight Connector 15">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 name="Rectangle 19"/>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21"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108255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17DD22-E420-47EC-85BA-9CFCB9969F57}"/>
              </a:ext>
            </a:extLst>
          </p:cNvPr>
          <p:cNvPicPr/>
          <p:nvPr/>
        </p:nvPicPr>
        <p:blipFill>
          <a:blip r:embed="rId3">
            <a:extLst>
              <a:ext uri="{28A0092B-C50C-407E-A947-70E740481C1C}">
                <a14:useLocalDpi xmlns:a14="http://schemas.microsoft.com/office/drawing/2010/main" val="0"/>
              </a:ext>
            </a:extLst>
          </a:blip>
          <a:stretch>
            <a:fillRect/>
          </a:stretch>
        </p:blipFill>
        <p:spPr>
          <a:xfrm>
            <a:off x="0" y="62535"/>
            <a:ext cx="1947716" cy="1431689"/>
          </a:xfrm>
          <a:prstGeom prst="rect">
            <a:avLst/>
          </a:prstGeom>
        </p:spPr>
      </p:pic>
      <p:sp>
        <p:nvSpPr>
          <p:cNvPr id="8" name="Rectangle 7">
            <a:extLst>
              <a:ext uri="{FF2B5EF4-FFF2-40B4-BE49-F238E27FC236}">
                <a16:creationId xmlns:a16="http://schemas.microsoft.com/office/drawing/2014/main" id="{8B8721A7-816F-4C99-BE89-D02CB058B1C7}"/>
              </a:ext>
            </a:extLst>
          </p:cNvPr>
          <p:cNvSpPr/>
          <p:nvPr/>
        </p:nvSpPr>
        <p:spPr>
          <a:xfrm>
            <a:off x="3216567" y="1259868"/>
            <a:ext cx="5406746" cy="772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Lesson </a:t>
            </a:r>
            <a:r>
              <a:rPr lang="en-GB" sz="3600" b="1" dirty="0" smtClean="0">
                <a:solidFill>
                  <a:schemeClr val="tx1"/>
                </a:solidFill>
                <a:latin typeface="Century Gothic" panose="020B0502020202020204" pitchFamily="34" charset="0"/>
              </a:rPr>
              <a:t>Objective</a:t>
            </a:r>
            <a:endParaRPr lang="en-GB" sz="3600" b="1" dirty="0">
              <a:solidFill>
                <a:schemeClr val="tx1"/>
              </a:solidFill>
            </a:endParaRPr>
          </a:p>
        </p:txBody>
      </p:sp>
      <p:sp>
        <p:nvSpPr>
          <p:cNvPr id="10" name="TextBox 9">
            <a:extLst>
              <a:ext uri="{FF2B5EF4-FFF2-40B4-BE49-F238E27FC236}">
                <a16:creationId xmlns:a16="http://schemas.microsoft.com/office/drawing/2014/main" id="{945AF548-966F-4515-94DD-7ABABF5DE639}"/>
              </a:ext>
            </a:extLst>
          </p:cNvPr>
          <p:cNvSpPr txBox="1"/>
          <p:nvPr/>
        </p:nvSpPr>
        <p:spPr>
          <a:xfrm>
            <a:off x="1447000" y="3002696"/>
            <a:ext cx="10273146" cy="1577035"/>
          </a:xfrm>
          <a:prstGeom prst="rect">
            <a:avLst/>
          </a:prstGeom>
          <a:noFill/>
        </p:spPr>
        <p:txBody>
          <a:bodyPr wrap="square">
            <a:spAutoFit/>
          </a:bodyPr>
          <a:lstStyle/>
          <a:p>
            <a:pPr>
              <a:lnSpc>
                <a:spcPct val="150000"/>
              </a:lnSpc>
              <a:spcAft>
                <a:spcPts val="800"/>
              </a:spcAft>
            </a:pPr>
            <a:r>
              <a:rPr lang="en-US" sz="3200" b="1" dirty="0">
                <a:solidFill>
                  <a:srgbClr val="000000"/>
                </a:solidFill>
                <a:latin typeface="Century Gothic" panose="020B0502020202020204" pitchFamily="34" charset="0"/>
                <a:cs typeface="Calibri" panose="020F0502020204030204" pitchFamily="34" charset="0"/>
              </a:rPr>
              <a:t>1. </a:t>
            </a:r>
            <a:r>
              <a:rPr lang="en-GB" sz="3200" b="1" dirty="0">
                <a:solidFill>
                  <a:prstClr val="black"/>
                </a:solidFill>
                <a:latin typeface="Century Gothic" panose="020B0502020202020204" pitchFamily="34" charset="0"/>
              </a:rPr>
              <a:t>To identify new words related to a text. </a:t>
            </a:r>
            <a:endParaRPr lang="en-US" sz="3200" b="1"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3200" b="1" dirty="0">
                <a:solidFill>
                  <a:srgbClr val="000000"/>
                </a:solidFill>
                <a:effectLst/>
                <a:latin typeface="Century Gothic" panose="020B0502020202020204" pitchFamily="34" charset="0"/>
                <a:ea typeface="Calibri" panose="020F0502020204030204" pitchFamily="34" charset="0"/>
              </a:rPr>
              <a:t>2. To extract specific information from a text.</a:t>
            </a:r>
            <a:endParaRPr lang="en-US" sz="3200" b="1" dirty="0">
              <a:effectLst/>
              <a:latin typeface="Century Gothic" panose="020B0502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6E29B66-3F3A-485A-B6F9-A4F6A4317B77}"/>
              </a:ext>
            </a:extLst>
          </p:cNvPr>
          <p:cNvCxnSpPr/>
          <p:nvPr/>
        </p:nvCxnSpPr>
        <p:spPr>
          <a:xfrm>
            <a:off x="448408" y="6387569"/>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7">
            <a:extLst>
              <a:ext uri="{FF2B5EF4-FFF2-40B4-BE49-F238E27FC236}">
                <a16:creationId xmlns:a16="http://schemas.microsoft.com/office/drawing/2014/main" id="{1736EE31-4583-48DC-BFFF-ED7C54158A0B}"/>
              </a:ext>
            </a:extLst>
          </p:cNvPr>
          <p:cNvSpPr txBox="1"/>
          <p:nvPr/>
        </p:nvSpPr>
        <p:spPr>
          <a:xfrm>
            <a:off x="7459013" y="6391923"/>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13" name="Rectangle 12"/>
          <p:cNvSpPr/>
          <p:nvPr/>
        </p:nvSpPr>
        <p:spPr>
          <a:xfrm>
            <a:off x="284932" y="6339170"/>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3007780730"/>
      </p:ext>
    </p:extLst>
  </p:cSld>
  <p:clrMapOvr>
    <a:masterClrMapping/>
  </p:clrMapOvr>
  <mc:AlternateContent xmlns:mc="http://schemas.openxmlformats.org/markup-compatibility/2006" xmlns:p14="http://schemas.microsoft.com/office/powerpoint/2010/main">
    <mc:Choice Requires="p14">
      <p:transition spd="slow" p14:dur="2000" advTm="40964"/>
    </mc:Choice>
    <mc:Fallback xmlns="">
      <p:transition spd="slow" advTm="409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C2443724-6B5B-4586-82E7-B30EC4DB0703}"/>
              </a:ext>
            </a:extLst>
          </p:cNvPr>
          <p:cNvSpPr/>
          <p:nvPr/>
        </p:nvSpPr>
        <p:spPr>
          <a:xfrm>
            <a:off x="4435799" y="162131"/>
            <a:ext cx="3311802" cy="976893"/>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Post-reading </a:t>
            </a:r>
          </a:p>
        </p:txBody>
      </p:sp>
      <p:sp>
        <p:nvSpPr>
          <p:cNvPr id="9" name="Rectangle 8">
            <a:extLst>
              <a:ext uri="{FF2B5EF4-FFF2-40B4-BE49-F238E27FC236}">
                <a16:creationId xmlns:a16="http://schemas.microsoft.com/office/drawing/2014/main" id="{2E36200B-E435-47A4-8527-523F57286151}"/>
              </a:ext>
            </a:extLst>
          </p:cNvPr>
          <p:cNvSpPr/>
          <p:nvPr/>
        </p:nvSpPr>
        <p:spPr>
          <a:xfrm>
            <a:off x="345440" y="1354611"/>
            <a:ext cx="11589173" cy="599798"/>
          </a:xfrm>
          <a:custGeom>
            <a:avLst/>
            <a:gdLst>
              <a:gd name="connsiteX0" fmla="*/ 0 w 11589173"/>
              <a:gd name="connsiteY0" fmla="*/ 0 h 599798"/>
              <a:gd name="connsiteX1" fmla="*/ 797608 w 11589173"/>
              <a:gd name="connsiteY1" fmla="*/ 0 h 599798"/>
              <a:gd name="connsiteX2" fmla="*/ 1247540 w 11589173"/>
              <a:gd name="connsiteY2" fmla="*/ 0 h 599798"/>
              <a:gd name="connsiteX3" fmla="*/ 2045148 w 11589173"/>
              <a:gd name="connsiteY3" fmla="*/ 0 h 599798"/>
              <a:gd name="connsiteX4" fmla="*/ 2726864 w 11589173"/>
              <a:gd name="connsiteY4" fmla="*/ 0 h 599798"/>
              <a:gd name="connsiteX5" fmla="*/ 3176797 w 11589173"/>
              <a:gd name="connsiteY5" fmla="*/ 0 h 599798"/>
              <a:gd name="connsiteX6" fmla="*/ 4090296 w 11589173"/>
              <a:gd name="connsiteY6" fmla="*/ 0 h 599798"/>
              <a:gd name="connsiteX7" fmla="*/ 4772012 w 11589173"/>
              <a:gd name="connsiteY7" fmla="*/ 0 h 599798"/>
              <a:gd name="connsiteX8" fmla="*/ 5569620 w 11589173"/>
              <a:gd name="connsiteY8" fmla="*/ 0 h 599798"/>
              <a:gd name="connsiteX9" fmla="*/ 6135445 w 11589173"/>
              <a:gd name="connsiteY9" fmla="*/ 0 h 599798"/>
              <a:gd name="connsiteX10" fmla="*/ 6469485 w 11589173"/>
              <a:gd name="connsiteY10" fmla="*/ 0 h 599798"/>
              <a:gd name="connsiteX11" fmla="*/ 7267093 w 11589173"/>
              <a:gd name="connsiteY11" fmla="*/ 0 h 599798"/>
              <a:gd name="connsiteX12" fmla="*/ 7948809 w 11589173"/>
              <a:gd name="connsiteY12" fmla="*/ 0 h 599798"/>
              <a:gd name="connsiteX13" fmla="*/ 8398742 w 11589173"/>
              <a:gd name="connsiteY13" fmla="*/ 0 h 599798"/>
              <a:gd name="connsiteX14" fmla="*/ 8732783 w 11589173"/>
              <a:gd name="connsiteY14" fmla="*/ 0 h 599798"/>
              <a:gd name="connsiteX15" fmla="*/ 9066824 w 11589173"/>
              <a:gd name="connsiteY15" fmla="*/ 0 h 599798"/>
              <a:gd name="connsiteX16" fmla="*/ 9748540 w 11589173"/>
              <a:gd name="connsiteY16" fmla="*/ 0 h 599798"/>
              <a:gd name="connsiteX17" fmla="*/ 10314364 w 11589173"/>
              <a:gd name="connsiteY17" fmla="*/ 0 h 599798"/>
              <a:gd name="connsiteX18" fmla="*/ 11589173 w 11589173"/>
              <a:gd name="connsiteY18" fmla="*/ 0 h 599798"/>
              <a:gd name="connsiteX19" fmla="*/ 11589173 w 11589173"/>
              <a:gd name="connsiteY19" fmla="*/ 599798 h 599798"/>
              <a:gd name="connsiteX20" fmla="*/ 10907457 w 11589173"/>
              <a:gd name="connsiteY20" fmla="*/ 599798 h 599798"/>
              <a:gd name="connsiteX21" fmla="*/ 10573416 w 11589173"/>
              <a:gd name="connsiteY21" fmla="*/ 599798 h 599798"/>
              <a:gd name="connsiteX22" fmla="*/ 10007592 w 11589173"/>
              <a:gd name="connsiteY22" fmla="*/ 599798 h 599798"/>
              <a:gd name="connsiteX23" fmla="*/ 9325876 w 11589173"/>
              <a:gd name="connsiteY23" fmla="*/ 599798 h 599798"/>
              <a:gd name="connsiteX24" fmla="*/ 8991835 w 11589173"/>
              <a:gd name="connsiteY24" fmla="*/ 599798 h 599798"/>
              <a:gd name="connsiteX25" fmla="*/ 8310119 w 11589173"/>
              <a:gd name="connsiteY25" fmla="*/ 599798 h 599798"/>
              <a:gd name="connsiteX26" fmla="*/ 7396619 w 11589173"/>
              <a:gd name="connsiteY26" fmla="*/ 599798 h 599798"/>
              <a:gd name="connsiteX27" fmla="*/ 6946687 w 11589173"/>
              <a:gd name="connsiteY27" fmla="*/ 599798 h 599798"/>
              <a:gd name="connsiteX28" fmla="*/ 6264971 w 11589173"/>
              <a:gd name="connsiteY28" fmla="*/ 599798 h 599798"/>
              <a:gd name="connsiteX29" fmla="*/ 5815038 w 11589173"/>
              <a:gd name="connsiteY29" fmla="*/ 599798 h 599798"/>
              <a:gd name="connsiteX30" fmla="*/ 5249214 w 11589173"/>
              <a:gd name="connsiteY30" fmla="*/ 599798 h 599798"/>
              <a:gd name="connsiteX31" fmla="*/ 4915173 w 11589173"/>
              <a:gd name="connsiteY31" fmla="*/ 599798 h 599798"/>
              <a:gd name="connsiteX32" fmla="*/ 4001673 w 11589173"/>
              <a:gd name="connsiteY32" fmla="*/ 599798 h 599798"/>
              <a:gd name="connsiteX33" fmla="*/ 3551741 w 11589173"/>
              <a:gd name="connsiteY33" fmla="*/ 599798 h 599798"/>
              <a:gd name="connsiteX34" fmla="*/ 2870025 w 11589173"/>
              <a:gd name="connsiteY34" fmla="*/ 599798 h 599798"/>
              <a:gd name="connsiteX35" fmla="*/ 2072417 w 11589173"/>
              <a:gd name="connsiteY35" fmla="*/ 599798 h 599798"/>
              <a:gd name="connsiteX36" fmla="*/ 1738376 w 11589173"/>
              <a:gd name="connsiteY36" fmla="*/ 599798 h 599798"/>
              <a:gd name="connsiteX37" fmla="*/ 824876 w 11589173"/>
              <a:gd name="connsiteY37" fmla="*/ 599798 h 599798"/>
              <a:gd name="connsiteX38" fmla="*/ 0 w 11589173"/>
              <a:gd name="connsiteY38" fmla="*/ 599798 h 599798"/>
              <a:gd name="connsiteX39" fmla="*/ 0 w 11589173"/>
              <a:gd name="connsiteY39" fmla="*/ 0 h 5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89173" h="599798" fill="none" extrusionOk="0">
                <a:moveTo>
                  <a:pt x="0" y="0"/>
                </a:moveTo>
                <a:cubicBezTo>
                  <a:pt x="298613" y="-6003"/>
                  <a:pt x="407991" y="36292"/>
                  <a:pt x="797608" y="0"/>
                </a:cubicBezTo>
                <a:cubicBezTo>
                  <a:pt x="1187225" y="-36292"/>
                  <a:pt x="1082720" y="-12233"/>
                  <a:pt x="1247540" y="0"/>
                </a:cubicBezTo>
                <a:cubicBezTo>
                  <a:pt x="1412360" y="12233"/>
                  <a:pt x="1805353" y="-31221"/>
                  <a:pt x="2045148" y="0"/>
                </a:cubicBezTo>
                <a:cubicBezTo>
                  <a:pt x="2284943" y="31221"/>
                  <a:pt x="2435461" y="9384"/>
                  <a:pt x="2726864" y="0"/>
                </a:cubicBezTo>
                <a:cubicBezTo>
                  <a:pt x="3018267" y="-9384"/>
                  <a:pt x="3062378" y="15458"/>
                  <a:pt x="3176797" y="0"/>
                </a:cubicBezTo>
                <a:cubicBezTo>
                  <a:pt x="3291216" y="-15458"/>
                  <a:pt x="3775175" y="19265"/>
                  <a:pt x="4090296" y="0"/>
                </a:cubicBezTo>
                <a:cubicBezTo>
                  <a:pt x="4405417" y="-19265"/>
                  <a:pt x="4626972" y="32323"/>
                  <a:pt x="4772012" y="0"/>
                </a:cubicBezTo>
                <a:cubicBezTo>
                  <a:pt x="4917052" y="-32323"/>
                  <a:pt x="5325463" y="10802"/>
                  <a:pt x="5569620" y="0"/>
                </a:cubicBezTo>
                <a:cubicBezTo>
                  <a:pt x="5813777" y="-10802"/>
                  <a:pt x="5899584" y="-26578"/>
                  <a:pt x="6135445" y="0"/>
                </a:cubicBezTo>
                <a:cubicBezTo>
                  <a:pt x="6371306" y="26578"/>
                  <a:pt x="6346955" y="815"/>
                  <a:pt x="6469485" y="0"/>
                </a:cubicBezTo>
                <a:cubicBezTo>
                  <a:pt x="6592015" y="-815"/>
                  <a:pt x="6908178" y="-9839"/>
                  <a:pt x="7267093" y="0"/>
                </a:cubicBezTo>
                <a:cubicBezTo>
                  <a:pt x="7626008" y="9839"/>
                  <a:pt x="7655378" y="14021"/>
                  <a:pt x="7948809" y="0"/>
                </a:cubicBezTo>
                <a:cubicBezTo>
                  <a:pt x="8242240" y="-14021"/>
                  <a:pt x="8236205" y="10734"/>
                  <a:pt x="8398742" y="0"/>
                </a:cubicBezTo>
                <a:cubicBezTo>
                  <a:pt x="8561279" y="-10734"/>
                  <a:pt x="8606247" y="-4762"/>
                  <a:pt x="8732783" y="0"/>
                </a:cubicBezTo>
                <a:cubicBezTo>
                  <a:pt x="8859319" y="4762"/>
                  <a:pt x="8934521" y="14919"/>
                  <a:pt x="9066824" y="0"/>
                </a:cubicBezTo>
                <a:cubicBezTo>
                  <a:pt x="9199127" y="-14919"/>
                  <a:pt x="9436030" y="10472"/>
                  <a:pt x="9748540" y="0"/>
                </a:cubicBezTo>
                <a:cubicBezTo>
                  <a:pt x="10061050" y="-10472"/>
                  <a:pt x="10166456" y="-1504"/>
                  <a:pt x="10314364" y="0"/>
                </a:cubicBezTo>
                <a:cubicBezTo>
                  <a:pt x="10462272" y="1504"/>
                  <a:pt x="11308275" y="-59821"/>
                  <a:pt x="11589173" y="0"/>
                </a:cubicBezTo>
                <a:cubicBezTo>
                  <a:pt x="11614458" y="279641"/>
                  <a:pt x="11562334" y="354542"/>
                  <a:pt x="11589173" y="599798"/>
                </a:cubicBezTo>
                <a:cubicBezTo>
                  <a:pt x="11275285" y="588296"/>
                  <a:pt x="11133310" y="609096"/>
                  <a:pt x="10907457" y="599798"/>
                </a:cubicBezTo>
                <a:cubicBezTo>
                  <a:pt x="10681604" y="590500"/>
                  <a:pt x="10672324" y="602950"/>
                  <a:pt x="10573416" y="599798"/>
                </a:cubicBezTo>
                <a:cubicBezTo>
                  <a:pt x="10474508" y="596646"/>
                  <a:pt x="10256267" y="623534"/>
                  <a:pt x="10007592" y="599798"/>
                </a:cubicBezTo>
                <a:cubicBezTo>
                  <a:pt x="9758917" y="576062"/>
                  <a:pt x="9514218" y="608120"/>
                  <a:pt x="9325876" y="599798"/>
                </a:cubicBezTo>
                <a:cubicBezTo>
                  <a:pt x="9137534" y="591476"/>
                  <a:pt x="9082857" y="591931"/>
                  <a:pt x="8991835" y="599798"/>
                </a:cubicBezTo>
                <a:cubicBezTo>
                  <a:pt x="8900813" y="607665"/>
                  <a:pt x="8622112" y="618329"/>
                  <a:pt x="8310119" y="599798"/>
                </a:cubicBezTo>
                <a:cubicBezTo>
                  <a:pt x="7998126" y="581267"/>
                  <a:pt x="7692613" y="583028"/>
                  <a:pt x="7396619" y="599798"/>
                </a:cubicBezTo>
                <a:cubicBezTo>
                  <a:pt x="7100625" y="616568"/>
                  <a:pt x="7144042" y="619484"/>
                  <a:pt x="6946687" y="599798"/>
                </a:cubicBezTo>
                <a:cubicBezTo>
                  <a:pt x="6749332" y="580112"/>
                  <a:pt x="6471192" y="631667"/>
                  <a:pt x="6264971" y="599798"/>
                </a:cubicBezTo>
                <a:cubicBezTo>
                  <a:pt x="6058750" y="567929"/>
                  <a:pt x="5905222" y="588715"/>
                  <a:pt x="5815038" y="599798"/>
                </a:cubicBezTo>
                <a:cubicBezTo>
                  <a:pt x="5724854" y="610881"/>
                  <a:pt x="5419946" y="615845"/>
                  <a:pt x="5249214" y="599798"/>
                </a:cubicBezTo>
                <a:cubicBezTo>
                  <a:pt x="5078482" y="583751"/>
                  <a:pt x="4991453" y="585271"/>
                  <a:pt x="4915173" y="599798"/>
                </a:cubicBezTo>
                <a:cubicBezTo>
                  <a:pt x="4838893" y="614325"/>
                  <a:pt x="4259465" y="562251"/>
                  <a:pt x="4001673" y="599798"/>
                </a:cubicBezTo>
                <a:cubicBezTo>
                  <a:pt x="3743881" y="637345"/>
                  <a:pt x="3694963" y="579789"/>
                  <a:pt x="3551741" y="599798"/>
                </a:cubicBezTo>
                <a:cubicBezTo>
                  <a:pt x="3408519" y="619807"/>
                  <a:pt x="3012189" y="633542"/>
                  <a:pt x="2870025" y="599798"/>
                </a:cubicBezTo>
                <a:cubicBezTo>
                  <a:pt x="2727861" y="566054"/>
                  <a:pt x="2297384" y="588637"/>
                  <a:pt x="2072417" y="599798"/>
                </a:cubicBezTo>
                <a:cubicBezTo>
                  <a:pt x="1847450" y="610959"/>
                  <a:pt x="1887068" y="597222"/>
                  <a:pt x="1738376" y="599798"/>
                </a:cubicBezTo>
                <a:cubicBezTo>
                  <a:pt x="1589684" y="602374"/>
                  <a:pt x="1015407" y="640561"/>
                  <a:pt x="824876" y="599798"/>
                </a:cubicBezTo>
                <a:cubicBezTo>
                  <a:pt x="634345" y="559035"/>
                  <a:pt x="238457" y="632203"/>
                  <a:pt x="0" y="599798"/>
                </a:cubicBezTo>
                <a:cubicBezTo>
                  <a:pt x="-1635" y="308549"/>
                  <a:pt x="-783" y="238468"/>
                  <a:pt x="0" y="0"/>
                </a:cubicBezTo>
                <a:close/>
              </a:path>
              <a:path w="11589173" h="599798" stroke="0" extrusionOk="0">
                <a:moveTo>
                  <a:pt x="0" y="0"/>
                </a:moveTo>
                <a:cubicBezTo>
                  <a:pt x="162635" y="-12720"/>
                  <a:pt x="244801" y="3310"/>
                  <a:pt x="334041" y="0"/>
                </a:cubicBezTo>
                <a:cubicBezTo>
                  <a:pt x="423281" y="-3310"/>
                  <a:pt x="599329" y="13151"/>
                  <a:pt x="668082" y="0"/>
                </a:cubicBezTo>
                <a:cubicBezTo>
                  <a:pt x="736835" y="-13151"/>
                  <a:pt x="1006730" y="-9564"/>
                  <a:pt x="1118014" y="0"/>
                </a:cubicBezTo>
                <a:cubicBezTo>
                  <a:pt x="1229298" y="9564"/>
                  <a:pt x="1422696" y="1399"/>
                  <a:pt x="1683839" y="0"/>
                </a:cubicBezTo>
                <a:cubicBezTo>
                  <a:pt x="1944982" y="-1399"/>
                  <a:pt x="2185980" y="6646"/>
                  <a:pt x="2365555" y="0"/>
                </a:cubicBezTo>
                <a:cubicBezTo>
                  <a:pt x="2545130" y="-6646"/>
                  <a:pt x="2920138" y="-18333"/>
                  <a:pt x="3279054" y="0"/>
                </a:cubicBezTo>
                <a:cubicBezTo>
                  <a:pt x="3637970" y="18333"/>
                  <a:pt x="3984959" y="42331"/>
                  <a:pt x="4192554" y="0"/>
                </a:cubicBezTo>
                <a:cubicBezTo>
                  <a:pt x="4400149" y="-42331"/>
                  <a:pt x="4660176" y="9085"/>
                  <a:pt x="4874270" y="0"/>
                </a:cubicBezTo>
                <a:cubicBezTo>
                  <a:pt x="5088364" y="-9085"/>
                  <a:pt x="5256722" y="26183"/>
                  <a:pt x="5440094" y="0"/>
                </a:cubicBezTo>
                <a:cubicBezTo>
                  <a:pt x="5623466" y="-26183"/>
                  <a:pt x="5689014" y="-11101"/>
                  <a:pt x="5774135" y="0"/>
                </a:cubicBezTo>
                <a:cubicBezTo>
                  <a:pt x="5859256" y="11101"/>
                  <a:pt x="6120356" y="-4513"/>
                  <a:pt x="6224068" y="0"/>
                </a:cubicBezTo>
                <a:cubicBezTo>
                  <a:pt x="6327780" y="4513"/>
                  <a:pt x="6510133" y="1441"/>
                  <a:pt x="6674000" y="0"/>
                </a:cubicBezTo>
                <a:cubicBezTo>
                  <a:pt x="6837867" y="-1441"/>
                  <a:pt x="6933751" y="5986"/>
                  <a:pt x="7123933" y="0"/>
                </a:cubicBezTo>
                <a:cubicBezTo>
                  <a:pt x="7314115" y="-5986"/>
                  <a:pt x="7379789" y="-7956"/>
                  <a:pt x="7457974" y="0"/>
                </a:cubicBezTo>
                <a:cubicBezTo>
                  <a:pt x="7536159" y="7956"/>
                  <a:pt x="7682587" y="9150"/>
                  <a:pt x="7792015" y="0"/>
                </a:cubicBezTo>
                <a:cubicBezTo>
                  <a:pt x="7901443" y="-9150"/>
                  <a:pt x="8150659" y="-11889"/>
                  <a:pt x="8473731" y="0"/>
                </a:cubicBezTo>
                <a:cubicBezTo>
                  <a:pt x="8796803" y="11889"/>
                  <a:pt x="9189321" y="33362"/>
                  <a:pt x="9387230" y="0"/>
                </a:cubicBezTo>
                <a:cubicBezTo>
                  <a:pt x="9585139" y="-33362"/>
                  <a:pt x="9998843" y="-5702"/>
                  <a:pt x="10184838" y="0"/>
                </a:cubicBezTo>
                <a:cubicBezTo>
                  <a:pt x="10370833" y="5702"/>
                  <a:pt x="10366746" y="8183"/>
                  <a:pt x="10518879" y="0"/>
                </a:cubicBezTo>
                <a:cubicBezTo>
                  <a:pt x="10671012" y="-8183"/>
                  <a:pt x="10755319" y="-10059"/>
                  <a:pt x="10852920" y="0"/>
                </a:cubicBezTo>
                <a:cubicBezTo>
                  <a:pt x="10950521" y="10059"/>
                  <a:pt x="11337524" y="18015"/>
                  <a:pt x="11589173" y="0"/>
                </a:cubicBezTo>
                <a:cubicBezTo>
                  <a:pt x="11561983" y="171818"/>
                  <a:pt x="11560397" y="387627"/>
                  <a:pt x="11589173" y="599798"/>
                </a:cubicBezTo>
                <a:cubicBezTo>
                  <a:pt x="11306512" y="574677"/>
                  <a:pt x="11294501" y="588580"/>
                  <a:pt x="11023349" y="599798"/>
                </a:cubicBezTo>
                <a:cubicBezTo>
                  <a:pt x="10752197" y="611016"/>
                  <a:pt x="10820967" y="610374"/>
                  <a:pt x="10689308" y="599798"/>
                </a:cubicBezTo>
                <a:cubicBezTo>
                  <a:pt x="10557649" y="589222"/>
                  <a:pt x="10177021" y="582957"/>
                  <a:pt x="9891700" y="599798"/>
                </a:cubicBezTo>
                <a:cubicBezTo>
                  <a:pt x="9606379" y="616639"/>
                  <a:pt x="9670617" y="594364"/>
                  <a:pt x="9557659" y="599798"/>
                </a:cubicBezTo>
                <a:cubicBezTo>
                  <a:pt x="9444701" y="605232"/>
                  <a:pt x="9332553" y="611702"/>
                  <a:pt x="9223618" y="599798"/>
                </a:cubicBezTo>
                <a:cubicBezTo>
                  <a:pt x="9114683" y="587894"/>
                  <a:pt x="8720962" y="630179"/>
                  <a:pt x="8426010" y="599798"/>
                </a:cubicBezTo>
                <a:cubicBezTo>
                  <a:pt x="8131058" y="569417"/>
                  <a:pt x="8140891" y="599260"/>
                  <a:pt x="7976078" y="599798"/>
                </a:cubicBezTo>
                <a:cubicBezTo>
                  <a:pt x="7811265" y="600336"/>
                  <a:pt x="7717563" y="583494"/>
                  <a:pt x="7642037" y="599798"/>
                </a:cubicBezTo>
                <a:cubicBezTo>
                  <a:pt x="7566511" y="616102"/>
                  <a:pt x="7254395" y="614973"/>
                  <a:pt x="7076213" y="599798"/>
                </a:cubicBezTo>
                <a:cubicBezTo>
                  <a:pt x="6898031" y="584623"/>
                  <a:pt x="6841877" y="587247"/>
                  <a:pt x="6742172" y="599798"/>
                </a:cubicBezTo>
                <a:cubicBezTo>
                  <a:pt x="6642467" y="612349"/>
                  <a:pt x="6394737" y="613352"/>
                  <a:pt x="6292239" y="599798"/>
                </a:cubicBezTo>
                <a:cubicBezTo>
                  <a:pt x="6189741" y="586244"/>
                  <a:pt x="6009247" y="604912"/>
                  <a:pt x="5726415" y="599798"/>
                </a:cubicBezTo>
                <a:cubicBezTo>
                  <a:pt x="5443583" y="594684"/>
                  <a:pt x="5428073" y="606679"/>
                  <a:pt x="5160591" y="599798"/>
                </a:cubicBezTo>
                <a:cubicBezTo>
                  <a:pt x="4893109" y="592917"/>
                  <a:pt x="4750571" y="575924"/>
                  <a:pt x="4478875" y="599798"/>
                </a:cubicBezTo>
                <a:cubicBezTo>
                  <a:pt x="4207179" y="623672"/>
                  <a:pt x="4014636" y="609475"/>
                  <a:pt x="3681267" y="599798"/>
                </a:cubicBezTo>
                <a:cubicBezTo>
                  <a:pt x="3347898" y="590121"/>
                  <a:pt x="3168818" y="571736"/>
                  <a:pt x="2883659" y="599798"/>
                </a:cubicBezTo>
                <a:cubicBezTo>
                  <a:pt x="2598500" y="627860"/>
                  <a:pt x="2705459" y="585313"/>
                  <a:pt x="2549618" y="599798"/>
                </a:cubicBezTo>
                <a:cubicBezTo>
                  <a:pt x="2393777" y="614283"/>
                  <a:pt x="2170482" y="616411"/>
                  <a:pt x="1867902" y="599798"/>
                </a:cubicBezTo>
                <a:cubicBezTo>
                  <a:pt x="1565322" y="583185"/>
                  <a:pt x="1633181" y="589520"/>
                  <a:pt x="1417969" y="599798"/>
                </a:cubicBezTo>
                <a:cubicBezTo>
                  <a:pt x="1202757" y="610076"/>
                  <a:pt x="1064396" y="583612"/>
                  <a:pt x="852145" y="599798"/>
                </a:cubicBezTo>
                <a:cubicBezTo>
                  <a:pt x="639894" y="615984"/>
                  <a:pt x="293494" y="611982"/>
                  <a:pt x="0" y="599798"/>
                </a:cubicBezTo>
                <a:cubicBezTo>
                  <a:pt x="19400" y="327356"/>
                  <a:pt x="-29462" y="133075"/>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800" b="1" dirty="0">
                <a:solidFill>
                  <a:schemeClr val="tx1"/>
                </a:solidFill>
                <a:latin typeface="Century Gothic" panose="020B0502020202020204" pitchFamily="34" charset="0"/>
              </a:rPr>
              <a:t>Answer the following questions. </a:t>
            </a:r>
            <a:endParaRPr lang="ar-BH" sz="28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EB3D347C-C279-460C-AA31-14B1E9D8CBEF}"/>
              </a:ext>
            </a:extLst>
          </p:cNvPr>
          <p:cNvSpPr txBox="1"/>
          <p:nvPr/>
        </p:nvSpPr>
        <p:spPr>
          <a:xfrm>
            <a:off x="250613" y="2136971"/>
            <a:ext cx="11682174" cy="3963320"/>
          </a:xfrm>
          <a:prstGeom prst="rect">
            <a:avLst/>
          </a:prstGeom>
          <a:noFill/>
          <a:ln>
            <a:solidFill>
              <a:schemeClr val="tx1"/>
            </a:solidFill>
          </a:ln>
        </p:spPr>
        <p:txBody>
          <a:bodyPr wrap="square" rtlCol="0">
            <a:spAutoFit/>
          </a:bodyPr>
          <a:lstStyle/>
          <a:p>
            <a:endParaRPr lang="en-US" dirty="0"/>
          </a:p>
        </p:txBody>
      </p:sp>
      <p:sp>
        <p:nvSpPr>
          <p:cNvPr id="11" name="Question box">
            <a:extLst>
              <a:ext uri="{FF2B5EF4-FFF2-40B4-BE49-F238E27FC236}">
                <a16:creationId xmlns:a16="http://schemas.microsoft.com/office/drawing/2014/main" id="{173F21D1-34CE-4793-BA5D-A66643A92597}"/>
              </a:ext>
            </a:extLst>
          </p:cNvPr>
          <p:cNvSpPr/>
          <p:nvPr/>
        </p:nvSpPr>
        <p:spPr>
          <a:xfrm>
            <a:off x="416560" y="2234500"/>
            <a:ext cx="9685802" cy="741875"/>
          </a:xfrm>
          <a:prstGeom prst="roundRect">
            <a:avLst/>
          </a:pr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400" b="1" dirty="0">
                <a:solidFill>
                  <a:schemeClr val="tx1"/>
                </a:solidFill>
                <a:latin typeface="Century Gothic" panose="020B0502020202020204" pitchFamily="34" charset="0"/>
              </a:rPr>
              <a:t>Why was king Midas </a:t>
            </a:r>
            <a:r>
              <a:rPr lang="en-GB" sz="2400" b="1" dirty="0" smtClean="0">
                <a:solidFill>
                  <a:schemeClr val="tx1"/>
                </a:solidFill>
                <a:latin typeface="Century Gothic" panose="020B0502020202020204" pitchFamily="34" charset="0"/>
              </a:rPr>
              <a:t>greedy?</a:t>
            </a:r>
            <a:endParaRPr lang="en-GB" sz="2400" b="1" dirty="0">
              <a:solidFill>
                <a:schemeClr val="tx1"/>
              </a:solidFill>
              <a:latin typeface="Century Gothic" panose="020B0502020202020204" pitchFamily="34" charset="0"/>
            </a:endParaRPr>
          </a:p>
        </p:txBody>
      </p:sp>
      <p:sp>
        <p:nvSpPr>
          <p:cNvPr id="12" name="Question box">
            <a:extLst>
              <a:ext uri="{FF2B5EF4-FFF2-40B4-BE49-F238E27FC236}">
                <a16:creationId xmlns:a16="http://schemas.microsoft.com/office/drawing/2014/main" id="{AE0A4731-88ED-48FC-8C07-274B97202FA3}"/>
              </a:ext>
            </a:extLst>
          </p:cNvPr>
          <p:cNvSpPr/>
          <p:nvPr/>
        </p:nvSpPr>
        <p:spPr>
          <a:xfrm>
            <a:off x="369147" y="4156176"/>
            <a:ext cx="9836580" cy="741875"/>
          </a:xfrm>
          <a:prstGeom prst="roundRect">
            <a:avLst/>
          </a:prstGeom>
          <a:solidFill>
            <a:schemeClr val="accent6">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400" b="1" dirty="0">
                <a:solidFill>
                  <a:schemeClr val="tx1"/>
                </a:solidFill>
                <a:latin typeface="Century Gothic" panose="020B0502020202020204" pitchFamily="34" charset="0"/>
              </a:rPr>
              <a:t>Why was his wish a bad idea?</a:t>
            </a:r>
          </a:p>
        </p:txBody>
      </p:sp>
      <p:sp>
        <p:nvSpPr>
          <p:cNvPr id="13" name="Rectangle 12">
            <a:extLst>
              <a:ext uri="{FF2B5EF4-FFF2-40B4-BE49-F238E27FC236}">
                <a16:creationId xmlns:a16="http://schemas.microsoft.com/office/drawing/2014/main" id="{9D9C6841-643B-4541-9C41-C456E2AAC5C5}"/>
              </a:ext>
            </a:extLst>
          </p:cNvPr>
          <p:cNvSpPr/>
          <p:nvPr/>
        </p:nvSpPr>
        <p:spPr>
          <a:xfrm>
            <a:off x="484926" y="3158229"/>
            <a:ext cx="9485551" cy="707886"/>
          </a:xfrm>
          <a:prstGeom prst="rect">
            <a:avLst/>
          </a:prstGeom>
        </p:spPr>
        <p:txBody>
          <a:bodyPr wrap="square">
            <a:spAutoFit/>
          </a:bodyPr>
          <a:lstStyle/>
          <a:p>
            <a:r>
              <a:rPr lang="en-US" sz="2000" b="1" dirty="0" smtClean="0">
                <a:solidFill>
                  <a:srgbClr val="0070C0"/>
                </a:solidFill>
                <a:latin typeface="Century Gothic" panose="020B0502020202020204" pitchFamily="34" charset="0"/>
              </a:rPr>
              <a:t>The palace of King Midas was full of gold statues, gold jewellery and gold coins but he </a:t>
            </a:r>
            <a:r>
              <a:rPr lang="en-US" sz="2000" b="1" dirty="0">
                <a:solidFill>
                  <a:srgbClr val="0070C0"/>
                </a:solidFill>
                <a:latin typeface="Century Gothic" panose="020B0502020202020204" pitchFamily="34" charset="0"/>
              </a:rPr>
              <a:t>always wanted </a:t>
            </a:r>
            <a:r>
              <a:rPr lang="en-US" sz="2000" b="1" dirty="0" smtClean="0">
                <a:solidFill>
                  <a:srgbClr val="0070C0"/>
                </a:solidFill>
                <a:latin typeface="Century Gothic" panose="020B0502020202020204" pitchFamily="34" charset="0"/>
              </a:rPr>
              <a:t>more.</a:t>
            </a:r>
            <a:endParaRPr lang="ar-BH" sz="2000" b="1" dirty="0">
              <a:solidFill>
                <a:srgbClr val="0070C0"/>
              </a:solidFill>
              <a:latin typeface="Century Gothic" panose="020B0502020202020204" pitchFamily="34" charset="0"/>
            </a:endParaRPr>
          </a:p>
        </p:txBody>
      </p:sp>
      <p:sp>
        <p:nvSpPr>
          <p:cNvPr id="14" name="Rectangle 13">
            <a:extLst>
              <a:ext uri="{FF2B5EF4-FFF2-40B4-BE49-F238E27FC236}">
                <a16:creationId xmlns:a16="http://schemas.microsoft.com/office/drawing/2014/main" id="{01E6C7D1-5579-41AD-B14A-FAC1EE7296C6}"/>
              </a:ext>
            </a:extLst>
          </p:cNvPr>
          <p:cNvSpPr/>
          <p:nvPr/>
        </p:nvSpPr>
        <p:spPr>
          <a:xfrm>
            <a:off x="369147" y="5084628"/>
            <a:ext cx="11406294" cy="1015663"/>
          </a:xfrm>
          <a:prstGeom prst="rect">
            <a:avLst/>
          </a:prstGeom>
        </p:spPr>
        <p:txBody>
          <a:bodyPr wrap="square">
            <a:spAutoFit/>
          </a:bodyPr>
          <a:lstStyle/>
          <a:p>
            <a:r>
              <a:rPr lang="en-US" sz="2000" b="1" dirty="0">
                <a:solidFill>
                  <a:srgbClr val="0070C0"/>
                </a:solidFill>
                <a:latin typeface="Century Gothic" panose="020B0502020202020204" pitchFamily="34" charset="0"/>
              </a:rPr>
              <a:t>His wish was a bad idea because he </a:t>
            </a:r>
            <a:r>
              <a:rPr lang="en-US" sz="2000" b="1" dirty="0" smtClean="0">
                <a:solidFill>
                  <a:srgbClr val="0070C0"/>
                </a:solidFill>
                <a:latin typeface="Century Gothic" panose="020B0502020202020204" pitchFamily="34" charset="0"/>
              </a:rPr>
              <a:t>wished to turn everything he touched </a:t>
            </a:r>
            <a:r>
              <a:rPr lang="en-US" sz="2000" b="1" dirty="0">
                <a:solidFill>
                  <a:srgbClr val="0070C0"/>
                </a:solidFill>
                <a:latin typeface="Century Gothic" panose="020B0502020202020204" pitchFamily="34" charset="0"/>
              </a:rPr>
              <a:t>to </a:t>
            </a:r>
            <a:r>
              <a:rPr lang="en-US" sz="2000" b="1" dirty="0" smtClean="0">
                <a:solidFill>
                  <a:srgbClr val="0070C0"/>
                </a:solidFill>
                <a:latin typeface="Century Gothic" panose="020B0502020202020204" pitchFamily="34" charset="0"/>
              </a:rPr>
              <a:t>become gold. The king couldn’t eat or drink because food and water would turn gold when touched his lips or hands. Even his daughter became gold when she touched his hand.</a:t>
            </a:r>
            <a:endParaRPr lang="ar-BH" sz="2000" b="1" dirty="0">
              <a:solidFill>
                <a:srgbClr val="0070C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B80A5BD8-8D0E-4476-8D19-4469244ECBE1}"/>
              </a:ext>
            </a:extLst>
          </p:cNvPr>
          <p:cNvSpPr/>
          <p:nvPr/>
        </p:nvSpPr>
        <p:spPr>
          <a:xfrm>
            <a:off x="9067802" y="274080"/>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t>
            </a:r>
            <a:r>
              <a:rPr lang="en-US" sz="1950" b="1" dirty="0" smtClean="0">
                <a:latin typeface="Century Gothic" panose="020B0502020202020204" pitchFamily="34" charset="0"/>
              </a:rPr>
              <a:t>answers.</a:t>
            </a:r>
            <a:endParaRPr lang="en-US" sz="1950" b="1" dirty="0">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Rectangle 17"/>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19" name="TextBox 7">
            <a:extLst>
              <a:ext uri="{FF2B5EF4-FFF2-40B4-BE49-F238E27FC236}">
                <a16:creationId xmlns:a16="http://schemas.microsoft.com/office/drawing/2014/main" id="{1736EE31-4583-48DC-BFFF-ED7C54158A0B}"/>
              </a:ext>
            </a:extLst>
          </p:cNvPr>
          <p:cNvSpPr txBox="1"/>
          <p:nvPr/>
        </p:nvSpPr>
        <p:spPr>
          <a:xfrm>
            <a:off x="5987456" y="6545747"/>
            <a:ext cx="58961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a:t>
            </a:r>
            <a:r>
              <a:rPr lang="en-US" sz="1200" b="1" dirty="0" smtClean="0">
                <a:latin typeface="Century Gothic" panose="020B0502020202020204" pitchFamily="34" charset="0"/>
              </a:rPr>
              <a:t>2- </a:t>
            </a:r>
            <a:r>
              <a:rPr lang="en-GB" sz="1200" b="1" dirty="0">
                <a:solidFill>
                  <a:prstClr val="black"/>
                </a:solidFill>
                <a:latin typeface="Century Gothic" panose="020B0502020202020204" pitchFamily="34" charset="0"/>
              </a:rPr>
              <a:t>King Midas and the Golden Touch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1571489350"/>
      </p:ext>
    </p:extLst>
  </p:cSld>
  <p:clrMapOvr>
    <a:masterClrMapping/>
  </p:clrMapOvr>
  <mc:AlternateContent xmlns:mc="http://schemas.openxmlformats.org/markup-compatibility/2006" xmlns:p14="http://schemas.microsoft.com/office/powerpoint/2010/main">
    <mc:Choice Requires="p14">
      <p:transition spd="slow" p14:dur="2000" advTm="12386"/>
    </mc:Choice>
    <mc:Fallback xmlns="">
      <p:transition spd="slow" advTm="123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7319" y="3097037"/>
            <a:ext cx="10762827" cy="480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entury Gothic" panose="020B0502020202020204" pitchFamily="34" charset="0"/>
              </a:rPr>
              <a:t>End of the </a:t>
            </a:r>
            <a:r>
              <a:rPr lang="en-US" sz="4400" b="1" dirty="0" smtClean="0">
                <a:solidFill>
                  <a:schemeClr val="tx1"/>
                </a:solidFill>
                <a:latin typeface="Century Gothic" panose="020B0502020202020204" pitchFamily="34" charset="0"/>
              </a:rPr>
              <a:t>Lesson</a:t>
            </a:r>
            <a:endParaRPr lang="en-US" sz="4400" b="1" dirty="0">
              <a:solidFill>
                <a:schemeClr val="tx1"/>
              </a:solidFill>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
        <p:nvSpPr>
          <p:cNvPr id="11" name="TextBox 7">
            <a:extLst>
              <a:ext uri="{FF2B5EF4-FFF2-40B4-BE49-F238E27FC236}">
                <a16:creationId xmlns:a16="http://schemas.microsoft.com/office/drawing/2014/main" id="{1736EE31-4583-48DC-BFFF-ED7C54158A0B}"/>
              </a:ext>
            </a:extLst>
          </p:cNvPr>
          <p:cNvSpPr txBox="1"/>
          <p:nvPr/>
        </p:nvSpPr>
        <p:spPr>
          <a:xfrm>
            <a:off x="8559206" y="6532601"/>
            <a:ext cx="3241593"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a:t>
            </a:r>
            <a:r>
              <a:rPr lang="en-US" sz="1200" b="1" dirty="0" smtClean="0">
                <a:latin typeface="Century Gothic" panose="020B0502020202020204" pitchFamily="34" charset="0"/>
              </a:rPr>
              <a:t>reading: Gold</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081465719"/>
      </p:ext>
    </p:extLst>
  </p:cSld>
  <p:clrMapOvr>
    <a:masterClrMapping/>
  </p:clrMapOvr>
  <mc:AlternateContent xmlns:mc="http://schemas.openxmlformats.org/markup-compatibility/2006" xmlns:p14="http://schemas.microsoft.com/office/powerpoint/2010/main">
    <mc:Choice Requires="p14">
      <p:transition spd="slow" p14:dur="2000" advTm="12386"/>
    </mc:Choice>
    <mc:Fallback xmlns="">
      <p:transition spd="slow" advTm="1238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8D12DB-D1A5-46EE-81E4-033FB1259EA2}"/>
              </a:ext>
            </a:extLst>
          </p:cNvPr>
          <p:cNvSpPr/>
          <p:nvPr/>
        </p:nvSpPr>
        <p:spPr>
          <a:xfrm>
            <a:off x="4116672" y="204643"/>
            <a:ext cx="3311802" cy="976893"/>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Pre-reading </a:t>
            </a:r>
          </a:p>
        </p:txBody>
      </p:sp>
      <p:sp>
        <p:nvSpPr>
          <p:cNvPr id="7" name="Rectangle: Rounded Corners 6">
            <a:extLst>
              <a:ext uri="{FF2B5EF4-FFF2-40B4-BE49-F238E27FC236}">
                <a16:creationId xmlns:a16="http://schemas.microsoft.com/office/drawing/2014/main" id="{B5AB9387-0AFA-4815-9F96-C8601A863DA6}"/>
              </a:ext>
            </a:extLst>
          </p:cNvPr>
          <p:cNvSpPr/>
          <p:nvPr/>
        </p:nvSpPr>
        <p:spPr>
          <a:xfrm>
            <a:off x="570057" y="2683462"/>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gold</a:t>
            </a:r>
          </a:p>
        </p:txBody>
      </p:sp>
      <p:sp>
        <p:nvSpPr>
          <p:cNvPr id="8" name="Rectangle: Rounded Corners 7">
            <a:extLst>
              <a:ext uri="{FF2B5EF4-FFF2-40B4-BE49-F238E27FC236}">
                <a16:creationId xmlns:a16="http://schemas.microsoft.com/office/drawing/2014/main" id="{FC7C66F7-9E86-4EE8-BAF0-D4359B497523}"/>
              </a:ext>
            </a:extLst>
          </p:cNvPr>
          <p:cNvSpPr/>
          <p:nvPr/>
        </p:nvSpPr>
        <p:spPr>
          <a:xfrm>
            <a:off x="3470758" y="4244713"/>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camp</a:t>
            </a:r>
          </a:p>
        </p:txBody>
      </p:sp>
      <p:sp>
        <p:nvSpPr>
          <p:cNvPr id="9" name="Rectangle: Rounded Corners 8">
            <a:extLst>
              <a:ext uri="{FF2B5EF4-FFF2-40B4-BE49-F238E27FC236}">
                <a16:creationId xmlns:a16="http://schemas.microsoft.com/office/drawing/2014/main" id="{C8265A66-2076-493B-B122-70469307262B}"/>
              </a:ext>
            </a:extLst>
          </p:cNvPr>
          <p:cNvSpPr/>
          <p:nvPr/>
        </p:nvSpPr>
        <p:spPr>
          <a:xfrm>
            <a:off x="570057" y="4294374"/>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tent</a:t>
            </a:r>
          </a:p>
        </p:txBody>
      </p:sp>
      <p:sp>
        <p:nvSpPr>
          <p:cNvPr id="10" name="Rectangle: Rounded Corners 9">
            <a:extLst>
              <a:ext uri="{FF2B5EF4-FFF2-40B4-BE49-F238E27FC236}">
                <a16:creationId xmlns:a16="http://schemas.microsoft.com/office/drawing/2014/main" id="{190CF939-38D0-49A6-BCC3-59AB5686CCA8}"/>
              </a:ext>
            </a:extLst>
          </p:cNvPr>
          <p:cNvSpPr/>
          <p:nvPr/>
        </p:nvSpPr>
        <p:spPr>
          <a:xfrm>
            <a:off x="9520235" y="2772128"/>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rich</a:t>
            </a:r>
          </a:p>
        </p:txBody>
      </p:sp>
      <p:sp>
        <p:nvSpPr>
          <p:cNvPr id="13" name="Rectangle: Rounded Corners 12">
            <a:extLst>
              <a:ext uri="{FF2B5EF4-FFF2-40B4-BE49-F238E27FC236}">
                <a16:creationId xmlns:a16="http://schemas.microsoft.com/office/drawing/2014/main" id="{59FEDAC7-6CF2-4302-89B8-6E59B7528EEE}"/>
              </a:ext>
            </a:extLst>
          </p:cNvPr>
          <p:cNvSpPr/>
          <p:nvPr/>
        </p:nvSpPr>
        <p:spPr>
          <a:xfrm>
            <a:off x="6563677" y="4212960"/>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tourists</a:t>
            </a:r>
          </a:p>
        </p:txBody>
      </p:sp>
      <p:sp>
        <p:nvSpPr>
          <p:cNvPr id="14" name="Rectangle: Rounded Corners 13">
            <a:extLst>
              <a:ext uri="{FF2B5EF4-FFF2-40B4-BE49-F238E27FC236}">
                <a16:creationId xmlns:a16="http://schemas.microsoft.com/office/drawing/2014/main" id="{19CECEC1-4519-4358-9FFB-03488FD0505C}"/>
              </a:ext>
            </a:extLst>
          </p:cNvPr>
          <p:cNvSpPr/>
          <p:nvPr/>
        </p:nvSpPr>
        <p:spPr>
          <a:xfrm>
            <a:off x="9464756" y="4143524"/>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stones</a:t>
            </a:r>
          </a:p>
        </p:txBody>
      </p:sp>
      <p:sp>
        <p:nvSpPr>
          <p:cNvPr id="15" name="Rectangle: Rounded Corners 14">
            <a:extLst>
              <a:ext uri="{FF2B5EF4-FFF2-40B4-BE49-F238E27FC236}">
                <a16:creationId xmlns:a16="http://schemas.microsoft.com/office/drawing/2014/main" id="{253ECA80-9C91-43AE-B944-9F76E8223878}"/>
              </a:ext>
            </a:extLst>
          </p:cNvPr>
          <p:cNvSpPr/>
          <p:nvPr/>
        </p:nvSpPr>
        <p:spPr>
          <a:xfrm>
            <a:off x="6563677" y="2750334"/>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metal</a:t>
            </a:r>
          </a:p>
        </p:txBody>
      </p:sp>
      <p:sp>
        <p:nvSpPr>
          <p:cNvPr id="16" name="Rectangle: Rounded Corners 15">
            <a:extLst>
              <a:ext uri="{FF2B5EF4-FFF2-40B4-BE49-F238E27FC236}">
                <a16:creationId xmlns:a16="http://schemas.microsoft.com/office/drawing/2014/main" id="{C6C403DF-9A10-4E3A-9C41-31BC22C30E08}"/>
              </a:ext>
            </a:extLst>
          </p:cNvPr>
          <p:cNvSpPr/>
          <p:nvPr/>
        </p:nvSpPr>
        <p:spPr>
          <a:xfrm>
            <a:off x="3566867" y="2694077"/>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660033"/>
                </a:solidFill>
                <a:latin typeface="Century Gothic" panose="020B0502020202020204" pitchFamily="34" charset="0"/>
              </a:rPr>
              <a:t>famous</a:t>
            </a:r>
          </a:p>
        </p:txBody>
      </p:sp>
      <p:sp>
        <p:nvSpPr>
          <p:cNvPr id="17" name="Rectangle 46">
            <a:extLst>
              <a:ext uri="{FF2B5EF4-FFF2-40B4-BE49-F238E27FC236}">
                <a16:creationId xmlns:a16="http://schemas.microsoft.com/office/drawing/2014/main" id="{ED8F4DAD-7F6B-4C4C-8DFB-4DD636740718}"/>
              </a:ext>
            </a:extLst>
          </p:cNvPr>
          <p:cNvSpPr/>
          <p:nvPr/>
        </p:nvSpPr>
        <p:spPr>
          <a:xfrm>
            <a:off x="1466753" y="1509245"/>
            <a:ext cx="9241041" cy="856577"/>
          </a:xfrm>
          <a:custGeom>
            <a:avLst/>
            <a:gdLst>
              <a:gd name="connsiteX0" fmla="*/ 0 w 11706991"/>
              <a:gd name="connsiteY0" fmla="*/ 0 h 856577"/>
              <a:gd name="connsiteX1" fmla="*/ 337437 w 11706991"/>
              <a:gd name="connsiteY1" fmla="*/ 0 h 856577"/>
              <a:gd name="connsiteX2" fmla="*/ 1026083 w 11706991"/>
              <a:gd name="connsiteY2" fmla="*/ 0 h 856577"/>
              <a:gd name="connsiteX3" fmla="*/ 1480590 w 11706991"/>
              <a:gd name="connsiteY3" fmla="*/ 0 h 856577"/>
              <a:gd name="connsiteX4" fmla="*/ 2403376 w 11706991"/>
              <a:gd name="connsiteY4" fmla="*/ 0 h 856577"/>
              <a:gd name="connsiteX5" fmla="*/ 3092023 w 11706991"/>
              <a:gd name="connsiteY5" fmla="*/ 0 h 856577"/>
              <a:gd name="connsiteX6" fmla="*/ 3897739 w 11706991"/>
              <a:gd name="connsiteY6" fmla="*/ 0 h 856577"/>
              <a:gd name="connsiteX7" fmla="*/ 4469316 w 11706991"/>
              <a:gd name="connsiteY7" fmla="*/ 0 h 856577"/>
              <a:gd name="connsiteX8" fmla="*/ 4806753 w 11706991"/>
              <a:gd name="connsiteY8" fmla="*/ 0 h 856577"/>
              <a:gd name="connsiteX9" fmla="*/ 5612469 w 11706991"/>
              <a:gd name="connsiteY9" fmla="*/ 0 h 856577"/>
              <a:gd name="connsiteX10" fmla="*/ 6301116 w 11706991"/>
              <a:gd name="connsiteY10" fmla="*/ 0 h 856577"/>
              <a:gd name="connsiteX11" fmla="*/ 6755622 w 11706991"/>
              <a:gd name="connsiteY11" fmla="*/ 0 h 856577"/>
              <a:gd name="connsiteX12" fmla="*/ 7093059 w 11706991"/>
              <a:gd name="connsiteY12" fmla="*/ 0 h 856577"/>
              <a:gd name="connsiteX13" fmla="*/ 7430496 w 11706991"/>
              <a:gd name="connsiteY13" fmla="*/ 0 h 856577"/>
              <a:gd name="connsiteX14" fmla="*/ 8119143 w 11706991"/>
              <a:gd name="connsiteY14" fmla="*/ 0 h 856577"/>
              <a:gd name="connsiteX15" fmla="*/ 8690719 w 11706991"/>
              <a:gd name="connsiteY15" fmla="*/ 0 h 856577"/>
              <a:gd name="connsiteX16" fmla="*/ 9613506 w 11706991"/>
              <a:gd name="connsiteY16" fmla="*/ 0 h 856577"/>
              <a:gd name="connsiteX17" fmla="*/ 10068012 w 11706991"/>
              <a:gd name="connsiteY17" fmla="*/ 0 h 856577"/>
              <a:gd name="connsiteX18" fmla="*/ 10873729 w 11706991"/>
              <a:gd name="connsiteY18" fmla="*/ 0 h 856577"/>
              <a:gd name="connsiteX19" fmla="*/ 11706991 w 11706991"/>
              <a:gd name="connsiteY19" fmla="*/ 0 h 856577"/>
              <a:gd name="connsiteX20" fmla="*/ 11706991 w 11706991"/>
              <a:gd name="connsiteY20" fmla="*/ 411157 h 856577"/>
              <a:gd name="connsiteX21" fmla="*/ 11706991 w 11706991"/>
              <a:gd name="connsiteY21" fmla="*/ 856577 h 856577"/>
              <a:gd name="connsiteX22" fmla="*/ 11135414 w 11706991"/>
              <a:gd name="connsiteY22" fmla="*/ 856577 h 856577"/>
              <a:gd name="connsiteX23" fmla="*/ 10446768 w 11706991"/>
              <a:gd name="connsiteY23" fmla="*/ 856577 h 856577"/>
              <a:gd name="connsiteX24" fmla="*/ 9523982 w 11706991"/>
              <a:gd name="connsiteY24" fmla="*/ 856577 h 856577"/>
              <a:gd name="connsiteX25" fmla="*/ 9069475 w 11706991"/>
              <a:gd name="connsiteY25" fmla="*/ 856577 h 856577"/>
              <a:gd name="connsiteX26" fmla="*/ 8380828 w 11706991"/>
              <a:gd name="connsiteY26" fmla="*/ 856577 h 856577"/>
              <a:gd name="connsiteX27" fmla="*/ 7926322 w 11706991"/>
              <a:gd name="connsiteY27" fmla="*/ 856577 h 856577"/>
              <a:gd name="connsiteX28" fmla="*/ 7354745 w 11706991"/>
              <a:gd name="connsiteY28" fmla="*/ 856577 h 856577"/>
              <a:gd name="connsiteX29" fmla="*/ 7017308 w 11706991"/>
              <a:gd name="connsiteY29" fmla="*/ 856577 h 856577"/>
              <a:gd name="connsiteX30" fmla="*/ 6094522 w 11706991"/>
              <a:gd name="connsiteY30" fmla="*/ 856577 h 856577"/>
              <a:gd name="connsiteX31" fmla="*/ 5640015 w 11706991"/>
              <a:gd name="connsiteY31" fmla="*/ 856577 h 856577"/>
              <a:gd name="connsiteX32" fmla="*/ 4951369 w 11706991"/>
              <a:gd name="connsiteY32" fmla="*/ 856577 h 856577"/>
              <a:gd name="connsiteX33" fmla="*/ 4145652 w 11706991"/>
              <a:gd name="connsiteY33" fmla="*/ 856577 h 856577"/>
              <a:gd name="connsiteX34" fmla="*/ 3808215 w 11706991"/>
              <a:gd name="connsiteY34" fmla="*/ 856577 h 856577"/>
              <a:gd name="connsiteX35" fmla="*/ 2885429 w 11706991"/>
              <a:gd name="connsiteY35" fmla="*/ 856577 h 856577"/>
              <a:gd name="connsiteX36" fmla="*/ 2313852 w 11706991"/>
              <a:gd name="connsiteY36" fmla="*/ 856577 h 856577"/>
              <a:gd name="connsiteX37" fmla="*/ 1976416 w 11706991"/>
              <a:gd name="connsiteY37" fmla="*/ 856577 h 856577"/>
              <a:gd name="connsiteX38" fmla="*/ 1404839 w 11706991"/>
              <a:gd name="connsiteY38" fmla="*/ 856577 h 856577"/>
              <a:gd name="connsiteX39" fmla="*/ 1067402 w 11706991"/>
              <a:gd name="connsiteY39" fmla="*/ 856577 h 856577"/>
              <a:gd name="connsiteX40" fmla="*/ 0 w 11706991"/>
              <a:gd name="connsiteY40" fmla="*/ 856577 h 856577"/>
              <a:gd name="connsiteX41" fmla="*/ 0 w 11706991"/>
              <a:gd name="connsiteY41" fmla="*/ 436854 h 856577"/>
              <a:gd name="connsiteX42" fmla="*/ 0 w 11706991"/>
              <a:gd name="connsiteY42" fmla="*/ 0 h 8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06991" h="856577" fill="none" extrusionOk="0">
                <a:moveTo>
                  <a:pt x="0" y="0"/>
                </a:moveTo>
                <a:cubicBezTo>
                  <a:pt x="89472" y="-2098"/>
                  <a:pt x="229634" y="737"/>
                  <a:pt x="337437" y="0"/>
                </a:cubicBezTo>
                <a:cubicBezTo>
                  <a:pt x="445240" y="-737"/>
                  <a:pt x="844283" y="23121"/>
                  <a:pt x="1026083" y="0"/>
                </a:cubicBezTo>
                <a:cubicBezTo>
                  <a:pt x="1207883" y="-23121"/>
                  <a:pt x="1385737" y="3967"/>
                  <a:pt x="1480590" y="0"/>
                </a:cubicBezTo>
                <a:cubicBezTo>
                  <a:pt x="1575443" y="-3967"/>
                  <a:pt x="2119813" y="-39206"/>
                  <a:pt x="2403376" y="0"/>
                </a:cubicBezTo>
                <a:cubicBezTo>
                  <a:pt x="2686939" y="39206"/>
                  <a:pt x="2817167" y="-9251"/>
                  <a:pt x="3092023" y="0"/>
                </a:cubicBezTo>
                <a:cubicBezTo>
                  <a:pt x="3366879" y="9251"/>
                  <a:pt x="3712747" y="31660"/>
                  <a:pt x="3897739" y="0"/>
                </a:cubicBezTo>
                <a:cubicBezTo>
                  <a:pt x="4082731" y="-31660"/>
                  <a:pt x="4330732" y="-8866"/>
                  <a:pt x="4469316" y="0"/>
                </a:cubicBezTo>
                <a:cubicBezTo>
                  <a:pt x="4607900" y="8866"/>
                  <a:pt x="4732806" y="11630"/>
                  <a:pt x="4806753" y="0"/>
                </a:cubicBezTo>
                <a:cubicBezTo>
                  <a:pt x="4880700" y="-11630"/>
                  <a:pt x="5265247" y="-3751"/>
                  <a:pt x="5612469" y="0"/>
                </a:cubicBezTo>
                <a:cubicBezTo>
                  <a:pt x="5959691" y="3751"/>
                  <a:pt x="5977439" y="15401"/>
                  <a:pt x="6301116" y="0"/>
                </a:cubicBezTo>
                <a:cubicBezTo>
                  <a:pt x="6624793" y="-15401"/>
                  <a:pt x="6660401" y="3205"/>
                  <a:pt x="6755622" y="0"/>
                </a:cubicBezTo>
                <a:cubicBezTo>
                  <a:pt x="6850843" y="-3205"/>
                  <a:pt x="6987234" y="14041"/>
                  <a:pt x="7093059" y="0"/>
                </a:cubicBezTo>
                <a:cubicBezTo>
                  <a:pt x="7198884" y="-14041"/>
                  <a:pt x="7263537" y="2847"/>
                  <a:pt x="7430496" y="0"/>
                </a:cubicBezTo>
                <a:cubicBezTo>
                  <a:pt x="7597455" y="-2847"/>
                  <a:pt x="7822547" y="12841"/>
                  <a:pt x="8119143" y="0"/>
                </a:cubicBezTo>
                <a:cubicBezTo>
                  <a:pt x="8415739" y="-12841"/>
                  <a:pt x="8464109" y="-8420"/>
                  <a:pt x="8690719" y="0"/>
                </a:cubicBezTo>
                <a:cubicBezTo>
                  <a:pt x="8917329" y="8420"/>
                  <a:pt x="9380830" y="-36338"/>
                  <a:pt x="9613506" y="0"/>
                </a:cubicBezTo>
                <a:cubicBezTo>
                  <a:pt x="9846182" y="36338"/>
                  <a:pt x="9927136" y="14701"/>
                  <a:pt x="10068012" y="0"/>
                </a:cubicBezTo>
                <a:cubicBezTo>
                  <a:pt x="10208888" y="-14701"/>
                  <a:pt x="10641427" y="31437"/>
                  <a:pt x="10873729" y="0"/>
                </a:cubicBezTo>
                <a:cubicBezTo>
                  <a:pt x="11106031" y="-31437"/>
                  <a:pt x="11354659" y="-15943"/>
                  <a:pt x="11706991" y="0"/>
                </a:cubicBezTo>
                <a:cubicBezTo>
                  <a:pt x="11703841" y="108870"/>
                  <a:pt x="11723361" y="301725"/>
                  <a:pt x="11706991" y="411157"/>
                </a:cubicBezTo>
                <a:cubicBezTo>
                  <a:pt x="11690621" y="520589"/>
                  <a:pt x="11720319" y="697706"/>
                  <a:pt x="11706991" y="856577"/>
                </a:cubicBezTo>
                <a:cubicBezTo>
                  <a:pt x="11432246" y="867839"/>
                  <a:pt x="11302538" y="840394"/>
                  <a:pt x="11135414" y="856577"/>
                </a:cubicBezTo>
                <a:cubicBezTo>
                  <a:pt x="10968290" y="872760"/>
                  <a:pt x="10751812" y="874007"/>
                  <a:pt x="10446768" y="856577"/>
                </a:cubicBezTo>
                <a:cubicBezTo>
                  <a:pt x="10141724" y="839147"/>
                  <a:pt x="9911161" y="813132"/>
                  <a:pt x="9523982" y="856577"/>
                </a:cubicBezTo>
                <a:cubicBezTo>
                  <a:pt x="9136803" y="900022"/>
                  <a:pt x="9172720" y="875594"/>
                  <a:pt x="9069475" y="856577"/>
                </a:cubicBezTo>
                <a:cubicBezTo>
                  <a:pt x="8966230" y="837560"/>
                  <a:pt x="8536198" y="836586"/>
                  <a:pt x="8380828" y="856577"/>
                </a:cubicBezTo>
                <a:cubicBezTo>
                  <a:pt x="8225458" y="876568"/>
                  <a:pt x="8111720" y="860909"/>
                  <a:pt x="7926322" y="856577"/>
                </a:cubicBezTo>
                <a:cubicBezTo>
                  <a:pt x="7740924" y="852245"/>
                  <a:pt x="7517481" y="838169"/>
                  <a:pt x="7354745" y="856577"/>
                </a:cubicBezTo>
                <a:cubicBezTo>
                  <a:pt x="7192009" y="874985"/>
                  <a:pt x="7183152" y="852855"/>
                  <a:pt x="7017308" y="856577"/>
                </a:cubicBezTo>
                <a:cubicBezTo>
                  <a:pt x="6851464" y="860299"/>
                  <a:pt x="6554948" y="844662"/>
                  <a:pt x="6094522" y="856577"/>
                </a:cubicBezTo>
                <a:cubicBezTo>
                  <a:pt x="5634096" y="868492"/>
                  <a:pt x="5761514" y="864581"/>
                  <a:pt x="5640015" y="856577"/>
                </a:cubicBezTo>
                <a:cubicBezTo>
                  <a:pt x="5518516" y="848573"/>
                  <a:pt x="5091432" y="886478"/>
                  <a:pt x="4951369" y="856577"/>
                </a:cubicBezTo>
                <a:cubicBezTo>
                  <a:pt x="4811306" y="826676"/>
                  <a:pt x="4352220" y="868842"/>
                  <a:pt x="4145652" y="856577"/>
                </a:cubicBezTo>
                <a:cubicBezTo>
                  <a:pt x="3939084" y="844312"/>
                  <a:pt x="3938684" y="861561"/>
                  <a:pt x="3808215" y="856577"/>
                </a:cubicBezTo>
                <a:cubicBezTo>
                  <a:pt x="3677746" y="851593"/>
                  <a:pt x="3129595" y="812277"/>
                  <a:pt x="2885429" y="856577"/>
                </a:cubicBezTo>
                <a:cubicBezTo>
                  <a:pt x="2641263" y="900877"/>
                  <a:pt x="2520055" y="877812"/>
                  <a:pt x="2313852" y="856577"/>
                </a:cubicBezTo>
                <a:cubicBezTo>
                  <a:pt x="2107649" y="835342"/>
                  <a:pt x="2111159" y="872678"/>
                  <a:pt x="1976416" y="856577"/>
                </a:cubicBezTo>
                <a:cubicBezTo>
                  <a:pt x="1841673" y="840476"/>
                  <a:pt x="1634327" y="865614"/>
                  <a:pt x="1404839" y="856577"/>
                </a:cubicBezTo>
                <a:cubicBezTo>
                  <a:pt x="1175351" y="847540"/>
                  <a:pt x="1153584" y="861875"/>
                  <a:pt x="1067402" y="856577"/>
                </a:cubicBezTo>
                <a:cubicBezTo>
                  <a:pt x="981220" y="851279"/>
                  <a:pt x="390378" y="894672"/>
                  <a:pt x="0" y="856577"/>
                </a:cubicBezTo>
                <a:cubicBezTo>
                  <a:pt x="20618" y="720164"/>
                  <a:pt x="19291" y="548393"/>
                  <a:pt x="0" y="436854"/>
                </a:cubicBezTo>
                <a:cubicBezTo>
                  <a:pt x="-19291" y="325315"/>
                  <a:pt x="18443" y="184408"/>
                  <a:pt x="0" y="0"/>
                </a:cubicBezTo>
                <a:close/>
              </a:path>
              <a:path w="11706991" h="856577" stroke="0" extrusionOk="0">
                <a:moveTo>
                  <a:pt x="0" y="0"/>
                </a:moveTo>
                <a:cubicBezTo>
                  <a:pt x="118107" y="11811"/>
                  <a:pt x="196771" y="-12836"/>
                  <a:pt x="337437" y="0"/>
                </a:cubicBezTo>
                <a:cubicBezTo>
                  <a:pt x="478103" y="12836"/>
                  <a:pt x="529000" y="-991"/>
                  <a:pt x="674874" y="0"/>
                </a:cubicBezTo>
                <a:cubicBezTo>
                  <a:pt x="820748" y="991"/>
                  <a:pt x="989414" y="-2106"/>
                  <a:pt x="1129380" y="0"/>
                </a:cubicBezTo>
                <a:cubicBezTo>
                  <a:pt x="1269346" y="2106"/>
                  <a:pt x="1445038" y="-8144"/>
                  <a:pt x="1700957" y="0"/>
                </a:cubicBezTo>
                <a:cubicBezTo>
                  <a:pt x="1956876" y="8144"/>
                  <a:pt x="2205640" y="6619"/>
                  <a:pt x="2389603" y="0"/>
                </a:cubicBezTo>
                <a:cubicBezTo>
                  <a:pt x="2573566" y="-6619"/>
                  <a:pt x="3068320" y="10764"/>
                  <a:pt x="3312390" y="0"/>
                </a:cubicBezTo>
                <a:cubicBezTo>
                  <a:pt x="3556460" y="-10764"/>
                  <a:pt x="4022281" y="18663"/>
                  <a:pt x="4235176" y="0"/>
                </a:cubicBezTo>
                <a:cubicBezTo>
                  <a:pt x="4448071" y="-18663"/>
                  <a:pt x="4603476" y="15471"/>
                  <a:pt x="4923823" y="0"/>
                </a:cubicBezTo>
                <a:cubicBezTo>
                  <a:pt x="5244170" y="-15471"/>
                  <a:pt x="5283761" y="21866"/>
                  <a:pt x="5495399" y="0"/>
                </a:cubicBezTo>
                <a:cubicBezTo>
                  <a:pt x="5707037" y="-21866"/>
                  <a:pt x="5679767" y="-7507"/>
                  <a:pt x="5832836" y="0"/>
                </a:cubicBezTo>
                <a:cubicBezTo>
                  <a:pt x="5985905" y="7507"/>
                  <a:pt x="6117527" y="-9123"/>
                  <a:pt x="6287343" y="0"/>
                </a:cubicBezTo>
                <a:cubicBezTo>
                  <a:pt x="6457159" y="9123"/>
                  <a:pt x="6611489" y="-18443"/>
                  <a:pt x="6741850" y="0"/>
                </a:cubicBezTo>
                <a:cubicBezTo>
                  <a:pt x="6872211" y="18443"/>
                  <a:pt x="7082488" y="6438"/>
                  <a:pt x="7196356" y="0"/>
                </a:cubicBezTo>
                <a:cubicBezTo>
                  <a:pt x="7310224" y="-6438"/>
                  <a:pt x="7417501" y="-1461"/>
                  <a:pt x="7533793" y="0"/>
                </a:cubicBezTo>
                <a:cubicBezTo>
                  <a:pt x="7650085" y="1461"/>
                  <a:pt x="7795734" y="-37"/>
                  <a:pt x="7871230" y="0"/>
                </a:cubicBezTo>
                <a:cubicBezTo>
                  <a:pt x="7946726" y="37"/>
                  <a:pt x="8408665" y="15327"/>
                  <a:pt x="8559876" y="0"/>
                </a:cubicBezTo>
                <a:cubicBezTo>
                  <a:pt x="8711087" y="-15327"/>
                  <a:pt x="9097028" y="-8332"/>
                  <a:pt x="9482663" y="0"/>
                </a:cubicBezTo>
                <a:cubicBezTo>
                  <a:pt x="9868298" y="8332"/>
                  <a:pt x="9913957" y="35812"/>
                  <a:pt x="10288379" y="0"/>
                </a:cubicBezTo>
                <a:cubicBezTo>
                  <a:pt x="10662801" y="-35812"/>
                  <a:pt x="10510798" y="14317"/>
                  <a:pt x="10625816" y="0"/>
                </a:cubicBezTo>
                <a:cubicBezTo>
                  <a:pt x="10740834" y="-14317"/>
                  <a:pt x="10883917" y="-12476"/>
                  <a:pt x="10963253" y="0"/>
                </a:cubicBezTo>
                <a:cubicBezTo>
                  <a:pt x="11042589" y="12476"/>
                  <a:pt x="11435123" y="-33417"/>
                  <a:pt x="11706991" y="0"/>
                </a:cubicBezTo>
                <a:cubicBezTo>
                  <a:pt x="11714703" y="218426"/>
                  <a:pt x="11693424" y="234786"/>
                  <a:pt x="11706991" y="436854"/>
                </a:cubicBezTo>
                <a:cubicBezTo>
                  <a:pt x="11720558" y="638922"/>
                  <a:pt x="11721836" y="722315"/>
                  <a:pt x="11706991" y="856577"/>
                </a:cubicBezTo>
                <a:cubicBezTo>
                  <a:pt x="11512375" y="870289"/>
                  <a:pt x="11270749" y="875458"/>
                  <a:pt x="11135414" y="856577"/>
                </a:cubicBezTo>
                <a:cubicBezTo>
                  <a:pt x="11000079" y="837696"/>
                  <a:pt x="10494065" y="857101"/>
                  <a:pt x="10329698" y="856577"/>
                </a:cubicBezTo>
                <a:cubicBezTo>
                  <a:pt x="10165331" y="856053"/>
                  <a:pt x="10067832" y="860882"/>
                  <a:pt x="9992261" y="856577"/>
                </a:cubicBezTo>
                <a:cubicBezTo>
                  <a:pt x="9916691" y="852272"/>
                  <a:pt x="9799941" y="861616"/>
                  <a:pt x="9654824" y="856577"/>
                </a:cubicBezTo>
                <a:cubicBezTo>
                  <a:pt x="9509707" y="851538"/>
                  <a:pt x="9108027" y="857375"/>
                  <a:pt x="8849108" y="856577"/>
                </a:cubicBezTo>
                <a:cubicBezTo>
                  <a:pt x="8590189" y="855779"/>
                  <a:pt x="8610803" y="838101"/>
                  <a:pt x="8394601" y="856577"/>
                </a:cubicBezTo>
                <a:cubicBezTo>
                  <a:pt x="8178399" y="875053"/>
                  <a:pt x="8150487" y="850098"/>
                  <a:pt x="8057164" y="856577"/>
                </a:cubicBezTo>
                <a:cubicBezTo>
                  <a:pt x="7963841" y="863056"/>
                  <a:pt x="7771229" y="835516"/>
                  <a:pt x="7485588" y="856577"/>
                </a:cubicBezTo>
                <a:cubicBezTo>
                  <a:pt x="7199947" y="877638"/>
                  <a:pt x="7256094" y="871389"/>
                  <a:pt x="7148151" y="856577"/>
                </a:cubicBezTo>
                <a:cubicBezTo>
                  <a:pt x="7040208" y="841765"/>
                  <a:pt x="6797711" y="856606"/>
                  <a:pt x="6693644" y="856577"/>
                </a:cubicBezTo>
                <a:cubicBezTo>
                  <a:pt x="6589577" y="856548"/>
                  <a:pt x="6292599" y="828256"/>
                  <a:pt x="6122068" y="856577"/>
                </a:cubicBezTo>
                <a:cubicBezTo>
                  <a:pt x="5951537" y="884898"/>
                  <a:pt x="5690190" y="859453"/>
                  <a:pt x="5550491" y="856577"/>
                </a:cubicBezTo>
                <a:cubicBezTo>
                  <a:pt x="5410792" y="853701"/>
                  <a:pt x="5018439" y="890959"/>
                  <a:pt x="4861844" y="856577"/>
                </a:cubicBezTo>
                <a:cubicBezTo>
                  <a:pt x="4705249" y="822195"/>
                  <a:pt x="4268615" y="851413"/>
                  <a:pt x="4056128" y="856577"/>
                </a:cubicBezTo>
                <a:cubicBezTo>
                  <a:pt x="3843641" y="861741"/>
                  <a:pt x="3481856" y="880626"/>
                  <a:pt x="3250412" y="856577"/>
                </a:cubicBezTo>
                <a:cubicBezTo>
                  <a:pt x="3018968" y="832528"/>
                  <a:pt x="3030452" y="846926"/>
                  <a:pt x="2912975" y="856577"/>
                </a:cubicBezTo>
                <a:cubicBezTo>
                  <a:pt x="2795498" y="866228"/>
                  <a:pt x="2530509" y="873287"/>
                  <a:pt x="2224328" y="856577"/>
                </a:cubicBezTo>
                <a:cubicBezTo>
                  <a:pt x="1918147" y="839867"/>
                  <a:pt x="1883075" y="848964"/>
                  <a:pt x="1769822" y="856577"/>
                </a:cubicBezTo>
                <a:cubicBezTo>
                  <a:pt x="1656569" y="864190"/>
                  <a:pt x="1422481" y="843148"/>
                  <a:pt x="1198245" y="856577"/>
                </a:cubicBezTo>
                <a:cubicBezTo>
                  <a:pt x="974009" y="870006"/>
                  <a:pt x="862229" y="865704"/>
                  <a:pt x="743738" y="856577"/>
                </a:cubicBezTo>
                <a:cubicBezTo>
                  <a:pt x="625247" y="847450"/>
                  <a:pt x="273026" y="821765"/>
                  <a:pt x="0" y="856577"/>
                </a:cubicBezTo>
                <a:cubicBezTo>
                  <a:pt x="17115" y="718117"/>
                  <a:pt x="17804" y="655201"/>
                  <a:pt x="0" y="453986"/>
                </a:cubicBezTo>
                <a:cubicBezTo>
                  <a:pt x="-17804" y="252771"/>
                  <a:pt x="11896" y="113549"/>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400" b="1" dirty="0">
                <a:solidFill>
                  <a:schemeClr val="tx1"/>
                </a:solidFill>
                <a:latin typeface="Century Gothic" panose="020B0502020202020204" pitchFamily="34" charset="0"/>
              </a:rPr>
              <a:t>Use a dictionary to find out the meaning of these words</a:t>
            </a:r>
            <a:r>
              <a:rPr lang="en-US" sz="2400" b="1" dirty="0" smtClean="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cxnSp>
        <p:nvCxnSpPr>
          <p:cNvPr id="18" name="Straight Connector 17">
            <a:extLst>
              <a:ext uri="{FF2B5EF4-FFF2-40B4-BE49-F238E27FC236}">
                <a16:creationId xmlns:a16="http://schemas.microsoft.com/office/drawing/2014/main" id="{E6E29B66-3F3A-485A-B6F9-A4F6A4317B77}"/>
              </a:ext>
            </a:extLst>
          </p:cNvPr>
          <p:cNvCxnSpPr/>
          <p:nvPr/>
        </p:nvCxnSpPr>
        <p:spPr>
          <a:xfrm>
            <a:off x="448408" y="64667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7">
            <a:extLst>
              <a:ext uri="{FF2B5EF4-FFF2-40B4-BE49-F238E27FC236}">
                <a16:creationId xmlns:a16="http://schemas.microsoft.com/office/drawing/2014/main" id="{1736EE31-4583-48DC-BFFF-ED7C54158A0B}"/>
              </a:ext>
            </a:extLst>
          </p:cNvPr>
          <p:cNvSpPr txBox="1"/>
          <p:nvPr/>
        </p:nvSpPr>
        <p:spPr>
          <a:xfrm>
            <a:off x="7459013" y="6449032"/>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21" name="Rectangle 20"/>
          <p:cNvSpPr/>
          <p:nvPr/>
        </p:nvSpPr>
        <p:spPr>
          <a:xfrm>
            <a:off x="284932" y="64183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249233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ED8F4DAD-7F6B-4C4C-8DFB-4DD636740718}"/>
              </a:ext>
            </a:extLst>
          </p:cNvPr>
          <p:cNvSpPr/>
          <p:nvPr/>
        </p:nvSpPr>
        <p:spPr>
          <a:xfrm>
            <a:off x="1451671" y="1190935"/>
            <a:ext cx="9263446" cy="856577"/>
          </a:xfrm>
          <a:custGeom>
            <a:avLst/>
            <a:gdLst>
              <a:gd name="connsiteX0" fmla="*/ 0 w 11706991"/>
              <a:gd name="connsiteY0" fmla="*/ 0 h 856577"/>
              <a:gd name="connsiteX1" fmla="*/ 337437 w 11706991"/>
              <a:gd name="connsiteY1" fmla="*/ 0 h 856577"/>
              <a:gd name="connsiteX2" fmla="*/ 1026083 w 11706991"/>
              <a:gd name="connsiteY2" fmla="*/ 0 h 856577"/>
              <a:gd name="connsiteX3" fmla="*/ 1480590 w 11706991"/>
              <a:gd name="connsiteY3" fmla="*/ 0 h 856577"/>
              <a:gd name="connsiteX4" fmla="*/ 2403376 w 11706991"/>
              <a:gd name="connsiteY4" fmla="*/ 0 h 856577"/>
              <a:gd name="connsiteX5" fmla="*/ 3092023 w 11706991"/>
              <a:gd name="connsiteY5" fmla="*/ 0 h 856577"/>
              <a:gd name="connsiteX6" fmla="*/ 3897739 w 11706991"/>
              <a:gd name="connsiteY6" fmla="*/ 0 h 856577"/>
              <a:gd name="connsiteX7" fmla="*/ 4469316 w 11706991"/>
              <a:gd name="connsiteY7" fmla="*/ 0 h 856577"/>
              <a:gd name="connsiteX8" fmla="*/ 4806753 w 11706991"/>
              <a:gd name="connsiteY8" fmla="*/ 0 h 856577"/>
              <a:gd name="connsiteX9" fmla="*/ 5612469 w 11706991"/>
              <a:gd name="connsiteY9" fmla="*/ 0 h 856577"/>
              <a:gd name="connsiteX10" fmla="*/ 6301116 w 11706991"/>
              <a:gd name="connsiteY10" fmla="*/ 0 h 856577"/>
              <a:gd name="connsiteX11" fmla="*/ 6755622 w 11706991"/>
              <a:gd name="connsiteY11" fmla="*/ 0 h 856577"/>
              <a:gd name="connsiteX12" fmla="*/ 7093059 w 11706991"/>
              <a:gd name="connsiteY12" fmla="*/ 0 h 856577"/>
              <a:gd name="connsiteX13" fmla="*/ 7430496 w 11706991"/>
              <a:gd name="connsiteY13" fmla="*/ 0 h 856577"/>
              <a:gd name="connsiteX14" fmla="*/ 8119143 w 11706991"/>
              <a:gd name="connsiteY14" fmla="*/ 0 h 856577"/>
              <a:gd name="connsiteX15" fmla="*/ 8690719 w 11706991"/>
              <a:gd name="connsiteY15" fmla="*/ 0 h 856577"/>
              <a:gd name="connsiteX16" fmla="*/ 9613506 w 11706991"/>
              <a:gd name="connsiteY16" fmla="*/ 0 h 856577"/>
              <a:gd name="connsiteX17" fmla="*/ 10068012 w 11706991"/>
              <a:gd name="connsiteY17" fmla="*/ 0 h 856577"/>
              <a:gd name="connsiteX18" fmla="*/ 10873729 w 11706991"/>
              <a:gd name="connsiteY18" fmla="*/ 0 h 856577"/>
              <a:gd name="connsiteX19" fmla="*/ 11706991 w 11706991"/>
              <a:gd name="connsiteY19" fmla="*/ 0 h 856577"/>
              <a:gd name="connsiteX20" fmla="*/ 11706991 w 11706991"/>
              <a:gd name="connsiteY20" fmla="*/ 411157 h 856577"/>
              <a:gd name="connsiteX21" fmla="*/ 11706991 w 11706991"/>
              <a:gd name="connsiteY21" fmla="*/ 856577 h 856577"/>
              <a:gd name="connsiteX22" fmla="*/ 11135414 w 11706991"/>
              <a:gd name="connsiteY22" fmla="*/ 856577 h 856577"/>
              <a:gd name="connsiteX23" fmla="*/ 10446768 w 11706991"/>
              <a:gd name="connsiteY23" fmla="*/ 856577 h 856577"/>
              <a:gd name="connsiteX24" fmla="*/ 9523982 w 11706991"/>
              <a:gd name="connsiteY24" fmla="*/ 856577 h 856577"/>
              <a:gd name="connsiteX25" fmla="*/ 9069475 w 11706991"/>
              <a:gd name="connsiteY25" fmla="*/ 856577 h 856577"/>
              <a:gd name="connsiteX26" fmla="*/ 8380828 w 11706991"/>
              <a:gd name="connsiteY26" fmla="*/ 856577 h 856577"/>
              <a:gd name="connsiteX27" fmla="*/ 7926322 w 11706991"/>
              <a:gd name="connsiteY27" fmla="*/ 856577 h 856577"/>
              <a:gd name="connsiteX28" fmla="*/ 7354745 w 11706991"/>
              <a:gd name="connsiteY28" fmla="*/ 856577 h 856577"/>
              <a:gd name="connsiteX29" fmla="*/ 7017308 w 11706991"/>
              <a:gd name="connsiteY29" fmla="*/ 856577 h 856577"/>
              <a:gd name="connsiteX30" fmla="*/ 6094522 w 11706991"/>
              <a:gd name="connsiteY30" fmla="*/ 856577 h 856577"/>
              <a:gd name="connsiteX31" fmla="*/ 5640015 w 11706991"/>
              <a:gd name="connsiteY31" fmla="*/ 856577 h 856577"/>
              <a:gd name="connsiteX32" fmla="*/ 4951369 w 11706991"/>
              <a:gd name="connsiteY32" fmla="*/ 856577 h 856577"/>
              <a:gd name="connsiteX33" fmla="*/ 4145652 w 11706991"/>
              <a:gd name="connsiteY33" fmla="*/ 856577 h 856577"/>
              <a:gd name="connsiteX34" fmla="*/ 3808215 w 11706991"/>
              <a:gd name="connsiteY34" fmla="*/ 856577 h 856577"/>
              <a:gd name="connsiteX35" fmla="*/ 2885429 w 11706991"/>
              <a:gd name="connsiteY35" fmla="*/ 856577 h 856577"/>
              <a:gd name="connsiteX36" fmla="*/ 2313852 w 11706991"/>
              <a:gd name="connsiteY36" fmla="*/ 856577 h 856577"/>
              <a:gd name="connsiteX37" fmla="*/ 1976416 w 11706991"/>
              <a:gd name="connsiteY37" fmla="*/ 856577 h 856577"/>
              <a:gd name="connsiteX38" fmla="*/ 1404839 w 11706991"/>
              <a:gd name="connsiteY38" fmla="*/ 856577 h 856577"/>
              <a:gd name="connsiteX39" fmla="*/ 1067402 w 11706991"/>
              <a:gd name="connsiteY39" fmla="*/ 856577 h 856577"/>
              <a:gd name="connsiteX40" fmla="*/ 0 w 11706991"/>
              <a:gd name="connsiteY40" fmla="*/ 856577 h 856577"/>
              <a:gd name="connsiteX41" fmla="*/ 0 w 11706991"/>
              <a:gd name="connsiteY41" fmla="*/ 436854 h 856577"/>
              <a:gd name="connsiteX42" fmla="*/ 0 w 11706991"/>
              <a:gd name="connsiteY42" fmla="*/ 0 h 8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06991" h="856577" fill="none" extrusionOk="0">
                <a:moveTo>
                  <a:pt x="0" y="0"/>
                </a:moveTo>
                <a:cubicBezTo>
                  <a:pt x="89472" y="-2098"/>
                  <a:pt x="229634" y="737"/>
                  <a:pt x="337437" y="0"/>
                </a:cubicBezTo>
                <a:cubicBezTo>
                  <a:pt x="445240" y="-737"/>
                  <a:pt x="844283" y="23121"/>
                  <a:pt x="1026083" y="0"/>
                </a:cubicBezTo>
                <a:cubicBezTo>
                  <a:pt x="1207883" y="-23121"/>
                  <a:pt x="1385737" y="3967"/>
                  <a:pt x="1480590" y="0"/>
                </a:cubicBezTo>
                <a:cubicBezTo>
                  <a:pt x="1575443" y="-3967"/>
                  <a:pt x="2119813" y="-39206"/>
                  <a:pt x="2403376" y="0"/>
                </a:cubicBezTo>
                <a:cubicBezTo>
                  <a:pt x="2686939" y="39206"/>
                  <a:pt x="2817167" y="-9251"/>
                  <a:pt x="3092023" y="0"/>
                </a:cubicBezTo>
                <a:cubicBezTo>
                  <a:pt x="3366879" y="9251"/>
                  <a:pt x="3712747" y="31660"/>
                  <a:pt x="3897739" y="0"/>
                </a:cubicBezTo>
                <a:cubicBezTo>
                  <a:pt x="4082731" y="-31660"/>
                  <a:pt x="4330732" y="-8866"/>
                  <a:pt x="4469316" y="0"/>
                </a:cubicBezTo>
                <a:cubicBezTo>
                  <a:pt x="4607900" y="8866"/>
                  <a:pt x="4732806" y="11630"/>
                  <a:pt x="4806753" y="0"/>
                </a:cubicBezTo>
                <a:cubicBezTo>
                  <a:pt x="4880700" y="-11630"/>
                  <a:pt x="5265247" y="-3751"/>
                  <a:pt x="5612469" y="0"/>
                </a:cubicBezTo>
                <a:cubicBezTo>
                  <a:pt x="5959691" y="3751"/>
                  <a:pt x="5977439" y="15401"/>
                  <a:pt x="6301116" y="0"/>
                </a:cubicBezTo>
                <a:cubicBezTo>
                  <a:pt x="6624793" y="-15401"/>
                  <a:pt x="6660401" y="3205"/>
                  <a:pt x="6755622" y="0"/>
                </a:cubicBezTo>
                <a:cubicBezTo>
                  <a:pt x="6850843" y="-3205"/>
                  <a:pt x="6987234" y="14041"/>
                  <a:pt x="7093059" y="0"/>
                </a:cubicBezTo>
                <a:cubicBezTo>
                  <a:pt x="7198884" y="-14041"/>
                  <a:pt x="7263537" y="2847"/>
                  <a:pt x="7430496" y="0"/>
                </a:cubicBezTo>
                <a:cubicBezTo>
                  <a:pt x="7597455" y="-2847"/>
                  <a:pt x="7822547" y="12841"/>
                  <a:pt x="8119143" y="0"/>
                </a:cubicBezTo>
                <a:cubicBezTo>
                  <a:pt x="8415739" y="-12841"/>
                  <a:pt x="8464109" y="-8420"/>
                  <a:pt x="8690719" y="0"/>
                </a:cubicBezTo>
                <a:cubicBezTo>
                  <a:pt x="8917329" y="8420"/>
                  <a:pt x="9380830" y="-36338"/>
                  <a:pt x="9613506" y="0"/>
                </a:cubicBezTo>
                <a:cubicBezTo>
                  <a:pt x="9846182" y="36338"/>
                  <a:pt x="9927136" y="14701"/>
                  <a:pt x="10068012" y="0"/>
                </a:cubicBezTo>
                <a:cubicBezTo>
                  <a:pt x="10208888" y="-14701"/>
                  <a:pt x="10641427" y="31437"/>
                  <a:pt x="10873729" y="0"/>
                </a:cubicBezTo>
                <a:cubicBezTo>
                  <a:pt x="11106031" y="-31437"/>
                  <a:pt x="11354659" y="-15943"/>
                  <a:pt x="11706991" y="0"/>
                </a:cubicBezTo>
                <a:cubicBezTo>
                  <a:pt x="11703841" y="108870"/>
                  <a:pt x="11723361" y="301725"/>
                  <a:pt x="11706991" y="411157"/>
                </a:cubicBezTo>
                <a:cubicBezTo>
                  <a:pt x="11690621" y="520589"/>
                  <a:pt x="11720319" y="697706"/>
                  <a:pt x="11706991" y="856577"/>
                </a:cubicBezTo>
                <a:cubicBezTo>
                  <a:pt x="11432246" y="867839"/>
                  <a:pt x="11302538" y="840394"/>
                  <a:pt x="11135414" y="856577"/>
                </a:cubicBezTo>
                <a:cubicBezTo>
                  <a:pt x="10968290" y="872760"/>
                  <a:pt x="10751812" y="874007"/>
                  <a:pt x="10446768" y="856577"/>
                </a:cubicBezTo>
                <a:cubicBezTo>
                  <a:pt x="10141724" y="839147"/>
                  <a:pt x="9911161" y="813132"/>
                  <a:pt x="9523982" y="856577"/>
                </a:cubicBezTo>
                <a:cubicBezTo>
                  <a:pt x="9136803" y="900022"/>
                  <a:pt x="9172720" y="875594"/>
                  <a:pt x="9069475" y="856577"/>
                </a:cubicBezTo>
                <a:cubicBezTo>
                  <a:pt x="8966230" y="837560"/>
                  <a:pt x="8536198" y="836586"/>
                  <a:pt x="8380828" y="856577"/>
                </a:cubicBezTo>
                <a:cubicBezTo>
                  <a:pt x="8225458" y="876568"/>
                  <a:pt x="8111720" y="860909"/>
                  <a:pt x="7926322" y="856577"/>
                </a:cubicBezTo>
                <a:cubicBezTo>
                  <a:pt x="7740924" y="852245"/>
                  <a:pt x="7517481" y="838169"/>
                  <a:pt x="7354745" y="856577"/>
                </a:cubicBezTo>
                <a:cubicBezTo>
                  <a:pt x="7192009" y="874985"/>
                  <a:pt x="7183152" y="852855"/>
                  <a:pt x="7017308" y="856577"/>
                </a:cubicBezTo>
                <a:cubicBezTo>
                  <a:pt x="6851464" y="860299"/>
                  <a:pt x="6554948" y="844662"/>
                  <a:pt x="6094522" y="856577"/>
                </a:cubicBezTo>
                <a:cubicBezTo>
                  <a:pt x="5634096" y="868492"/>
                  <a:pt x="5761514" y="864581"/>
                  <a:pt x="5640015" y="856577"/>
                </a:cubicBezTo>
                <a:cubicBezTo>
                  <a:pt x="5518516" y="848573"/>
                  <a:pt x="5091432" y="886478"/>
                  <a:pt x="4951369" y="856577"/>
                </a:cubicBezTo>
                <a:cubicBezTo>
                  <a:pt x="4811306" y="826676"/>
                  <a:pt x="4352220" y="868842"/>
                  <a:pt x="4145652" y="856577"/>
                </a:cubicBezTo>
                <a:cubicBezTo>
                  <a:pt x="3939084" y="844312"/>
                  <a:pt x="3938684" y="861561"/>
                  <a:pt x="3808215" y="856577"/>
                </a:cubicBezTo>
                <a:cubicBezTo>
                  <a:pt x="3677746" y="851593"/>
                  <a:pt x="3129595" y="812277"/>
                  <a:pt x="2885429" y="856577"/>
                </a:cubicBezTo>
                <a:cubicBezTo>
                  <a:pt x="2641263" y="900877"/>
                  <a:pt x="2520055" y="877812"/>
                  <a:pt x="2313852" y="856577"/>
                </a:cubicBezTo>
                <a:cubicBezTo>
                  <a:pt x="2107649" y="835342"/>
                  <a:pt x="2111159" y="872678"/>
                  <a:pt x="1976416" y="856577"/>
                </a:cubicBezTo>
                <a:cubicBezTo>
                  <a:pt x="1841673" y="840476"/>
                  <a:pt x="1634327" y="865614"/>
                  <a:pt x="1404839" y="856577"/>
                </a:cubicBezTo>
                <a:cubicBezTo>
                  <a:pt x="1175351" y="847540"/>
                  <a:pt x="1153584" y="861875"/>
                  <a:pt x="1067402" y="856577"/>
                </a:cubicBezTo>
                <a:cubicBezTo>
                  <a:pt x="981220" y="851279"/>
                  <a:pt x="390378" y="894672"/>
                  <a:pt x="0" y="856577"/>
                </a:cubicBezTo>
                <a:cubicBezTo>
                  <a:pt x="20618" y="720164"/>
                  <a:pt x="19291" y="548393"/>
                  <a:pt x="0" y="436854"/>
                </a:cubicBezTo>
                <a:cubicBezTo>
                  <a:pt x="-19291" y="325315"/>
                  <a:pt x="18443" y="184408"/>
                  <a:pt x="0" y="0"/>
                </a:cubicBezTo>
                <a:close/>
              </a:path>
              <a:path w="11706991" h="856577" stroke="0" extrusionOk="0">
                <a:moveTo>
                  <a:pt x="0" y="0"/>
                </a:moveTo>
                <a:cubicBezTo>
                  <a:pt x="118107" y="11811"/>
                  <a:pt x="196771" y="-12836"/>
                  <a:pt x="337437" y="0"/>
                </a:cubicBezTo>
                <a:cubicBezTo>
                  <a:pt x="478103" y="12836"/>
                  <a:pt x="529000" y="-991"/>
                  <a:pt x="674874" y="0"/>
                </a:cubicBezTo>
                <a:cubicBezTo>
                  <a:pt x="820748" y="991"/>
                  <a:pt x="989414" y="-2106"/>
                  <a:pt x="1129380" y="0"/>
                </a:cubicBezTo>
                <a:cubicBezTo>
                  <a:pt x="1269346" y="2106"/>
                  <a:pt x="1445038" y="-8144"/>
                  <a:pt x="1700957" y="0"/>
                </a:cubicBezTo>
                <a:cubicBezTo>
                  <a:pt x="1956876" y="8144"/>
                  <a:pt x="2205640" y="6619"/>
                  <a:pt x="2389603" y="0"/>
                </a:cubicBezTo>
                <a:cubicBezTo>
                  <a:pt x="2573566" y="-6619"/>
                  <a:pt x="3068320" y="10764"/>
                  <a:pt x="3312390" y="0"/>
                </a:cubicBezTo>
                <a:cubicBezTo>
                  <a:pt x="3556460" y="-10764"/>
                  <a:pt x="4022281" y="18663"/>
                  <a:pt x="4235176" y="0"/>
                </a:cubicBezTo>
                <a:cubicBezTo>
                  <a:pt x="4448071" y="-18663"/>
                  <a:pt x="4603476" y="15471"/>
                  <a:pt x="4923823" y="0"/>
                </a:cubicBezTo>
                <a:cubicBezTo>
                  <a:pt x="5244170" y="-15471"/>
                  <a:pt x="5283761" y="21866"/>
                  <a:pt x="5495399" y="0"/>
                </a:cubicBezTo>
                <a:cubicBezTo>
                  <a:pt x="5707037" y="-21866"/>
                  <a:pt x="5679767" y="-7507"/>
                  <a:pt x="5832836" y="0"/>
                </a:cubicBezTo>
                <a:cubicBezTo>
                  <a:pt x="5985905" y="7507"/>
                  <a:pt x="6117527" y="-9123"/>
                  <a:pt x="6287343" y="0"/>
                </a:cubicBezTo>
                <a:cubicBezTo>
                  <a:pt x="6457159" y="9123"/>
                  <a:pt x="6611489" y="-18443"/>
                  <a:pt x="6741850" y="0"/>
                </a:cubicBezTo>
                <a:cubicBezTo>
                  <a:pt x="6872211" y="18443"/>
                  <a:pt x="7082488" y="6438"/>
                  <a:pt x="7196356" y="0"/>
                </a:cubicBezTo>
                <a:cubicBezTo>
                  <a:pt x="7310224" y="-6438"/>
                  <a:pt x="7417501" y="-1461"/>
                  <a:pt x="7533793" y="0"/>
                </a:cubicBezTo>
                <a:cubicBezTo>
                  <a:pt x="7650085" y="1461"/>
                  <a:pt x="7795734" y="-37"/>
                  <a:pt x="7871230" y="0"/>
                </a:cubicBezTo>
                <a:cubicBezTo>
                  <a:pt x="7946726" y="37"/>
                  <a:pt x="8408665" y="15327"/>
                  <a:pt x="8559876" y="0"/>
                </a:cubicBezTo>
                <a:cubicBezTo>
                  <a:pt x="8711087" y="-15327"/>
                  <a:pt x="9097028" y="-8332"/>
                  <a:pt x="9482663" y="0"/>
                </a:cubicBezTo>
                <a:cubicBezTo>
                  <a:pt x="9868298" y="8332"/>
                  <a:pt x="9913957" y="35812"/>
                  <a:pt x="10288379" y="0"/>
                </a:cubicBezTo>
                <a:cubicBezTo>
                  <a:pt x="10662801" y="-35812"/>
                  <a:pt x="10510798" y="14317"/>
                  <a:pt x="10625816" y="0"/>
                </a:cubicBezTo>
                <a:cubicBezTo>
                  <a:pt x="10740834" y="-14317"/>
                  <a:pt x="10883917" y="-12476"/>
                  <a:pt x="10963253" y="0"/>
                </a:cubicBezTo>
                <a:cubicBezTo>
                  <a:pt x="11042589" y="12476"/>
                  <a:pt x="11435123" y="-33417"/>
                  <a:pt x="11706991" y="0"/>
                </a:cubicBezTo>
                <a:cubicBezTo>
                  <a:pt x="11714703" y="218426"/>
                  <a:pt x="11693424" y="234786"/>
                  <a:pt x="11706991" y="436854"/>
                </a:cubicBezTo>
                <a:cubicBezTo>
                  <a:pt x="11720558" y="638922"/>
                  <a:pt x="11721836" y="722315"/>
                  <a:pt x="11706991" y="856577"/>
                </a:cubicBezTo>
                <a:cubicBezTo>
                  <a:pt x="11512375" y="870289"/>
                  <a:pt x="11270749" y="875458"/>
                  <a:pt x="11135414" y="856577"/>
                </a:cubicBezTo>
                <a:cubicBezTo>
                  <a:pt x="11000079" y="837696"/>
                  <a:pt x="10494065" y="857101"/>
                  <a:pt x="10329698" y="856577"/>
                </a:cubicBezTo>
                <a:cubicBezTo>
                  <a:pt x="10165331" y="856053"/>
                  <a:pt x="10067832" y="860882"/>
                  <a:pt x="9992261" y="856577"/>
                </a:cubicBezTo>
                <a:cubicBezTo>
                  <a:pt x="9916691" y="852272"/>
                  <a:pt x="9799941" y="861616"/>
                  <a:pt x="9654824" y="856577"/>
                </a:cubicBezTo>
                <a:cubicBezTo>
                  <a:pt x="9509707" y="851538"/>
                  <a:pt x="9108027" y="857375"/>
                  <a:pt x="8849108" y="856577"/>
                </a:cubicBezTo>
                <a:cubicBezTo>
                  <a:pt x="8590189" y="855779"/>
                  <a:pt x="8610803" y="838101"/>
                  <a:pt x="8394601" y="856577"/>
                </a:cubicBezTo>
                <a:cubicBezTo>
                  <a:pt x="8178399" y="875053"/>
                  <a:pt x="8150487" y="850098"/>
                  <a:pt x="8057164" y="856577"/>
                </a:cubicBezTo>
                <a:cubicBezTo>
                  <a:pt x="7963841" y="863056"/>
                  <a:pt x="7771229" y="835516"/>
                  <a:pt x="7485588" y="856577"/>
                </a:cubicBezTo>
                <a:cubicBezTo>
                  <a:pt x="7199947" y="877638"/>
                  <a:pt x="7256094" y="871389"/>
                  <a:pt x="7148151" y="856577"/>
                </a:cubicBezTo>
                <a:cubicBezTo>
                  <a:pt x="7040208" y="841765"/>
                  <a:pt x="6797711" y="856606"/>
                  <a:pt x="6693644" y="856577"/>
                </a:cubicBezTo>
                <a:cubicBezTo>
                  <a:pt x="6589577" y="856548"/>
                  <a:pt x="6292599" y="828256"/>
                  <a:pt x="6122068" y="856577"/>
                </a:cubicBezTo>
                <a:cubicBezTo>
                  <a:pt x="5951537" y="884898"/>
                  <a:pt x="5690190" y="859453"/>
                  <a:pt x="5550491" y="856577"/>
                </a:cubicBezTo>
                <a:cubicBezTo>
                  <a:pt x="5410792" y="853701"/>
                  <a:pt x="5018439" y="890959"/>
                  <a:pt x="4861844" y="856577"/>
                </a:cubicBezTo>
                <a:cubicBezTo>
                  <a:pt x="4705249" y="822195"/>
                  <a:pt x="4268615" y="851413"/>
                  <a:pt x="4056128" y="856577"/>
                </a:cubicBezTo>
                <a:cubicBezTo>
                  <a:pt x="3843641" y="861741"/>
                  <a:pt x="3481856" y="880626"/>
                  <a:pt x="3250412" y="856577"/>
                </a:cubicBezTo>
                <a:cubicBezTo>
                  <a:pt x="3018968" y="832528"/>
                  <a:pt x="3030452" y="846926"/>
                  <a:pt x="2912975" y="856577"/>
                </a:cubicBezTo>
                <a:cubicBezTo>
                  <a:pt x="2795498" y="866228"/>
                  <a:pt x="2530509" y="873287"/>
                  <a:pt x="2224328" y="856577"/>
                </a:cubicBezTo>
                <a:cubicBezTo>
                  <a:pt x="1918147" y="839867"/>
                  <a:pt x="1883075" y="848964"/>
                  <a:pt x="1769822" y="856577"/>
                </a:cubicBezTo>
                <a:cubicBezTo>
                  <a:pt x="1656569" y="864190"/>
                  <a:pt x="1422481" y="843148"/>
                  <a:pt x="1198245" y="856577"/>
                </a:cubicBezTo>
                <a:cubicBezTo>
                  <a:pt x="974009" y="870006"/>
                  <a:pt x="862229" y="865704"/>
                  <a:pt x="743738" y="856577"/>
                </a:cubicBezTo>
                <a:cubicBezTo>
                  <a:pt x="625247" y="847450"/>
                  <a:pt x="273026" y="821765"/>
                  <a:pt x="0" y="856577"/>
                </a:cubicBezTo>
                <a:cubicBezTo>
                  <a:pt x="17115" y="718117"/>
                  <a:pt x="17804" y="655201"/>
                  <a:pt x="0" y="453986"/>
                </a:cubicBezTo>
                <a:cubicBezTo>
                  <a:pt x="-17804" y="252771"/>
                  <a:pt x="11896" y="113549"/>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After reading the words, match each word with its meaning.</a:t>
            </a:r>
          </a:p>
        </p:txBody>
      </p:sp>
      <p:sp>
        <p:nvSpPr>
          <p:cNvPr id="6" name="Frame 5">
            <a:extLst>
              <a:ext uri="{FF2B5EF4-FFF2-40B4-BE49-F238E27FC236}">
                <a16:creationId xmlns:a16="http://schemas.microsoft.com/office/drawing/2014/main" id="{75BBC595-0278-4AA9-82BB-96DF4416E83E}"/>
              </a:ext>
            </a:extLst>
          </p:cNvPr>
          <p:cNvSpPr/>
          <p:nvPr/>
        </p:nvSpPr>
        <p:spPr>
          <a:xfrm>
            <a:off x="4238808" y="274080"/>
            <a:ext cx="3311802" cy="650631"/>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C00000"/>
                </a:solidFill>
                <a:latin typeface="Century Gothic" panose="020B0502020202020204" pitchFamily="34" charset="0"/>
              </a:rPr>
              <a:t>New W</a:t>
            </a:r>
            <a:r>
              <a:rPr lang="en-GB" sz="3200" b="1" dirty="0" smtClean="0">
                <a:solidFill>
                  <a:srgbClr val="C00000"/>
                </a:solidFill>
                <a:latin typeface="Century Gothic" panose="020B0502020202020204" pitchFamily="34" charset="0"/>
              </a:rPr>
              <a:t>ords</a:t>
            </a:r>
            <a:endParaRPr lang="en-GB" sz="3200" b="1" dirty="0">
              <a:solidFill>
                <a:srgbClr val="C0000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EC0E49E1-5ED6-4599-B3D4-041C5392BBE7}"/>
              </a:ext>
            </a:extLst>
          </p:cNvPr>
          <p:cNvSpPr/>
          <p:nvPr/>
        </p:nvSpPr>
        <p:spPr>
          <a:xfrm>
            <a:off x="1298104" y="2201762"/>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gold</a:t>
            </a:r>
          </a:p>
        </p:txBody>
      </p:sp>
      <p:sp>
        <p:nvSpPr>
          <p:cNvPr id="8" name="Rectangle: Rounded Corners 7">
            <a:extLst>
              <a:ext uri="{FF2B5EF4-FFF2-40B4-BE49-F238E27FC236}">
                <a16:creationId xmlns:a16="http://schemas.microsoft.com/office/drawing/2014/main" id="{4319C1A0-5976-4379-9AFE-2898200FBA99}"/>
              </a:ext>
            </a:extLst>
          </p:cNvPr>
          <p:cNvSpPr/>
          <p:nvPr/>
        </p:nvSpPr>
        <p:spPr>
          <a:xfrm>
            <a:off x="8613409" y="2206811"/>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rich</a:t>
            </a:r>
          </a:p>
        </p:txBody>
      </p:sp>
      <p:sp>
        <p:nvSpPr>
          <p:cNvPr id="9" name="Rectangle: Rounded Corners 8">
            <a:extLst>
              <a:ext uri="{FF2B5EF4-FFF2-40B4-BE49-F238E27FC236}">
                <a16:creationId xmlns:a16="http://schemas.microsoft.com/office/drawing/2014/main" id="{D4F6B859-F626-466D-961F-FE883D03CFFF}"/>
              </a:ext>
            </a:extLst>
          </p:cNvPr>
          <p:cNvSpPr/>
          <p:nvPr/>
        </p:nvSpPr>
        <p:spPr>
          <a:xfrm>
            <a:off x="6211912" y="2224363"/>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metal</a:t>
            </a:r>
          </a:p>
        </p:txBody>
      </p:sp>
      <p:sp>
        <p:nvSpPr>
          <p:cNvPr id="10" name="Rectangle: Rounded Corners 9">
            <a:extLst>
              <a:ext uri="{FF2B5EF4-FFF2-40B4-BE49-F238E27FC236}">
                <a16:creationId xmlns:a16="http://schemas.microsoft.com/office/drawing/2014/main" id="{4E23ACDA-AB58-464C-AE7B-D8358F2191B1}"/>
              </a:ext>
            </a:extLst>
          </p:cNvPr>
          <p:cNvSpPr/>
          <p:nvPr/>
        </p:nvSpPr>
        <p:spPr>
          <a:xfrm>
            <a:off x="3777788" y="2224363"/>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famous</a:t>
            </a:r>
          </a:p>
        </p:txBody>
      </p:sp>
      <p:graphicFrame>
        <p:nvGraphicFramePr>
          <p:cNvPr id="11" name="Table 3">
            <a:extLst>
              <a:ext uri="{FF2B5EF4-FFF2-40B4-BE49-F238E27FC236}">
                <a16:creationId xmlns:a16="http://schemas.microsoft.com/office/drawing/2014/main" id="{A28630B9-7B8D-407A-BFB4-CD74AA63DC9D}"/>
              </a:ext>
            </a:extLst>
          </p:cNvPr>
          <p:cNvGraphicFramePr>
            <a:graphicFrameLocks noGrp="1"/>
          </p:cNvGraphicFramePr>
          <p:nvPr>
            <p:extLst>
              <p:ext uri="{D42A27DB-BD31-4B8C-83A1-F6EECF244321}">
                <p14:modId xmlns:p14="http://schemas.microsoft.com/office/powerpoint/2010/main" val="1026368283"/>
              </p:ext>
            </p:extLst>
          </p:nvPr>
        </p:nvGraphicFramePr>
        <p:xfrm>
          <a:off x="1298104" y="3229833"/>
          <a:ext cx="9417013" cy="3028319"/>
        </p:xfrm>
        <a:graphic>
          <a:graphicData uri="http://schemas.openxmlformats.org/drawingml/2006/table">
            <a:tbl>
              <a:tblPr firstRow="1" bandRow="1">
                <a:tableStyleId>{5940675A-B579-460E-94D1-54222C63F5DA}</a:tableStyleId>
              </a:tblPr>
              <a:tblGrid>
                <a:gridCol w="2549149">
                  <a:extLst>
                    <a:ext uri="{9D8B030D-6E8A-4147-A177-3AD203B41FA5}">
                      <a16:colId xmlns:a16="http://schemas.microsoft.com/office/drawing/2014/main" val="1636674249"/>
                    </a:ext>
                  </a:extLst>
                </a:gridCol>
                <a:gridCol w="6867864">
                  <a:extLst>
                    <a:ext uri="{9D8B030D-6E8A-4147-A177-3AD203B41FA5}">
                      <a16:colId xmlns:a16="http://schemas.microsoft.com/office/drawing/2014/main" val="1243258086"/>
                    </a:ext>
                  </a:extLst>
                </a:gridCol>
              </a:tblGrid>
              <a:tr h="53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002060"/>
                          </a:solidFill>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002060"/>
                        </a:solidFill>
                        <a:latin typeface="Century Gothic" panose="020B0502020202020204" pitchFamily="34" charset="0"/>
                        <a:ea typeface="+mn-ea"/>
                        <a:cs typeface="+mn-cs"/>
                      </a:endParaRPr>
                    </a:p>
                  </a:txBody>
                  <a:tcPr/>
                </a:tc>
                <a:tc>
                  <a:txBody>
                    <a:bodyPr/>
                    <a:lstStyle/>
                    <a:p>
                      <a:r>
                        <a:rPr lang="en-GB" sz="2400" b="1" i="0" kern="1200" dirty="0">
                          <a:solidFill>
                            <a:srgbClr val="660033"/>
                          </a:solidFill>
                          <a:effectLst/>
                          <a:latin typeface="Century Gothic" panose="020B0502020202020204" pitchFamily="34" charset="0"/>
                          <a:ea typeface="+mn-ea"/>
                          <a:cs typeface="+mn-cs"/>
                        </a:rPr>
                        <a:t>a person who is known by other people.</a:t>
                      </a:r>
                      <a:endParaRPr lang="en-GB" sz="2400" b="1" kern="1200" baseline="0" dirty="0">
                        <a:solidFill>
                          <a:srgbClr val="660033"/>
                        </a:solidFill>
                        <a:latin typeface="Century Gothic" panose="020B0502020202020204" pitchFamily="34" charset="0"/>
                        <a:ea typeface="+mn-ea"/>
                        <a:cs typeface="+mn-cs"/>
                      </a:endParaRPr>
                    </a:p>
                  </a:txBody>
                  <a:tcPr/>
                </a:tc>
                <a:extLst>
                  <a:ext uri="{0D108BD9-81ED-4DB2-BD59-A6C34878D82A}">
                    <a16:rowId xmlns:a16="http://schemas.microsoft.com/office/drawing/2014/main" val="1170374058"/>
                  </a:ext>
                </a:extLst>
              </a:tr>
              <a:tr h="596946">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2. </a:t>
                      </a:r>
                    </a:p>
                  </a:txBody>
                  <a:tcPr/>
                </a:tc>
                <a:tc>
                  <a:txBody>
                    <a:bodyPr/>
                    <a:lstStyle/>
                    <a:p>
                      <a:r>
                        <a:rPr lang="en-US" sz="2400" b="1" kern="1200" baseline="0" dirty="0">
                          <a:solidFill>
                            <a:srgbClr val="660033"/>
                          </a:solidFill>
                          <a:latin typeface="Century Gothic" panose="020B0502020202020204" pitchFamily="34" charset="0"/>
                          <a:ea typeface="+mn-ea"/>
                          <a:cs typeface="+mn-cs"/>
                        </a:rPr>
                        <a:t>a type of solid substance that is hard and shiny.</a:t>
                      </a:r>
                      <a:endParaRPr lang="en-GB" sz="2400" b="1" kern="1200" baseline="0" dirty="0">
                        <a:solidFill>
                          <a:srgbClr val="660033"/>
                        </a:solidFill>
                        <a:latin typeface="Century Gothic" panose="020B0502020202020204" pitchFamily="34" charset="0"/>
                        <a:ea typeface="+mn-ea"/>
                        <a:cs typeface="+mn-cs"/>
                      </a:endParaRPr>
                    </a:p>
                  </a:txBody>
                  <a:tcPr/>
                </a:tc>
                <a:extLst>
                  <a:ext uri="{0D108BD9-81ED-4DB2-BD59-A6C34878D82A}">
                    <a16:rowId xmlns:a16="http://schemas.microsoft.com/office/drawing/2014/main" val="1350098425"/>
                  </a:ext>
                </a:extLst>
              </a:tr>
              <a:tr h="615461">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3. </a:t>
                      </a:r>
                    </a:p>
                  </a:txBody>
                  <a:tcPr/>
                </a:tc>
                <a:tc>
                  <a:txBody>
                    <a:bodyPr/>
                    <a:lstStyle/>
                    <a:p>
                      <a:r>
                        <a:rPr lang="en-US" sz="2400" b="1" i="0" kern="1200" dirty="0">
                          <a:solidFill>
                            <a:srgbClr val="660033"/>
                          </a:solidFill>
                          <a:effectLst/>
                          <a:latin typeface="Century Gothic" panose="020B0502020202020204" pitchFamily="34" charset="0"/>
                          <a:ea typeface="+mn-ea"/>
                          <a:cs typeface="+mn-cs"/>
                        </a:rPr>
                        <a:t>a yellow </a:t>
                      </a:r>
                      <a:r>
                        <a:rPr lang="en-US" sz="2400" b="1" i="0" kern="1200" dirty="0" smtClean="0">
                          <a:solidFill>
                            <a:srgbClr val="660033"/>
                          </a:solidFill>
                          <a:effectLst/>
                          <a:latin typeface="Century Gothic" panose="020B0502020202020204" pitchFamily="34" charset="0"/>
                          <a:ea typeface="+mn-ea"/>
                          <a:cs typeface="+mn-cs"/>
                        </a:rPr>
                        <a:t>metal used </a:t>
                      </a:r>
                      <a:r>
                        <a:rPr lang="en-US" sz="2400" b="1" i="0" kern="1200" dirty="0">
                          <a:solidFill>
                            <a:srgbClr val="660033"/>
                          </a:solidFill>
                          <a:effectLst/>
                          <a:latin typeface="Century Gothic" panose="020B0502020202020204" pitchFamily="34" charset="0"/>
                          <a:ea typeface="+mn-ea"/>
                          <a:cs typeface="+mn-cs"/>
                        </a:rPr>
                        <a:t>for making coins and jewellery.</a:t>
                      </a:r>
                    </a:p>
                  </a:txBody>
                  <a:tcPr/>
                </a:tc>
                <a:extLst>
                  <a:ext uri="{0D108BD9-81ED-4DB2-BD59-A6C34878D82A}">
                    <a16:rowId xmlns:a16="http://schemas.microsoft.com/office/drawing/2014/main" val="1561568111"/>
                  </a:ext>
                </a:extLst>
              </a:tr>
              <a:tr h="681359">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4. </a:t>
                      </a:r>
                    </a:p>
                  </a:txBody>
                  <a:tcPr/>
                </a:tc>
                <a:tc>
                  <a:txBody>
                    <a:bodyPr/>
                    <a:lstStyle/>
                    <a:p>
                      <a:r>
                        <a:rPr lang="en-US" sz="2400" b="1" kern="1200" dirty="0">
                          <a:solidFill>
                            <a:srgbClr val="660033"/>
                          </a:solidFill>
                          <a:latin typeface="Century Gothic" panose="020B0502020202020204" pitchFamily="34" charset="0"/>
                          <a:ea typeface="+mn-ea"/>
                          <a:cs typeface="+mn-cs"/>
                        </a:rPr>
                        <a:t>having a lot of money</a:t>
                      </a:r>
                      <a:endParaRPr lang="en-US" sz="2400" b="1" dirty="0">
                        <a:solidFill>
                          <a:srgbClr val="660033"/>
                        </a:solidFill>
                        <a:latin typeface="Century Gothic" panose="020B0502020202020204" pitchFamily="34" charset="0"/>
                      </a:endParaRPr>
                    </a:p>
                  </a:txBody>
                  <a:tcPr/>
                </a:tc>
                <a:extLst>
                  <a:ext uri="{0D108BD9-81ED-4DB2-BD59-A6C34878D82A}">
                    <a16:rowId xmlns:a16="http://schemas.microsoft.com/office/drawing/2014/main" val="2651082221"/>
                  </a:ext>
                </a:extLst>
              </a:tr>
            </a:tbl>
          </a:graphicData>
        </a:graphic>
      </p:graphicFrame>
      <p:sp>
        <p:nvSpPr>
          <p:cNvPr id="12" name="Rectangle: Rounded Corners 11">
            <a:extLst>
              <a:ext uri="{FF2B5EF4-FFF2-40B4-BE49-F238E27FC236}">
                <a16:creationId xmlns:a16="http://schemas.microsoft.com/office/drawing/2014/main" id="{AA382FA7-D4C9-41BE-AEA0-B448A613DF57}"/>
              </a:ext>
            </a:extLst>
          </p:cNvPr>
          <p:cNvSpPr/>
          <p:nvPr/>
        </p:nvSpPr>
        <p:spPr>
          <a:xfrm>
            <a:off x="9073975" y="333599"/>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answers</a:t>
            </a:r>
          </a:p>
        </p:txBody>
      </p:sp>
      <p:cxnSp>
        <p:nvCxnSpPr>
          <p:cNvPr id="13" name="Straight Connector 12">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7">
            <a:extLst>
              <a:ext uri="{FF2B5EF4-FFF2-40B4-BE49-F238E27FC236}">
                <a16:creationId xmlns:a16="http://schemas.microsoft.com/office/drawing/2014/main" id="{1736EE31-4583-48DC-BFFF-ED7C54158A0B}"/>
              </a:ext>
            </a:extLst>
          </p:cNvPr>
          <p:cNvSpPr txBox="1"/>
          <p:nvPr/>
        </p:nvSpPr>
        <p:spPr>
          <a:xfrm>
            <a:off x="7451958" y="6545941"/>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15" name="Rectangle 14"/>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7925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6784 0.04237 L 0.02747 0.38889 " pathEditMode="relative" rAng="0" ptsTypes="AA">
                                      <p:cBhvr>
                                        <p:cTn id="10" dur="2000" fill="hold"/>
                                        <p:tgtEl>
                                          <p:spTgt spid="7"/>
                                        </p:tgtEl>
                                        <p:attrNameLst>
                                          <p:attrName>ppt_x</p:attrName>
                                          <p:attrName>ppt_y</p:attrName>
                                        </p:attrNameLst>
                                      </p:cBhvr>
                                      <p:rCtr x="4766" y="173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4.81481E-6 L -0.17252 0.15787 " pathEditMode="relative" rAng="0" ptsTypes="AA">
                                      <p:cBhvr>
                                        <p:cTn id="14" dur="2000" fill="hold"/>
                                        <p:tgtEl>
                                          <p:spTgt spid="10"/>
                                        </p:tgtEl>
                                        <p:attrNameLst>
                                          <p:attrName>ppt_x</p:attrName>
                                          <p:attrName>ppt_y</p:attrName>
                                        </p:attrNameLst>
                                      </p:cBhvr>
                                      <p:rCtr x="-8633" y="789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125E-6 4.81481E-6 L -0.37643 0.26828 " pathEditMode="relative" rAng="0" ptsTypes="AA">
                                      <p:cBhvr>
                                        <p:cTn id="18" dur="2000" fill="hold"/>
                                        <p:tgtEl>
                                          <p:spTgt spid="9"/>
                                        </p:tgtEl>
                                        <p:attrNameLst>
                                          <p:attrName>ppt_x</p:attrName>
                                          <p:attrName>ppt_y</p:attrName>
                                        </p:attrNameLst>
                                      </p:cBhvr>
                                      <p:rCtr x="-18828" y="1340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3659 0.34699 L -0.5724 0.49792 " pathEditMode="relative" rAng="0" ptsTypes="AA">
                                      <p:cBhvr>
                                        <p:cTn id="22" dur="2000" fill="hold"/>
                                        <p:tgtEl>
                                          <p:spTgt spid="8"/>
                                        </p:tgtEl>
                                        <p:attrNameLst>
                                          <p:attrName>ppt_x</p:attrName>
                                          <p:attrName>ppt_y</p:attrName>
                                        </p:attrNameLst>
                                      </p:cBhvr>
                                      <p:rCtr x="-30456"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ED8F4DAD-7F6B-4C4C-8DFB-4DD636740718}"/>
              </a:ext>
            </a:extLst>
          </p:cNvPr>
          <p:cNvSpPr/>
          <p:nvPr/>
        </p:nvSpPr>
        <p:spPr>
          <a:xfrm>
            <a:off x="1406443" y="1220585"/>
            <a:ext cx="9241041" cy="856577"/>
          </a:xfrm>
          <a:custGeom>
            <a:avLst/>
            <a:gdLst>
              <a:gd name="connsiteX0" fmla="*/ 0 w 11706991"/>
              <a:gd name="connsiteY0" fmla="*/ 0 h 856577"/>
              <a:gd name="connsiteX1" fmla="*/ 337437 w 11706991"/>
              <a:gd name="connsiteY1" fmla="*/ 0 h 856577"/>
              <a:gd name="connsiteX2" fmla="*/ 1026083 w 11706991"/>
              <a:gd name="connsiteY2" fmla="*/ 0 h 856577"/>
              <a:gd name="connsiteX3" fmla="*/ 1480590 w 11706991"/>
              <a:gd name="connsiteY3" fmla="*/ 0 h 856577"/>
              <a:gd name="connsiteX4" fmla="*/ 2403376 w 11706991"/>
              <a:gd name="connsiteY4" fmla="*/ 0 h 856577"/>
              <a:gd name="connsiteX5" fmla="*/ 3092023 w 11706991"/>
              <a:gd name="connsiteY5" fmla="*/ 0 h 856577"/>
              <a:gd name="connsiteX6" fmla="*/ 3897739 w 11706991"/>
              <a:gd name="connsiteY6" fmla="*/ 0 h 856577"/>
              <a:gd name="connsiteX7" fmla="*/ 4469316 w 11706991"/>
              <a:gd name="connsiteY7" fmla="*/ 0 h 856577"/>
              <a:gd name="connsiteX8" fmla="*/ 4806753 w 11706991"/>
              <a:gd name="connsiteY8" fmla="*/ 0 h 856577"/>
              <a:gd name="connsiteX9" fmla="*/ 5612469 w 11706991"/>
              <a:gd name="connsiteY9" fmla="*/ 0 h 856577"/>
              <a:gd name="connsiteX10" fmla="*/ 6301116 w 11706991"/>
              <a:gd name="connsiteY10" fmla="*/ 0 h 856577"/>
              <a:gd name="connsiteX11" fmla="*/ 6755622 w 11706991"/>
              <a:gd name="connsiteY11" fmla="*/ 0 h 856577"/>
              <a:gd name="connsiteX12" fmla="*/ 7093059 w 11706991"/>
              <a:gd name="connsiteY12" fmla="*/ 0 h 856577"/>
              <a:gd name="connsiteX13" fmla="*/ 7430496 w 11706991"/>
              <a:gd name="connsiteY13" fmla="*/ 0 h 856577"/>
              <a:gd name="connsiteX14" fmla="*/ 8119143 w 11706991"/>
              <a:gd name="connsiteY14" fmla="*/ 0 h 856577"/>
              <a:gd name="connsiteX15" fmla="*/ 8690719 w 11706991"/>
              <a:gd name="connsiteY15" fmla="*/ 0 h 856577"/>
              <a:gd name="connsiteX16" fmla="*/ 9613506 w 11706991"/>
              <a:gd name="connsiteY16" fmla="*/ 0 h 856577"/>
              <a:gd name="connsiteX17" fmla="*/ 10068012 w 11706991"/>
              <a:gd name="connsiteY17" fmla="*/ 0 h 856577"/>
              <a:gd name="connsiteX18" fmla="*/ 10873729 w 11706991"/>
              <a:gd name="connsiteY18" fmla="*/ 0 h 856577"/>
              <a:gd name="connsiteX19" fmla="*/ 11706991 w 11706991"/>
              <a:gd name="connsiteY19" fmla="*/ 0 h 856577"/>
              <a:gd name="connsiteX20" fmla="*/ 11706991 w 11706991"/>
              <a:gd name="connsiteY20" fmla="*/ 411157 h 856577"/>
              <a:gd name="connsiteX21" fmla="*/ 11706991 w 11706991"/>
              <a:gd name="connsiteY21" fmla="*/ 856577 h 856577"/>
              <a:gd name="connsiteX22" fmla="*/ 11135414 w 11706991"/>
              <a:gd name="connsiteY22" fmla="*/ 856577 h 856577"/>
              <a:gd name="connsiteX23" fmla="*/ 10446768 w 11706991"/>
              <a:gd name="connsiteY23" fmla="*/ 856577 h 856577"/>
              <a:gd name="connsiteX24" fmla="*/ 9523982 w 11706991"/>
              <a:gd name="connsiteY24" fmla="*/ 856577 h 856577"/>
              <a:gd name="connsiteX25" fmla="*/ 9069475 w 11706991"/>
              <a:gd name="connsiteY25" fmla="*/ 856577 h 856577"/>
              <a:gd name="connsiteX26" fmla="*/ 8380828 w 11706991"/>
              <a:gd name="connsiteY26" fmla="*/ 856577 h 856577"/>
              <a:gd name="connsiteX27" fmla="*/ 7926322 w 11706991"/>
              <a:gd name="connsiteY27" fmla="*/ 856577 h 856577"/>
              <a:gd name="connsiteX28" fmla="*/ 7354745 w 11706991"/>
              <a:gd name="connsiteY28" fmla="*/ 856577 h 856577"/>
              <a:gd name="connsiteX29" fmla="*/ 7017308 w 11706991"/>
              <a:gd name="connsiteY29" fmla="*/ 856577 h 856577"/>
              <a:gd name="connsiteX30" fmla="*/ 6094522 w 11706991"/>
              <a:gd name="connsiteY30" fmla="*/ 856577 h 856577"/>
              <a:gd name="connsiteX31" fmla="*/ 5640015 w 11706991"/>
              <a:gd name="connsiteY31" fmla="*/ 856577 h 856577"/>
              <a:gd name="connsiteX32" fmla="*/ 4951369 w 11706991"/>
              <a:gd name="connsiteY32" fmla="*/ 856577 h 856577"/>
              <a:gd name="connsiteX33" fmla="*/ 4145652 w 11706991"/>
              <a:gd name="connsiteY33" fmla="*/ 856577 h 856577"/>
              <a:gd name="connsiteX34" fmla="*/ 3808215 w 11706991"/>
              <a:gd name="connsiteY34" fmla="*/ 856577 h 856577"/>
              <a:gd name="connsiteX35" fmla="*/ 2885429 w 11706991"/>
              <a:gd name="connsiteY35" fmla="*/ 856577 h 856577"/>
              <a:gd name="connsiteX36" fmla="*/ 2313852 w 11706991"/>
              <a:gd name="connsiteY36" fmla="*/ 856577 h 856577"/>
              <a:gd name="connsiteX37" fmla="*/ 1976416 w 11706991"/>
              <a:gd name="connsiteY37" fmla="*/ 856577 h 856577"/>
              <a:gd name="connsiteX38" fmla="*/ 1404839 w 11706991"/>
              <a:gd name="connsiteY38" fmla="*/ 856577 h 856577"/>
              <a:gd name="connsiteX39" fmla="*/ 1067402 w 11706991"/>
              <a:gd name="connsiteY39" fmla="*/ 856577 h 856577"/>
              <a:gd name="connsiteX40" fmla="*/ 0 w 11706991"/>
              <a:gd name="connsiteY40" fmla="*/ 856577 h 856577"/>
              <a:gd name="connsiteX41" fmla="*/ 0 w 11706991"/>
              <a:gd name="connsiteY41" fmla="*/ 436854 h 856577"/>
              <a:gd name="connsiteX42" fmla="*/ 0 w 11706991"/>
              <a:gd name="connsiteY42" fmla="*/ 0 h 8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706991" h="856577" fill="none" extrusionOk="0">
                <a:moveTo>
                  <a:pt x="0" y="0"/>
                </a:moveTo>
                <a:cubicBezTo>
                  <a:pt x="89472" y="-2098"/>
                  <a:pt x="229634" y="737"/>
                  <a:pt x="337437" y="0"/>
                </a:cubicBezTo>
                <a:cubicBezTo>
                  <a:pt x="445240" y="-737"/>
                  <a:pt x="844283" y="23121"/>
                  <a:pt x="1026083" y="0"/>
                </a:cubicBezTo>
                <a:cubicBezTo>
                  <a:pt x="1207883" y="-23121"/>
                  <a:pt x="1385737" y="3967"/>
                  <a:pt x="1480590" y="0"/>
                </a:cubicBezTo>
                <a:cubicBezTo>
                  <a:pt x="1575443" y="-3967"/>
                  <a:pt x="2119813" y="-39206"/>
                  <a:pt x="2403376" y="0"/>
                </a:cubicBezTo>
                <a:cubicBezTo>
                  <a:pt x="2686939" y="39206"/>
                  <a:pt x="2817167" y="-9251"/>
                  <a:pt x="3092023" y="0"/>
                </a:cubicBezTo>
                <a:cubicBezTo>
                  <a:pt x="3366879" y="9251"/>
                  <a:pt x="3712747" y="31660"/>
                  <a:pt x="3897739" y="0"/>
                </a:cubicBezTo>
                <a:cubicBezTo>
                  <a:pt x="4082731" y="-31660"/>
                  <a:pt x="4330732" y="-8866"/>
                  <a:pt x="4469316" y="0"/>
                </a:cubicBezTo>
                <a:cubicBezTo>
                  <a:pt x="4607900" y="8866"/>
                  <a:pt x="4732806" y="11630"/>
                  <a:pt x="4806753" y="0"/>
                </a:cubicBezTo>
                <a:cubicBezTo>
                  <a:pt x="4880700" y="-11630"/>
                  <a:pt x="5265247" y="-3751"/>
                  <a:pt x="5612469" y="0"/>
                </a:cubicBezTo>
                <a:cubicBezTo>
                  <a:pt x="5959691" y="3751"/>
                  <a:pt x="5977439" y="15401"/>
                  <a:pt x="6301116" y="0"/>
                </a:cubicBezTo>
                <a:cubicBezTo>
                  <a:pt x="6624793" y="-15401"/>
                  <a:pt x="6660401" y="3205"/>
                  <a:pt x="6755622" y="0"/>
                </a:cubicBezTo>
                <a:cubicBezTo>
                  <a:pt x="6850843" y="-3205"/>
                  <a:pt x="6987234" y="14041"/>
                  <a:pt x="7093059" y="0"/>
                </a:cubicBezTo>
                <a:cubicBezTo>
                  <a:pt x="7198884" y="-14041"/>
                  <a:pt x="7263537" y="2847"/>
                  <a:pt x="7430496" y="0"/>
                </a:cubicBezTo>
                <a:cubicBezTo>
                  <a:pt x="7597455" y="-2847"/>
                  <a:pt x="7822547" y="12841"/>
                  <a:pt x="8119143" y="0"/>
                </a:cubicBezTo>
                <a:cubicBezTo>
                  <a:pt x="8415739" y="-12841"/>
                  <a:pt x="8464109" y="-8420"/>
                  <a:pt x="8690719" y="0"/>
                </a:cubicBezTo>
                <a:cubicBezTo>
                  <a:pt x="8917329" y="8420"/>
                  <a:pt x="9380830" y="-36338"/>
                  <a:pt x="9613506" y="0"/>
                </a:cubicBezTo>
                <a:cubicBezTo>
                  <a:pt x="9846182" y="36338"/>
                  <a:pt x="9927136" y="14701"/>
                  <a:pt x="10068012" y="0"/>
                </a:cubicBezTo>
                <a:cubicBezTo>
                  <a:pt x="10208888" y="-14701"/>
                  <a:pt x="10641427" y="31437"/>
                  <a:pt x="10873729" y="0"/>
                </a:cubicBezTo>
                <a:cubicBezTo>
                  <a:pt x="11106031" y="-31437"/>
                  <a:pt x="11354659" y="-15943"/>
                  <a:pt x="11706991" y="0"/>
                </a:cubicBezTo>
                <a:cubicBezTo>
                  <a:pt x="11703841" y="108870"/>
                  <a:pt x="11723361" y="301725"/>
                  <a:pt x="11706991" y="411157"/>
                </a:cubicBezTo>
                <a:cubicBezTo>
                  <a:pt x="11690621" y="520589"/>
                  <a:pt x="11720319" y="697706"/>
                  <a:pt x="11706991" y="856577"/>
                </a:cubicBezTo>
                <a:cubicBezTo>
                  <a:pt x="11432246" y="867839"/>
                  <a:pt x="11302538" y="840394"/>
                  <a:pt x="11135414" y="856577"/>
                </a:cubicBezTo>
                <a:cubicBezTo>
                  <a:pt x="10968290" y="872760"/>
                  <a:pt x="10751812" y="874007"/>
                  <a:pt x="10446768" y="856577"/>
                </a:cubicBezTo>
                <a:cubicBezTo>
                  <a:pt x="10141724" y="839147"/>
                  <a:pt x="9911161" y="813132"/>
                  <a:pt x="9523982" y="856577"/>
                </a:cubicBezTo>
                <a:cubicBezTo>
                  <a:pt x="9136803" y="900022"/>
                  <a:pt x="9172720" y="875594"/>
                  <a:pt x="9069475" y="856577"/>
                </a:cubicBezTo>
                <a:cubicBezTo>
                  <a:pt x="8966230" y="837560"/>
                  <a:pt x="8536198" y="836586"/>
                  <a:pt x="8380828" y="856577"/>
                </a:cubicBezTo>
                <a:cubicBezTo>
                  <a:pt x="8225458" y="876568"/>
                  <a:pt x="8111720" y="860909"/>
                  <a:pt x="7926322" y="856577"/>
                </a:cubicBezTo>
                <a:cubicBezTo>
                  <a:pt x="7740924" y="852245"/>
                  <a:pt x="7517481" y="838169"/>
                  <a:pt x="7354745" y="856577"/>
                </a:cubicBezTo>
                <a:cubicBezTo>
                  <a:pt x="7192009" y="874985"/>
                  <a:pt x="7183152" y="852855"/>
                  <a:pt x="7017308" y="856577"/>
                </a:cubicBezTo>
                <a:cubicBezTo>
                  <a:pt x="6851464" y="860299"/>
                  <a:pt x="6554948" y="844662"/>
                  <a:pt x="6094522" y="856577"/>
                </a:cubicBezTo>
                <a:cubicBezTo>
                  <a:pt x="5634096" y="868492"/>
                  <a:pt x="5761514" y="864581"/>
                  <a:pt x="5640015" y="856577"/>
                </a:cubicBezTo>
                <a:cubicBezTo>
                  <a:pt x="5518516" y="848573"/>
                  <a:pt x="5091432" y="886478"/>
                  <a:pt x="4951369" y="856577"/>
                </a:cubicBezTo>
                <a:cubicBezTo>
                  <a:pt x="4811306" y="826676"/>
                  <a:pt x="4352220" y="868842"/>
                  <a:pt x="4145652" y="856577"/>
                </a:cubicBezTo>
                <a:cubicBezTo>
                  <a:pt x="3939084" y="844312"/>
                  <a:pt x="3938684" y="861561"/>
                  <a:pt x="3808215" y="856577"/>
                </a:cubicBezTo>
                <a:cubicBezTo>
                  <a:pt x="3677746" y="851593"/>
                  <a:pt x="3129595" y="812277"/>
                  <a:pt x="2885429" y="856577"/>
                </a:cubicBezTo>
                <a:cubicBezTo>
                  <a:pt x="2641263" y="900877"/>
                  <a:pt x="2520055" y="877812"/>
                  <a:pt x="2313852" y="856577"/>
                </a:cubicBezTo>
                <a:cubicBezTo>
                  <a:pt x="2107649" y="835342"/>
                  <a:pt x="2111159" y="872678"/>
                  <a:pt x="1976416" y="856577"/>
                </a:cubicBezTo>
                <a:cubicBezTo>
                  <a:pt x="1841673" y="840476"/>
                  <a:pt x="1634327" y="865614"/>
                  <a:pt x="1404839" y="856577"/>
                </a:cubicBezTo>
                <a:cubicBezTo>
                  <a:pt x="1175351" y="847540"/>
                  <a:pt x="1153584" y="861875"/>
                  <a:pt x="1067402" y="856577"/>
                </a:cubicBezTo>
                <a:cubicBezTo>
                  <a:pt x="981220" y="851279"/>
                  <a:pt x="390378" y="894672"/>
                  <a:pt x="0" y="856577"/>
                </a:cubicBezTo>
                <a:cubicBezTo>
                  <a:pt x="20618" y="720164"/>
                  <a:pt x="19291" y="548393"/>
                  <a:pt x="0" y="436854"/>
                </a:cubicBezTo>
                <a:cubicBezTo>
                  <a:pt x="-19291" y="325315"/>
                  <a:pt x="18443" y="184408"/>
                  <a:pt x="0" y="0"/>
                </a:cubicBezTo>
                <a:close/>
              </a:path>
              <a:path w="11706991" h="856577" stroke="0" extrusionOk="0">
                <a:moveTo>
                  <a:pt x="0" y="0"/>
                </a:moveTo>
                <a:cubicBezTo>
                  <a:pt x="118107" y="11811"/>
                  <a:pt x="196771" y="-12836"/>
                  <a:pt x="337437" y="0"/>
                </a:cubicBezTo>
                <a:cubicBezTo>
                  <a:pt x="478103" y="12836"/>
                  <a:pt x="529000" y="-991"/>
                  <a:pt x="674874" y="0"/>
                </a:cubicBezTo>
                <a:cubicBezTo>
                  <a:pt x="820748" y="991"/>
                  <a:pt x="989414" y="-2106"/>
                  <a:pt x="1129380" y="0"/>
                </a:cubicBezTo>
                <a:cubicBezTo>
                  <a:pt x="1269346" y="2106"/>
                  <a:pt x="1445038" y="-8144"/>
                  <a:pt x="1700957" y="0"/>
                </a:cubicBezTo>
                <a:cubicBezTo>
                  <a:pt x="1956876" y="8144"/>
                  <a:pt x="2205640" y="6619"/>
                  <a:pt x="2389603" y="0"/>
                </a:cubicBezTo>
                <a:cubicBezTo>
                  <a:pt x="2573566" y="-6619"/>
                  <a:pt x="3068320" y="10764"/>
                  <a:pt x="3312390" y="0"/>
                </a:cubicBezTo>
                <a:cubicBezTo>
                  <a:pt x="3556460" y="-10764"/>
                  <a:pt x="4022281" y="18663"/>
                  <a:pt x="4235176" y="0"/>
                </a:cubicBezTo>
                <a:cubicBezTo>
                  <a:pt x="4448071" y="-18663"/>
                  <a:pt x="4603476" y="15471"/>
                  <a:pt x="4923823" y="0"/>
                </a:cubicBezTo>
                <a:cubicBezTo>
                  <a:pt x="5244170" y="-15471"/>
                  <a:pt x="5283761" y="21866"/>
                  <a:pt x="5495399" y="0"/>
                </a:cubicBezTo>
                <a:cubicBezTo>
                  <a:pt x="5707037" y="-21866"/>
                  <a:pt x="5679767" y="-7507"/>
                  <a:pt x="5832836" y="0"/>
                </a:cubicBezTo>
                <a:cubicBezTo>
                  <a:pt x="5985905" y="7507"/>
                  <a:pt x="6117527" y="-9123"/>
                  <a:pt x="6287343" y="0"/>
                </a:cubicBezTo>
                <a:cubicBezTo>
                  <a:pt x="6457159" y="9123"/>
                  <a:pt x="6611489" y="-18443"/>
                  <a:pt x="6741850" y="0"/>
                </a:cubicBezTo>
                <a:cubicBezTo>
                  <a:pt x="6872211" y="18443"/>
                  <a:pt x="7082488" y="6438"/>
                  <a:pt x="7196356" y="0"/>
                </a:cubicBezTo>
                <a:cubicBezTo>
                  <a:pt x="7310224" y="-6438"/>
                  <a:pt x="7417501" y="-1461"/>
                  <a:pt x="7533793" y="0"/>
                </a:cubicBezTo>
                <a:cubicBezTo>
                  <a:pt x="7650085" y="1461"/>
                  <a:pt x="7795734" y="-37"/>
                  <a:pt x="7871230" y="0"/>
                </a:cubicBezTo>
                <a:cubicBezTo>
                  <a:pt x="7946726" y="37"/>
                  <a:pt x="8408665" y="15327"/>
                  <a:pt x="8559876" y="0"/>
                </a:cubicBezTo>
                <a:cubicBezTo>
                  <a:pt x="8711087" y="-15327"/>
                  <a:pt x="9097028" y="-8332"/>
                  <a:pt x="9482663" y="0"/>
                </a:cubicBezTo>
                <a:cubicBezTo>
                  <a:pt x="9868298" y="8332"/>
                  <a:pt x="9913957" y="35812"/>
                  <a:pt x="10288379" y="0"/>
                </a:cubicBezTo>
                <a:cubicBezTo>
                  <a:pt x="10662801" y="-35812"/>
                  <a:pt x="10510798" y="14317"/>
                  <a:pt x="10625816" y="0"/>
                </a:cubicBezTo>
                <a:cubicBezTo>
                  <a:pt x="10740834" y="-14317"/>
                  <a:pt x="10883917" y="-12476"/>
                  <a:pt x="10963253" y="0"/>
                </a:cubicBezTo>
                <a:cubicBezTo>
                  <a:pt x="11042589" y="12476"/>
                  <a:pt x="11435123" y="-33417"/>
                  <a:pt x="11706991" y="0"/>
                </a:cubicBezTo>
                <a:cubicBezTo>
                  <a:pt x="11714703" y="218426"/>
                  <a:pt x="11693424" y="234786"/>
                  <a:pt x="11706991" y="436854"/>
                </a:cubicBezTo>
                <a:cubicBezTo>
                  <a:pt x="11720558" y="638922"/>
                  <a:pt x="11721836" y="722315"/>
                  <a:pt x="11706991" y="856577"/>
                </a:cubicBezTo>
                <a:cubicBezTo>
                  <a:pt x="11512375" y="870289"/>
                  <a:pt x="11270749" y="875458"/>
                  <a:pt x="11135414" y="856577"/>
                </a:cubicBezTo>
                <a:cubicBezTo>
                  <a:pt x="11000079" y="837696"/>
                  <a:pt x="10494065" y="857101"/>
                  <a:pt x="10329698" y="856577"/>
                </a:cubicBezTo>
                <a:cubicBezTo>
                  <a:pt x="10165331" y="856053"/>
                  <a:pt x="10067832" y="860882"/>
                  <a:pt x="9992261" y="856577"/>
                </a:cubicBezTo>
                <a:cubicBezTo>
                  <a:pt x="9916691" y="852272"/>
                  <a:pt x="9799941" y="861616"/>
                  <a:pt x="9654824" y="856577"/>
                </a:cubicBezTo>
                <a:cubicBezTo>
                  <a:pt x="9509707" y="851538"/>
                  <a:pt x="9108027" y="857375"/>
                  <a:pt x="8849108" y="856577"/>
                </a:cubicBezTo>
                <a:cubicBezTo>
                  <a:pt x="8590189" y="855779"/>
                  <a:pt x="8610803" y="838101"/>
                  <a:pt x="8394601" y="856577"/>
                </a:cubicBezTo>
                <a:cubicBezTo>
                  <a:pt x="8178399" y="875053"/>
                  <a:pt x="8150487" y="850098"/>
                  <a:pt x="8057164" y="856577"/>
                </a:cubicBezTo>
                <a:cubicBezTo>
                  <a:pt x="7963841" y="863056"/>
                  <a:pt x="7771229" y="835516"/>
                  <a:pt x="7485588" y="856577"/>
                </a:cubicBezTo>
                <a:cubicBezTo>
                  <a:pt x="7199947" y="877638"/>
                  <a:pt x="7256094" y="871389"/>
                  <a:pt x="7148151" y="856577"/>
                </a:cubicBezTo>
                <a:cubicBezTo>
                  <a:pt x="7040208" y="841765"/>
                  <a:pt x="6797711" y="856606"/>
                  <a:pt x="6693644" y="856577"/>
                </a:cubicBezTo>
                <a:cubicBezTo>
                  <a:pt x="6589577" y="856548"/>
                  <a:pt x="6292599" y="828256"/>
                  <a:pt x="6122068" y="856577"/>
                </a:cubicBezTo>
                <a:cubicBezTo>
                  <a:pt x="5951537" y="884898"/>
                  <a:pt x="5690190" y="859453"/>
                  <a:pt x="5550491" y="856577"/>
                </a:cubicBezTo>
                <a:cubicBezTo>
                  <a:pt x="5410792" y="853701"/>
                  <a:pt x="5018439" y="890959"/>
                  <a:pt x="4861844" y="856577"/>
                </a:cubicBezTo>
                <a:cubicBezTo>
                  <a:pt x="4705249" y="822195"/>
                  <a:pt x="4268615" y="851413"/>
                  <a:pt x="4056128" y="856577"/>
                </a:cubicBezTo>
                <a:cubicBezTo>
                  <a:pt x="3843641" y="861741"/>
                  <a:pt x="3481856" y="880626"/>
                  <a:pt x="3250412" y="856577"/>
                </a:cubicBezTo>
                <a:cubicBezTo>
                  <a:pt x="3018968" y="832528"/>
                  <a:pt x="3030452" y="846926"/>
                  <a:pt x="2912975" y="856577"/>
                </a:cubicBezTo>
                <a:cubicBezTo>
                  <a:pt x="2795498" y="866228"/>
                  <a:pt x="2530509" y="873287"/>
                  <a:pt x="2224328" y="856577"/>
                </a:cubicBezTo>
                <a:cubicBezTo>
                  <a:pt x="1918147" y="839867"/>
                  <a:pt x="1883075" y="848964"/>
                  <a:pt x="1769822" y="856577"/>
                </a:cubicBezTo>
                <a:cubicBezTo>
                  <a:pt x="1656569" y="864190"/>
                  <a:pt x="1422481" y="843148"/>
                  <a:pt x="1198245" y="856577"/>
                </a:cubicBezTo>
                <a:cubicBezTo>
                  <a:pt x="974009" y="870006"/>
                  <a:pt x="862229" y="865704"/>
                  <a:pt x="743738" y="856577"/>
                </a:cubicBezTo>
                <a:cubicBezTo>
                  <a:pt x="625247" y="847450"/>
                  <a:pt x="273026" y="821765"/>
                  <a:pt x="0" y="856577"/>
                </a:cubicBezTo>
                <a:cubicBezTo>
                  <a:pt x="17115" y="718117"/>
                  <a:pt x="17804" y="655201"/>
                  <a:pt x="0" y="453986"/>
                </a:cubicBezTo>
                <a:cubicBezTo>
                  <a:pt x="-17804" y="252771"/>
                  <a:pt x="11896" y="113549"/>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After reading the words, match each word with its meaning.</a:t>
            </a:r>
          </a:p>
        </p:txBody>
      </p:sp>
      <p:sp>
        <p:nvSpPr>
          <p:cNvPr id="6" name="Frame 5">
            <a:extLst>
              <a:ext uri="{FF2B5EF4-FFF2-40B4-BE49-F238E27FC236}">
                <a16:creationId xmlns:a16="http://schemas.microsoft.com/office/drawing/2014/main" id="{75BBC595-0278-4AA9-82BB-96DF4416E83E}"/>
              </a:ext>
            </a:extLst>
          </p:cNvPr>
          <p:cNvSpPr/>
          <p:nvPr/>
        </p:nvSpPr>
        <p:spPr>
          <a:xfrm>
            <a:off x="4238808" y="294297"/>
            <a:ext cx="3311802" cy="779087"/>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C00000"/>
                </a:solidFill>
                <a:latin typeface="Century Gothic" panose="020B0502020202020204" pitchFamily="34" charset="0"/>
              </a:rPr>
              <a:t>New </a:t>
            </a:r>
            <a:r>
              <a:rPr lang="en-GB" sz="3200" b="1" dirty="0" smtClean="0">
                <a:solidFill>
                  <a:srgbClr val="C00000"/>
                </a:solidFill>
                <a:latin typeface="Century Gothic" panose="020B0502020202020204" pitchFamily="34" charset="0"/>
              </a:rPr>
              <a:t>Words</a:t>
            </a:r>
            <a:endParaRPr lang="en-GB" sz="3200" b="1" dirty="0">
              <a:solidFill>
                <a:srgbClr val="C0000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EC0E49E1-5ED6-4599-B3D4-041C5392BBE7}"/>
              </a:ext>
            </a:extLst>
          </p:cNvPr>
          <p:cNvSpPr/>
          <p:nvPr/>
        </p:nvSpPr>
        <p:spPr>
          <a:xfrm>
            <a:off x="834888" y="2242591"/>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tent</a:t>
            </a:r>
          </a:p>
        </p:txBody>
      </p:sp>
      <p:sp>
        <p:nvSpPr>
          <p:cNvPr id="8" name="Rectangle: Rounded Corners 7">
            <a:extLst>
              <a:ext uri="{FF2B5EF4-FFF2-40B4-BE49-F238E27FC236}">
                <a16:creationId xmlns:a16="http://schemas.microsoft.com/office/drawing/2014/main" id="{4319C1A0-5976-4379-9AFE-2898200FBA99}"/>
              </a:ext>
            </a:extLst>
          </p:cNvPr>
          <p:cNvSpPr/>
          <p:nvPr/>
        </p:nvSpPr>
        <p:spPr>
          <a:xfrm>
            <a:off x="9073975" y="2209153"/>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stones</a:t>
            </a:r>
          </a:p>
        </p:txBody>
      </p:sp>
      <p:sp>
        <p:nvSpPr>
          <p:cNvPr id="9" name="Rectangle: Rounded Corners 8">
            <a:extLst>
              <a:ext uri="{FF2B5EF4-FFF2-40B4-BE49-F238E27FC236}">
                <a16:creationId xmlns:a16="http://schemas.microsoft.com/office/drawing/2014/main" id="{D4F6B859-F626-466D-961F-FE883D03CFFF}"/>
              </a:ext>
            </a:extLst>
          </p:cNvPr>
          <p:cNvSpPr/>
          <p:nvPr/>
        </p:nvSpPr>
        <p:spPr>
          <a:xfrm>
            <a:off x="6307069" y="2224363"/>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tourist</a:t>
            </a:r>
          </a:p>
        </p:txBody>
      </p:sp>
      <p:sp>
        <p:nvSpPr>
          <p:cNvPr id="10" name="Rectangle: Rounded Corners 9">
            <a:extLst>
              <a:ext uri="{FF2B5EF4-FFF2-40B4-BE49-F238E27FC236}">
                <a16:creationId xmlns:a16="http://schemas.microsoft.com/office/drawing/2014/main" id="{4E23ACDA-AB58-464C-AE7B-D8358F2191B1}"/>
              </a:ext>
            </a:extLst>
          </p:cNvPr>
          <p:cNvSpPr/>
          <p:nvPr/>
        </p:nvSpPr>
        <p:spPr>
          <a:xfrm>
            <a:off x="3601794" y="2242591"/>
            <a:ext cx="2101708" cy="579181"/>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solidFill>
                  <a:srgbClr val="660033"/>
                </a:solidFill>
                <a:latin typeface="Century Gothic" panose="020B0502020202020204" pitchFamily="34" charset="0"/>
              </a:rPr>
              <a:t>map</a:t>
            </a:r>
          </a:p>
        </p:txBody>
      </p:sp>
      <p:graphicFrame>
        <p:nvGraphicFramePr>
          <p:cNvPr id="11" name="Table 3">
            <a:extLst>
              <a:ext uri="{FF2B5EF4-FFF2-40B4-BE49-F238E27FC236}">
                <a16:creationId xmlns:a16="http://schemas.microsoft.com/office/drawing/2014/main" id="{A28630B9-7B8D-407A-BFB4-CD74AA63DC9D}"/>
              </a:ext>
            </a:extLst>
          </p:cNvPr>
          <p:cNvGraphicFramePr>
            <a:graphicFrameLocks noGrp="1"/>
          </p:cNvGraphicFramePr>
          <p:nvPr>
            <p:extLst>
              <p:ext uri="{D42A27DB-BD31-4B8C-83A1-F6EECF244321}">
                <p14:modId xmlns:p14="http://schemas.microsoft.com/office/powerpoint/2010/main" val="1543016013"/>
              </p:ext>
            </p:extLst>
          </p:nvPr>
        </p:nvGraphicFramePr>
        <p:xfrm>
          <a:off x="834888" y="3229833"/>
          <a:ext cx="11025220" cy="3065826"/>
        </p:xfrm>
        <a:graphic>
          <a:graphicData uri="http://schemas.openxmlformats.org/drawingml/2006/table">
            <a:tbl>
              <a:tblPr firstRow="1" bandRow="1">
                <a:tableStyleId>{5940675A-B579-460E-94D1-54222C63F5DA}</a:tableStyleId>
              </a:tblPr>
              <a:tblGrid>
                <a:gridCol w="2984484">
                  <a:extLst>
                    <a:ext uri="{9D8B030D-6E8A-4147-A177-3AD203B41FA5}">
                      <a16:colId xmlns:a16="http://schemas.microsoft.com/office/drawing/2014/main" val="1636674249"/>
                    </a:ext>
                  </a:extLst>
                </a:gridCol>
                <a:gridCol w="8040736">
                  <a:extLst>
                    <a:ext uri="{9D8B030D-6E8A-4147-A177-3AD203B41FA5}">
                      <a16:colId xmlns:a16="http://schemas.microsoft.com/office/drawing/2014/main" val="1243258086"/>
                    </a:ext>
                  </a:extLst>
                </a:gridCol>
              </a:tblGrid>
              <a:tr h="53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002060"/>
                          </a:solidFill>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kern="1200" dirty="0">
                        <a:solidFill>
                          <a:srgbClr val="002060"/>
                        </a:solidFill>
                        <a:latin typeface="Century Gothic" panose="020B0502020202020204" pitchFamily="34" charset="0"/>
                        <a:ea typeface="+mn-ea"/>
                        <a:cs typeface="+mn-cs"/>
                      </a:endParaRPr>
                    </a:p>
                  </a:txBody>
                  <a:tcPr/>
                </a:tc>
                <a:tc>
                  <a:txBody>
                    <a:bodyPr/>
                    <a:lstStyle/>
                    <a:p>
                      <a:r>
                        <a:rPr lang="en-GB" sz="2400" b="1" i="0" kern="1200" dirty="0">
                          <a:solidFill>
                            <a:srgbClr val="660033"/>
                          </a:solidFill>
                          <a:effectLst/>
                          <a:latin typeface="Century Gothic" panose="020B0502020202020204" pitchFamily="34" charset="0"/>
                          <a:ea typeface="+mn-ea"/>
                          <a:cs typeface="+mn-cs"/>
                        </a:rPr>
                        <a:t>a drawing of the earth surface showing countries, rivers, cities and towns.</a:t>
                      </a:r>
                      <a:endParaRPr lang="en-GB" sz="2400" b="1" kern="1200" baseline="0" dirty="0">
                        <a:solidFill>
                          <a:srgbClr val="660033"/>
                        </a:solidFill>
                        <a:latin typeface="Century Gothic" panose="020B0502020202020204" pitchFamily="34" charset="0"/>
                        <a:ea typeface="+mn-ea"/>
                        <a:cs typeface="+mn-cs"/>
                      </a:endParaRPr>
                    </a:p>
                  </a:txBody>
                  <a:tcPr/>
                </a:tc>
                <a:extLst>
                  <a:ext uri="{0D108BD9-81ED-4DB2-BD59-A6C34878D82A}">
                    <a16:rowId xmlns:a16="http://schemas.microsoft.com/office/drawing/2014/main" val="1170374058"/>
                  </a:ext>
                </a:extLst>
              </a:tr>
              <a:tr h="596946">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2. </a:t>
                      </a:r>
                    </a:p>
                  </a:txBody>
                  <a:tcPr/>
                </a:tc>
                <a:tc>
                  <a:txBody>
                    <a:bodyPr/>
                    <a:lstStyle/>
                    <a:p>
                      <a:r>
                        <a:rPr lang="en-US" sz="2400" b="1" kern="1200" baseline="0" dirty="0">
                          <a:solidFill>
                            <a:srgbClr val="660033"/>
                          </a:solidFill>
                          <a:latin typeface="Century Gothic" panose="020B0502020202020204" pitchFamily="34" charset="0"/>
                          <a:ea typeface="+mn-ea"/>
                          <a:cs typeface="+mn-cs"/>
                        </a:rPr>
                        <a:t>a person who is travelling and visiting places.</a:t>
                      </a:r>
                      <a:endParaRPr lang="en-GB" sz="2400" b="1" kern="1200" baseline="0" dirty="0">
                        <a:solidFill>
                          <a:srgbClr val="660033"/>
                        </a:solidFill>
                        <a:latin typeface="Century Gothic" panose="020B0502020202020204" pitchFamily="34" charset="0"/>
                        <a:ea typeface="+mn-ea"/>
                        <a:cs typeface="+mn-cs"/>
                      </a:endParaRPr>
                    </a:p>
                  </a:txBody>
                  <a:tcPr/>
                </a:tc>
                <a:extLst>
                  <a:ext uri="{0D108BD9-81ED-4DB2-BD59-A6C34878D82A}">
                    <a16:rowId xmlns:a16="http://schemas.microsoft.com/office/drawing/2014/main" val="1350098425"/>
                  </a:ext>
                </a:extLst>
              </a:tr>
              <a:tr h="615461">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3. </a:t>
                      </a:r>
                    </a:p>
                  </a:txBody>
                  <a:tcPr/>
                </a:tc>
                <a:tc>
                  <a:txBody>
                    <a:bodyPr/>
                    <a:lstStyle/>
                    <a:p>
                      <a:r>
                        <a:rPr lang="en-US" sz="2400" b="1" i="0" kern="1200" dirty="0">
                          <a:solidFill>
                            <a:srgbClr val="660033"/>
                          </a:solidFill>
                          <a:effectLst/>
                          <a:latin typeface="Century Gothic" panose="020B0502020202020204" pitchFamily="34" charset="0"/>
                          <a:ea typeface="+mn-ea"/>
                          <a:cs typeface="+mn-cs"/>
                        </a:rPr>
                        <a:t>a large material that is fixed to the ground by ropes and used as a shelter in camping.</a:t>
                      </a:r>
                    </a:p>
                  </a:txBody>
                  <a:tcPr/>
                </a:tc>
                <a:extLst>
                  <a:ext uri="{0D108BD9-81ED-4DB2-BD59-A6C34878D82A}">
                    <a16:rowId xmlns:a16="http://schemas.microsoft.com/office/drawing/2014/main" val="1561568111"/>
                  </a:ext>
                </a:extLst>
              </a:tr>
              <a:tr h="681359">
                <a:tc>
                  <a:txBody>
                    <a:bodyPr/>
                    <a:lstStyle/>
                    <a:p>
                      <a:pPr algn="l">
                        <a:lnSpc>
                          <a:spcPct val="150000"/>
                        </a:lnSpc>
                      </a:pPr>
                      <a:r>
                        <a:rPr lang="en-GB" sz="2000" b="1" kern="1200" dirty="0">
                          <a:solidFill>
                            <a:srgbClr val="002060"/>
                          </a:solidFill>
                          <a:latin typeface="Century Gothic" panose="020B0502020202020204" pitchFamily="34" charset="0"/>
                          <a:ea typeface="+mn-ea"/>
                          <a:cs typeface="+mn-cs"/>
                        </a:rPr>
                        <a:t>4. </a:t>
                      </a:r>
                    </a:p>
                  </a:txBody>
                  <a:tcPr/>
                </a:tc>
                <a:tc>
                  <a:txBody>
                    <a:bodyPr/>
                    <a:lstStyle/>
                    <a:p>
                      <a:r>
                        <a:rPr lang="en-US" sz="2400" b="1" kern="1200" dirty="0">
                          <a:solidFill>
                            <a:srgbClr val="660033"/>
                          </a:solidFill>
                          <a:latin typeface="Century Gothic" panose="020B0502020202020204" pitchFamily="34" charset="0"/>
                          <a:ea typeface="+mn-ea"/>
                          <a:cs typeface="+mn-cs"/>
                        </a:rPr>
                        <a:t>a hard substance found in the ground used for building. </a:t>
                      </a:r>
                      <a:endParaRPr lang="en-US" sz="2400" b="1" dirty="0">
                        <a:solidFill>
                          <a:srgbClr val="660033"/>
                        </a:solidFill>
                        <a:latin typeface="Century Gothic" panose="020B0502020202020204" pitchFamily="34" charset="0"/>
                      </a:endParaRPr>
                    </a:p>
                  </a:txBody>
                  <a:tcPr/>
                </a:tc>
                <a:extLst>
                  <a:ext uri="{0D108BD9-81ED-4DB2-BD59-A6C34878D82A}">
                    <a16:rowId xmlns:a16="http://schemas.microsoft.com/office/drawing/2014/main" val="2651082221"/>
                  </a:ext>
                </a:extLst>
              </a:tr>
            </a:tbl>
          </a:graphicData>
        </a:graphic>
      </p:graphicFrame>
      <p:sp>
        <p:nvSpPr>
          <p:cNvPr id="12" name="Rectangle: Rounded Corners 11">
            <a:extLst>
              <a:ext uri="{FF2B5EF4-FFF2-40B4-BE49-F238E27FC236}">
                <a16:creationId xmlns:a16="http://schemas.microsoft.com/office/drawing/2014/main" id="{C770AB0A-0622-4595-99D2-D6EAF72A16B2}"/>
              </a:ext>
            </a:extLst>
          </p:cNvPr>
          <p:cNvSpPr/>
          <p:nvPr/>
        </p:nvSpPr>
        <p:spPr>
          <a:xfrm>
            <a:off x="9067802" y="274080"/>
            <a:ext cx="1825072" cy="591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Century Gothic" panose="020B0502020202020204" pitchFamily="34" charset="0"/>
              </a:rPr>
              <a:t>Click for answers</a:t>
            </a:r>
          </a:p>
        </p:txBody>
      </p:sp>
      <p:cxnSp>
        <p:nvCxnSpPr>
          <p:cNvPr id="13" name="Straight Connector 12">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7">
            <a:extLst>
              <a:ext uri="{FF2B5EF4-FFF2-40B4-BE49-F238E27FC236}">
                <a16:creationId xmlns:a16="http://schemas.microsoft.com/office/drawing/2014/main" id="{1736EE31-4583-48DC-BFFF-ED7C54158A0B}"/>
              </a:ext>
            </a:extLst>
          </p:cNvPr>
          <p:cNvSpPr txBox="1"/>
          <p:nvPr/>
        </p:nvSpPr>
        <p:spPr>
          <a:xfrm>
            <a:off x="7459013" y="6532600"/>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15" name="Rectangle 14"/>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27600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2709 0.02292 L 0.06823 0.36945 " pathEditMode="relative" rAng="0" ptsTypes="AA">
                                      <p:cBhvr>
                                        <p:cTn id="10" dur="2000" fill="hold"/>
                                        <p:tgtEl>
                                          <p:spTgt spid="7"/>
                                        </p:tgtEl>
                                        <p:attrNameLst>
                                          <p:attrName>ppt_x</p:attrName>
                                          <p:attrName>ppt_y</p:attrName>
                                        </p:attrNameLst>
                                      </p:cBhvr>
                                      <p:rCtr x="4766" y="173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3125 0.0044 L -0.18216 0.16598 " pathEditMode="relative" rAng="0" ptsTypes="AA">
                                      <p:cBhvr>
                                        <p:cTn id="14" dur="2000" fill="hold"/>
                                        <p:tgtEl>
                                          <p:spTgt spid="10"/>
                                        </p:tgtEl>
                                        <p:attrNameLst>
                                          <p:attrName>ppt_x</p:attrName>
                                          <p:attrName>ppt_y</p:attrName>
                                        </p:attrNameLst>
                                      </p:cBhvr>
                                      <p:rCtr x="-7552" y="807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1511 0.04236 L -0.403 0.26689 " pathEditMode="relative" rAng="0" ptsTypes="AA">
                                      <p:cBhvr>
                                        <p:cTn id="18" dur="2000" fill="hold"/>
                                        <p:tgtEl>
                                          <p:spTgt spid="9"/>
                                        </p:tgtEl>
                                        <p:attrNameLst>
                                          <p:attrName>ppt_x</p:attrName>
                                          <p:attrName>ppt_y</p:attrName>
                                        </p:attrNameLst>
                                      </p:cBhvr>
                                      <p:rCtr x="-19401" y="1122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3333 0.34653 L -0.64232 0.49746 " pathEditMode="relative" rAng="0" ptsTypes="AA">
                                      <p:cBhvr>
                                        <p:cTn id="22" dur="2000" fill="hold"/>
                                        <p:tgtEl>
                                          <p:spTgt spid="8"/>
                                        </p:tgtEl>
                                        <p:attrNameLst>
                                          <p:attrName>ppt_x</p:attrName>
                                          <p:attrName>ppt_y</p:attrName>
                                        </p:attrNameLst>
                                      </p:cBhvr>
                                      <p:rCtr x="-30456"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75BBC595-0278-4AA9-82BB-96DF4416E83E}"/>
              </a:ext>
            </a:extLst>
          </p:cNvPr>
          <p:cNvSpPr/>
          <p:nvPr/>
        </p:nvSpPr>
        <p:spPr>
          <a:xfrm>
            <a:off x="4707492" y="307447"/>
            <a:ext cx="3311802" cy="707465"/>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Reading Time</a:t>
            </a:r>
          </a:p>
        </p:txBody>
      </p:sp>
      <p:sp>
        <p:nvSpPr>
          <p:cNvPr id="8" name="Rectangle: Rounded Corners 7">
            <a:extLst>
              <a:ext uri="{FF2B5EF4-FFF2-40B4-BE49-F238E27FC236}">
                <a16:creationId xmlns:a16="http://schemas.microsoft.com/office/drawing/2014/main" id="{4319C1A0-5976-4379-9AFE-2898200FBA99}"/>
              </a:ext>
            </a:extLst>
          </p:cNvPr>
          <p:cNvSpPr/>
          <p:nvPr/>
        </p:nvSpPr>
        <p:spPr>
          <a:xfrm>
            <a:off x="416261" y="1123164"/>
            <a:ext cx="11132274" cy="1515062"/>
          </a:xfrm>
          <a:prstGeom prst="roundRect">
            <a:avLst/>
          </a:prstGeom>
          <a:solidFill>
            <a:srgbClr val="FFCCCC"/>
          </a:solidFill>
          <a:ln w="28575"/>
        </p:spPr>
        <p:style>
          <a:lnRef idx="2">
            <a:schemeClr val="dk1"/>
          </a:lnRef>
          <a:fillRef idx="1">
            <a:schemeClr val="lt1"/>
          </a:fillRef>
          <a:effectRef idx="0">
            <a:schemeClr val="dk1"/>
          </a:effectRef>
          <a:fontRef idx="minor">
            <a:schemeClr val="dk1"/>
          </a:fontRef>
        </p:style>
        <p:txBody>
          <a:bodyPr rtlCol="0" anchor="ctr"/>
          <a:lstStyle/>
          <a:p>
            <a:r>
              <a:rPr lang="en-GB" sz="2400" b="1" dirty="0" smtClean="0">
                <a:solidFill>
                  <a:srgbClr val="C00000"/>
                </a:solidFill>
                <a:latin typeface="Century Gothic" panose="020B0502020202020204" pitchFamily="34" charset="0"/>
              </a:rPr>
              <a:t>Reading Tip!</a:t>
            </a:r>
            <a:endParaRPr lang="en-GB" sz="2400" b="1" dirty="0">
              <a:solidFill>
                <a:srgbClr val="C00000"/>
              </a:solidFill>
              <a:latin typeface="Century Gothic" panose="020B0502020202020204" pitchFamily="34" charset="0"/>
            </a:endParaRPr>
          </a:p>
          <a:p>
            <a:r>
              <a:rPr lang="en-GB" sz="2400" b="1" dirty="0">
                <a:solidFill>
                  <a:schemeClr val="tx1"/>
                </a:solidFill>
                <a:latin typeface="Century Gothic" panose="020B0502020202020204" pitchFamily="34" charset="0"/>
              </a:rPr>
              <a:t>Use </a:t>
            </a:r>
            <a:r>
              <a:rPr lang="en-GB" sz="2400" b="1" dirty="0" smtClean="0">
                <a:solidFill>
                  <a:schemeClr val="tx1"/>
                </a:solidFill>
                <a:latin typeface="Century Gothic" panose="020B0502020202020204" pitchFamily="34" charset="0"/>
              </a:rPr>
              <a:t>any visual clues to predict what the text will be about.</a:t>
            </a:r>
            <a:endParaRPr lang="en-GB" sz="2400" b="1" dirty="0">
              <a:solidFill>
                <a:srgbClr val="660033"/>
              </a:solidFill>
              <a:latin typeface="Century Gothic" panose="020B0502020202020204" pitchFamily="34" charset="0"/>
            </a:endParaRPr>
          </a:p>
        </p:txBody>
      </p:sp>
      <p:sp>
        <p:nvSpPr>
          <p:cNvPr id="2" name="Arrow: Right 1">
            <a:extLst>
              <a:ext uri="{FF2B5EF4-FFF2-40B4-BE49-F238E27FC236}">
                <a16:creationId xmlns:a16="http://schemas.microsoft.com/office/drawing/2014/main" id="{14E677AF-E276-4A34-A6FE-7DF2E5848B8B}"/>
              </a:ext>
            </a:extLst>
          </p:cNvPr>
          <p:cNvSpPr/>
          <p:nvPr/>
        </p:nvSpPr>
        <p:spPr>
          <a:xfrm>
            <a:off x="643464" y="2782398"/>
            <a:ext cx="10395837"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smtClean="0">
                <a:solidFill>
                  <a:srgbClr val="002060"/>
                </a:solidFill>
                <a:latin typeface="Century Gothic" panose="020B0502020202020204" pitchFamily="34" charset="0"/>
                <a:cs typeface="Calibri" panose="020F0502020204030204" pitchFamily="34" charset="0"/>
              </a:rPr>
              <a:t>1-</a:t>
            </a:r>
            <a:r>
              <a:rPr lang="en-GB" sz="2000" b="1" dirty="0" smtClean="0">
                <a:solidFill>
                  <a:srgbClr val="002060"/>
                </a:solidFill>
                <a:latin typeface="Century Gothic" panose="020B0502020202020204" pitchFamily="34" charset="0"/>
              </a:rPr>
              <a:t>Open </a:t>
            </a:r>
            <a:r>
              <a:rPr lang="en-GB" sz="2000" b="1" dirty="0">
                <a:solidFill>
                  <a:srgbClr val="002060"/>
                </a:solidFill>
                <a:latin typeface="Century Gothic" panose="020B0502020202020204" pitchFamily="34" charset="0"/>
              </a:rPr>
              <a:t>your class book p. 92</a:t>
            </a:r>
          </a:p>
        </p:txBody>
      </p:sp>
      <p:sp>
        <p:nvSpPr>
          <p:cNvPr id="17" name="Arrow: Right 16">
            <a:extLst>
              <a:ext uri="{FF2B5EF4-FFF2-40B4-BE49-F238E27FC236}">
                <a16:creationId xmlns:a16="http://schemas.microsoft.com/office/drawing/2014/main" id="{8192525B-566C-439B-83A0-6290ED2C03B6}"/>
              </a:ext>
            </a:extLst>
          </p:cNvPr>
          <p:cNvSpPr/>
          <p:nvPr/>
        </p:nvSpPr>
        <p:spPr>
          <a:xfrm>
            <a:off x="643465" y="5264326"/>
            <a:ext cx="7187124"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smtClean="0">
                <a:solidFill>
                  <a:srgbClr val="002060"/>
                </a:solidFill>
                <a:latin typeface="Century Gothic" panose="020B0502020202020204" pitchFamily="34" charset="0"/>
                <a:cs typeface="Calibri" panose="020F0502020204030204" pitchFamily="34" charset="0"/>
              </a:rPr>
              <a:t>3-</a:t>
            </a:r>
            <a:r>
              <a:rPr lang="en-GB" sz="2000" b="1" dirty="0" smtClean="0">
                <a:solidFill>
                  <a:srgbClr val="002060"/>
                </a:solidFill>
                <a:latin typeface="Century Gothic" panose="020B0502020202020204" pitchFamily="34" charset="0"/>
              </a:rPr>
              <a:t>What </a:t>
            </a:r>
            <a:r>
              <a:rPr lang="en-GB" sz="2000" b="1" dirty="0">
                <a:solidFill>
                  <a:srgbClr val="002060"/>
                </a:solidFill>
                <a:latin typeface="Century Gothic" panose="020B0502020202020204" pitchFamily="34" charset="0"/>
              </a:rPr>
              <a:t>country is it and what are people looking for?</a:t>
            </a:r>
          </a:p>
        </p:txBody>
      </p:sp>
      <p:sp>
        <p:nvSpPr>
          <p:cNvPr id="18" name="Arrow: Right 17">
            <a:extLst>
              <a:ext uri="{FF2B5EF4-FFF2-40B4-BE49-F238E27FC236}">
                <a16:creationId xmlns:a16="http://schemas.microsoft.com/office/drawing/2014/main" id="{F037E216-5239-4C16-B224-42F549D697EA}"/>
              </a:ext>
            </a:extLst>
          </p:cNvPr>
          <p:cNvSpPr/>
          <p:nvPr/>
        </p:nvSpPr>
        <p:spPr>
          <a:xfrm>
            <a:off x="643464" y="3983884"/>
            <a:ext cx="8916171" cy="1129293"/>
          </a:xfrm>
          <a:prstGeom prst="rightArrow">
            <a:avLst/>
          </a:prstGeom>
          <a:ln w="95250"/>
        </p:spPr>
        <p:style>
          <a:lnRef idx="2">
            <a:schemeClr val="accent5"/>
          </a:lnRef>
          <a:fillRef idx="1">
            <a:schemeClr val="lt1"/>
          </a:fillRef>
          <a:effectRef idx="0">
            <a:schemeClr val="accent5"/>
          </a:effectRef>
          <a:fontRef idx="minor">
            <a:schemeClr val="dk1"/>
          </a:fontRef>
        </p:style>
        <p:txBody>
          <a:bodyPr rtlCol="0" anchor="ctr"/>
          <a:lstStyle/>
          <a:p>
            <a:r>
              <a:rPr lang="en-GB" sz="2000" b="1" dirty="0" smtClean="0">
                <a:solidFill>
                  <a:srgbClr val="002060"/>
                </a:solidFill>
                <a:latin typeface="Century Gothic" panose="020B0502020202020204" pitchFamily="34" charset="0"/>
                <a:cs typeface="Calibri" panose="020F0502020204030204" pitchFamily="34" charset="0"/>
              </a:rPr>
              <a:t>2-</a:t>
            </a:r>
            <a:r>
              <a:rPr lang="en-GB" sz="2000" b="1" dirty="0" smtClean="0">
                <a:solidFill>
                  <a:srgbClr val="002060"/>
                </a:solidFill>
                <a:latin typeface="Century Gothic" panose="020B0502020202020204" pitchFamily="34" charset="0"/>
              </a:rPr>
              <a:t>Look </a:t>
            </a:r>
            <a:r>
              <a:rPr lang="en-GB" sz="2000" b="1" dirty="0">
                <a:solidFill>
                  <a:srgbClr val="002060"/>
                </a:solidFill>
                <a:latin typeface="Century Gothic" panose="020B0502020202020204" pitchFamily="34" charset="0"/>
              </a:rPr>
              <a:t>at the pictures. What can you see?</a:t>
            </a:r>
            <a:endParaRPr lang="en-GB" sz="2000" b="1" dirty="0">
              <a:solidFill>
                <a:srgbClr val="FF0000"/>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TextBox 7">
            <a:extLst>
              <a:ext uri="{FF2B5EF4-FFF2-40B4-BE49-F238E27FC236}">
                <a16:creationId xmlns:a16="http://schemas.microsoft.com/office/drawing/2014/main" id="{1736EE31-4583-48DC-BFFF-ED7C54158A0B}"/>
              </a:ext>
            </a:extLst>
          </p:cNvPr>
          <p:cNvSpPr txBox="1"/>
          <p:nvPr/>
        </p:nvSpPr>
        <p:spPr>
          <a:xfrm>
            <a:off x="7459013" y="6575499"/>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11" name="Rectangle 10"/>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2321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
            <a:extLst>
              <a:ext uri="{FF2B5EF4-FFF2-40B4-BE49-F238E27FC236}">
                <a16:creationId xmlns:a16="http://schemas.microsoft.com/office/drawing/2014/main" id="{89683284-64D0-4B6B-96BB-00823556ED33}"/>
              </a:ext>
            </a:extLst>
          </p:cNvPr>
          <p:cNvSpPr/>
          <p:nvPr/>
        </p:nvSpPr>
        <p:spPr>
          <a:xfrm>
            <a:off x="1227830" y="3211040"/>
            <a:ext cx="940713" cy="96473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 </a:t>
            </a:r>
          </a:p>
        </p:txBody>
      </p:sp>
      <p:sp>
        <p:nvSpPr>
          <p:cNvPr id="34" name="C">
            <a:extLst>
              <a:ext uri="{FF2B5EF4-FFF2-40B4-BE49-F238E27FC236}">
                <a16:creationId xmlns:a16="http://schemas.microsoft.com/office/drawing/2014/main" id="{76CA9E96-AD45-45AA-B736-2B3F8DD719CC}"/>
              </a:ext>
            </a:extLst>
          </p:cNvPr>
          <p:cNvSpPr/>
          <p:nvPr/>
        </p:nvSpPr>
        <p:spPr>
          <a:xfrm>
            <a:off x="1277621" y="4328783"/>
            <a:ext cx="940713" cy="944802"/>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B</a:t>
            </a:r>
            <a:endParaRPr lang="en-GB" sz="4400" b="1" dirty="0">
              <a:solidFill>
                <a:schemeClr val="tx1"/>
              </a:solidFill>
              <a:latin typeface="Arial" panose="020B0604020202020204" pitchFamily="34" charset="0"/>
              <a:cs typeface="Arial" panose="020B0604020202020204" pitchFamily="34" charset="0"/>
            </a:endParaRPr>
          </a:p>
        </p:txBody>
      </p:sp>
      <p:sp>
        <p:nvSpPr>
          <p:cNvPr id="35" name="C_answer">
            <a:extLst>
              <a:ext uri="{FF2B5EF4-FFF2-40B4-BE49-F238E27FC236}">
                <a16:creationId xmlns:a16="http://schemas.microsoft.com/office/drawing/2014/main" id="{1D85E602-2C2E-42FB-9FBF-6D4340292E00}"/>
              </a:ext>
            </a:extLst>
          </p:cNvPr>
          <p:cNvSpPr/>
          <p:nvPr/>
        </p:nvSpPr>
        <p:spPr>
          <a:xfrm>
            <a:off x="2062332" y="4322795"/>
            <a:ext cx="3861272" cy="95147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in </a:t>
            </a:r>
            <a:r>
              <a:rPr lang="en-GB" sz="2000" b="1" dirty="0">
                <a:solidFill>
                  <a:schemeClr val="tx1"/>
                </a:solidFill>
                <a:latin typeface="Century Gothic" panose="020B0502020202020204" pitchFamily="34" charset="0"/>
              </a:rPr>
              <a:t>1848</a:t>
            </a:r>
          </a:p>
        </p:txBody>
      </p:sp>
      <p:sp>
        <p:nvSpPr>
          <p:cNvPr id="36" name="Question box">
            <a:extLst>
              <a:ext uri="{FF2B5EF4-FFF2-40B4-BE49-F238E27FC236}">
                <a16:creationId xmlns:a16="http://schemas.microsoft.com/office/drawing/2014/main" id="{8170CB32-ED07-48D0-AED9-8853B483D917}"/>
              </a:ext>
            </a:extLst>
          </p:cNvPr>
          <p:cNvSpPr/>
          <p:nvPr/>
        </p:nvSpPr>
        <p:spPr>
          <a:xfrm>
            <a:off x="1230980" y="2180641"/>
            <a:ext cx="4680650" cy="764782"/>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300" b="1" dirty="0" smtClean="0">
                <a:solidFill>
                  <a:schemeClr val="tx1"/>
                </a:solidFill>
                <a:latin typeface="Century Gothic" panose="020B0502020202020204" pitchFamily="34" charset="0"/>
              </a:rPr>
              <a:t>Over 300,000 people travelled to California to look for gold:</a:t>
            </a:r>
            <a:endParaRPr lang="en-GB" sz="2300" b="1" dirty="0">
              <a:solidFill>
                <a:schemeClr val="tx1"/>
              </a:solidFill>
              <a:latin typeface="Century Gothic" panose="020B0502020202020204" pitchFamily="34" charset="0"/>
            </a:endParaRPr>
          </a:p>
        </p:txBody>
      </p:sp>
      <p:sp>
        <p:nvSpPr>
          <p:cNvPr id="37" name="A">
            <a:extLst>
              <a:ext uri="{FF2B5EF4-FFF2-40B4-BE49-F238E27FC236}">
                <a16:creationId xmlns:a16="http://schemas.microsoft.com/office/drawing/2014/main" id="{621D7098-B441-4F40-97E4-E99549DD7857}"/>
              </a:ext>
            </a:extLst>
          </p:cNvPr>
          <p:cNvSpPr/>
          <p:nvPr/>
        </p:nvSpPr>
        <p:spPr>
          <a:xfrm>
            <a:off x="1230981" y="5384086"/>
            <a:ext cx="940713" cy="962973"/>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C </a:t>
            </a:r>
            <a:endParaRPr lang="en-GB" sz="4400" b="1" dirty="0">
              <a:solidFill>
                <a:schemeClr val="tx1"/>
              </a:solidFill>
              <a:latin typeface="Arial" panose="020B0604020202020204" pitchFamily="34" charset="0"/>
              <a:cs typeface="Arial" panose="020B0604020202020204" pitchFamily="34" charset="0"/>
            </a:endParaRPr>
          </a:p>
        </p:txBody>
      </p:sp>
      <p:sp>
        <p:nvSpPr>
          <p:cNvPr id="38" name="A_answer">
            <a:extLst>
              <a:ext uri="{FF2B5EF4-FFF2-40B4-BE49-F238E27FC236}">
                <a16:creationId xmlns:a16="http://schemas.microsoft.com/office/drawing/2014/main" id="{05D21702-6C6C-4B34-BBD0-DB85B18EA93B}"/>
              </a:ext>
            </a:extLst>
          </p:cNvPr>
          <p:cNvSpPr/>
          <p:nvPr/>
        </p:nvSpPr>
        <p:spPr>
          <a:xfrm>
            <a:off x="2062331" y="5384086"/>
            <a:ext cx="3876764" cy="954205"/>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smtClean="0">
                <a:solidFill>
                  <a:schemeClr val="tx1"/>
                </a:solidFill>
                <a:latin typeface="Century Gothic" panose="020B0502020202020204" pitchFamily="34" charset="0"/>
              </a:rPr>
              <a:t>between </a:t>
            </a:r>
            <a:r>
              <a:rPr lang="en-GB" sz="2000" b="1" dirty="0">
                <a:solidFill>
                  <a:schemeClr val="tx1"/>
                </a:solidFill>
                <a:latin typeface="Century Gothic" panose="020B0502020202020204" pitchFamily="34" charset="0"/>
              </a:rPr>
              <a:t>1848 and 1855</a:t>
            </a:r>
          </a:p>
        </p:txBody>
      </p:sp>
      <p:sp>
        <p:nvSpPr>
          <p:cNvPr id="39" name="B">
            <a:extLst>
              <a:ext uri="{FF2B5EF4-FFF2-40B4-BE49-F238E27FC236}">
                <a16:creationId xmlns:a16="http://schemas.microsoft.com/office/drawing/2014/main" id="{5DD2E894-8FFD-4B02-A569-281279712078}"/>
              </a:ext>
            </a:extLst>
          </p:cNvPr>
          <p:cNvSpPr/>
          <p:nvPr/>
        </p:nvSpPr>
        <p:spPr>
          <a:xfrm>
            <a:off x="6299545" y="3281196"/>
            <a:ext cx="940713" cy="94487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 </a:t>
            </a:r>
          </a:p>
        </p:txBody>
      </p:sp>
      <p:sp>
        <p:nvSpPr>
          <p:cNvPr id="40" name="B_answer">
            <a:extLst>
              <a:ext uri="{FF2B5EF4-FFF2-40B4-BE49-F238E27FC236}">
                <a16:creationId xmlns:a16="http://schemas.microsoft.com/office/drawing/2014/main" id="{20A92331-36D7-4C27-B1BB-F2BFED297575}"/>
              </a:ext>
            </a:extLst>
          </p:cNvPr>
          <p:cNvSpPr/>
          <p:nvPr/>
        </p:nvSpPr>
        <p:spPr>
          <a:xfrm>
            <a:off x="2062331" y="3207730"/>
            <a:ext cx="3847708" cy="96138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between </a:t>
            </a:r>
            <a:r>
              <a:rPr lang="en-GB" sz="2000" b="1" dirty="0">
                <a:solidFill>
                  <a:schemeClr val="tx1"/>
                </a:solidFill>
                <a:latin typeface="Century Gothic" panose="020B0502020202020204" pitchFamily="34" charset="0"/>
              </a:rPr>
              <a:t>1884 and 1855</a:t>
            </a:r>
          </a:p>
        </p:txBody>
      </p:sp>
      <p:sp>
        <p:nvSpPr>
          <p:cNvPr id="41" name="C">
            <a:extLst>
              <a:ext uri="{FF2B5EF4-FFF2-40B4-BE49-F238E27FC236}">
                <a16:creationId xmlns:a16="http://schemas.microsoft.com/office/drawing/2014/main" id="{608552BF-65AC-4298-B833-14A78C6497D0}"/>
              </a:ext>
            </a:extLst>
          </p:cNvPr>
          <p:cNvSpPr/>
          <p:nvPr/>
        </p:nvSpPr>
        <p:spPr>
          <a:xfrm>
            <a:off x="6299547" y="4284434"/>
            <a:ext cx="940713" cy="96138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a:t>
            </a:r>
          </a:p>
        </p:txBody>
      </p:sp>
      <p:sp>
        <p:nvSpPr>
          <p:cNvPr id="43" name="Question box">
            <a:extLst>
              <a:ext uri="{FF2B5EF4-FFF2-40B4-BE49-F238E27FC236}">
                <a16:creationId xmlns:a16="http://schemas.microsoft.com/office/drawing/2014/main" id="{BCC7069B-16EB-437D-9EAE-6D0971BA3A15}"/>
              </a:ext>
            </a:extLst>
          </p:cNvPr>
          <p:cNvSpPr/>
          <p:nvPr/>
        </p:nvSpPr>
        <p:spPr>
          <a:xfrm>
            <a:off x="6242936" y="2179522"/>
            <a:ext cx="4680650" cy="765900"/>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a:solidFill>
                  <a:schemeClr val="tx1"/>
                </a:solidFill>
                <a:latin typeface="Century Gothic" panose="020B0502020202020204" pitchFamily="34" charset="0"/>
              </a:rPr>
              <a:t>The Gold Rush started </a:t>
            </a:r>
            <a:r>
              <a:rPr lang="en-GB" sz="2400" b="1" dirty="0" smtClean="0">
                <a:solidFill>
                  <a:schemeClr val="tx1"/>
                </a:solidFill>
                <a:latin typeface="Century Gothic" panose="020B0502020202020204" pitchFamily="34" charset="0"/>
              </a:rPr>
              <a:t>when:</a:t>
            </a:r>
            <a:endParaRPr lang="en-GB" sz="2400" b="1" dirty="0">
              <a:solidFill>
                <a:schemeClr val="tx1"/>
              </a:solidFill>
              <a:latin typeface="Century Gothic" panose="020B0502020202020204" pitchFamily="34" charset="0"/>
            </a:endParaRPr>
          </a:p>
        </p:txBody>
      </p:sp>
      <p:sp>
        <p:nvSpPr>
          <p:cNvPr id="46" name="Frame 45">
            <a:extLst>
              <a:ext uri="{FF2B5EF4-FFF2-40B4-BE49-F238E27FC236}">
                <a16:creationId xmlns:a16="http://schemas.microsoft.com/office/drawing/2014/main" id="{0C096DFB-14E9-4057-846C-9FD32BA016AC}"/>
              </a:ext>
            </a:extLst>
          </p:cNvPr>
          <p:cNvSpPr/>
          <p:nvPr/>
        </p:nvSpPr>
        <p:spPr>
          <a:xfrm>
            <a:off x="4440099" y="263769"/>
            <a:ext cx="3311802" cy="549876"/>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47" name="Rectangle 46">
            <a:extLst>
              <a:ext uri="{FF2B5EF4-FFF2-40B4-BE49-F238E27FC236}">
                <a16:creationId xmlns:a16="http://schemas.microsoft.com/office/drawing/2014/main" id="{27AE220A-71BF-4F70-8314-84AD44A6FD49}"/>
              </a:ext>
            </a:extLst>
          </p:cNvPr>
          <p:cNvSpPr/>
          <p:nvPr/>
        </p:nvSpPr>
        <p:spPr>
          <a:xfrm>
            <a:off x="468874" y="878952"/>
            <a:ext cx="11254252" cy="1096293"/>
          </a:xfrm>
          <a:custGeom>
            <a:avLst/>
            <a:gdLst>
              <a:gd name="connsiteX0" fmla="*/ 0 w 11595941"/>
              <a:gd name="connsiteY0" fmla="*/ 0 h 1096293"/>
              <a:gd name="connsiteX1" fmla="*/ 334236 w 11595941"/>
              <a:gd name="connsiteY1" fmla="*/ 0 h 1096293"/>
              <a:gd name="connsiteX2" fmla="*/ 1016350 w 11595941"/>
              <a:gd name="connsiteY2" fmla="*/ 0 h 1096293"/>
              <a:gd name="connsiteX3" fmla="*/ 1466545 w 11595941"/>
              <a:gd name="connsiteY3" fmla="*/ 0 h 1096293"/>
              <a:gd name="connsiteX4" fmla="*/ 2380578 w 11595941"/>
              <a:gd name="connsiteY4" fmla="*/ 0 h 1096293"/>
              <a:gd name="connsiteX5" fmla="*/ 3062693 w 11595941"/>
              <a:gd name="connsiteY5" fmla="*/ 0 h 1096293"/>
              <a:gd name="connsiteX6" fmla="*/ 3860766 w 11595941"/>
              <a:gd name="connsiteY6" fmla="*/ 0 h 1096293"/>
              <a:gd name="connsiteX7" fmla="*/ 4426921 w 11595941"/>
              <a:gd name="connsiteY7" fmla="*/ 0 h 1096293"/>
              <a:gd name="connsiteX8" fmla="*/ 4761157 w 11595941"/>
              <a:gd name="connsiteY8" fmla="*/ 0 h 1096293"/>
              <a:gd name="connsiteX9" fmla="*/ 5559231 w 11595941"/>
              <a:gd name="connsiteY9" fmla="*/ 0 h 1096293"/>
              <a:gd name="connsiteX10" fmla="*/ 6241345 w 11595941"/>
              <a:gd name="connsiteY10" fmla="*/ 0 h 1096293"/>
              <a:gd name="connsiteX11" fmla="*/ 6691540 w 11595941"/>
              <a:gd name="connsiteY11" fmla="*/ 0 h 1096293"/>
              <a:gd name="connsiteX12" fmla="*/ 7025776 w 11595941"/>
              <a:gd name="connsiteY12" fmla="*/ 0 h 1096293"/>
              <a:gd name="connsiteX13" fmla="*/ 7360012 w 11595941"/>
              <a:gd name="connsiteY13" fmla="*/ 0 h 1096293"/>
              <a:gd name="connsiteX14" fmla="*/ 8042126 w 11595941"/>
              <a:gd name="connsiteY14" fmla="*/ 0 h 1096293"/>
              <a:gd name="connsiteX15" fmla="*/ 8608281 w 11595941"/>
              <a:gd name="connsiteY15" fmla="*/ 0 h 1096293"/>
              <a:gd name="connsiteX16" fmla="*/ 9522314 w 11595941"/>
              <a:gd name="connsiteY16" fmla="*/ 0 h 1096293"/>
              <a:gd name="connsiteX17" fmla="*/ 9972509 w 11595941"/>
              <a:gd name="connsiteY17" fmla="*/ 0 h 1096293"/>
              <a:gd name="connsiteX18" fmla="*/ 10770583 w 11595941"/>
              <a:gd name="connsiteY18" fmla="*/ 0 h 1096293"/>
              <a:gd name="connsiteX19" fmla="*/ 11595941 w 11595941"/>
              <a:gd name="connsiteY19" fmla="*/ 0 h 1096293"/>
              <a:gd name="connsiteX20" fmla="*/ 11595941 w 11595941"/>
              <a:gd name="connsiteY20" fmla="*/ 526221 h 1096293"/>
              <a:gd name="connsiteX21" fmla="*/ 11595941 w 11595941"/>
              <a:gd name="connsiteY21" fmla="*/ 1096293 h 1096293"/>
              <a:gd name="connsiteX22" fmla="*/ 11029786 w 11595941"/>
              <a:gd name="connsiteY22" fmla="*/ 1096293 h 1096293"/>
              <a:gd name="connsiteX23" fmla="*/ 10347672 w 11595941"/>
              <a:gd name="connsiteY23" fmla="*/ 1096293 h 1096293"/>
              <a:gd name="connsiteX24" fmla="*/ 9433639 w 11595941"/>
              <a:gd name="connsiteY24" fmla="*/ 1096293 h 1096293"/>
              <a:gd name="connsiteX25" fmla="*/ 8983444 w 11595941"/>
              <a:gd name="connsiteY25" fmla="*/ 1096293 h 1096293"/>
              <a:gd name="connsiteX26" fmla="*/ 8301330 w 11595941"/>
              <a:gd name="connsiteY26" fmla="*/ 1096293 h 1096293"/>
              <a:gd name="connsiteX27" fmla="*/ 7851134 w 11595941"/>
              <a:gd name="connsiteY27" fmla="*/ 1096293 h 1096293"/>
              <a:gd name="connsiteX28" fmla="*/ 7284979 w 11595941"/>
              <a:gd name="connsiteY28" fmla="*/ 1096293 h 1096293"/>
              <a:gd name="connsiteX29" fmla="*/ 6950743 w 11595941"/>
              <a:gd name="connsiteY29" fmla="*/ 1096293 h 1096293"/>
              <a:gd name="connsiteX30" fmla="*/ 6036710 w 11595941"/>
              <a:gd name="connsiteY30" fmla="*/ 1096293 h 1096293"/>
              <a:gd name="connsiteX31" fmla="*/ 5586515 w 11595941"/>
              <a:gd name="connsiteY31" fmla="*/ 1096293 h 1096293"/>
              <a:gd name="connsiteX32" fmla="*/ 4904401 w 11595941"/>
              <a:gd name="connsiteY32" fmla="*/ 1096293 h 1096293"/>
              <a:gd name="connsiteX33" fmla="*/ 4106327 w 11595941"/>
              <a:gd name="connsiteY33" fmla="*/ 1096293 h 1096293"/>
              <a:gd name="connsiteX34" fmla="*/ 3772091 w 11595941"/>
              <a:gd name="connsiteY34" fmla="*/ 1096293 h 1096293"/>
              <a:gd name="connsiteX35" fmla="*/ 2858058 w 11595941"/>
              <a:gd name="connsiteY35" fmla="*/ 1096293 h 1096293"/>
              <a:gd name="connsiteX36" fmla="*/ 2291904 w 11595941"/>
              <a:gd name="connsiteY36" fmla="*/ 1096293 h 1096293"/>
              <a:gd name="connsiteX37" fmla="*/ 1957668 w 11595941"/>
              <a:gd name="connsiteY37" fmla="*/ 1096293 h 1096293"/>
              <a:gd name="connsiteX38" fmla="*/ 1391513 w 11595941"/>
              <a:gd name="connsiteY38" fmla="*/ 1096293 h 1096293"/>
              <a:gd name="connsiteX39" fmla="*/ 1057277 w 11595941"/>
              <a:gd name="connsiteY39" fmla="*/ 1096293 h 1096293"/>
              <a:gd name="connsiteX40" fmla="*/ 0 w 11595941"/>
              <a:gd name="connsiteY40" fmla="*/ 1096293 h 1096293"/>
              <a:gd name="connsiteX41" fmla="*/ 0 w 11595941"/>
              <a:gd name="connsiteY41" fmla="*/ 559109 h 1096293"/>
              <a:gd name="connsiteX42" fmla="*/ 0 w 11595941"/>
              <a:gd name="connsiteY42" fmla="*/ 0 h 10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95941" h="1096293" fill="none" extrusionOk="0">
                <a:moveTo>
                  <a:pt x="0" y="0"/>
                </a:moveTo>
                <a:cubicBezTo>
                  <a:pt x="106176" y="-6559"/>
                  <a:pt x="210998" y="7418"/>
                  <a:pt x="334236" y="0"/>
                </a:cubicBezTo>
                <a:cubicBezTo>
                  <a:pt x="457474" y="-7418"/>
                  <a:pt x="825868" y="-6088"/>
                  <a:pt x="1016350" y="0"/>
                </a:cubicBezTo>
                <a:cubicBezTo>
                  <a:pt x="1206832" y="6088"/>
                  <a:pt x="1345802" y="-20721"/>
                  <a:pt x="1466545" y="0"/>
                </a:cubicBezTo>
                <a:cubicBezTo>
                  <a:pt x="1587289" y="20721"/>
                  <a:pt x="1938426" y="42133"/>
                  <a:pt x="2380578" y="0"/>
                </a:cubicBezTo>
                <a:cubicBezTo>
                  <a:pt x="2822730" y="-42133"/>
                  <a:pt x="2841273" y="-1992"/>
                  <a:pt x="3062693" y="0"/>
                </a:cubicBezTo>
                <a:cubicBezTo>
                  <a:pt x="3284113" y="1992"/>
                  <a:pt x="3666522" y="16930"/>
                  <a:pt x="3860766" y="0"/>
                </a:cubicBezTo>
                <a:cubicBezTo>
                  <a:pt x="4055010" y="-16930"/>
                  <a:pt x="4201014" y="-20152"/>
                  <a:pt x="4426921" y="0"/>
                </a:cubicBezTo>
                <a:cubicBezTo>
                  <a:pt x="4652829" y="20152"/>
                  <a:pt x="4618067" y="833"/>
                  <a:pt x="4761157" y="0"/>
                </a:cubicBezTo>
                <a:cubicBezTo>
                  <a:pt x="4904247" y="-833"/>
                  <a:pt x="5233513" y="23918"/>
                  <a:pt x="5559231" y="0"/>
                </a:cubicBezTo>
                <a:cubicBezTo>
                  <a:pt x="5884949" y="-23918"/>
                  <a:pt x="5922390" y="-9677"/>
                  <a:pt x="6241345" y="0"/>
                </a:cubicBezTo>
                <a:cubicBezTo>
                  <a:pt x="6560300" y="9677"/>
                  <a:pt x="6496215" y="16932"/>
                  <a:pt x="6691540" y="0"/>
                </a:cubicBezTo>
                <a:cubicBezTo>
                  <a:pt x="6886866" y="-16932"/>
                  <a:pt x="6906255" y="-13369"/>
                  <a:pt x="7025776" y="0"/>
                </a:cubicBezTo>
                <a:cubicBezTo>
                  <a:pt x="7145297" y="13369"/>
                  <a:pt x="7282410" y="-9970"/>
                  <a:pt x="7360012" y="0"/>
                </a:cubicBezTo>
                <a:cubicBezTo>
                  <a:pt x="7437614" y="9970"/>
                  <a:pt x="7869902" y="13496"/>
                  <a:pt x="8042126" y="0"/>
                </a:cubicBezTo>
                <a:cubicBezTo>
                  <a:pt x="8214350" y="-13496"/>
                  <a:pt x="8391605" y="-4280"/>
                  <a:pt x="8608281" y="0"/>
                </a:cubicBezTo>
                <a:cubicBezTo>
                  <a:pt x="8824957" y="4280"/>
                  <a:pt x="9189519" y="-26714"/>
                  <a:pt x="9522314" y="0"/>
                </a:cubicBezTo>
                <a:cubicBezTo>
                  <a:pt x="9855109" y="26714"/>
                  <a:pt x="9818279" y="-8855"/>
                  <a:pt x="9972509" y="0"/>
                </a:cubicBezTo>
                <a:cubicBezTo>
                  <a:pt x="10126739" y="8855"/>
                  <a:pt x="10392912" y="-10116"/>
                  <a:pt x="10770583" y="0"/>
                </a:cubicBezTo>
                <a:cubicBezTo>
                  <a:pt x="11148254" y="10116"/>
                  <a:pt x="11187246" y="-10982"/>
                  <a:pt x="11595941" y="0"/>
                </a:cubicBezTo>
                <a:cubicBezTo>
                  <a:pt x="11611666" y="253327"/>
                  <a:pt x="11605029" y="264526"/>
                  <a:pt x="11595941" y="526221"/>
                </a:cubicBezTo>
                <a:cubicBezTo>
                  <a:pt x="11586853" y="787916"/>
                  <a:pt x="11616385" y="925613"/>
                  <a:pt x="11595941" y="1096293"/>
                </a:cubicBezTo>
                <a:cubicBezTo>
                  <a:pt x="11359775" y="1108120"/>
                  <a:pt x="11294143" y="1085487"/>
                  <a:pt x="11029786" y="1096293"/>
                </a:cubicBezTo>
                <a:cubicBezTo>
                  <a:pt x="10765429" y="1107099"/>
                  <a:pt x="10656483" y="1069646"/>
                  <a:pt x="10347672" y="1096293"/>
                </a:cubicBezTo>
                <a:cubicBezTo>
                  <a:pt x="10038861" y="1122940"/>
                  <a:pt x="9762127" y="1103114"/>
                  <a:pt x="9433639" y="1096293"/>
                </a:cubicBezTo>
                <a:cubicBezTo>
                  <a:pt x="9105151" y="1089472"/>
                  <a:pt x="9144072" y="1100890"/>
                  <a:pt x="8983444" y="1096293"/>
                </a:cubicBezTo>
                <a:cubicBezTo>
                  <a:pt x="8822816" y="1091696"/>
                  <a:pt x="8590663" y="1095541"/>
                  <a:pt x="8301330" y="1096293"/>
                </a:cubicBezTo>
                <a:cubicBezTo>
                  <a:pt x="8011997" y="1097045"/>
                  <a:pt x="8050384" y="1101480"/>
                  <a:pt x="7851134" y="1096293"/>
                </a:cubicBezTo>
                <a:cubicBezTo>
                  <a:pt x="7651884" y="1091106"/>
                  <a:pt x="7514238" y="1113577"/>
                  <a:pt x="7284979" y="1096293"/>
                </a:cubicBezTo>
                <a:cubicBezTo>
                  <a:pt x="7055721" y="1079009"/>
                  <a:pt x="7026349" y="1101761"/>
                  <a:pt x="6950743" y="1096293"/>
                </a:cubicBezTo>
                <a:cubicBezTo>
                  <a:pt x="6875137" y="1090825"/>
                  <a:pt x="6460513" y="1068575"/>
                  <a:pt x="6036710" y="1096293"/>
                </a:cubicBezTo>
                <a:cubicBezTo>
                  <a:pt x="5612907" y="1124011"/>
                  <a:pt x="5742974" y="1102639"/>
                  <a:pt x="5586515" y="1096293"/>
                </a:cubicBezTo>
                <a:cubicBezTo>
                  <a:pt x="5430057" y="1089947"/>
                  <a:pt x="5150300" y="1081772"/>
                  <a:pt x="4904401" y="1096293"/>
                </a:cubicBezTo>
                <a:cubicBezTo>
                  <a:pt x="4658502" y="1110814"/>
                  <a:pt x="4389846" y="1123447"/>
                  <a:pt x="4106327" y="1096293"/>
                </a:cubicBezTo>
                <a:cubicBezTo>
                  <a:pt x="3822808" y="1069139"/>
                  <a:pt x="3881939" y="1087850"/>
                  <a:pt x="3772091" y="1096293"/>
                </a:cubicBezTo>
                <a:cubicBezTo>
                  <a:pt x="3662243" y="1104736"/>
                  <a:pt x="3249636" y="1141406"/>
                  <a:pt x="2858058" y="1096293"/>
                </a:cubicBezTo>
                <a:cubicBezTo>
                  <a:pt x="2466480" y="1051180"/>
                  <a:pt x="2504890" y="1091482"/>
                  <a:pt x="2291904" y="1096293"/>
                </a:cubicBezTo>
                <a:cubicBezTo>
                  <a:pt x="2078918" y="1101104"/>
                  <a:pt x="2057980" y="1084102"/>
                  <a:pt x="1957668" y="1096293"/>
                </a:cubicBezTo>
                <a:cubicBezTo>
                  <a:pt x="1857356" y="1108484"/>
                  <a:pt x="1654052" y="1124364"/>
                  <a:pt x="1391513" y="1096293"/>
                </a:cubicBezTo>
                <a:cubicBezTo>
                  <a:pt x="1128974" y="1068222"/>
                  <a:pt x="1187394" y="1109969"/>
                  <a:pt x="1057277" y="1096293"/>
                </a:cubicBezTo>
                <a:cubicBezTo>
                  <a:pt x="927160" y="1082617"/>
                  <a:pt x="374223" y="1105917"/>
                  <a:pt x="0" y="1096293"/>
                </a:cubicBezTo>
                <a:cubicBezTo>
                  <a:pt x="5014" y="872504"/>
                  <a:pt x="21843" y="714123"/>
                  <a:pt x="0" y="559109"/>
                </a:cubicBezTo>
                <a:cubicBezTo>
                  <a:pt x="-21843" y="404095"/>
                  <a:pt x="10371" y="226848"/>
                  <a:pt x="0" y="0"/>
                </a:cubicBezTo>
                <a:close/>
              </a:path>
              <a:path w="11595941" h="1096293" stroke="0" extrusionOk="0">
                <a:moveTo>
                  <a:pt x="0" y="0"/>
                </a:moveTo>
                <a:cubicBezTo>
                  <a:pt x="77270" y="2739"/>
                  <a:pt x="185382" y="2889"/>
                  <a:pt x="334236" y="0"/>
                </a:cubicBezTo>
                <a:cubicBezTo>
                  <a:pt x="483090" y="-2889"/>
                  <a:pt x="525558" y="-4604"/>
                  <a:pt x="668472" y="0"/>
                </a:cubicBezTo>
                <a:cubicBezTo>
                  <a:pt x="811386" y="4604"/>
                  <a:pt x="962562" y="16825"/>
                  <a:pt x="1118667" y="0"/>
                </a:cubicBezTo>
                <a:cubicBezTo>
                  <a:pt x="1274772" y="-16825"/>
                  <a:pt x="1442814" y="2309"/>
                  <a:pt x="1684822" y="0"/>
                </a:cubicBezTo>
                <a:cubicBezTo>
                  <a:pt x="1926831" y="-2309"/>
                  <a:pt x="2029493" y="27396"/>
                  <a:pt x="2366936" y="0"/>
                </a:cubicBezTo>
                <a:cubicBezTo>
                  <a:pt x="2704379" y="-27396"/>
                  <a:pt x="3035053" y="27283"/>
                  <a:pt x="3280969" y="0"/>
                </a:cubicBezTo>
                <a:cubicBezTo>
                  <a:pt x="3526885" y="-27283"/>
                  <a:pt x="3813188" y="35044"/>
                  <a:pt x="4195002" y="0"/>
                </a:cubicBezTo>
                <a:cubicBezTo>
                  <a:pt x="4576816" y="-35044"/>
                  <a:pt x="4561984" y="31146"/>
                  <a:pt x="4877116" y="0"/>
                </a:cubicBezTo>
                <a:cubicBezTo>
                  <a:pt x="5192248" y="-31146"/>
                  <a:pt x="5208101" y="-11991"/>
                  <a:pt x="5443271" y="0"/>
                </a:cubicBezTo>
                <a:cubicBezTo>
                  <a:pt x="5678441" y="11991"/>
                  <a:pt x="5612926" y="8020"/>
                  <a:pt x="5777507" y="0"/>
                </a:cubicBezTo>
                <a:cubicBezTo>
                  <a:pt x="5942088" y="-8020"/>
                  <a:pt x="6018075" y="-13380"/>
                  <a:pt x="6227702" y="0"/>
                </a:cubicBezTo>
                <a:cubicBezTo>
                  <a:pt x="6437329" y="13380"/>
                  <a:pt x="6468755" y="-4612"/>
                  <a:pt x="6677898" y="0"/>
                </a:cubicBezTo>
                <a:cubicBezTo>
                  <a:pt x="6887041" y="4612"/>
                  <a:pt x="7009450" y="-16914"/>
                  <a:pt x="7128093" y="0"/>
                </a:cubicBezTo>
                <a:cubicBezTo>
                  <a:pt x="7246737" y="16914"/>
                  <a:pt x="7304960" y="-12901"/>
                  <a:pt x="7462329" y="0"/>
                </a:cubicBezTo>
                <a:cubicBezTo>
                  <a:pt x="7619698" y="12901"/>
                  <a:pt x="7713799" y="12983"/>
                  <a:pt x="7796565" y="0"/>
                </a:cubicBezTo>
                <a:cubicBezTo>
                  <a:pt x="7879331" y="-12983"/>
                  <a:pt x="8272115" y="-29320"/>
                  <a:pt x="8478679" y="0"/>
                </a:cubicBezTo>
                <a:cubicBezTo>
                  <a:pt x="8685243" y="29320"/>
                  <a:pt x="8945265" y="37135"/>
                  <a:pt x="9392712" y="0"/>
                </a:cubicBezTo>
                <a:cubicBezTo>
                  <a:pt x="9840159" y="-37135"/>
                  <a:pt x="9816613" y="23292"/>
                  <a:pt x="10190786" y="0"/>
                </a:cubicBezTo>
                <a:cubicBezTo>
                  <a:pt x="10564959" y="-23292"/>
                  <a:pt x="10393912" y="-4041"/>
                  <a:pt x="10525022" y="0"/>
                </a:cubicBezTo>
                <a:cubicBezTo>
                  <a:pt x="10656132" y="4041"/>
                  <a:pt x="10726396" y="-13095"/>
                  <a:pt x="10859258" y="0"/>
                </a:cubicBezTo>
                <a:cubicBezTo>
                  <a:pt x="10992120" y="13095"/>
                  <a:pt x="11287506" y="29249"/>
                  <a:pt x="11595941" y="0"/>
                </a:cubicBezTo>
                <a:cubicBezTo>
                  <a:pt x="11616059" y="198246"/>
                  <a:pt x="11588535" y="382212"/>
                  <a:pt x="11595941" y="559109"/>
                </a:cubicBezTo>
                <a:cubicBezTo>
                  <a:pt x="11603347" y="736006"/>
                  <a:pt x="11587330" y="857824"/>
                  <a:pt x="11595941" y="1096293"/>
                </a:cubicBezTo>
                <a:cubicBezTo>
                  <a:pt x="11417147" y="1095800"/>
                  <a:pt x="11161658" y="1073955"/>
                  <a:pt x="11029786" y="1096293"/>
                </a:cubicBezTo>
                <a:cubicBezTo>
                  <a:pt x="10897915" y="1118631"/>
                  <a:pt x="10577063" y="1122195"/>
                  <a:pt x="10231713" y="1096293"/>
                </a:cubicBezTo>
                <a:cubicBezTo>
                  <a:pt x="9886363" y="1070391"/>
                  <a:pt x="10014101" y="1100599"/>
                  <a:pt x="9897477" y="1096293"/>
                </a:cubicBezTo>
                <a:cubicBezTo>
                  <a:pt x="9780853" y="1091987"/>
                  <a:pt x="9720747" y="1085510"/>
                  <a:pt x="9563241" y="1096293"/>
                </a:cubicBezTo>
                <a:cubicBezTo>
                  <a:pt x="9405735" y="1107076"/>
                  <a:pt x="8985334" y="1094820"/>
                  <a:pt x="8765167" y="1096293"/>
                </a:cubicBezTo>
                <a:cubicBezTo>
                  <a:pt x="8545000" y="1097766"/>
                  <a:pt x="8517743" y="1082479"/>
                  <a:pt x="8314972" y="1096293"/>
                </a:cubicBezTo>
                <a:cubicBezTo>
                  <a:pt x="8112202" y="1110107"/>
                  <a:pt x="8141555" y="1105239"/>
                  <a:pt x="7980736" y="1096293"/>
                </a:cubicBezTo>
                <a:cubicBezTo>
                  <a:pt x="7819917" y="1087347"/>
                  <a:pt x="7582146" y="1103994"/>
                  <a:pt x="7414581" y="1096293"/>
                </a:cubicBezTo>
                <a:cubicBezTo>
                  <a:pt x="7247016" y="1088592"/>
                  <a:pt x="7167439" y="1107108"/>
                  <a:pt x="7080345" y="1096293"/>
                </a:cubicBezTo>
                <a:cubicBezTo>
                  <a:pt x="6993251" y="1085478"/>
                  <a:pt x="6849894" y="1100091"/>
                  <a:pt x="6630150" y="1096293"/>
                </a:cubicBezTo>
                <a:cubicBezTo>
                  <a:pt x="6410407" y="1092495"/>
                  <a:pt x="6289128" y="1088283"/>
                  <a:pt x="6063995" y="1096293"/>
                </a:cubicBezTo>
                <a:cubicBezTo>
                  <a:pt x="5838862" y="1104303"/>
                  <a:pt x="5688701" y="1122416"/>
                  <a:pt x="5497840" y="1096293"/>
                </a:cubicBezTo>
                <a:cubicBezTo>
                  <a:pt x="5306979" y="1070170"/>
                  <a:pt x="5146106" y="1065913"/>
                  <a:pt x="4815726" y="1096293"/>
                </a:cubicBezTo>
                <a:cubicBezTo>
                  <a:pt x="4485346" y="1126673"/>
                  <a:pt x="4313919" y="1070828"/>
                  <a:pt x="4017652" y="1096293"/>
                </a:cubicBezTo>
                <a:cubicBezTo>
                  <a:pt x="3721385" y="1121758"/>
                  <a:pt x="3611385" y="1099496"/>
                  <a:pt x="3219579" y="1096293"/>
                </a:cubicBezTo>
                <a:cubicBezTo>
                  <a:pt x="2827773" y="1093090"/>
                  <a:pt x="2986645" y="1083519"/>
                  <a:pt x="2885343" y="1096293"/>
                </a:cubicBezTo>
                <a:cubicBezTo>
                  <a:pt x="2784041" y="1109067"/>
                  <a:pt x="2512023" y="1129745"/>
                  <a:pt x="2203229" y="1096293"/>
                </a:cubicBezTo>
                <a:cubicBezTo>
                  <a:pt x="1894435" y="1062841"/>
                  <a:pt x="1864731" y="1076579"/>
                  <a:pt x="1753033" y="1096293"/>
                </a:cubicBezTo>
                <a:cubicBezTo>
                  <a:pt x="1641335" y="1116007"/>
                  <a:pt x="1366264" y="1117258"/>
                  <a:pt x="1186879" y="1096293"/>
                </a:cubicBezTo>
                <a:cubicBezTo>
                  <a:pt x="1007494" y="1075328"/>
                  <a:pt x="888689" y="1102989"/>
                  <a:pt x="736683" y="1096293"/>
                </a:cubicBezTo>
                <a:cubicBezTo>
                  <a:pt x="584677" y="1089597"/>
                  <a:pt x="299538" y="1126001"/>
                  <a:pt x="0" y="1096293"/>
                </a:cubicBezTo>
                <a:cubicBezTo>
                  <a:pt x="10010" y="941926"/>
                  <a:pt x="16381" y="782350"/>
                  <a:pt x="0" y="581035"/>
                </a:cubicBezTo>
                <a:cubicBezTo>
                  <a:pt x="-16381" y="379720"/>
                  <a:pt x="28673" y="231675"/>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Read </a:t>
            </a:r>
            <a:r>
              <a:rPr lang="en-US" sz="2400" b="1" dirty="0" smtClean="0">
                <a:solidFill>
                  <a:schemeClr val="tx1"/>
                </a:solidFill>
                <a:latin typeface="Century Gothic" panose="020B0502020202020204" pitchFamily="34" charset="0"/>
              </a:rPr>
              <a:t>paagraphs1 and 2, then answer the questions by choosing the </a:t>
            </a:r>
            <a:r>
              <a:rPr lang="en-US" sz="2400" b="1" dirty="0">
                <a:solidFill>
                  <a:schemeClr val="tx1"/>
                </a:solidFill>
                <a:latin typeface="Century Gothic" panose="020B0502020202020204" pitchFamily="34" charset="0"/>
              </a:rPr>
              <a:t>correct answer.</a:t>
            </a:r>
            <a:endParaRPr lang="ar-BH" sz="2400" b="1" dirty="0">
              <a:solidFill>
                <a:schemeClr val="tx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EC5E5928-A3DB-4641-AC7C-2D876B2E0BC6}"/>
              </a:ext>
            </a:extLst>
          </p:cNvPr>
          <p:cNvCxnSpPr/>
          <p:nvPr/>
        </p:nvCxnSpPr>
        <p:spPr>
          <a:xfrm>
            <a:off x="6104792" y="2092571"/>
            <a:ext cx="0" cy="442241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1" name="A">
            <a:extLst>
              <a:ext uri="{FF2B5EF4-FFF2-40B4-BE49-F238E27FC236}">
                <a16:creationId xmlns:a16="http://schemas.microsoft.com/office/drawing/2014/main" id="{9612B482-1012-46ED-8C40-A8A3D22121C5}"/>
              </a:ext>
            </a:extLst>
          </p:cNvPr>
          <p:cNvSpPr/>
          <p:nvPr/>
        </p:nvSpPr>
        <p:spPr>
          <a:xfrm>
            <a:off x="6299547" y="5308653"/>
            <a:ext cx="940713" cy="96026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 </a:t>
            </a:r>
          </a:p>
        </p:txBody>
      </p:sp>
      <p:sp>
        <p:nvSpPr>
          <p:cNvPr id="22" name="A_answer">
            <a:extLst>
              <a:ext uri="{FF2B5EF4-FFF2-40B4-BE49-F238E27FC236}">
                <a16:creationId xmlns:a16="http://schemas.microsoft.com/office/drawing/2014/main" id="{B2BA4296-1CC7-42C8-A6C5-57977C69DBE6}"/>
              </a:ext>
            </a:extLst>
          </p:cNvPr>
          <p:cNvSpPr/>
          <p:nvPr/>
        </p:nvSpPr>
        <p:spPr>
          <a:xfrm>
            <a:off x="7066717" y="4285554"/>
            <a:ext cx="3850633" cy="96026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James </a:t>
            </a:r>
            <a:r>
              <a:rPr lang="en-GB" sz="2000" b="1" dirty="0" smtClean="0">
                <a:solidFill>
                  <a:schemeClr val="tx1"/>
                </a:solidFill>
                <a:latin typeface="Century Gothic" panose="020B0502020202020204" pitchFamily="34" charset="0"/>
              </a:rPr>
              <a:t>Marshall saw little pieces of shiny yellow metal in the river.</a:t>
            </a:r>
            <a:endParaRPr lang="en-GB" sz="2000" b="1" dirty="0">
              <a:solidFill>
                <a:schemeClr val="tx1"/>
              </a:solidFill>
              <a:latin typeface="Century Gothic" panose="020B0502020202020204" pitchFamily="34" charset="0"/>
            </a:endParaRPr>
          </a:p>
        </p:txBody>
      </p:sp>
      <p:sp>
        <p:nvSpPr>
          <p:cNvPr id="33" name="B_answer">
            <a:extLst>
              <a:ext uri="{FF2B5EF4-FFF2-40B4-BE49-F238E27FC236}">
                <a16:creationId xmlns:a16="http://schemas.microsoft.com/office/drawing/2014/main" id="{104E3119-8587-47F1-878B-2C89302638C7}"/>
              </a:ext>
            </a:extLst>
          </p:cNvPr>
          <p:cNvSpPr/>
          <p:nvPr/>
        </p:nvSpPr>
        <p:spPr>
          <a:xfrm>
            <a:off x="7060855" y="3288355"/>
            <a:ext cx="3812534" cy="93324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r>
              <a:rPr lang="en-GB" sz="2000" b="1" dirty="0" smtClean="0">
                <a:solidFill>
                  <a:schemeClr val="tx1"/>
                </a:solidFill>
                <a:latin typeface="Century Gothic" panose="020B0502020202020204" pitchFamily="34" charset="0"/>
              </a:rPr>
              <a:t>many people who worked in a mill in California found gold.</a:t>
            </a:r>
            <a:endParaRPr lang="en-GB" sz="2000" b="1" dirty="0">
              <a:solidFill>
                <a:schemeClr val="tx1"/>
              </a:solidFill>
              <a:latin typeface="Century Gothic" panose="020B0502020202020204" pitchFamily="34" charset="0"/>
            </a:endParaRPr>
          </a:p>
        </p:txBody>
      </p:sp>
      <p:sp>
        <p:nvSpPr>
          <p:cNvPr id="42" name="C_answer">
            <a:extLst>
              <a:ext uri="{FF2B5EF4-FFF2-40B4-BE49-F238E27FC236}">
                <a16:creationId xmlns:a16="http://schemas.microsoft.com/office/drawing/2014/main" id="{01866396-03D1-443F-A18B-FBAA3AB91A42}"/>
              </a:ext>
            </a:extLst>
          </p:cNvPr>
          <p:cNvSpPr/>
          <p:nvPr/>
        </p:nvSpPr>
        <p:spPr>
          <a:xfrm>
            <a:off x="7051431" y="5307533"/>
            <a:ext cx="3850632" cy="96138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people </a:t>
            </a:r>
            <a:r>
              <a:rPr lang="en-GB" sz="2000" b="1" dirty="0">
                <a:solidFill>
                  <a:schemeClr val="tx1"/>
                </a:solidFill>
                <a:latin typeface="Century Gothic" panose="020B0502020202020204" pitchFamily="34" charset="0"/>
              </a:rPr>
              <a:t>from all over the </a:t>
            </a:r>
            <a:r>
              <a:rPr lang="en-GB" sz="2000" b="1" dirty="0" smtClean="0">
                <a:solidFill>
                  <a:schemeClr val="tx1"/>
                </a:solidFill>
                <a:latin typeface="Century Gothic" panose="020B0502020202020204" pitchFamily="34" charset="0"/>
              </a:rPr>
              <a:t>world found </a:t>
            </a:r>
            <a:r>
              <a:rPr lang="en-GB" sz="2000" b="1" dirty="0">
                <a:solidFill>
                  <a:schemeClr val="tx1"/>
                </a:solidFill>
                <a:latin typeface="Century Gothic" panose="020B0502020202020204" pitchFamily="34" charset="0"/>
              </a:rPr>
              <a:t>gold.</a:t>
            </a:r>
          </a:p>
        </p:txBody>
      </p:sp>
      <p:cxnSp>
        <p:nvCxnSpPr>
          <p:cNvPr id="24" name="Straight Connector 23">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TextBox 7">
            <a:extLst>
              <a:ext uri="{FF2B5EF4-FFF2-40B4-BE49-F238E27FC236}">
                <a16:creationId xmlns:a16="http://schemas.microsoft.com/office/drawing/2014/main" id="{1736EE31-4583-48DC-BFFF-ED7C54158A0B}"/>
              </a:ext>
            </a:extLst>
          </p:cNvPr>
          <p:cNvSpPr txBox="1"/>
          <p:nvPr/>
        </p:nvSpPr>
        <p:spPr>
          <a:xfrm>
            <a:off x="7385980" y="6558978"/>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a:t>
            </a:r>
            <a:r>
              <a:rPr lang="en-US" sz="1200" b="1" dirty="0" smtClean="0">
                <a:latin typeface="Century Gothic" panose="020B0502020202020204" pitchFamily="34" charset="0"/>
              </a:rPr>
              <a:t>The Gold Rush</a:t>
            </a:r>
            <a:endParaRPr lang="en-GB" sz="1200" b="1" dirty="0">
              <a:latin typeface="Century Gothic" panose="020B0502020202020204" pitchFamily="34" charset="0"/>
            </a:endParaRPr>
          </a:p>
        </p:txBody>
      </p:sp>
      <p:sp>
        <p:nvSpPr>
          <p:cNvPr id="27" name="Rectangle 26"/>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1390415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3"/>
                                        </p:tgtEl>
                                        <p:attrNameLst>
                                          <p:attrName>fillcolor</p:attrName>
                                        </p:attrNameLst>
                                      </p:cBhvr>
                                      <p:to>
                                        <a:srgbClr val="FF0066"/>
                                      </p:to>
                                    </p:animClr>
                                    <p:set>
                                      <p:cBhvr>
                                        <p:cTn id="7" dur="250" fill="hold"/>
                                        <p:tgtEl>
                                          <p:spTgt spid="33"/>
                                        </p:tgtEl>
                                        <p:attrNameLst>
                                          <p:attrName>fill.type</p:attrName>
                                        </p:attrNameLst>
                                      </p:cBhvr>
                                      <p:to>
                                        <p:strVal val="solid"/>
                                      </p:to>
                                    </p:set>
                                    <p:set>
                                      <p:cBhvr>
                                        <p:cTn id="8" dur="25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50" fill="hold"/>
                                        <p:tgtEl>
                                          <p:spTgt spid="35"/>
                                        </p:tgtEl>
                                        <p:attrNameLst>
                                          <p:attrName>fillcolor</p:attrName>
                                        </p:attrNameLst>
                                      </p:cBhvr>
                                      <p:to>
                                        <a:srgbClr val="FF0066"/>
                                      </p:to>
                                    </p:animClr>
                                    <p:set>
                                      <p:cBhvr>
                                        <p:cTn id="14" dur="250" fill="hold"/>
                                        <p:tgtEl>
                                          <p:spTgt spid="35"/>
                                        </p:tgtEl>
                                        <p:attrNameLst>
                                          <p:attrName>fill.type</p:attrName>
                                        </p:attrNameLst>
                                      </p:cBhvr>
                                      <p:to>
                                        <p:strVal val="solid"/>
                                      </p:to>
                                    </p:set>
                                    <p:set>
                                      <p:cBhvr>
                                        <p:cTn id="15" dur="250" fill="hold"/>
                                        <p:tgtEl>
                                          <p:spTgt spid="35"/>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38"/>
                                        </p:tgtEl>
                                        <p:attrNameLst>
                                          <p:attrName>fillcolor</p:attrName>
                                        </p:attrNameLst>
                                      </p:cBhvr>
                                      <p:to>
                                        <a:srgbClr val="92D050"/>
                                      </p:to>
                                    </p:animClr>
                                    <p:set>
                                      <p:cBhvr>
                                        <p:cTn id="21" dur="250" fill="hold"/>
                                        <p:tgtEl>
                                          <p:spTgt spid="38"/>
                                        </p:tgtEl>
                                        <p:attrNameLst>
                                          <p:attrName>fill.type</p:attrName>
                                        </p:attrNameLst>
                                      </p:cBhvr>
                                      <p:to>
                                        <p:strVal val="solid"/>
                                      </p:to>
                                    </p:set>
                                    <p:set>
                                      <p:cBhvr>
                                        <p:cTn id="22" dur="250" fill="hold"/>
                                        <p:tgtEl>
                                          <p:spTgt spid="38"/>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50" fill="hold"/>
                                        <p:tgtEl>
                                          <p:spTgt spid="40"/>
                                        </p:tgtEl>
                                        <p:attrNameLst>
                                          <p:attrName>fillcolor</p:attrName>
                                        </p:attrNameLst>
                                      </p:cBhvr>
                                      <p:to>
                                        <a:srgbClr val="FF0066"/>
                                      </p:to>
                                    </p:animClr>
                                    <p:set>
                                      <p:cBhvr>
                                        <p:cTn id="28" dur="250" fill="hold"/>
                                        <p:tgtEl>
                                          <p:spTgt spid="40"/>
                                        </p:tgtEl>
                                        <p:attrNameLst>
                                          <p:attrName>fill.type</p:attrName>
                                        </p:attrNameLst>
                                      </p:cBhvr>
                                      <p:to>
                                        <p:strVal val="solid"/>
                                      </p:to>
                                    </p:set>
                                    <p:set>
                                      <p:cBhvr>
                                        <p:cTn id="29" dur="250" fill="hold"/>
                                        <p:tgtEl>
                                          <p:spTgt spid="4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66"/>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22"/>
                                        </p:tgtEl>
                                        <p:attrNameLst>
                                          <p:attrName>fillcolor</p:attrName>
                                        </p:attrNameLst>
                                      </p:cBhvr>
                                      <p:to>
                                        <a:srgbClr val="92D050"/>
                                      </p:to>
                                    </p:animClr>
                                    <p:set>
                                      <p:cBhvr>
                                        <p:cTn id="42" dur="250" fill="hold"/>
                                        <p:tgtEl>
                                          <p:spTgt spid="22"/>
                                        </p:tgtEl>
                                        <p:attrNameLst>
                                          <p:attrName>fill.type</p:attrName>
                                        </p:attrNameLst>
                                      </p:cBhvr>
                                      <p:to>
                                        <p:strVal val="solid"/>
                                      </p:to>
                                    </p:set>
                                    <p:set>
                                      <p:cBhvr>
                                        <p:cTn id="43" dur="25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
            <a:extLst>
              <a:ext uri="{FF2B5EF4-FFF2-40B4-BE49-F238E27FC236}">
                <a16:creationId xmlns:a16="http://schemas.microsoft.com/office/drawing/2014/main" id="{89683284-64D0-4B6B-96BB-00823556ED33}"/>
              </a:ext>
            </a:extLst>
          </p:cNvPr>
          <p:cNvSpPr/>
          <p:nvPr/>
        </p:nvSpPr>
        <p:spPr>
          <a:xfrm>
            <a:off x="1183589" y="4197767"/>
            <a:ext cx="940713" cy="96473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 </a:t>
            </a:r>
          </a:p>
        </p:txBody>
      </p:sp>
      <p:sp>
        <p:nvSpPr>
          <p:cNvPr id="34" name="C">
            <a:extLst>
              <a:ext uri="{FF2B5EF4-FFF2-40B4-BE49-F238E27FC236}">
                <a16:creationId xmlns:a16="http://schemas.microsoft.com/office/drawing/2014/main" id="{76CA9E96-AD45-45AA-B736-2B3F8DD719CC}"/>
              </a:ext>
            </a:extLst>
          </p:cNvPr>
          <p:cNvSpPr/>
          <p:nvPr/>
        </p:nvSpPr>
        <p:spPr>
          <a:xfrm>
            <a:off x="1277621" y="3176993"/>
            <a:ext cx="940713" cy="944802"/>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A</a:t>
            </a:r>
            <a:endParaRPr lang="en-GB" sz="4400" b="1" dirty="0">
              <a:solidFill>
                <a:schemeClr val="tx1"/>
              </a:solidFill>
              <a:latin typeface="Arial" panose="020B0604020202020204" pitchFamily="34" charset="0"/>
              <a:cs typeface="Arial" panose="020B0604020202020204" pitchFamily="34" charset="0"/>
            </a:endParaRPr>
          </a:p>
        </p:txBody>
      </p:sp>
      <p:sp>
        <p:nvSpPr>
          <p:cNvPr id="35" name="C_answer">
            <a:extLst>
              <a:ext uri="{FF2B5EF4-FFF2-40B4-BE49-F238E27FC236}">
                <a16:creationId xmlns:a16="http://schemas.microsoft.com/office/drawing/2014/main" id="{1D85E602-2C2E-42FB-9FBF-6D4340292E00}"/>
              </a:ext>
            </a:extLst>
          </p:cNvPr>
          <p:cNvSpPr/>
          <p:nvPr/>
        </p:nvSpPr>
        <p:spPr>
          <a:xfrm>
            <a:off x="2062332" y="3171005"/>
            <a:ext cx="3861272" cy="95147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the American </a:t>
            </a:r>
            <a:r>
              <a:rPr lang="en-GB" sz="2000" b="1" dirty="0">
                <a:solidFill>
                  <a:schemeClr val="tx1"/>
                </a:solidFill>
                <a:latin typeface="Century Gothic" panose="020B0502020202020204" pitchFamily="34" charset="0"/>
              </a:rPr>
              <a:t>people.</a:t>
            </a:r>
          </a:p>
        </p:txBody>
      </p:sp>
      <p:sp>
        <p:nvSpPr>
          <p:cNvPr id="36" name="Question box">
            <a:extLst>
              <a:ext uri="{FF2B5EF4-FFF2-40B4-BE49-F238E27FC236}">
                <a16:creationId xmlns:a16="http://schemas.microsoft.com/office/drawing/2014/main" id="{8170CB32-ED07-48D0-AED9-8853B483D917}"/>
              </a:ext>
            </a:extLst>
          </p:cNvPr>
          <p:cNvSpPr/>
          <p:nvPr/>
        </p:nvSpPr>
        <p:spPr>
          <a:xfrm>
            <a:off x="1230980" y="2075135"/>
            <a:ext cx="4680650" cy="764782"/>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a:solidFill>
                  <a:schemeClr val="tx1"/>
                </a:solidFill>
                <a:latin typeface="Century Gothic" panose="020B0502020202020204" pitchFamily="34" charset="0"/>
              </a:rPr>
              <a:t>P</a:t>
            </a:r>
            <a:r>
              <a:rPr lang="en-GB" sz="2400" b="1" dirty="0" smtClean="0">
                <a:solidFill>
                  <a:schemeClr val="tx1"/>
                </a:solidFill>
                <a:latin typeface="Century Gothic" panose="020B0502020202020204" pitchFamily="34" charset="0"/>
              </a:rPr>
              <a:t>rospectors </a:t>
            </a:r>
            <a:r>
              <a:rPr lang="en-GB" sz="2400" b="1" dirty="0">
                <a:solidFill>
                  <a:schemeClr val="tx1"/>
                </a:solidFill>
                <a:latin typeface="Century Gothic" panose="020B0502020202020204" pitchFamily="34" charset="0"/>
              </a:rPr>
              <a:t>are:</a:t>
            </a:r>
          </a:p>
        </p:txBody>
      </p:sp>
      <p:sp>
        <p:nvSpPr>
          <p:cNvPr id="37" name="A">
            <a:extLst>
              <a:ext uri="{FF2B5EF4-FFF2-40B4-BE49-F238E27FC236}">
                <a16:creationId xmlns:a16="http://schemas.microsoft.com/office/drawing/2014/main" id="{621D7098-B441-4F40-97E4-E99549DD7857}"/>
              </a:ext>
            </a:extLst>
          </p:cNvPr>
          <p:cNvSpPr/>
          <p:nvPr/>
        </p:nvSpPr>
        <p:spPr>
          <a:xfrm>
            <a:off x="1183589" y="5297748"/>
            <a:ext cx="940713" cy="962973"/>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C </a:t>
            </a:r>
            <a:endParaRPr lang="en-GB" sz="4400" b="1" dirty="0">
              <a:solidFill>
                <a:schemeClr val="tx1"/>
              </a:solidFill>
              <a:latin typeface="Arial" panose="020B0604020202020204" pitchFamily="34" charset="0"/>
              <a:cs typeface="Arial" panose="020B0604020202020204" pitchFamily="34" charset="0"/>
            </a:endParaRPr>
          </a:p>
        </p:txBody>
      </p:sp>
      <p:sp>
        <p:nvSpPr>
          <p:cNvPr id="38" name="A_answer">
            <a:extLst>
              <a:ext uri="{FF2B5EF4-FFF2-40B4-BE49-F238E27FC236}">
                <a16:creationId xmlns:a16="http://schemas.microsoft.com/office/drawing/2014/main" id="{05D21702-6C6C-4B34-BBD0-DB85B18EA93B}"/>
              </a:ext>
            </a:extLst>
          </p:cNvPr>
          <p:cNvSpPr/>
          <p:nvPr/>
        </p:nvSpPr>
        <p:spPr>
          <a:xfrm>
            <a:off x="2033274" y="5316347"/>
            <a:ext cx="3876764" cy="954205"/>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smtClean="0">
                <a:solidFill>
                  <a:schemeClr val="tx1"/>
                </a:solidFill>
                <a:latin typeface="Century Gothic" panose="020B0502020202020204" pitchFamily="34" charset="0"/>
              </a:rPr>
              <a:t>the people looking </a:t>
            </a:r>
            <a:r>
              <a:rPr lang="en-GB" sz="2000" b="1" dirty="0">
                <a:solidFill>
                  <a:schemeClr val="tx1"/>
                </a:solidFill>
                <a:latin typeface="Century Gothic" panose="020B0502020202020204" pitchFamily="34" charset="0"/>
              </a:rPr>
              <a:t>for gold.</a:t>
            </a:r>
          </a:p>
        </p:txBody>
      </p:sp>
      <p:sp>
        <p:nvSpPr>
          <p:cNvPr id="39" name="B">
            <a:extLst>
              <a:ext uri="{FF2B5EF4-FFF2-40B4-BE49-F238E27FC236}">
                <a16:creationId xmlns:a16="http://schemas.microsoft.com/office/drawing/2014/main" id="{5DD2E894-8FFD-4B02-A569-281279712078}"/>
              </a:ext>
            </a:extLst>
          </p:cNvPr>
          <p:cNvSpPr/>
          <p:nvPr/>
        </p:nvSpPr>
        <p:spPr>
          <a:xfrm>
            <a:off x="6297955" y="4300886"/>
            <a:ext cx="940713" cy="94487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 </a:t>
            </a:r>
          </a:p>
        </p:txBody>
      </p:sp>
      <p:sp>
        <p:nvSpPr>
          <p:cNvPr id="40" name="B_answer">
            <a:extLst>
              <a:ext uri="{FF2B5EF4-FFF2-40B4-BE49-F238E27FC236}">
                <a16:creationId xmlns:a16="http://schemas.microsoft.com/office/drawing/2014/main" id="{20A92331-36D7-4C27-B1BB-F2BFED297575}"/>
              </a:ext>
            </a:extLst>
          </p:cNvPr>
          <p:cNvSpPr/>
          <p:nvPr/>
        </p:nvSpPr>
        <p:spPr>
          <a:xfrm>
            <a:off x="2118941" y="4233164"/>
            <a:ext cx="3791097" cy="96138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the people </a:t>
            </a:r>
            <a:r>
              <a:rPr lang="en-GB" sz="2000" b="1" dirty="0">
                <a:solidFill>
                  <a:schemeClr val="tx1"/>
                </a:solidFill>
                <a:latin typeface="Century Gothic" panose="020B0502020202020204" pitchFamily="34" charset="0"/>
              </a:rPr>
              <a:t>who travel </a:t>
            </a:r>
            <a:r>
              <a:rPr lang="en-GB" sz="2000" b="1" dirty="0" smtClean="0">
                <a:solidFill>
                  <a:schemeClr val="tx1"/>
                </a:solidFill>
                <a:latin typeface="Century Gothic" panose="020B0502020202020204" pitchFamily="34" charset="0"/>
              </a:rPr>
              <a:t>a lot</a:t>
            </a:r>
            <a:r>
              <a:rPr lang="en-GB" sz="2000" b="1" dirty="0">
                <a:solidFill>
                  <a:schemeClr val="tx1"/>
                </a:solidFill>
                <a:latin typeface="Century Gothic" panose="020B0502020202020204" pitchFamily="34" charset="0"/>
              </a:rPr>
              <a:t>.</a:t>
            </a:r>
          </a:p>
        </p:txBody>
      </p:sp>
      <p:sp>
        <p:nvSpPr>
          <p:cNvPr id="41" name="C">
            <a:extLst>
              <a:ext uri="{FF2B5EF4-FFF2-40B4-BE49-F238E27FC236}">
                <a16:creationId xmlns:a16="http://schemas.microsoft.com/office/drawing/2014/main" id="{608552BF-65AC-4298-B833-14A78C6497D0}"/>
              </a:ext>
            </a:extLst>
          </p:cNvPr>
          <p:cNvSpPr/>
          <p:nvPr/>
        </p:nvSpPr>
        <p:spPr>
          <a:xfrm>
            <a:off x="6299547" y="3304170"/>
            <a:ext cx="940713" cy="96138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a:t>
            </a:r>
          </a:p>
        </p:txBody>
      </p:sp>
      <p:sp>
        <p:nvSpPr>
          <p:cNvPr id="43" name="Question box">
            <a:extLst>
              <a:ext uri="{FF2B5EF4-FFF2-40B4-BE49-F238E27FC236}">
                <a16:creationId xmlns:a16="http://schemas.microsoft.com/office/drawing/2014/main" id="{BCC7069B-16EB-437D-9EAE-6D0971BA3A15}"/>
              </a:ext>
            </a:extLst>
          </p:cNvPr>
          <p:cNvSpPr/>
          <p:nvPr/>
        </p:nvSpPr>
        <p:spPr>
          <a:xfrm>
            <a:off x="6242936" y="2074016"/>
            <a:ext cx="4680650" cy="765900"/>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400" b="1" dirty="0" smtClean="0">
                <a:solidFill>
                  <a:schemeClr val="tx1"/>
                </a:solidFill>
                <a:latin typeface="Century Gothic" panose="020B0502020202020204" pitchFamily="34" charset="0"/>
              </a:rPr>
              <a:t>Many </a:t>
            </a:r>
            <a:r>
              <a:rPr lang="en-GB" sz="2400" b="1" dirty="0">
                <a:solidFill>
                  <a:schemeClr val="tx1"/>
                </a:solidFill>
                <a:latin typeface="Century Gothic" panose="020B0502020202020204" pitchFamily="34" charset="0"/>
              </a:rPr>
              <a:t>prospectors travelled to </a:t>
            </a:r>
            <a:r>
              <a:rPr lang="en-GB" sz="2400" b="1" dirty="0" smtClean="0">
                <a:solidFill>
                  <a:schemeClr val="tx1"/>
                </a:solidFill>
                <a:latin typeface="Century Gothic" panose="020B0502020202020204" pitchFamily="34" charset="0"/>
              </a:rPr>
              <a:t>California:</a:t>
            </a:r>
            <a:endParaRPr lang="en-GB" sz="2400" b="1" dirty="0">
              <a:solidFill>
                <a:schemeClr val="tx1"/>
              </a:solidFill>
              <a:latin typeface="Century Gothic" panose="020B0502020202020204" pitchFamily="34" charset="0"/>
            </a:endParaRPr>
          </a:p>
        </p:txBody>
      </p:sp>
      <p:sp>
        <p:nvSpPr>
          <p:cNvPr id="46" name="Frame 45">
            <a:extLst>
              <a:ext uri="{FF2B5EF4-FFF2-40B4-BE49-F238E27FC236}">
                <a16:creationId xmlns:a16="http://schemas.microsoft.com/office/drawing/2014/main" id="{0C096DFB-14E9-4057-846C-9FD32BA016AC}"/>
              </a:ext>
            </a:extLst>
          </p:cNvPr>
          <p:cNvSpPr/>
          <p:nvPr/>
        </p:nvSpPr>
        <p:spPr>
          <a:xfrm>
            <a:off x="4440099" y="342900"/>
            <a:ext cx="3311802" cy="470745"/>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47" name="Rectangle 46">
            <a:extLst>
              <a:ext uri="{FF2B5EF4-FFF2-40B4-BE49-F238E27FC236}">
                <a16:creationId xmlns:a16="http://schemas.microsoft.com/office/drawing/2014/main" id="{27AE220A-71BF-4F70-8314-84AD44A6FD49}"/>
              </a:ext>
            </a:extLst>
          </p:cNvPr>
          <p:cNvSpPr/>
          <p:nvPr/>
        </p:nvSpPr>
        <p:spPr>
          <a:xfrm>
            <a:off x="1230980" y="964661"/>
            <a:ext cx="9671083" cy="1007619"/>
          </a:xfrm>
          <a:custGeom>
            <a:avLst/>
            <a:gdLst>
              <a:gd name="connsiteX0" fmla="*/ 0 w 11548526"/>
              <a:gd name="connsiteY0" fmla="*/ 0 h 1007619"/>
              <a:gd name="connsiteX1" fmla="*/ 332869 w 11548526"/>
              <a:gd name="connsiteY1" fmla="*/ 0 h 1007619"/>
              <a:gd name="connsiteX2" fmla="*/ 1012194 w 11548526"/>
              <a:gd name="connsiteY2" fmla="*/ 0 h 1007619"/>
              <a:gd name="connsiteX3" fmla="*/ 1460549 w 11548526"/>
              <a:gd name="connsiteY3" fmla="*/ 0 h 1007619"/>
              <a:gd name="connsiteX4" fmla="*/ 2370844 w 11548526"/>
              <a:gd name="connsiteY4" fmla="*/ 0 h 1007619"/>
              <a:gd name="connsiteX5" fmla="*/ 3050170 w 11548526"/>
              <a:gd name="connsiteY5" fmla="*/ 0 h 1007619"/>
              <a:gd name="connsiteX6" fmla="*/ 3844980 w 11548526"/>
              <a:gd name="connsiteY6" fmla="*/ 0 h 1007619"/>
              <a:gd name="connsiteX7" fmla="*/ 4408820 w 11548526"/>
              <a:gd name="connsiteY7" fmla="*/ 0 h 1007619"/>
              <a:gd name="connsiteX8" fmla="*/ 4741689 w 11548526"/>
              <a:gd name="connsiteY8" fmla="*/ 0 h 1007619"/>
              <a:gd name="connsiteX9" fmla="*/ 5536499 w 11548526"/>
              <a:gd name="connsiteY9" fmla="*/ 0 h 1007619"/>
              <a:gd name="connsiteX10" fmla="*/ 6215824 w 11548526"/>
              <a:gd name="connsiteY10" fmla="*/ 0 h 1007619"/>
              <a:gd name="connsiteX11" fmla="*/ 6664179 w 11548526"/>
              <a:gd name="connsiteY11" fmla="*/ 0 h 1007619"/>
              <a:gd name="connsiteX12" fmla="*/ 6997048 w 11548526"/>
              <a:gd name="connsiteY12" fmla="*/ 0 h 1007619"/>
              <a:gd name="connsiteX13" fmla="*/ 7329917 w 11548526"/>
              <a:gd name="connsiteY13" fmla="*/ 0 h 1007619"/>
              <a:gd name="connsiteX14" fmla="*/ 8009242 w 11548526"/>
              <a:gd name="connsiteY14" fmla="*/ 0 h 1007619"/>
              <a:gd name="connsiteX15" fmla="*/ 8573082 w 11548526"/>
              <a:gd name="connsiteY15" fmla="*/ 0 h 1007619"/>
              <a:gd name="connsiteX16" fmla="*/ 9483378 w 11548526"/>
              <a:gd name="connsiteY16" fmla="*/ 0 h 1007619"/>
              <a:gd name="connsiteX17" fmla="*/ 9931732 w 11548526"/>
              <a:gd name="connsiteY17" fmla="*/ 0 h 1007619"/>
              <a:gd name="connsiteX18" fmla="*/ 10726543 w 11548526"/>
              <a:gd name="connsiteY18" fmla="*/ 0 h 1007619"/>
              <a:gd name="connsiteX19" fmla="*/ 11548526 w 11548526"/>
              <a:gd name="connsiteY19" fmla="*/ 0 h 1007619"/>
              <a:gd name="connsiteX20" fmla="*/ 11548526 w 11548526"/>
              <a:gd name="connsiteY20" fmla="*/ 483657 h 1007619"/>
              <a:gd name="connsiteX21" fmla="*/ 11548526 w 11548526"/>
              <a:gd name="connsiteY21" fmla="*/ 1007619 h 1007619"/>
              <a:gd name="connsiteX22" fmla="*/ 10984686 w 11548526"/>
              <a:gd name="connsiteY22" fmla="*/ 1007619 h 1007619"/>
              <a:gd name="connsiteX23" fmla="*/ 10305361 w 11548526"/>
              <a:gd name="connsiteY23" fmla="*/ 1007619 h 1007619"/>
              <a:gd name="connsiteX24" fmla="*/ 9395066 w 11548526"/>
              <a:gd name="connsiteY24" fmla="*/ 1007619 h 1007619"/>
              <a:gd name="connsiteX25" fmla="*/ 8946711 w 11548526"/>
              <a:gd name="connsiteY25" fmla="*/ 1007619 h 1007619"/>
              <a:gd name="connsiteX26" fmla="*/ 8267386 w 11548526"/>
              <a:gd name="connsiteY26" fmla="*/ 1007619 h 1007619"/>
              <a:gd name="connsiteX27" fmla="*/ 7819031 w 11548526"/>
              <a:gd name="connsiteY27" fmla="*/ 1007619 h 1007619"/>
              <a:gd name="connsiteX28" fmla="*/ 7255192 w 11548526"/>
              <a:gd name="connsiteY28" fmla="*/ 1007619 h 1007619"/>
              <a:gd name="connsiteX29" fmla="*/ 6922322 w 11548526"/>
              <a:gd name="connsiteY29" fmla="*/ 1007619 h 1007619"/>
              <a:gd name="connsiteX30" fmla="*/ 6012027 w 11548526"/>
              <a:gd name="connsiteY30" fmla="*/ 1007619 h 1007619"/>
              <a:gd name="connsiteX31" fmla="*/ 5563672 w 11548526"/>
              <a:gd name="connsiteY31" fmla="*/ 1007619 h 1007619"/>
              <a:gd name="connsiteX32" fmla="*/ 4884347 w 11548526"/>
              <a:gd name="connsiteY32" fmla="*/ 1007619 h 1007619"/>
              <a:gd name="connsiteX33" fmla="*/ 4089537 w 11548526"/>
              <a:gd name="connsiteY33" fmla="*/ 1007619 h 1007619"/>
              <a:gd name="connsiteX34" fmla="*/ 3756668 w 11548526"/>
              <a:gd name="connsiteY34" fmla="*/ 1007619 h 1007619"/>
              <a:gd name="connsiteX35" fmla="*/ 2846372 w 11548526"/>
              <a:gd name="connsiteY35" fmla="*/ 1007619 h 1007619"/>
              <a:gd name="connsiteX36" fmla="*/ 2282532 w 11548526"/>
              <a:gd name="connsiteY36" fmla="*/ 1007619 h 1007619"/>
              <a:gd name="connsiteX37" fmla="*/ 1949663 w 11548526"/>
              <a:gd name="connsiteY37" fmla="*/ 1007619 h 1007619"/>
              <a:gd name="connsiteX38" fmla="*/ 1385823 w 11548526"/>
              <a:gd name="connsiteY38" fmla="*/ 1007619 h 1007619"/>
              <a:gd name="connsiteX39" fmla="*/ 1052954 w 11548526"/>
              <a:gd name="connsiteY39" fmla="*/ 1007619 h 1007619"/>
              <a:gd name="connsiteX40" fmla="*/ 0 w 11548526"/>
              <a:gd name="connsiteY40" fmla="*/ 1007619 h 1007619"/>
              <a:gd name="connsiteX41" fmla="*/ 0 w 11548526"/>
              <a:gd name="connsiteY41" fmla="*/ 513886 h 1007619"/>
              <a:gd name="connsiteX42" fmla="*/ 0 w 11548526"/>
              <a:gd name="connsiteY42" fmla="*/ 0 h 100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48526" h="1007619" fill="none" extrusionOk="0">
                <a:moveTo>
                  <a:pt x="0" y="0"/>
                </a:moveTo>
                <a:cubicBezTo>
                  <a:pt x="74896" y="10319"/>
                  <a:pt x="210164" y="14335"/>
                  <a:pt x="332869" y="0"/>
                </a:cubicBezTo>
                <a:cubicBezTo>
                  <a:pt x="455574" y="-14335"/>
                  <a:pt x="778401" y="-22712"/>
                  <a:pt x="1012194" y="0"/>
                </a:cubicBezTo>
                <a:cubicBezTo>
                  <a:pt x="1245987" y="22712"/>
                  <a:pt x="1294551" y="-12173"/>
                  <a:pt x="1460549" y="0"/>
                </a:cubicBezTo>
                <a:cubicBezTo>
                  <a:pt x="1626548" y="12173"/>
                  <a:pt x="2025554" y="2243"/>
                  <a:pt x="2370844" y="0"/>
                </a:cubicBezTo>
                <a:cubicBezTo>
                  <a:pt x="2716134" y="-2243"/>
                  <a:pt x="2754218" y="-10112"/>
                  <a:pt x="3050170" y="0"/>
                </a:cubicBezTo>
                <a:cubicBezTo>
                  <a:pt x="3346122" y="10112"/>
                  <a:pt x="3588893" y="23890"/>
                  <a:pt x="3844980" y="0"/>
                </a:cubicBezTo>
                <a:cubicBezTo>
                  <a:pt x="4101067" y="-23890"/>
                  <a:pt x="4200713" y="13624"/>
                  <a:pt x="4408820" y="0"/>
                </a:cubicBezTo>
                <a:cubicBezTo>
                  <a:pt x="4616927" y="-13624"/>
                  <a:pt x="4642135" y="-591"/>
                  <a:pt x="4741689" y="0"/>
                </a:cubicBezTo>
                <a:cubicBezTo>
                  <a:pt x="4841243" y="591"/>
                  <a:pt x="5285735" y="-12146"/>
                  <a:pt x="5536499" y="0"/>
                </a:cubicBezTo>
                <a:cubicBezTo>
                  <a:pt x="5787263" y="12146"/>
                  <a:pt x="5924430" y="-3662"/>
                  <a:pt x="6215824" y="0"/>
                </a:cubicBezTo>
                <a:cubicBezTo>
                  <a:pt x="6507219" y="3662"/>
                  <a:pt x="6481347" y="13968"/>
                  <a:pt x="6664179" y="0"/>
                </a:cubicBezTo>
                <a:cubicBezTo>
                  <a:pt x="6847012" y="-13968"/>
                  <a:pt x="6870221" y="-14954"/>
                  <a:pt x="6997048" y="0"/>
                </a:cubicBezTo>
                <a:cubicBezTo>
                  <a:pt x="7123875" y="14954"/>
                  <a:pt x="7220771" y="12909"/>
                  <a:pt x="7329917" y="0"/>
                </a:cubicBezTo>
                <a:cubicBezTo>
                  <a:pt x="7439063" y="-12909"/>
                  <a:pt x="7688843" y="-7813"/>
                  <a:pt x="8009242" y="0"/>
                </a:cubicBezTo>
                <a:cubicBezTo>
                  <a:pt x="8329641" y="7813"/>
                  <a:pt x="8351894" y="21418"/>
                  <a:pt x="8573082" y="0"/>
                </a:cubicBezTo>
                <a:cubicBezTo>
                  <a:pt x="8794270" y="-21418"/>
                  <a:pt x="9123812" y="22104"/>
                  <a:pt x="9483378" y="0"/>
                </a:cubicBezTo>
                <a:cubicBezTo>
                  <a:pt x="9842944" y="-22104"/>
                  <a:pt x="9802733" y="-4687"/>
                  <a:pt x="9931732" y="0"/>
                </a:cubicBezTo>
                <a:cubicBezTo>
                  <a:pt x="10060731" y="4687"/>
                  <a:pt x="10478319" y="-21096"/>
                  <a:pt x="10726543" y="0"/>
                </a:cubicBezTo>
                <a:cubicBezTo>
                  <a:pt x="10974767" y="21096"/>
                  <a:pt x="11164045" y="38370"/>
                  <a:pt x="11548526" y="0"/>
                </a:cubicBezTo>
                <a:cubicBezTo>
                  <a:pt x="11561817" y="153360"/>
                  <a:pt x="11545983" y="363534"/>
                  <a:pt x="11548526" y="483657"/>
                </a:cubicBezTo>
                <a:cubicBezTo>
                  <a:pt x="11551069" y="603780"/>
                  <a:pt x="11553603" y="792734"/>
                  <a:pt x="11548526" y="1007619"/>
                </a:cubicBezTo>
                <a:cubicBezTo>
                  <a:pt x="11286405" y="984739"/>
                  <a:pt x="11184550" y="995277"/>
                  <a:pt x="10984686" y="1007619"/>
                </a:cubicBezTo>
                <a:cubicBezTo>
                  <a:pt x="10784822" y="1019961"/>
                  <a:pt x="10603654" y="1028135"/>
                  <a:pt x="10305361" y="1007619"/>
                </a:cubicBezTo>
                <a:cubicBezTo>
                  <a:pt x="10007068" y="987103"/>
                  <a:pt x="9717108" y="1027606"/>
                  <a:pt x="9395066" y="1007619"/>
                </a:cubicBezTo>
                <a:cubicBezTo>
                  <a:pt x="9073024" y="987632"/>
                  <a:pt x="9058891" y="1004786"/>
                  <a:pt x="8946711" y="1007619"/>
                </a:cubicBezTo>
                <a:cubicBezTo>
                  <a:pt x="8834532" y="1010452"/>
                  <a:pt x="8566017" y="1018537"/>
                  <a:pt x="8267386" y="1007619"/>
                </a:cubicBezTo>
                <a:cubicBezTo>
                  <a:pt x="7968755" y="996701"/>
                  <a:pt x="8005531" y="1027898"/>
                  <a:pt x="7819031" y="1007619"/>
                </a:cubicBezTo>
                <a:cubicBezTo>
                  <a:pt x="7632531" y="987340"/>
                  <a:pt x="7531219" y="999189"/>
                  <a:pt x="7255192" y="1007619"/>
                </a:cubicBezTo>
                <a:cubicBezTo>
                  <a:pt x="6979165" y="1016049"/>
                  <a:pt x="6990759" y="1002205"/>
                  <a:pt x="6922322" y="1007619"/>
                </a:cubicBezTo>
                <a:cubicBezTo>
                  <a:pt x="6853885" y="1013034"/>
                  <a:pt x="6312283" y="1006948"/>
                  <a:pt x="6012027" y="1007619"/>
                </a:cubicBezTo>
                <a:cubicBezTo>
                  <a:pt x="5711771" y="1008290"/>
                  <a:pt x="5748041" y="986539"/>
                  <a:pt x="5563672" y="1007619"/>
                </a:cubicBezTo>
                <a:cubicBezTo>
                  <a:pt x="5379304" y="1028699"/>
                  <a:pt x="5211949" y="987398"/>
                  <a:pt x="4884347" y="1007619"/>
                </a:cubicBezTo>
                <a:cubicBezTo>
                  <a:pt x="4556745" y="1027840"/>
                  <a:pt x="4419118" y="1045212"/>
                  <a:pt x="4089537" y="1007619"/>
                </a:cubicBezTo>
                <a:cubicBezTo>
                  <a:pt x="3759956" y="970027"/>
                  <a:pt x="3890254" y="991903"/>
                  <a:pt x="3756668" y="1007619"/>
                </a:cubicBezTo>
                <a:cubicBezTo>
                  <a:pt x="3623082" y="1023335"/>
                  <a:pt x="3134929" y="1018961"/>
                  <a:pt x="2846372" y="1007619"/>
                </a:cubicBezTo>
                <a:cubicBezTo>
                  <a:pt x="2557815" y="996277"/>
                  <a:pt x="2415877" y="1000637"/>
                  <a:pt x="2282532" y="1007619"/>
                </a:cubicBezTo>
                <a:cubicBezTo>
                  <a:pt x="2149187" y="1014601"/>
                  <a:pt x="2045223" y="1005149"/>
                  <a:pt x="1949663" y="1007619"/>
                </a:cubicBezTo>
                <a:cubicBezTo>
                  <a:pt x="1854103" y="1010089"/>
                  <a:pt x="1657585" y="1022914"/>
                  <a:pt x="1385823" y="1007619"/>
                </a:cubicBezTo>
                <a:cubicBezTo>
                  <a:pt x="1114061" y="992324"/>
                  <a:pt x="1126137" y="999949"/>
                  <a:pt x="1052954" y="1007619"/>
                </a:cubicBezTo>
                <a:cubicBezTo>
                  <a:pt x="979771" y="1015289"/>
                  <a:pt x="216961" y="1018022"/>
                  <a:pt x="0" y="1007619"/>
                </a:cubicBezTo>
                <a:cubicBezTo>
                  <a:pt x="-22612" y="763959"/>
                  <a:pt x="-13896" y="669558"/>
                  <a:pt x="0" y="513886"/>
                </a:cubicBezTo>
                <a:cubicBezTo>
                  <a:pt x="13896" y="358214"/>
                  <a:pt x="-18778" y="154284"/>
                  <a:pt x="0" y="0"/>
                </a:cubicBezTo>
                <a:close/>
              </a:path>
              <a:path w="11548526" h="1007619" stroke="0" extrusionOk="0">
                <a:moveTo>
                  <a:pt x="0" y="0"/>
                </a:moveTo>
                <a:cubicBezTo>
                  <a:pt x="156779" y="4694"/>
                  <a:pt x="247836" y="10214"/>
                  <a:pt x="332869" y="0"/>
                </a:cubicBezTo>
                <a:cubicBezTo>
                  <a:pt x="417902" y="-10214"/>
                  <a:pt x="502621" y="-13964"/>
                  <a:pt x="665739" y="0"/>
                </a:cubicBezTo>
                <a:cubicBezTo>
                  <a:pt x="828857" y="13964"/>
                  <a:pt x="904668" y="5269"/>
                  <a:pt x="1114093" y="0"/>
                </a:cubicBezTo>
                <a:cubicBezTo>
                  <a:pt x="1323518" y="-5269"/>
                  <a:pt x="1544991" y="25134"/>
                  <a:pt x="1677933" y="0"/>
                </a:cubicBezTo>
                <a:cubicBezTo>
                  <a:pt x="1810875" y="-25134"/>
                  <a:pt x="2179278" y="20043"/>
                  <a:pt x="2357258" y="0"/>
                </a:cubicBezTo>
                <a:cubicBezTo>
                  <a:pt x="2535239" y="-20043"/>
                  <a:pt x="3068758" y="1859"/>
                  <a:pt x="3267554" y="0"/>
                </a:cubicBezTo>
                <a:cubicBezTo>
                  <a:pt x="3466350" y="-1859"/>
                  <a:pt x="3735044" y="-30491"/>
                  <a:pt x="4177849" y="0"/>
                </a:cubicBezTo>
                <a:cubicBezTo>
                  <a:pt x="4620655" y="30491"/>
                  <a:pt x="4664926" y="-7388"/>
                  <a:pt x="4857174" y="0"/>
                </a:cubicBezTo>
                <a:cubicBezTo>
                  <a:pt x="5049422" y="7388"/>
                  <a:pt x="5238079" y="-4937"/>
                  <a:pt x="5421014" y="0"/>
                </a:cubicBezTo>
                <a:cubicBezTo>
                  <a:pt x="5603949" y="4937"/>
                  <a:pt x="5674938" y="-14814"/>
                  <a:pt x="5753883" y="0"/>
                </a:cubicBezTo>
                <a:cubicBezTo>
                  <a:pt x="5832828" y="14814"/>
                  <a:pt x="5993449" y="-214"/>
                  <a:pt x="6202238" y="0"/>
                </a:cubicBezTo>
                <a:cubicBezTo>
                  <a:pt x="6411027" y="214"/>
                  <a:pt x="6488338" y="-5160"/>
                  <a:pt x="6650592" y="0"/>
                </a:cubicBezTo>
                <a:cubicBezTo>
                  <a:pt x="6812846" y="5160"/>
                  <a:pt x="6939062" y="3003"/>
                  <a:pt x="7098947" y="0"/>
                </a:cubicBezTo>
                <a:cubicBezTo>
                  <a:pt x="7258833" y="-3003"/>
                  <a:pt x="7310622" y="-11080"/>
                  <a:pt x="7431816" y="0"/>
                </a:cubicBezTo>
                <a:cubicBezTo>
                  <a:pt x="7553010" y="11080"/>
                  <a:pt x="7626273" y="-12720"/>
                  <a:pt x="7764685" y="0"/>
                </a:cubicBezTo>
                <a:cubicBezTo>
                  <a:pt x="7903097" y="12720"/>
                  <a:pt x="8262453" y="-5845"/>
                  <a:pt x="8444010" y="0"/>
                </a:cubicBezTo>
                <a:cubicBezTo>
                  <a:pt x="8625568" y="5845"/>
                  <a:pt x="9014620" y="-24379"/>
                  <a:pt x="9354306" y="0"/>
                </a:cubicBezTo>
                <a:cubicBezTo>
                  <a:pt x="9693992" y="24379"/>
                  <a:pt x="9907682" y="15989"/>
                  <a:pt x="10149116" y="0"/>
                </a:cubicBezTo>
                <a:cubicBezTo>
                  <a:pt x="10390550" y="-15989"/>
                  <a:pt x="10406299" y="1952"/>
                  <a:pt x="10481986" y="0"/>
                </a:cubicBezTo>
                <a:cubicBezTo>
                  <a:pt x="10557673" y="-1952"/>
                  <a:pt x="10695890" y="5140"/>
                  <a:pt x="10814855" y="0"/>
                </a:cubicBezTo>
                <a:cubicBezTo>
                  <a:pt x="10933820" y="-5140"/>
                  <a:pt x="11268598" y="-2146"/>
                  <a:pt x="11548526" y="0"/>
                </a:cubicBezTo>
                <a:cubicBezTo>
                  <a:pt x="11522970" y="198433"/>
                  <a:pt x="11555606" y="410211"/>
                  <a:pt x="11548526" y="513886"/>
                </a:cubicBezTo>
                <a:cubicBezTo>
                  <a:pt x="11541446" y="617561"/>
                  <a:pt x="11556373" y="799353"/>
                  <a:pt x="11548526" y="1007619"/>
                </a:cubicBezTo>
                <a:cubicBezTo>
                  <a:pt x="11273214" y="1006385"/>
                  <a:pt x="11150463" y="1021863"/>
                  <a:pt x="10984686" y="1007619"/>
                </a:cubicBezTo>
                <a:cubicBezTo>
                  <a:pt x="10818909" y="993375"/>
                  <a:pt x="10510933" y="978230"/>
                  <a:pt x="10189876" y="1007619"/>
                </a:cubicBezTo>
                <a:cubicBezTo>
                  <a:pt x="9868819" y="1037009"/>
                  <a:pt x="9947931" y="1001196"/>
                  <a:pt x="9857007" y="1007619"/>
                </a:cubicBezTo>
                <a:cubicBezTo>
                  <a:pt x="9766083" y="1014042"/>
                  <a:pt x="9617195" y="992882"/>
                  <a:pt x="9524137" y="1007619"/>
                </a:cubicBezTo>
                <a:cubicBezTo>
                  <a:pt x="9431079" y="1022357"/>
                  <a:pt x="8989522" y="1035790"/>
                  <a:pt x="8729327" y="1007619"/>
                </a:cubicBezTo>
                <a:cubicBezTo>
                  <a:pt x="8469132" y="979449"/>
                  <a:pt x="8456419" y="1026926"/>
                  <a:pt x="8280972" y="1007619"/>
                </a:cubicBezTo>
                <a:cubicBezTo>
                  <a:pt x="8105525" y="988312"/>
                  <a:pt x="8061322" y="1010925"/>
                  <a:pt x="7948103" y="1007619"/>
                </a:cubicBezTo>
                <a:cubicBezTo>
                  <a:pt x="7834884" y="1004313"/>
                  <a:pt x="7600957" y="1008071"/>
                  <a:pt x="7384263" y="1007619"/>
                </a:cubicBezTo>
                <a:cubicBezTo>
                  <a:pt x="7167569" y="1007167"/>
                  <a:pt x="7209450" y="1012922"/>
                  <a:pt x="7051394" y="1007619"/>
                </a:cubicBezTo>
                <a:cubicBezTo>
                  <a:pt x="6893338" y="1002316"/>
                  <a:pt x="6805979" y="1018665"/>
                  <a:pt x="6603040" y="1007619"/>
                </a:cubicBezTo>
                <a:cubicBezTo>
                  <a:pt x="6400101" y="996573"/>
                  <a:pt x="6282459" y="1018266"/>
                  <a:pt x="6039200" y="1007619"/>
                </a:cubicBezTo>
                <a:cubicBezTo>
                  <a:pt x="5795941" y="996972"/>
                  <a:pt x="5650673" y="1006702"/>
                  <a:pt x="5475360" y="1007619"/>
                </a:cubicBezTo>
                <a:cubicBezTo>
                  <a:pt x="5300047" y="1008536"/>
                  <a:pt x="5083406" y="992202"/>
                  <a:pt x="4796035" y="1007619"/>
                </a:cubicBezTo>
                <a:cubicBezTo>
                  <a:pt x="4508664" y="1023036"/>
                  <a:pt x="4284409" y="976054"/>
                  <a:pt x="4001225" y="1007619"/>
                </a:cubicBezTo>
                <a:cubicBezTo>
                  <a:pt x="3718041" y="1039185"/>
                  <a:pt x="3527516" y="973089"/>
                  <a:pt x="3206414" y="1007619"/>
                </a:cubicBezTo>
                <a:cubicBezTo>
                  <a:pt x="2885312" y="1042149"/>
                  <a:pt x="2987813" y="1016419"/>
                  <a:pt x="2873545" y="1007619"/>
                </a:cubicBezTo>
                <a:cubicBezTo>
                  <a:pt x="2759277" y="998819"/>
                  <a:pt x="2393845" y="1034870"/>
                  <a:pt x="2194220" y="1007619"/>
                </a:cubicBezTo>
                <a:cubicBezTo>
                  <a:pt x="1994595" y="980368"/>
                  <a:pt x="1873171" y="1005813"/>
                  <a:pt x="1745865" y="1007619"/>
                </a:cubicBezTo>
                <a:cubicBezTo>
                  <a:pt x="1618559" y="1009425"/>
                  <a:pt x="1362160" y="1016398"/>
                  <a:pt x="1182026" y="1007619"/>
                </a:cubicBezTo>
                <a:cubicBezTo>
                  <a:pt x="1001892" y="998840"/>
                  <a:pt x="900435" y="1001901"/>
                  <a:pt x="733671" y="1007619"/>
                </a:cubicBezTo>
                <a:cubicBezTo>
                  <a:pt x="566908" y="1013337"/>
                  <a:pt x="189605" y="976744"/>
                  <a:pt x="0" y="1007619"/>
                </a:cubicBezTo>
                <a:cubicBezTo>
                  <a:pt x="-11839" y="808174"/>
                  <a:pt x="2198" y="677106"/>
                  <a:pt x="0" y="534038"/>
                </a:cubicBezTo>
                <a:cubicBezTo>
                  <a:pt x="-2198" y="390970"/>
                  <a:pt x="7616" y="259986"/>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Read </a:t>
            </a:r>
            <a:r>
              <a:rPr lang="en-US" sz="2400" b="1" dirty="0" smtClean="0">
                <a:solidFill>
                  <a:schemeClr val="tx1"/>
                </a:solidFill>
                <a:latin typeface="Century Gothic" panose="020B0502020202020204" pitchFamily="34" charset="0"/>
              </a:rPr>
              <a:t>paragraph 3, then </a:t>
            </a:r>
            <a:r>
              <a:rPr lang="en-US" sz="2400" b="1" dirty="0">
                <a:solidFill>
                  <a:schemeClr val="tx1"/>
                </a:solidFill>
                <a:latin typeface="Century Gothic" panose="020B0502020202020204" pitchFamily="34" charset="0"/>
              </a:rPr>
              <a:t>answer </a:t>
            </a:r>
            <a:r>
              <a:rPr lang="en-US" sz="2400" b="1" dirty="0" smtClean="0">
                <a:solidFill>
                  <a:schemeClr val="tx1"/>
                </a:solidFill>
                <a:latin typeface="Century Gothic" panose="020B0502020202020204" pitchFamily="34" charset="0"/>
              </a:rPr>
              <a:t>the questions</a:t>
            </a:r>
            <a:r>
              <a:rPr lang="en-US" sz="2400" b="1" dirty="0">
                <a:solidFill>
                  <a:schemeClr val="tx1"/>
                </a:solidFill>
                <a:latin typeface="Century Gothic" panose="020B0502020202020204" pitchFamily="34" charset="0"/>
              </a:rPr>
              <a:t> </a:t>
            </a:r>
            <a:r>
              <a:rPr lang="en-US" sz="2400" b="1" dirty="0" smtClean="0">
                <a:solidFill>
                  <a:schemeClr val="tx1"/>
                </a:solidFill>
                <a:latin typeface="Century Gothic" panose="020B0502020202020204" pitchFamily="34" charset="0"/>
              </a:rPr>
              <a:t>by </a:t>
            </a:r>
            <a:r>
              <a:rPr lang="en-US" sz="2400" b="1" dirty="0">
                <a:solidFill>
                  <a:schemeClr val="tx1"/>
                </a:solidFill>
                <a:latin typeface="Century Gothic" panose="020B0502020202020204" pitchFamily="34" charset="0"/>
              </a:rPr>
              <a:t>choosing the correct </a:t>
            </a:r>
            <a:r>
              <a:rPr lang="en-US" sz="2400" b="1" dirty="0" smtClean="0">
                <a:solidFill>
                  <a:schemeClr val="tx1"/>
                </a:solidFill>
                <a:latin typeface="Century Gothic" panose="020B0502020202020204" pitchFamily="34" charset="0"/>
              </a:rPr>
              <a:t>answer.</a:t>
            </a:r>
            <a:endParaRPr lang="en-US" sz="2400" b="1" dirty="0">
              <a:solidFill>
                <a:schemeClr val="tx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EC5E5928-A3DB-4641-AC7C-2D876B2E0BC6}"/>
              </a:ext>
            </a:extLst>
          </p:cNvPr>
          <p:cNvCxnSpPr/>
          <p:nvPr/>
        </p:nvCxnSpPr>
        <p:spPr>
          <a:xfrm>
            <a:off x="6104792" y="2092571"/>
            <a:ext cx="0" cy="442241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1" name="A">
            <a:extLst>
              <a:ext uri="{FF2B5EF4-FFF2-40B4-BE49-F238E27FC236}">
                <a16:creationId xmlns:a16="http://schemas.microsoft.com/office/drawing/2014/main" id="{9612B482-1012-46ED-8C40-A8A3D22121C5}"/>
              </a:ext>
            </a:extLst>
          </p:cNvPr>
          <p:cNvSpPr/>
          <p:nvPr/>
        </p:nvSpPr>
        <p:spPr>
          <a:xfrm>
            <a:off x="6299547" y="5308653"/>
            <a:ext cx="940713" cy="96026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 </a:t>
            </a:r>
          </a:p>
        </p:txBody>
      </p:sp>
      <p:sp>
        <p:nvSpPr>
          <p:cNvPr id="22" name="A_answer">
            <a:extLst>
              <a:ext uri="{FF2B5EF4-FFF2-40B4-BE49-F238E27FC236}">
                <a16:creationId xmlns:a16="http://schemas.microsoft.com/office/drawing/2014/main" id="{B2BA4296-1CC7-42C8-A6C5-57977C69DBE6}"/>
              </a:ext>
            </a:extLst>
          </p:cNvPr>
          <p:cNvSpPr/>
          <p:nvPr/>
        </p:nvSpPr>
        <p:spPr>
          <a:xfrm>
            <a:off x="7070479" y="3296672"/>
            <a:ext cx="3850633" cy="96026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a:solidFill>
                  <a:schemeClr val="tx1"/>
                </a:solidFill>
                <a:latin typeface="Century Gothic" panose="020B0502020202020204" pitchFamily="34" charset="0"/>
              </a:rPr>
              <a:t>by ship, </a:t>
            </a:r>
            <a:r>
              <a:rPr lang="en-GB" sz="2000" b="1" dirty="0" smtClean="0">
                <a:solidFill>
                  <a:schemeClr val="tx1"/>
                </a:solidFill>
                <a:latin typeface="Century Gothic" panose="020B0502020202020204" pitchFamily="34" charset="0"/>
              </a:rPr>
              <a:t>and some travelled overland on horses </a:t>
            </a:r>
            <a:r>
              <a:rPr lang="en-GB" sz="2000" b="1" dirty="0">
                <a:solidFill>
                  <a:schemeClr val="tx1"/>
                </a:solidFill>
                <a:latin typeface="Century Gothic" panose="020B0502020202020204" pitchFamily="34" charset="0"/>
              </a:rPr>
              <a:t>and wagons.</a:t>
            </a:r>
          </a:p>
        </p:txBody>
      </p:sp>
      <p:sp>
        <p:nvSpPr>
          <p:cNvPr id="33" name="B_answer">
            <a:extLst>
              <a:ext uri="{FF2B5EF4-FFF2-40B4-BE49-F238E27FC236}">
                <a16:creationId xmlns:a16="http://schemas.microsoft.com/office/drawing/2014/main" id="{104E3119-8587-47F1-878B-2C89302638C7}"/>
              </a:ext>
            </a:extLst>
          </p:cNvPr>
          <p:cNvSpPr/>
          <p:nvPr/>
        </p:nvSpPr>
        <p:spPr>
          <a:xfrm>
            <a:off x="7089529" y="4313861"/>
            <a:ext cx="3812534" cy="93324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by </a:t>
            </a:r>
            <a:r>
              <a:rPr lang="en-GB" sz="2000" b="1" dirty="0" smtClean="0">
                <a:solidFill>
                  <a:schemeClr val="tx1"/>
                </a:solidFill>
                <a:latin typeface="Century Gothic" panose="020B0502020202020204" pitchFamily="34" charset="0"/>
              </a:rPr>
              <a:t>ship only.</a:t>
            </a:r>
            <a:endParaRPr lang="en-GB" sz="2000" b="1" dirty="0">
              <a:solidFill>
                <a:schemeClr val="tx1"/>
              </a:solidFill>
              <a:latin typeface="Century Gothic" panose="020B0502020202020204" pitchFamily="34" charset="0"/>
            </a:endParaRPr>
          </a:p>
        </p:txBody>
      </p:sp>
      <p:sp>
        <p:nvSpPr>
          <p:cNvPr id="42" name="C_answer">
            <a:extLst>
              <a:ext uri="{FF2B5EF4-FFF2-40B4-BE49-F238E27FC236}">
                <a16:creationId xmlns:a16="http://schemas.microsoft.com/office/drawing/2014/main" id="{01866396-03D1-443F-A18B-FBAA3AB91A42}"/>
              </a:ext>
            </a:extLst>
          </p:cNvPr>
          <p:cNvSpPr/>
          <p:nvPr/>
        </p:nvSpPr>
        <p:spPr>
          <a:xfrm>
            <a:off x="7051431" y="5307533"/>
            <a:ext cx="3850632" cy="96138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err="1">
                <a:solidFill>
                  <a:schemeClr val="tx1"/>
                </a:solidFill>
                <a:latin typeface="Century Gothic" panose="020B0502020202020204" pitchFamily="34" charset="0"/>
              </a:rPr>
              <a:t>overlandon</a:t>
            </a:r>
            <a:r>
              <a:rPr lang="en-GB" sz="2000" b="1" dirty="0">
                <a:solidFill>
                  <a:schemeClr val="tx1"/>
                </a:solidFill>
                <a:latin typeface="Century Gothic" panose="020B0502020202020204" pitchFamily="34" charset="0"/>
              </a:rPr>
              <a:t> horses and wagons.</a:t>
            </a:r>
          </a:p>
        </p:txBody>
      </p:sp>
      <p:cxnSp>
        <p:nvCxnSpPr>
          <p:cNvPr id="24" name="Straight Connector 23">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TextBox 7">
            <a:extLst>
              <a:ext uri="{FF2B5EF4-FFF2-40B4-BE49-F238E27FC236}">
                <a16:creationId xmlns:a16="http://schemas.microsoft.com/office/drawing/2014/main" id="{1736EE31-4583-48DC-BFFF-ED7C54158A0B}"/>
              </a:ext>
            </a:extLst>
          </p:cNvPr>
          <p:cNvSpPr txBox="1"/>
          <p:nvPr/>
        </p:nvSpPr>
        <p:spPr>
          <a:xfrm>
            <a:off x="7394772" y="6569947"/>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sp>
        <p:nvSpPr>
          <p:cNvPr id="27" name="Rectangle 26"/>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1007463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3"/>
                                        </p:tgtEl>
                                        <p:attrNameLst>
                                          <p:attrName>fillcolor</p:attrName>
                                        </p:attrNameLst>
                                      </p:cBhvr>
                                      <p:to>
                                        <a:srgbClr val="FF0066"/>
                                      </p:to>
                                    </p:animClr>
                                    <p:set>
                                      <p:cBhvr>
                                        <p:cTn id="7" dur="250" fill="hold"/>
                                        <p:tgtEl>
                                          <p:spTgt spid="33"/>
                                        </p:tgtEl>
                                        <p:attrNameLst>
                                          <p:attrName>fill.type</p:attrName>
                                        </p:attrNameLst>
                                      </p:cBhvr>
                                      <p:to>
                                        <p:strVal val="solid"/>
                                      </p:to>
                                    </p:set>
                                    <p:set>
                                      <p:cBhvr>
                                        <p:cTn id="8" dur="25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50" fill="hold"/>
                                        <p:tgtEl>
                                          <p:spTgt spid="35"/>
                                        </p:tgtEl>
                                        <p:attrNameLst>
                                          <p:attrName>fillcolor</p:attrName>
                                        </p:attrNameLst>
                                      </p:cBhvr>
                                      <p:to>
                                        <a:srgbClr val="FF0066"/>
                                      </p:to>
                                    </p:animClr>
                                    <p:set>
                                      <p:cBhvr>
                                        <p:cTn id="14" dur="250" fill="hold"/>
                                        <p:tgtEl>
                                          <p:spTgt spid="35"/>
                                        </p:tgtEl>
                                        <p:attrNameLst>
                                          <p:attrName>fill.type</p:attrName>
                                        </p:attrNameLst>
                                      </p:cBhvr>
                                      <p:to>
                                        <p:strVal val="solid"/>
                                      </p:to>
                                    </p:set>
                                    <p:set>
                                      <p:cBhvr>
                                        <p:cTn id="15" dur="250" fill="hold"/>
                                        <p:tgtEl>
                                          <p:spTgt spid="35"/>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38"/>
                                        </p:tgtEl>
                                        <p:attrNameLst>
                                          <p:attrName>fillcolor</p:attrName>
                                        </p:attrNameLst>
                                      </p:cBhvr>
                                      <p:to>
                                        <a:srgbClr val="92D050"/>
                                      </p:to>
                                    </p:animClr>
                                    <p:set>
                                      <p:cBhvr>
                                        <p:cTn id="21" dur="250" fill="hold"/>
                                        <p:tgtEl>
                                          <p:spTgt spid="38"/>
                                        </p:tgtEl>
                                        <p:attrNameLst>
                                          <p:attrName>fill.type</p:attrName>
                                        </p:attrNameLst>
                                      </p:cBhvr>
                                      <p:to>
                                        <p:strVal val="solid"/>
                                      </p:to>
                                    </p:set>
                                    <p:set>
                                      <p:cBhvr>
                                        <p:cTn id="22" dur="250" fill="hold"/>
                                        <p:tgtEl>
                                          <p:spTgt spid="38"/>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50" fill="hold"/>
                                        <p:tgtEl>
                                          <p:spTgt spid="40"/>
                                        </p:tgtEl>
                                        <p:attrNameLst>
                                          <p:attrName>fillcolor</p:attrName>
                                        </p:attrNameLst>
                                      </p:cBhvr>
                                      <p:to>
                                        <a:srgbClr val="FF0066"/>
                                      </p:to>
                                    </p:animClr>
                                    <p:set>
                                      <p:cBhvr>
                                        <p:cTn id="28" dur="250" fill="hold"/>
                                        <p:tgtEl>
                                          <p:spTgt spid="40"/>
                                        </p:tgtEl>
                                        <p:attrNameLst>
                                          <p:attrName>fill.type</p:attrName>
                                        </p:attrNameLst>
                                      </p:cBhvr>
                                      <p:to>
                                        <p:strVal val="solid"/>
                                      </p:to>
                                    </p:set>
                                    <p:set>
                                      <p:cBhvr>
                                        <p:cTn id="29" dur="250" fill="hold"/>
                                        <p:tgtEl>
                                          <p:spTgt spid="4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66"/>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22"/>
                                        </p:tgtEl>
                                        <p:attrNameLst>
                                          <p:attrName>fillcolor</p:attrName>
                                        </p:attrNameLst>
                                      </p:cBhvr>
                                      <p:to>
                                        <a:srgbClr val="92D050"/>
                                      </p:to>
                                    </p:animClr>
                                    <p:set>
                                      <p:cBhvr>
                                        <p:cTn id="42" dur="250" fill="hold"/>
                                        <p:tgtEl>
                                          <p:spTgt spid="22"/>
                                        </p:tgtEl>
                                        <p:attrNameLst>
                                          <p:attrName>fill.type</p:attrName>
                                        </p:attrNameLst>
                                      </p:cBhvr>
                                      <p:to>
                                        <p:strVal val="solid"/>
                                      </p:to>
                                    </p:set>
                                    <p:set>
                                      <p:cBhvr>
                                        <p:cTn id="43" dur="25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
            <a:extLst>
              <a:ext uri="{FF2B5EF4-FFF2-40B4-BE49-F238E27FC236}">
                <a16:creationId xmlns:a16="http://schemas.microsoft.com/office/drawing/2014/main" id="{89683284-64D0-4B6B-96BB-00823556ED33}"/>
              </a:ext>
            </a:extLst>
          </p:cNvPr>
          <p:cNvSpPr/>
          <p:nvPr/>
        </p:nvSpPr>
        <p:spPr>
          <a:xfrm>
            <a:off x="1183589" y="3213031"/>
            <a:ext cx="940713" cy="96473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A </a:t>
            </a:r>
            <a:endParaRPr lang="en-GB" sz="4400" b="1" dirty="0">
              <a:solidFill>
                <a:schemeClr val="tx1"/>
              </a:solidFill>
              <a:latin typeface="Arial" panose="020B0604020202020204" pitchFamily="34" charset="0"/>
              <a:cs typeface="Arial" panose="020B0604020202020204" pitchFamily="34" charset="0"/>
            </a:endParaRPr>
          </a:p>
        </p:txBody>
      </p:sp>
      <p:sp>
        <p:nvSpPr>
          <p:cNvPr id="34" name="C">
            <a:extLst>
              <a:ext uri="{FF2B5EF4-FFF2-40B4-BE49-F238E27FC236}">
                <a16:creationId xmlns:a16="http://schemas.microsoft.com/office/drawing/2014/main" id="{76CA9E96-AD45-45AA-B736-2B3F8DD719CC}"/>
              </a:ext>
            </a:extLst>
          </p:cNvPr>
          <p:cNvSpPr/>
          <p:nvPr/>
        </p:nvSpPr>
        <p:spPr>
          <a:xfrm>
            <a:off x="1277621" y="5313521"/>
            <a:ext cx="940713" cy="944802"/>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a:t>
            </a:r>
          </a:p>
        </p:txBody>
      </p:sp>
      <p:sp>
        <p:nvSpPr>
          <p:cNvPr id="35" name="C_answer">
            <a:extLst>
              <a:ext uri="{FF2B5EF4-FFF2-40B4-BE49-F238E27FC236}">
                <a16:creationId xmlns:a16="http://schemas.microsoft.com/office/drawing/2014/main" id="{1D85E602-2C2E-42FB-9FBF-6D4340292E00}"/>
              </a:ext>
            </a:extLst>
          </p:cNvPr>
          <p:cNvSpPr/>
          <p:nvPr/>
        </p:nvSpPr>
        <p:spPr>
          <a:xfrm>
            <a:off x="2062332" y="5307533"/>
            <a:ext cx="3861272" cy="95147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little hard.</a:t>
            </a:r>
            <a:endParaRPr lang="en-GB" sz="2000" b="1" dirty="0">
              <a:solidFill>
                <a:schemeClr val="tx1"/>
              </a:solidFill>
              <a:latin typeface="Century Gothic" panose="020B0502020202020204" pitchFamily="34" charset="0"/>
            </a:endParaRPr>
          </a:p>
        </p:txBody>
      </p:sp>
      <p:sp>
        <p:nvSpPr>
          <p:cNvPr id="36" name="Question box">
            <a:extLst>
              <a:ext uri="{FF2B5EF4-FFF2-40B4-BE49-F238E27FC236}">
                <a16:creationId xmlns:a16="http://schemas.microsoft.com/office/drawing/2014/main" id="{8170CB32-ED07-48D0-AED9-8853B483D917}"/>
              </a:ext>
            </a:extLst>
          </p:cNvPr>
          <p:cNvSpPr/>
          <p:nvPr/>
        </p:nvSpPr>
        <p:spPr>
          <a:xfrm>
            <a:off x="1242954" y="2068872"/>
            <a:ext cx="4680650" cy="764782"/>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smtClean="0">
                <a:solidFill>
                  <a:schemeClr val="tx1"/>
                </a:solidFill>
                <a:latin typeface="Century Gothic" panose="020B0502020202020204" pitchFamily="34" charset="0"/>
              </a:rPr>
              <a:t>Looking for gold was:</a:t>
            </a:r>
            <a:endParaRPr lang="en-GB" sz="2400" b="1" dirty="0">
              <a:solidFill>
                <a:schemeClr val="tx1"/>
              </a:solidFill>
              <a:latin typeface="Century Gothic" panose="020B0502020202020204" pitchFamily="34" charset="0"/>
            </a:endParaRPr>
          </a:p>
        </p:txBody>
      </p:sp>
      <p:sp>
        <p:nvSpPr>
          <p:cNvPr id="37" name="A">
            <a:extLst>
              <a:ext uri="{FF2B5EF4-FFF2-40B4-BE49-F238E27FC236}">
                <a16:creationId xmlns:a16="http://schemas.microsoft.com/office/drawing/2014/main" id="{621D7098-B441-4F40-97E4-E99549DD7857}"/>
              </a:ext>
            </a:extLst>
          </p:cNvPr>
          <p:cNvSpPr/>
          <p:nvPr/>
        </p:nvSpPr>
        <p:spPr>
          <a:xfrm>
            <a:off x="1183589" y="4269051"/>
            <a:ext cx="940713" cy="962973"/>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latin typeface="Arial" panose="020B0604020202020204" pitchFamily="34" charset="0"/>
                <a:cs typeface="Arial" panose="020B0604020202020204" pitchFamily="34" charset="0"/>
              </a:rPr>
              <a:t>B </a:t>
            </a:r>
            <a:endParaRPr lang="en-GB" sz="4400" b="1" dirty="0">
              <a:solidFill>
                <a:schemeClr val="tx1"/>
              </a:solidFill>
              <a:latin typeface="Arial" panose="020B0604020202020204" pitchFamily="34" charset="0"/>
              <a:cs typeface="Arial" panose="020B0604020202020204" pitchFamily="34" charset="0"/>
            </a:endParaRPr>
          </a:p>
        </p:txBody>
      </p:sp>
      <p:sp>
        <p:nvSpPr>
          <p:cNvPr id="38" name="A_answer">
            <a:extLst>
              <a:ext uri="{FF2B5EF4-FFF2-40B4-BE49-F238E27FC236}">
                <a16:creationId xmlns:a16="http://schemas.microsoft.com/office/drawing/2014/main" id="{05D21702-6C6C-4B34-BBD0-DB85B18EA93B}"/>
              </a:ext>
            </a:extLst>
          </p:cNvPr>
          <p:cNvSpPr/>
          <p:nvPr/>
        </p:nvSpPr>
        <p:spPr>
          <a:xfrm>
            <a:off x="2033274" y="4287650"/>
            <a:ext cx="3876764" cy="954205"/>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smtClean="0">
                <a:solidFill>
                  <a:schemeClr val="tx1"/>
                </a:solidFill>
                <a:latin typeface="Century Gothic" panose="020B0502020202020204" pitchFamily="34" charset="0"/>
              </a:rPr>
              <a:t>very hard.</a:t>
            </a:r>
            <a:endParaRPr lang="en-GB" sz="2000" b="1" dirty="0">
              <a:solidFill>
                <a:schemeClr val="tx1"/>
              </a:solidFill>
              <a:latin typeface="Century Gothic" panose="020B0502020202020204" pitchFamily="34" charset="0"/>
            </a:endParaRPr>
          </a:p>
        </p:txBody>
      </p:sp>
      <p:sp>
        <p:nvSpPr>
          <p:cNvPr id="39" name="B">
            <a:extLst>
              <a:ext uri="{FF2B5EF4-FFF2-40B4-BE49-F238E27FC236}">
                <a16:creationId xmlns:a16="http://schemas.microsoft.com/office/drawing/2014/main" id="{5DD2E894-8FFD-4B02-A569-281279712078}"/>
              </a:ext>
            </a:extLst>
          </p:cNvPr>
          <p:cNvSpPr/>
          <p:nvPr/>
        </p:nvSpPr>
        <p:spPr>
          <a:xfrm>
            <a:off x="6297955" y="4300886"/>
            <a:ext cx="940713" cy="944878"/>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B </a:t>
            </a:r>
          </a:p>
        </p:txBody>
      </p:sp>
      <p:sp>
        <p:nvSpPr>
          <p:cNvPr id="40" name="B_answer">
            <a:extLst>
              <a:ext uri="{FF2B5EF4-FFF2-40B4-BE49-F238E27FC236}">
                <a16:creationId xmlns:a16="http://schemas.microsoft.com/office/drawing/2014/main" id="{20A92331-36D7-4C27-B1BB-F2BFED297575}"/>
              </a:ext>
            </a:extLst>
          </p:cNvPr>
          <p:cNvSpPr/>
          <p:nvPr/>
        </p:nvSpPr>
        <p:spPr>
          <a:xfrm>
            <a:off x="2118941" y="3248428"/>
            <a:ext cx="3847708" cy="96138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smtClean="0">
                <a:solidFill>
                  <a:schemeClr val="tx1"/>
                </a:solidFill>
                <a:latin typeface="Century Gothic" panose="020B0502020202020204" pitchFamily="34" charset="0"/>
              </a:rPr>
              <a:t>very easy.</a:t>
            </a:r>
            <a:endParaRPr lang="en-GB" sz="2000" b="1" dirty="0">
              <a:solidFill>
                <a:schemeClr val="tx1"/>
              </a:solidFill>
              <a:latin typeface="Century Gothic" panose="020B0502020202020204" pitchFamily="34" charset="0"/>
            </a:endParaRPr>
          </a:p>
        </p:txBody>
      </p:sp>
      <p:sp>
        <p:nvSpPr>
          <p:cNvPr id="41" name="C">
            <a:extLst>
              <a:ext uri="{FF2B5EF4-FFF2-40B4-BE49-F238E27FC236}">
                <a16:creationId xmlns:a16="http://schemas.microsoft.com/office/drawing/2014/main" id="{608552BF-65AC-4298-B833-14A78C6497D0}"/>
              </a:ext>
            </a:extLst>
          </p:cNvPr>
          <p:cNvSpPr/>
          <p:nvPr/>
        </p:nvSpPr>
        <p:spPr>
          <a:xfrm>
            <a:off x="6299547" y="3304170"/>
            <a:ext cx="940713" cy="96138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A</a:t>
            </a:r>
          </a:p>
        </p:txBody>
      </p:sp>
      <p:sp>
        <p:nvSpPr>
          <p:cNvPr id="43" name="Question box">
            <a:extLst>
              <a:ext uri="{FF2B5EF4-FFF2-40B4-BE49-F238E27FC236}">
                <a16:creationId xmlns:a16="http://schemas.microsoft.com/office/drawing/2014/main" id="{BCC7069B-16EB-437D-9EAE-6D0971BA3A15}"/>
              </a:ext>
            </a:extLst>
          </p:cNvPr>
          <p:cNvSpPr/>
          <p:nvPr/>
        </p:nvSpPr>
        <p:spPr>
          <a:xfrm>
            <a:off x="6242936" y="2074016"/>
            <a:ext cx="4680650" cy="765900"/>
          </a:xfrm>
          <a:prstGeom prst="roundRect">
            <a:avLst/>
          </a:prstGeom>
          <a:solidFill>
            <a:srgbClr val="FFCCCC"/>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GB" sz="2400" b="1" dirty="0">
                <a:solidFill>
                  <a:schemeClr val="tx1"/>
                </a:solidFill>
                <a:latin typeface="Century Gothic" panose="020B0502020202020204" pitchFamily="34" charset="0"/>
              </a:rPr>
              <a:t>When the gold </a:t>
            </a:r>
            <a:r>
              <a:rPr lang="en-GB" sz="2400" b="1" dirty="0" smtClean="0">
                <a:solidFill>
                  <a:schemeClr val="tx1"/>
                </a:solidFill>
                <a:latin typeface="Century Gothic" panose="020B0502020202020204" pitchFamily="34" charset="0"/>
              </a:rPr>
              <a:t>ran out:</a:t>
            </a:r>
            <a:endParaRPr lang="en-GB" sz="2400" b="1" dirty="0">
              <a:solidFill>
                <a:schemeClr val="tx1"/>
              </a:solidFill>
              <a:latin typeface="Century Gothic" panose="020B0502020202020204" pitchFamily="34" charset="0"/>
            </a:endParaRPr>
          </a:p>
        </p:txBody>
      </p:sp>
      <p:sp>
        <p:nvSpPr>
          <p:cNvPr id="46" name="Frame 45">
            <a:extLst>
              <a:ext uri="{FF2B5EF4-FFF2-40B4-BE49-F238E27FC236}">
                <a16:creationId xmlns:a16="http://schemas.microsoft.com/office/drawing/2014/main" id="{0C096DFB-14E9-4057-846C-9FD32BA016AC}"/>
              </a:ext>
            </a:extLst>
          </p:cNvPr>
          <p:cNvSpPr/>
          <p:nvPr/>
        </p:nvSpPr>
        <p:spPr>
          <a:xfrm>
            <a:off x="4440099" y="42084"/>
            <a:ext cx="3311802" cy="771561"/>
          </a:xfrm>
          <a:prstGeom prst="frame">
            <a:avLst>
              <a:gd name="adj1" fmla="val 11025"/>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GB" sz="3200" b="1" dirty="0">
                <a:solidFill>
                  <a:srgbClr val="C00000"/>
                </a:solidFill>
                <a:latin typeface="Century Gothic" panose="020B0502020202020204" pitchFamily="34" charset="0"/>
              </a:rPr>
              <a:t>While-reading </a:t>
            </a:r>
          </a:p>
        </p:txBody>
      </p:sp>
      <p:sp>
        <p:nvSpPr>
          <p:cNvPr id="47" name="Rectangle 46">
            <a:extLst>
              <a:ext uri="{FF2B5EF4-FFF2-40B4-BE49-F238E27FC236}">
                <a16:creationId xmlns:a16="http://schemas.microsoft.com/office/drawing/2014/main" id="{27AE220A-71BF-4F70-8314-84AD44A6FD49}"/>
              </a:ext>
            </a:extLst>
          </p:cNvPr>
          <p:cNvSpPr/>
          <p:nvPr/>
        </p:nvSpPr>
        <p:spPr>
          <a:xfrm>
            <a:off x="759285" y="961960"/>
            <a:ext cx="10691013" cy="1007619"/>
          </a:xfrm>
          <a:custGeom>
            <a:avLst/>
            <a:gdLst>
              <a:gd name="connsiteX0" fmla="*/ 0 w 11548526"/>
              <a:gd name="connsiteY0" fmla="*/ 0 h 1007619"/>
              <a:gd name="connsiteX1" fmla="*/ 332869 w 11548526"/>
              <a:gd name="connsiteY1" fmla="*/ 0 h 1007619"/>
              <a:gd name="connsiteX2" fmla="*/ 1012194 w 11548526"/>
              <a:gd name="connsiteY2" fmla="*/ 0 h 1007619"/>
              <a:gd name="connsiteX3" fmla="*/ 1460549 w 11548526"/>
              <a:gd name="connsiteY3" fmla="*/ 0 h 1007619"/>
              <a:gd name="connsiteX4" fmla="*/ 2370844 w 11548526"/>
              <a:gd name="connsiteY4" fmla="*/ 0 h 1007619"/>
              <a:gd name="connsiteX5" fmla="*/ 3050170 w 11548526"/>
              <a:gd name="connsiteY5" fmla="*/ 0 h 1007619"/>
              <a:gd name="connsiteX6" fmla="*/ 3844980 w 11548526"/>
              <a:gd name="connsiteY6" fmla="*/ 0 h 1007619"/>
              <a:gd name="connsiteX7" fmla="*/ 4408820 w 11548526"/>
              <a:gd name="connsiteY7" fmla="*/ 0 h 1007619"/>
              <a:gd name="connsiteX8" fmla="*/ 4741689 w 11548526"/>
              <a:gd name="connsiteY8" fmla="*/ 0 h 1007619"/>
              <a:gd name="connsiteX9" fmla="*/ 5536499 w 11548526"/>
              <a:gd name="connsiteY9" fmla="*/ 0 h 1007619"/>
              <a:gd name="connsiteX10" fmla="*/ 6215824 w 11548526"/>
              <a:gd name="connsiteY10" fmla="*/ 0 h 1007619"/>
              <a:gd name="connsiteX11" fmla="*/ 6664179 w 11548526"/>
              <a:gd name="connsiteY11" fmla="*/ 0 h 1007619"/>
              <a:gd name="connsiteX12" fmla="*/ 6997048 w 11548526"/>
              <a:gd name="connsiteY12" fmla="*/ 0 h 1007619"/>
              <a:gd name="connsiteX13" fmla="*/ 7329917 w 11548526"/>
              <a:gd name="connsiteY13" fmla="*/ 0 h 1007619"/>
              <a:gd name="connsiteX14" fmla="*/ 8009242 w 11548526"/>
              <a:gd name="connsiteY14" fmla="*/ 0 h 1007619"/>
              <a:gd name="connsiteX15" fmla="*/ 8573082 w 11548526"/>
              <a:gd name="connsiteY15" fmla="*/ 0 h 1007619"/>
              <a:gd name="connsiteX16" fmla="*/ 9483378 w 11548526"/>
              <a:gd name="connsiteY16" fmla="*/ 0 h 1007619"/>
              <a:gd name="connsiteX17" fmla="*/ 9931732 w 11548526"/>
              <a:gd name="connsiteY17" fmla="*/ 0 h 1007619"/>
              <a:gd name="connsiteX18" fmla="*/ 10726543 w 11548526"/>
              <a:gd name="connsiteY18" fmla="*/ 0 h 1007619"/>
              <a:gd name="connsiteX19" fmla="*/ 11548526 w 11548526"/>
              <a:gd name="connsiteY19" fmla="*/ 0 h 1007619"/>
              <a:gd name="connsiteX20" fmla="*/ 11548526 w 11548526"/>
              <a:gd name="connsiteY20" fmla="*/ 483657 h 1007619"/>
              <a:gd name="connsiteX21" fmla="*/ 11548526 w 11548526"/>
              <a:gd name="connsiteY21" fmla="*/ 1007619 h 1007619"/>
              <a:gd name="connsiteX22" fmla="*/ 10984686 w 11548526"/>
              <a:gd name="connsiteY22" fmla="*/ 1007619 h 1007619"/>
              <a:gd name="connsiteX23" fmla="*/ 10305361 w 11548526"/>
              <a:gd name="connsiteY23" fmla="*/ 1007619 h 1007619"/>
              <a:gd name="connsiteX24" fmla="*/ 9395066 w 11548526"/>
              <a:gd name="connsiteY24" fmla="*/ 1007619 h 1007619"/>
              <a:gd name="connsiteX25" fmla="*/ 8946711 w 11548526"/>
              <a:gd name="connsiteY25" fmla="*/ 1007619 h 1007619"/>
              <a:gd name="connsiteX26" fmla="*/ 8267386 w 11548526"/>
              <a:gd name="connsiteY26" fmla="*/ 1007619 h 1007619"/>
              <a:gd name="connsiteX27" fmla="*/ 7819031 w 11548526"/>
              <a:gd name="connsiteY27" fmla="*/ 1007619 h 1007619"/>
              <a:gd name="connsiteX28" fmla="*/ 7255192 w 11548526"/>
              <a:gd name="connsiteY28" fmla="*/ 1007619 h 1007619"/>
              <a:gd name="connsiteX29" fmla="*/ 6922322 w 11548526"/>
              <a:gd name="connsiteY29" fmla="*/ 1007619 h 1007619"/>
              <a:gd name="connsiteX30" fmla="*/ 6012027 w 11548526"/>
              <a:gd name="connsiteY30" fmla="*/ 1007619 h 1007619"/>
              <a:gd name="connsiteX31" fmla="*/ 5563672 w 11548526"/>
              <a:gd name="connsiteY31" fmla="*/ 1007619 h 1007619"/>
              <a:gd name="connsiteX32" fmla="*/ 4884347 w 11548526"/>
              <a:gd name="connsiteY32" fmla="*/ 1007619 h 1007619"/>
              <a:gd name="connsiteX33" fmla="*/ 4089537 w 11548526"/>
              <a:gd name="connsiteY33" fmla="*/ 1007619 h 1007619"/>
              <a:gd name="connsiteX34" fmla="*/ 3756668 w 11548526"/>
              <a:gd name="connsiteY34" fmla="*/ 1007619 h 1007619"/>
              <a:gd name="connsiteX35" fmla="*/ 2846372 w 11548526"/>
              <a:gd name="connsiteY35" fmla="*/ 1007619 h 1007619"/>
              <a:gd name="connsiteX36" fmla="*/ 2282532 w 11548526"/>
              <a:gd name="connsiteY36" fmla="*/ 1007619 h 1007619"/>
              <a:gd name="connsiteX37" fmla="*/ 1949663 w 11548526"/>
              <a:gd name="connsiteY37" fmla="*/ 1007619 h 1007619"/>
              <a:gd name="connsiteX38" fmla="*/ 1385823 w 11548526"/>
              <a:gd name="connsiteY38" fmla="*/ 1007619 h 1007619"/>
              <a:gd name="connsiteX39" fmla="*/ 1052954 w 11548526"/>
              <a:gd name="connsiteY39" fmla="*/ 1007619 h 1007619"/>
              <a:gd name="connsiteX40" fmla="*/ 0 w 11548526"/>
              <a:gd name="connsiteY40" fmla="*/ 1007619 h 1007619"/>
              <a:gd name="connsiteX41" fmla="*/ 0 w 11548526"/>
              <a:gd name="connsiteY41" fmla="*/ 513886 h 1007619"/>
              <a:gd name="connsiteX42" fmla="*/ 0 w 11548526"/>
              <a:gd name="connsiteY42" fmla="*/ 0 h 100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48526" h="1007619" fill="none" extrusionOk="0">
                <a:moveTo>
                  <a:pt x="0" y="0"/>
                </a:moveTo>
                <a:cubicBezTo>
                  <a:pt x="74896" y="10319"/>
                  <a:pt x="210164" y="14335"/>
                  <a:pt x="332869" y="0"/>
                </a:cubicBezTo>
                <a:cubicBezTo>
                  <a:pt x="455574" y="-14335"/>
                  <a:pt x="778401" y="-22712"/>
                  <a:pt x="1012194" y="0"/>
                </a:cubicBezTo>
                <a:cubicBezTo>
                  <a:pt x="1245987" y="22712"/>
                  <a:pt x="1294551" y="-12173"/>
                  <a:pt x="1460549" y="0"/>
                </a:cubicBezTo>
                <a:cubicBezTo>
                  <a:pt x="1626548" y="12173"/>
                  <a:pt x="2025554" y="2243"/>
                  <a:pt x="2370844" y="0"/>
                </a:cubicBezTo>
                <a:cubicBezTo>
                  <a:pt x="2716134" y="-2243"/>
                  <a:pt x="2754218" y="-10112"/>
                  <a:pt x="3050170" y="0"/>
                </a:cubicBezTo>
                <a:cubicBezTo>
                  <a:pt x="3346122" y="10112"/>
                  <a:pt x="3588893" y="23890"/>
                  <a:pt x="3844980" y="0"/>
                </a:cubicBezTo>
                <a:cubicBezTo>
                  <a:pt x="4101067" y="-23890"/>
                  <a:pt x="4200713" y="13624"/>
                  <a:pt x="4408820" y="0"/>
                </a:cubicBezTo>
                <a:cubicBezTo>
                  <a:pt x="4616927" y="-13624"/>
                  <a:pt x="4642135" y="-591"/>
                  <a:pt x="4741689" y="0"/>
                </a:cubicBezTo>
                <a:cubicBezTo>
                  <a:pt x="4841243" y="591"/>
                  <a:pt x="5285735" y="-12146"/>
                  <a:pt x="5536499" y="0"/>
                </a:cubicBezTo>
                <a:cubicBezTo>
                  <a:pt x="5787263" y="12146"/>
                  <a:pt x="5924430" y="-3662"/>
                  <a:pt x="6215824" y="0"/>
                </a:cubicBezTo>
                <a:cubicBezTo>
                  <a:pt x="6507219" y="3662"/>
                  <a:pt x="6481347" y="13968"/>
                  <a:pt x="6664179" y="0"/>
                </a:cubicBezTo>
                <a:cubicBezTo>
                  <a:pt x="6847012" y="-13968"/>
                  <a:pt x="6870221" y="-14954"/>
                  <a:pt x="6997048" y="0"/>
                </a:cubicBezTo>
                <a:cubicBezTo>
                  <a:pt x="7123875" y="14954"/>
                  <a:pt x="7220771" y="12909"/>
                  <a:pt x="7329917" y="0"/>
                </a:cubicBezTo>
                <a:cubicBezTo>
                  <a:pt x="7439063" y="-12909"/>
                  <a:pt x="7688843" y="-7813"/>
                  <a:pt x="8009242" y="0"/>
                </a:cubicBezTo>
                <a:cubicBezTo>
                  <a:pt x="8329641" y="7813"/>
                  <a:pt x="8351894" y="21418"/>
                  <a:pt x="8573082" y="0"/>
                </a:cubicBezTo>
                <a:cubicBezTo>
                  <a:pt x="8794270" y="-21418"/>
                  <a:pt x="9123812" y="22104"/>
                  <a:pt x="9483378" y="0"/>
                </a:cubicBezTo>
                <a:cubicBezTo>
                  <a:pt x="9842944" y="-22104"/>
                  <a:pt x="9802733" y="-4687"/>
                  <a:pt x="9931732" y="0"/>
                </a:cubicBezTo>
                <a:cubicBezTo>
                  <a:pt x="10060731" y="4687"/>
                  <a:pt x="10478319" y="-21096"/>
                  <a:pt x="10726543" y="0"/>
                </a:cubicBezTo>
                <a:cubicBezTo>
                  <a:pt x="10974767" y="21096"/>
                  <a:pt x="11164045" y="38370"/>
                  <a:pt x="11548526" y="0"/>
                </a:cubicBezTo>
                <a:cubicBezTo>
                  <a:pt x="11561817" y="153360"/>
                  <a:pt x="11545983" y="363534"/>
                  <a:pt x="11548526" y="483657"/>
                </a:cubicBezTo>
                <a:cubicBezTo>
                  <a:pt x="11551069" y="603780"/>
                  <a:pt x="11553603" y="792734"/>
                  <a:pt x="11548526" y="1007619"/>
                </a:cubicBezTo>
                <a:cubicBezTo>
                  <a:pt x="11286405" y="984739"/>
                  <a:pt x="11184550" y="995277"/>
                  <a:pt x="10984686" y="1007619"/>
                </a:cubicBezTo>
                <a:cubicBezTo>
                  <a:pt x="10784822" y="1019961"/>
                  <a:pt x="10603654" y="1028135"/>
                  <a:pt x="10305361" y="1007619"/>
                </a:cubicBezTo>
                <a:cubicBezTo>
                  <a:pt x="10007068" y="987103"/>
                  <a:pt x="9717108" y="1027606"/>
                  <a:pt x="9395066" y="1007619"/>
                </a:cubicBezTo>
                <a:cubicBezTo>
                  <a:pt x="9073024" y="987632"/>
                  <a:pt x="9058891" y="1004786"/>
                  <a:pt x="8946711" y="1007619"/>
                </a:cubicBezTo>
                <a:cubicBezTo>
                  <a:pt x="8834532" y="1010452"/>
                  <a:pt x="8566017" y="1018537"/>
                  <a:pt x="8267386" y="1007619"/>
                </a:cubicBezTo>
                <a:cubicBezTo>
                  <a:pt x="7968755" y="996701"/>
                  <a:pt x="8005531" y="1027898"/>
                  <a:pt x="7819031" y="1007619"/>
                </a:cubicBezTo>
                <a:cubicBezTo>
                  <a:pt x="7632531" y="987340"/>
                  <a:pt x="7531219" y="999189"/>
                  <a:pt x="7255192" y="1007619"/>
                </a:cubicBezTo>
                <a:cubicBezTo>
                  <a:pt x="6979165" y="1016049"/>
                  <a:pt x="6990759" y="1002205"/>
                  <a:pt x="6922322" y="1007619"/>
                </a:cubicBezTo>
                <a:cubicBezTo>
                  <a:pt x="6853885" y="1013034"/>
                  <a:pt x="6312283" y="1006948"/>
                  <a:pt x="6012027" y="1007619"/>
                </a:cubicBezTo>
                <a:cubicBezTo>
                  <a:pt x="5711771" y="1008290"/>
                  <a:pt x="5748041" y="986539"/>
                  <a:pt x="5563672" y="1007619"/>
                </a:cubicBezTo>
                <a:cubicBezTo>
                  <a:pt x="5379304" y="1028699"/>
                  <a:pt x="5211949" y="987398"/>
                  <a:pt x="4884347" y="1007619"/>
                </a:cubicBezTo>
                <a:cubicBezTo>
                  <a:pt x="4556745" y="1027840"/>
                  <a:pt x="4419118" y="1045212"/>
                  <a:pt x="4089537" y="1007619"/>
                </a:cubicBezTo>
                <a:cubicBezTo>
                  <a:pt x="3759956" y="970027"/>
                  <a:pt x="3890254" y="991903"/>
                  <a:pt x="3756668" y="1007619"/>
                </a:cubicBezTo>
                <a:cubicBezTo>
                  <a:pt x="3623082" y="1023335"/>
                  <a:pt x="3134929" y="1018961"/>
                  <a:pt x="2846372" y="1007619"/>
                </a:cubicBezTo>
                <a:cubicBezTo>
                  <a:pt x="2557815" y="996277"/>
                  <a:pt x="2415877" y="1000637"/>
                  <a:pt x="2282532" y="1007619"/>
                </a:cubicBezTo>
                <a:cubicBezTo>
                  <a:pt x="2149187" y="1014601"/>
                  <a:pt x="2045223" y="1005149"/>
                  <a:pt x="1949663" y="1007619"/>
                </a:cubicBezTo>
                <a:cubicBezTo>
                  <a:pt x="1854103" y="1010089"/>
                  <a:pt x="1657585" y="1022914"/>
                  <a:pt x="1385823" y="1007619"/>
                </a:cubicBezTo>
                <a:cubicBezTo>
                  <a:pt x="1114061" y="992324"/>
                  <a:pt x="1126137" y="999949"/>
                  <a:pt x="1052954" y="1007619"/>
                </a:cubicBezTo>
                <a:cubicBezTo>
                  <a:pt x="979771" y="1015289"/>
                  <a:pt x="216961" y="1018022"/>
                  <a:pt x="0" y="1007619"/>
                </a:cubicBezTo>
                <a:cubicBezTo>
                  <a:pt x="-22612" y="763959"/>
                  <a:pt x="-13896" y="669558"/>
                  <a:pt x="0" y="513886"/>
                </a:cubicBezTo>
                <a:cubicBezTo>
                  <a:pt x="13896" y="358214"/>
                  <a:pt x="-18778" y="154284"/>
                  <a:pt x="0" y="0"/>
                </a:cubicBezTo>
                <a:close/>
              </a:path>
              <a:path w="11548526" h="1007619" stroke="0" extrusionOk="0">
                <a:moveTo>
                  <a:pt x="0" y="0"/>
                </a:moveTo>
                <a:cubicBezTo>
                  <a:pt x="156779" y="4694"/>
                  <a:pt x="247836" y="10214"/>
                  <a:pt x="332869" y="0"/>
                </a:cubicBezTo>
                <a:cubicBezTo>
                  <a:pt x="417902" y="-10214"/>
                  <a:pt x="502621" y="-13964"/>
                  <a:pt x="665739" y="0"/>
                </a:cubicBezTo>
                <a:cubicBezTo>
                  <a:pt x="828857" y="13964"/>
                  <a:pt x="904668" y="5269"/>
                  <a:pt x="1114093" y="0"/>
                </a:cubicBezTo>
                <a:cubicBezTo>
                  <a:pt x="1323518" y="-5269"/>
                  <a:pt x="1544991" y="25134"/>
                  <a:pt x="1677933" y="0"/>
                </a:cubicBezTo>
                <a:cubicBezTo>
                  <a:pt x="1810875" y="-25134"/>
                  <a:pt x="2179278" y="20043"/>
                  <a:pt x="2357258" y="0"/>
                </a:cubicBezTo>
                <a:cubicBezTo>
                  <a:pt x="2535239" y="-20043"/>
                  <a:pt x="3068758" y="1859"/>
                  <a:pt x="3267554" y="0"/>
                </a:cubicBezTo>
                <a:cubicBezTo>
                  <a:pt x="3466350" y="-1859"/>
                  <a:pt x="3735044" y="-30491"/>
                  <a:pt x="4177849" y="0"/>
                </a:cubicBezTo>
                <a:cubicBezTo>
                  <a:pt x="4620655" y="30491"/>
                  <a:pt x="4664926" y="-7388"/>
                  <a:pt x="4857174" y="0"/>
                </a:cubicBezTo>
                <a:cubicBezTo>
                  <a:pt x="5049422" y="7388"/>
                  <a:pt x="5238079" y="-4937"/>
                  <a:pt x="5421014" y="0"/>
                </a:cubicBezTo>
                <a:cubicBezTo>
                  <a:pt x="5603949" y="4937"/>
                  <a:pt x="5674938" y="-14814"/>
                  <a:pt x="5753883" y="0"/>
                </a:cubicBezTo>
                <a:cubicBezTo>
                  <a:pt x="5832828" y="14814"/>
                  <a:pt x="5993449" y="-214"/>
                  <a:pt x="6202238" y="0"/>
                </a:cubicBezTo>
                <a:cubicBezTo>
                  <a:pt x="6411027" y="214"/>
                  <a:pt x="6488338" y="-5160"/>
                  <a:pt x="6650592" y="0"/>
                </a:cubicBezTo>
                <a:cubicBezTo>
                  <a:pt x="6812846" y="5160"/>
                  <a:pt x="6939062" y="3003"/>
                  <a:pt x="7098947" y="0"/>
                </a:cubicBezTo>
                <a:cubicBezTo>
                  <a:pt x="7258833" y="-3003"/>
                  <a:pt x="7310622" y="-11080"/>
                  <a:pt x="7431816" y="0"/>
                </a:cubicBezTo>
                <a:cubicBezTo>
                  <a:pt x="7553010" y="11080"/>
                  <a:pt x="7626273" y="-12720"/>
                  <a:pt x="7764685" y="0"/>
                </a:cubicBezTo>
                <a:cubicBezTo>
                  <a:pt x="7903097" y="12720"/>
                  <a:pt x="8262453" y="-5845"/>
                  <a:pt x="8444010" y="0"/>
                </a:cubicBezTo>
                <a:cubicBezTo>
                  <a:pt x="8625568" y="5845"/>
                  <a:pt x="9014620" y="-24379"/>
                  <a:pt x="9354306" y="0"/>
                </a:cubicBezTo>
                <a:cubicBezTo>
                  <a:pt x="9693992" y="24379"/>
                  <a:pt x="9907682" y="15989"/>
                  <a:pt x="10149116" y="0"/>
                </a:cubicBezTo>
                <a:cubicBezTo>
                  <a:pt x="10390550" y="-15989"/>
                  <a:pt x="10406299" y="1952"/>
                  <a:pt x="10481986" y="0"/>
                </a:cubicBezTo>
                <a:cubicBezTo>
                  <a:pt x="10557673" y="-1952"/>
                  <a:pt x="10695890" y="5140"/>
                  <a:pt x="10814855" y="0"/>
                </a:cubicBezTo>
                <a:cubicBezTo>
                  <a:pt x="10933820" y="-5140"/>
                  <a:pt x="11268598" y="-2146"/>
                  <a:pt x="11548526" y="0"/>
                </a:cubicBezTo>
                <a:cubicBezTo>
                  <a:pt x="11522970" y="198433"/>
                  <a:pt x="11555606" y="410211"/>
                  <a:pt x="11548526" y="513886"/>
                </a:cubicBezTo>
                <a:cubicBezTo>
                  <a:pt x="11541446" y="617561"/>
                  <a:pt x="11556373" y="799353"/>
                  <a:pt x="11548526" y="1007619"/>
                </a:cubicBezTo>
                <a:cubicBezTo>
                  <a:pt x="11273214" y="1006385"/>
                  <a:pt x="11150463" y="1021863"/>
                  <a:pt x="10984686" y="1007619"/>
                </a:cubicBezTo>
                <a:cubicBezTo>
                  <a:pt x="10818909" y="993375"/>
                  <a:pt x="10510933" y="978230"/>
                  <a:pt x="10189876" y="1007619"/>
                </a:cubicBezTo>
                <a:cubicBezTo>
                  <a:pt x="9868819" y="1037009"/>
                  <a:pt x="9947931" y="1001196"/>
                  <a:pt x="9857007" y="1007619"/>
                </a:cubicBezTo>
                <a:cubicBezTo>
                  <a:pt x="9766083" y="1014042"/>
                  <a:pt x="9617195" y="992882"/>
                  <a:pt x="9524137" y="1007619"/>
                </a:cubicBezTo>
                <a:cubicBezTo>
                  <a:pt x="9431079" y="1022357"/>
                  <a:pt x="8989522" y="1035790"/>
                  <a:pt x="8729327" y="1007619"/>
                </a:cubicBezTo>
                <a:cubicBezTo>
                  <a:pt x="8469132" y="979449"/>
                  <a:pt x="8456419" y="1026926"/>
                  <a:pt x="8280972" y="1007619"/>
                </a:cubicBezTo>
                <a:cubicBezTo>
                  <a:pt x="8105525" y="988312"/>
                  <a:pt x="8061322" y="1010925"/>
                  <a:pt x="7948103" y="1007619"/>
                </a:cubicBezTo>
                <a:cubicBezTo>
                  <a:pt x="7834884" y="1004313"/>
                  <a:pt x="7600957" y="1008071"/>
                  <a:pt x="7384263" y="1007619"/>
                </a:cubicBezTo>
                <a:cubicBezTo>
                  <a:pt x="7167569" y="1007167"/>
                  <a:pt x="7209450" y="1012922"/>
                  <a:pt x="7051394" y="1007619"/>
                </a:cubicBezTo>
                <a:cubicBezTo>
                  <a:pt x="6893338" y="1002316"/>
                  <a:pt x="6805979" y="1018665"/>
                  <a:pt x="6603040" y="1007619"/>
                </a:cubicBezTo>
                <a:cubicBezTo>
                  <a:pt x="6400101" y="996573"/>
                  <a:pt x="6282459" y="1018266"/>
                  <a:pt x="6039200" y="1007619"/>
                </a:cubicBezTo>
                <a:cubicBezTo>
                  <a:pt x="5795941" y="996972"/>
                  <a:pt x="5650673" y="1006702"/>
                  <a:pt x="5475360" y="1007619"/>
                </a:cubicBezTo>
                <a:cubicBezTo>
                  <a:pt x="5300047" y="1008536"/>
                  <a:pt x="5083406" y="992202"/>
                  <a:pt x="4796035" y="1007619"/>
                </a:cubicBezTo>
                <a:cubicBezTo>
                  <a:pt x="4508664" y="1023036"/>
                  <a:pt x="4284409" y="976054"/>
                  <a:pt x="4001225" y="1007619"/>
                </a:cubicBezTo>
                <a:cubicBezTo>
                  <a:pt x="3718041" y="1039185"/>
                  <a:pt x="3527516" y="973089"/>
                  <a:pt x="3206414" y="1007619"/>
                </a:cubicBezTo>
                <a:cubicBezTo>
                  <a:pt x="2885312" y="1042149"/>
                  <a:pt x="2987813" y="1016419"/>
                  <a:pt x="2873545" y="1007619"/>
                </a:cubicBezTo>
                <a:cubicBezTo>
                  <a:pt x="2759277" y="998819"/>
                  <a:pt x="2393845" y="1034870"/>
                  <a:pt x="2194220" y="1007619"/>
                </a:cubicBezTo>
                <a:cubicBezTo>
                  <a:pt x="1994595" y="980368"/>
                  <a:pt x="1873171" y="1005813"/>
                  <a:pt x="1745865" y="1007619"/>
                </a:cubicBezTo>
                <a:cubicBezTo>
                  <a:pt x="1618559" y="1009425"/>
                  <a:pt x="1362160" y="1016398"/>
                  <a:pt x="1182026" y="1007619"/>
                </a:cubicBezTo>
                <a:cubicBezTo>
                  <a:pt x="1001892" y="998840"/>
                  <a:pt x="900435" y="1001901"/>
                  <a:pt x="733671" y="1007619"/>
                </a:cubicBezTo>
                <a:cubicBezTo>
                  <a:pt x="566908" y="1013337"/>
                  <a:pt x="189605" y="976744"/>
                  <a:pt x="0" y="1007619"/>
                </a:cubicBezTo>
                <a:cubicBezTo>
                  <a:pt x="-11839" y="808174"/>
                  <a:pt x="2198" y="677106"/>
                  <a:pt x="0" y="534038"/>
                </a:cubicBezTo>
                <a:cubicBezTo>
                  <a:pt x="-2198" y="390970"/>
                  <a:pt x="7616" y="259986"/>
                  <a:pt x="0" y="0"/>
                </a:cubicBezTo>
                <a:close/>
              </a:path>
            </a:pathLst>
          </a:custGeom>
          <a:solidFill>
            <a:schemeClr val="bg2">
              <a:lumMod val="90000"/>
            </a:schemeClr>
          </a:solidFill>
          <a:ln w="28575">
            <a:solidFill>
              <a:schemeClr val="bg2">
                <a:lumMod val="25000"/>
              </a:schemeClr>
            </a:solidFill>
            <a:extLst>
              <a:ext uri="{C807C97D-BFC1-408E-A445-0C87EB9F89A2}">
                <ask:lineSketchStyleProps xmlns="" xmlns:ask="http://schemas.microsoft.com/office/drawing/2018/sketchyshapes" sd="1725696082">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en-US" sz="2400" b="1" dirty="0">
                <a:solidFill>
                  <a:schemeClr val="tx1"/>
                </a:solidFill>
                <a:latin typeface="Century Gothic" panose="020B0502020202020204" pitchFamily="34" charset="0"/>
              </a:rPr>
              <a:t>Read </a:t>
            </a:r>
            <a:r>
              <a:rPr lang="en-US" sz="2400" b="1" dirty="0" smtClean="0">
                <a:solidFill>
                  <a:schemeClr val="tx1"/>
                </a:solidFill>
                <a:latin typeface="Century Gothic" panose="020B0502020202020204" pitchFamily="34" charset="0"/>
              </a:rPr>
              <a:t>paragraphs 4 and 5</a:t>
            </a:r>
            <a:r>
              <a:rPr lang="en-US" sz="2400" b="1" dirty="0">
                <a:solidFill>
                  <a:schemeClr val="tx1"/>
                </a:solidFill>
                <a:latin typeface="Century Gothic" panose="020B0502020202020204" pitchFamily="34" charset="0"/>
              </a:rPr>
              <a:t>, then answer the questions by choosing the correct answer.</a:t>
            </a:r>
            <a:endParaRPr lang="ar-BH" sz="2400" b="1" dirty="0">
              <a:solidFill>
                <a:schemeClr val="tx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EC5E5928-A3DB-4641-AC7C-2D876B2E0BC6}"/>
              </a:ext>
            </a:extLst>
          </p:cNvPr>
          <p:cNvCxnSpPr/>
          <p:nvPr/>
        </p:nvCxnSpPr>
        <p:spPr>
          <a:xfrm flipH="1">
            <a:off x="6104791" y="2092571"/>
            <a:ext cx="1" cy="4236774"/>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1" name="A">
            <a:extLst>
              <a:ext uri="{FF2B5EF4-FFF2-40B4-BE49-F238E27FC236}">
                <a16:creationId xmlns:a16="http://schemas.microsoft.com/office/drawing/2014/main" id="{9612B482-1012-46ED-8C40-A8A3D22121C5}"/>
              </a:ext>
            </a:extLst>
          </p:cNvPr>
          <p:cNvSpPr/>
          <p:nvPr/>
        </p:nvSpPr>
        <p:spPr>
          <a:xfrm>
            <a:off x="6299547" y="5308653"/>
            <a:ext cx="940713" cy="960261"/>
          </a:xfrm>
          <a:custGeom>
            <a:avLst/>
            <a:gdLst>
              <a:gd name="connsiteX0" fmla="*/ 240005 w 1042350"/>
              <a:gd name="connsiteY0" fmla="*/ 0 h 1440000"/>
              <a:gd name="connsiteX1" fmla="*/ 1042350 w 1042350"/>
              <a:gd name="connsiteY1" fmla="*/ 0 h 1440000"/>
              <a:gd name="connsiteX2" fmla="*/ 1042350 w 1042350"/>
              <a:gd name="connsiteY2" fmla="*/ 1440000 h 1440000"/>
              <a:gd name="connsiteX3" fmla="*/ 240005 w 1042350"/>
              <a:gd name="connsiteY3" fmla="*/ 1440000 h 1440000"/>
              <a:gd name="connsiteX4" fmla="*/ 0 w 1042350"/>
              <a:gd name="connsiteY4" fmla="*/ 1199995 h 1440000"/>
              <a:gd name="connsiteX5" fmla="*/ 0 w 1042350"/>
              <a:gd name="connsiteY5" fmla="*/ 240005 h 1440000"/>
              <a:gd name="connsiteX6" fmla="*/ 240005 w 104235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350" h="1440000">
                <a:moveTo>
                  <a:pt x="240005" y="0"/>
                </a:moveTo>
                <a:lnTo>
                  <a:pt x="1042350" y="0"/>
                </a:lnTo>
                <a:lnTo>
                  <a:pt x="1042350" y="1440000"/>
                </a:lnTo>
                <a:lnTo>
                  <a:pt x="240005" y="1440000"/>
                </a:lnTo>
                <a:cubicBezTo>
                  <a:pt x="107454" y="1440000"/>
                  <a:pt x="0" y="1332546"/>
                  <a:pt x="0" y="1199995"/>
                </a:cubicBezTo>
                <a:lnTo>
                  <a:pt x="0" y="240005"/>
                </a:lnTo>
                <a:cubicBezTo>
                  <a:pt x="0" y="107454"/>
                  <a:pt x="107454" y="0"/>
                  <a:pt x="240005"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Arial" panose="020B0604020202020204" pitchFamily="34" charset="0"/>
                <a:cs typeface="Arial" panose="020B0604020202020204" pitchFamily="34" charset="0"/>
              </a:rPr>
              <a:t>C </a:t>
            </a:r>
          </a:p>
        </p:txBody>
      </p:sp>
      <p:sp>
        <p:nvSpPr>
          <p:cNvPr id="22" name="A_answer">
            <a:extLst>
              <a:ext uri="{FF2B5EF4-FFF2-40B4-BE49-F238E27FC236}">
                <a16:creationId xmlns:a16="http://schemas.microsoft.com/office/drawing/2014/main" id="{B2BA4296-1CC7-42C8-A6C5-57977C69DBE6}"/>
              </a:ext>
            </a:extLst>
          </p:cNvPr>
          <p:cNvSpPr/>
          <p:nvPr/>
        </p:nvSpPr>
        <p:spPr>
          <a:xfrm>
            <a:off x="7070479" y="3296672"/>
            <a:ext cx="3850633" cy="960261"/>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2000" b="1" dirty="0" smtClean="0">
                <a:solidFill>
                  <a:schemeClr val="tx1"/>
                </a:solidFill>
                <a:latin typeface="Century Gothic" panose="020B0502020202020204" pitchFamily="34" charset="0"/>
              </a:rPr>
              <a:t>everyone </a:t>
            </a:r>
            <a:r>
              <a:rPr lang="en-GB" sz="2000" b="1" dirty="0">
                <a:solidFill>
                  <a:schemeClr val="tx1"/>
                </a:solidFill>
                <a:latin typeface="Century Gothic" panose="020B0502020202020204" pitchFamily="34" charset="0"/>
              </a:rPr>
              <a:t>left the camps and tried somewhere else.</a:t>
            </a:r>
          </a:p>
        </p:txBody>
      </p:sp>
      <p:sp>
        <p:nvSpPr>
          <p:cNvPr id="33" name="B_answer">
            <a:extLst>
              <a:ext uri="{FF2B5EF4-FFF2-40B4-BE49-F238E27FC236}">
                <a16:creationId xmlns:a16="http://schemas.microsoft.com/office/drawing/2014/main" id="{104E3119-8587-47F1-878B-2C89302638C7}"/>
              </a:ext>
            </a:extLst>
          </p:cNvPr>
          <p:cNvSpPr/>
          <p:nvPr/>
        </p:nvSpPr>
        <p:spPr>
          <a:xfrm>
            <a:off x="7089529" y="4313861"/>
            <a:ext cx="3812534" cy="93324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most prospectors became </a:t>
            </a:r>
            <a:r>
              <a:rPr lang="en-GB" sz="2000" b="1" dirty="0" smtClean="0">
                <a:solidFill>
                  <a:schemeClr val="tx1"/>
                </a:solidFill>
                <a:latin typeface="Century Gothic" panose="020B0502020202020204" pitchFamily="34" charset="0"/>
              </a:rPr>
              <a:t>poor</a:t>
            </a:r>
            <a:r>
              <a:rPr lang="en-GB" sz="2000" b="1" dirty="0">
                <a:solidFill>
                  <a:schemeClr val="tx1"/>
                </a:solidFill>
                <a:latin typeface="Century Gothic" panose="020B0502020202020204" pitchFamily="34" charset="0"/>
              </a:rPr>
              <a:t>.</a:t>
            </a:r>
          </a:p>
        </p:txBody>
      </p:sp>
      <p:sp>
        <p:nvSpPr>
          <p:cNvPr id="42" name="C_answer">
            <a:extLst>
              <a:ext uri="{FF2B5EF4-FFF2-40B4-BE49-F238E27FC236}">
                <a16:creationId xmlns:a16="http://schemas.microsoft.com/office/drawing/2014/main" id="{01866396-03D1-443F-A18B-FBAA3AB91A42}"/>
              </a:ext>
            </a:extLst>
          </p:cNvPr>
          <p:cNvSpPr/>
          <p:nvPr/>
        </p:nvSpPr>
        <p:spPr>
          <a:xfrm>
            <a:off x="7051431" y="5307533"/>
            <a:ext cx="3850632" cy="961380"/>
          </a:xfrm>
          <a:custGeom>
            <a:avLst/>
            <a:gdLst>
              <a:gd name="connsiteX0" fmla="*/ 0 w 4356060"/>
              <a:gd name="connsiteY0" fmla="*/ 0 h 1440000"/>
              <a:gd name="connsiteX1" fmla="*/ 4116055 w 4356060"/>
              <a:gd name="connsiteY1" fmla="*/ 0 h 1440000"/>
              <a:gd name="connsiteX2" fmla="*/ 4356060 w 4356060"/>
              <a:gd name="connsiteY2" fmla="*/ 240005 h 1440000"/>
              <a:gd name="connsiteX3" fmla="*/ 4356060 w 4356060"/>
              <a:gd name="connsiteY3" fmla="*/ 1199995 h 1440000"/>
              <a:gd name="connsiteX4" fmla="*/ 4116055 w 4356060"/>
              <a:gd name="connsiteY4" fmla="*/ 1440000 h 1440000"/>
              <a:gd name="connsiteX5" fmla="*/ 0 w 4356060"/>
              <a:gd name="connsiteY5"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060" h="1440000">
                <a:moveTo>
                  <a:pt x="0" y="0"/>
                </a:moveTo>
                <a:lnTo>
                  <a:pt x="4116055" y="0"/>
                </a:lnTo>
                <a:cubicBezTo>
                  <a:pt x="4248606" y="0"/>
                  <a:pt x="4356060" y="107454"/>
                  <a:pt x="4356060" y="240005"/>
                </a:cubicBezTo>
                <a:lnTo>
                  <a:pt x="4356060" y="1199995"/>
                </a:lnTo>
                <a:cubicBezTo>
                  <a:pt x="4356060" y="1332546"/>
                  <a:pt x="4248606" y="1440000"/>
                  <a:pt x="4116055" y="1440000"/>
                </a:cubicBezTo>
                <a:lnTo>
                  <a:pt x="0" y="1440000"/>
                </a:lnTo>
                <a:close/>
              </a:path>
            </a:pathLst>
          </a:custGeom>
          <a:solidFill>
            <a:schemeClr val="accent4">
              <a:lumMod val="20000"/>
              <a:lumOff val="8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b="1" dirty="0">
                <a:solidFill>
                  <a:schemeClr val="tx1"/>
                </a:solidFill>
                <a:latin typeface="Century Gothic" panose="020B0502020202020204" pitchFamily="34" charset="0"/>
              </a:rPr>
              <a:t>life became very hard.</a:t>
            </a:r>
          </a:p>
        </p:txBody>
      </p:sp>
      <p:sp>
        <p:nvSpPr>
          <p:cNvPr id="23" name="TextBox 7">
            <a:extLst>
              <a:ext uri="{FF2B5EF4-FFF2-40B4-BE49-F238E27FC236}">
                <a16:creationId xmlns:a16="http://schemas.microsoft.com/office/drawing/2014/main" id="{1736EE31-4583-48DC-BFFF-ED7C54158A0B}"/>
              </a:ext>
            </a:extLst>
          </p:cNvPr>
          <p:cNvSpPr txBox="1"/>
          <p:nvPr/>
        </p:nvSpPr>
        <p:spPr>
          <a:xfrm>
            <a:off x="7459013" y="6532601"/>
            <a:ext cx="442460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Century Gothic" panose="020B0502020202020204" pitchFamily="34" charset="0"/>
              </a:rPr>
              <a:t>English -Grade 6-Extensive reading-Part 1- The Gold Rush</a:t>
            </a:r>
            <a:endParaRPr lang="en-GB" sz="1200" b="1"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E6E29B66-3F3A-485A-B6F9-A4F6A4317B77}"/>
              </a:ext>
            </a:extLst>
          </p:cNvPr>
          <p:cNvCxnSpPr/>
          <p:nvPr/>
        </p:nvCxnSpPr>
        <p:spPr>
          <a:xfrm>
            <a:off x="448408" y="6581000"/>
            <a:ext cx="112717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284932" y="6532601"/>
            <a:ext cx="3900427" cy="276999"/>
          </a:xfrm>
          <a:prstGeom prst="rect">
            <a:avLst/>
          </a:prstGeom>
        </p:spPr>
        <p:txBody>
          <a:bodyPr wrap="none">
            <a:spAutoFit/>
          </a:bodyPr>
          <a:lstStyle/>
          <a:p>
            <a:pPr lvl="0"/>
            <a:r>
              <a:rPr lang="en-US" sz="1200" b="1" dirty="0">
                <a:solidFill>
                  <a:prstClr val="black"/>
                </a:solidFill>
                <a:latin typeface="Century Gothic" panose="020B0502020202020204" pitchFamily="34" charset="0"/>
              </a:rPr>
              <a:t>Ministry of Education-Second Semester-2020/2021</a:t>
            </a:r>
          </a:p>
        </p:txBody>
      </p:sp>
    </p:spTree>
    <p:extLst>
      <p:ext uri="{BB962C8B-B14F-4D97-AF65-F5344CB8AC3E}">
        <p14:creationId xmlns:p14="http://schemas.microsoft.com/office/powerpoint/2010/main" val="964103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3"/>
                                        </p:tgtEl>
                                        <p:attrNameLst>
                                          <p:attrName>fillcolor</p:attrName>
                                        </p:attrNameLst>
                                      </p:cBhvr>
                                      <p:to>
                                        <a:srgbClr val="FF0066"/>
                                      </p:to>
                                    </p:animClr>
                                    <p:set>
                                      <p:cBhvr>
                                        <p:cTn id="7" dur="250" fill="hold"/>
                                        <p:tgtEl>
                                          <p:spTgt spid="33"/>
                                        </p:tgtEl>
                                        <p:attrNameLst>
                                          <p:attrName>fill.type</p:attrName>
                                        </p:attrNameLst>
                                      </p:cBhvr>
                                      <p:to>
                                        <p:strVal val="solid"/>
                                      </p:to>
                                    </p:set>
                                    <p:set>
                                      <p:cBhvr>
                                        <p:cTn id="8" dur="25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50" fill="hold"/>
                                        <p:tgtEl>
                                          <p:spTgt spid="35"/>
                                        </p:tgtEl>
                                        <p:attrNameLst>
                                          <p:attrName>fillcolor</p:attrName>
                                        </p:attrNameLst>
                                      </p:cBhvr>
                                      <p:to>
                                        <a:srgbClr val="FF0066"/>
                                      </p:to>
                                    </p:animClr>
                                    <p:set>
                                      <p:cBhvr>
                                        <p:cTn id="14" dur="250" fill="hold"/>
                                        <p:tgtEl>
                                          <p:spTgt spid="35"/>
                                        </p:tgtEl>
                                        <p:attrNameLst>
                                          <p:attrName>fill.type</p:attrName>
                                        </p:attrNameLst>
                                      </p:cBhvr>
                                      <p:to>
                                        <p:strVal val="solid"/>
                                      </p:to>
                                    </p:set>
                                    <p:set>
                                      <p:cBhvr>
                                        <p:cTn id="15" dur="250" fill="hold"/>
                                        <p:tgtEl>
                                          <p:spTgt spid="35"/>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38"/>
                                        </p:tgtEl>
                                        <p:attrNameLst>
                                          <p:attrName>fillcolor</p:attrName>
                                        </p:attrNameLst>
                                      </p:cBhvr>
                                      <p:to>
                                        <a:srgbClr val="92D050"/>
                                      </p:to>
                                    </p:animClr>
                                    <p:set>
                                      <p:cBhvr>
                                        <p:cTn id="21" dur="250" fill="hold"/>
                                        <p:tgtEl>
                                          <p:spTgt spid="38"/>
                                        </p:tgtEl>
                                        <p:attrNameLst>
                                          <p:attrName>fill.type</p:attrName>
                                        </p:attrNameLst>
                                      </p:cBhvr>
                                      <p:to>
                                        <p:strVal val="solid"/>
                                      </p:to>
                                    </p:set>
                                    <p:set>
                                      <p:cBhvr>
                                        <p:cTn id="22" dur="250" fill="hold"/>
                                        <p:tgtEl>
                                          <p:spTgt spid="38"/>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50" fill="hold"/>
                                        <p:tgtEl>
                                          <p:spTgt spid="40"/>
                                        </p:tgtEl>
                                        <p:attrNameLst>
                                          <p:attrName>fillcolor</p:attrName>
                                        </p:attrNameLst>
                                      </p:cBhvr>
                                      <p:to>
                                        <a:srgbClr val="FF0066"/>
                                      </p:to>
                                    </p:animClr>
                                    <p:set>
                                      <p:cBhvr>
                                        <p:cTn id="28" dur="250" fill="hold"/>
                                        <p:tgtEl>
                                          <p:spTgt spid="40"/>
                                        </p:tgtEl>
                                        <p:attrNameLst>
                                          <p:attrName>fill.type</p:attrName>
                                        </p:attrNameLst>
                                      </p:cBhvr>
                                      <p:to>
                                        <p:strVal val="solid"/>
                                      </p:to>
                                    </p:set>
                                    <p:set>
                                      <p:cBhvr>
                                        <p:cTn id="29" dur="250" fill="hold"/>
                                        <p:tgtEl>
                                          <p:spTgt spid="4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42"/>
                                        </p:tgtEl>
                                        <p:attrNameLst>
                                          <p:attrName>fillcolor</p:attrName>
                                        </p:attrNameLst>
                                      </p:cBhvr>
                                      <p:to>
                                        <a:srgbClr val="FF0066"/>
                                      </p:to>
                                    </p:animClr>
                                    <p:set>
                                      <p:cBhvr>
                                        <p:cTn id="35" dur="250" fill="hold"/>
                                        <p:tgtEl>
                                          <p:spTgt spid="42"/>
                                        </p:tgtEl>
                                        <p:attrNameLst>
                                          <p:attrName>fill.type</p:attrName>
                                        </p:attrNameLst>
                                      </p:cBhvr>
                                      <p:to>
                                        <p:strVal val="solid"/>
                                      </p:to>
                                    </p:set>
                                    <p:set>
                                      <p:cBhvr>
                                        <p:cTn id="36" dur="250" fill="hold"/>
                                        <p:tgtEl>
                                          <p:spTgt spid="4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22"/>
                                        </p:tgtEl>
                                        <p:attrNameLst>
                                          <p:attrName>fillcolor</p:attrName>
                                        </p:attrNameLst>
                                      </p:cBhvr>
                                      <p:to>
                                        <a:srgbClr val="92D050"/>
                                      </p:to>
                                    </p:animClr>
                                    <p:set>
                                      <p:cBhvr>
                                        <p:cTn id="42" dur="250" fill="hold"/>
                                        <p:tgtEl>
                                          <p:spTgt spid="22"/>
                                        </p:tgtEl>
                                        <p:attrNameLst>
                                          <p:attrName>fill.type</p:attrName>
                                        </p:attrNameLst>
                                      </p:cBhvr>
                                      <p:to>
                                        <p:strVal val="solid"/>
                                      </p:to>
                                    </p:set>
                                    <p:set>
                                      <p:cBhvr>
                                        <p:cTn id="43" dur="25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TMPLT[8510]</Template>
  <TotalTime>10654</TotalTime>
  <Words>1411</Words>
  <Application>Microsoft Office PowerPoint</Application>
  <PresentationFormat>Widescreen</PresentationFormat>
  <Paragraphs>266</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jehad abbas</dc:creator>
  <cp:lastModifiedBy>NV20093 - Khalid Hamad Al</cp:lastModifiedBy>
  <cp:revision>493</cp:revision>
  <dcterms:created xsi:type="dcterms:W3CDTF">2020-03-04T10:17:55Z</dcterms:created>
  <dcterms:modified xsi:type="dcterms:W3CDTF">2021-04-28T08:48:12Z</dcterms:modified>
</cp:coreProperties>
</file>