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422" r:id="rId3"/>
    <p:sldId id="428" r:id="rId4"/>
    <p:sldId id="439" r:id="rId5"/>
    <p:sldId id="429" r:id="rId6"/>
    <p:sldId id="443" r:id="rId7"/>
    <p:sldId id="421" r:id="rId8"/>
    <p:sldId id="445" r:id="rId9"/>
    <p:sldId id="444" r:id="rId10"/>
  </p:sldIdLst>
  <p:sldSz cx="12192000" cy="6858000"/>
  <p:notesSz cx="6858000" cy="9144000"/>
  <p:defaultTextStyle>
    <a:defPPr>
      <a:defRPr lang="ar-BH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3399"/>
    <a:srgbClr val="A50021"/>
    <a:srgbClr val="0000FF"/>
    <a:srgbClr val="990099"/>
    <a:srgbClr val="FF33CC"/>
    <a:srgbClr val="33CC33"/>
    <a:srgbClr val="FF00FF"/>
    <a:srgbClr val="FF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B7C7EA-5509-430E-9FC6-258959645E71}" v="114" dt="2020-03-28T12:26:54.8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22" autoAdjust="0"/>
    <p:restoredTop sz="95071" autoAdjust="0"/>
  </p:normalViewPr>
  <p:slideViewPr>
    <p:cSldViewPr snapToGrid="0">
      <p:cViewPr>
        <p:scale>
          <a:sx n="95" d="100"/>
          <a:sy n="95" d="100"/>
        </p:scale>
        <p:origin x="-306" y="-1194"/>
      </p:cViewPr>
      <p:guideLst>
        <p:guide orient="horz" pos="40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A RADHI  MAHMOOD MAHDI" userId="7b7bdd20-1236-48cb-b013-0fd89319e14b" providerId="ADAL" clId="{BBB7C7EA-5509-430E-9FC6-258959645E71}"/>
    <pc:docChg chg="undo custSel modSld">
      <pc:chgData name="ALAA RADHI  MAHMOOD MAHDI" userId="7b7bdd20-1236-48cb-b013-0fd89319e14b" providerId="ADAL" clId="{BBB7C7EA-5509-430E-9FC6-258959645E71}" dt="2020-03-28T12:26:54.895" v="258"/>
      <pc:docMkLst>
        <pc:docMk/>
      </pc:docMkLst>
      <pc:sldChg chg="addSp delSp modSp addAnim delAnim modAnim">
        <pc:chgData name="ALAA RADHI  MAHMOOD MAHDI" userId="7b7bdd20-1236-48cb-b013-0fd89319e14b" providerId="ADAL" clId="{BBB7C7EA-5509-430E-9FC6-258959645E71}" dt="2020-03-28T12:23:33.841" v="249" actId="14100"/>
        <pc:sldMkLst>
          <pc:docMk/>
          <pc:sldMk cId="3308905069" sldId="421"/>
        </pc:sldMkLst>
        <pc:spChg chg="add del mod">
          <ac:chgData name="ALAA RADHI  MAHMOOD MAHDI" userId="7b7bdd20-1236-48cb-b013-0fd89319e14b" providerId="ADAL" clId="{BBB7C7EA-5509-430E-9FC6-258959645E71}" dt="2020-03-28T12:18:02.077" v="179" actId="478"/>
          <ac:spMkLst>
            <pc:docMk/>
            <pc:sldMk cId="3308905069" sldId="421"/>
            <ac:spMk id="6" creationId="{2F3525CD-85D1-4282-B382-90331FF8DD67}"/>
          </ac:spMkLst>
        </pc:spChg>
        <pc:grpChg chg="add mod">
          <ac:chgData name="ALAA RADHI  MAHMOOD MAHDI" userId="7b7bdd20-1236-48cb-b013-0fd89319e14b" providerId="ADAL" clId="{BBB7C7EA-5509-430E-9FC6-258959645E71}" dt="2020-03-28T12:23:33.841" v="249" actId="14100"/>
          <ac:grpSpMkLst>
            <pc:docMk/>
            <pc:sldMk cId="3308905069" sldId="421"/>
            <ac:grpSpMk id="10" creationId="{AD66E495-B9F4-4BAD-A40E-ADE871A9B0E6}"/>
          </ac:grpSpMkLst>
        </pc:grpChg>
        <pc:picChg chg="mod">
          <ac:chgData name="ALAA RADHI  MAHMOOD MAHDI" userId="7b7bdd20-1236-48cb-b013-0fd89319e14b" providerId="ADAL" clId="{BBB7C7EA-5509-430E-9FC6-258959645E71}" dt="2020-03-28T12:13:55.988" v="171"/>
          <ac:picMkLst>
            <pc:docMk/>
            <pc:sldMk cId="3308905069" sldId="421"/>
            <ac:picMk id="2" creationId="{00000000-0000-0000-0000-000000000000}"/>
          </ac:picMkLst>
        </pc:picChg>
        <pc:picChg chg="mod">
          <ac:chgData name="ALAA RADHI  MAHMOOD MAHDI" userId="7b7bdd20-1236-48cb-b013-0fd89319e14b" providerId="ADAL" clId="{BBB7C7EA-5509-430E-9FC6-258959645E71}" dt="2020-03-28T12:23:07.649" v="246" actId="1076"/>
          <ac:picMkLst>
            <pc:docMk/>
            <pc:sldMk cId="3308905069" sldId="421"/>
            <ac:picMk id="3" creationId="{00000000-0000-0000-0000-000000000000}"/>
          </ac:picMkLst>
        </pc:picChg>
        <pc:picChg chg="add del mod modCrop">
          <ac:chgData name="ALAA RADHI  MAHMOOD MAHDI" userId="7b7bdd20-1236-48cb-b013-0fd89319e14b" providerId="ADAL" clId="{BBB7C7EA-5509-430E-9FC6-258959645E71}" dt="2020-03-28T12:22:39.660" v="243" actId="164"/>
          <ac:picMkLst>
            <pc:docMk/>
            <pc:sldMk cId="3308905069" sldId="421"/>
            <ac:picMk id="5" creationId="{00000000-0000-0000-0000-000000000000}"/>
          </ac:picMkLst>
        </pc:picChg>
        <pc:picChg chg="add del mod">
          <ac:chgData name="ALAA RADHI  MAHMOOD MAHDI" userId="7b7bdd20-1236-48cb-b013-0fd89319e14b" providerId="ADAL" clId="{BBB7C7EA-5509-430E-9FC6-258959645E71}" dt="2020-03-28T12:20:59.645" v="230" actId="478"/>
          <ac:picMkLst>
            <pc:docMk/>
            <pc:sldMk cId="3308905069" sldId="421"/>
            <ac:picMk id="7" creationId="{3BCA7B6C-3DFA-4FAD-B0B3-AD450ECB7B29}"/>
          </ac:picMkLst>
        </pc:picChg>
        <pc:picChg chg="add del">
          <ac:chgData name="ALAA RADHI  MAHMOOD MAHDI" userId="7b7bdd20-1236-48cb-b013-0fd89319e14b" providerId="ADAL" clId="{BBB7C7EA-5509-430E-9FC6-258959645E71}" dt="2020-03-28T12:20:56.624" v="225"/>
          <ac:picMkLst>
            <pc:docMk/>
            <pc:sldMk cId="3308905069" sldId="421"/>
            <ac:picMk id="8" creationId="{C55BBAF5-A873-4626-9A54-3C4437B9016D}"/>
          </ac:picMkLst>
        </pc:picChg>
        <pc:picChg chg="add mod modCrop">
          <ac:chgData name="ALAA RADHI  MAHMOOD MAHDI" userId="7b7bdd20-1236-48cb-b013-0fd89319e14b" providerId="ADAL" clId="{BBB7C7EA-5509-430E-9FC6-258959645E71}" dt="2020-03-28T12:22:39.660" v="243" actId="164"/>
          <ac:picMkLst>
            <pc:docMk/>
            <pc:sldMk cId="3308905069" sldId="421"/>
            <ac:picMk id="9" creationId="{3789988A-364B-4896-900C-A460D2719D12}"/>
          </ac:picMkLst>
        </pc:picChg>
      </pc:sldChg>
      <pc:sldChg chg="addSp delSp modSp modAnim">
        <pc:chgData name="ALAA RADHI  MAHMOOD MAHDI" userId="7b7bdd20-1236-48cb-b013-0fd89319e14b" providerId="ADAL" clId="{BBB7C7EA-5509-430E-9FC6-258959645E71}" dt="2020-03-28T11:50:47.333" v="74"/>
        <pc:sldMkLst>
          <pc:docMk/>
          <pc:sldMk cId="2280363564" sldId="422"/>
        </pc:sldMkLst>
        <pc:picChg chg="add mod">
          <ac:chgData name="ALAA RADHI  MAHMOOD MAHDI" userId="7b7bdd20-1236-48cb-b013-0fd89319e14b" providerId="ADAL" clId="{BBB7C7EA-5509-430E-9FC6-258959645E71}" dt="2020-03-28T11:47:54.763" v="54" actId="1037"/>
          <ac:picMkLst>
            <pc:docMk/>
            <pc:sldMk cId="2280363564" sldId="422"/>
            <ac:picMk id="3" creationId="{AF1537A2-7A8C-4076-A87C-0C05A4F03269}"/>
          </ac:picMkLst>
        </pc:picChg>
        <pc:picChg chg="add del mod">
          <ac:chgData name="ALAA RADHI  MAHMOOD MAHDI" userId="7b7bdd20-1236-48cb-b013-0fd89319e14b" providerId="ADAL" clId="{BBB7C7EA-5509-430E-9FC6-258959645E71}" dt="2020-03-28T11:42:38.098" v="12" actId="478"/>
          <ac:picMkLst>
            <pc:docMk/>
            <pc:sldMk cId="2280363564" sldId="422"/>
            <ac:picMk id="8" creationId="{3E49AA8C-9EFF-430B-B689-ADB7CFA67BAA}"/>
          </ac:picMkLst>
        </pc:picChg>
        <pc:picChg chg="mod">
          <ac:chgData name="ALAA RADHI  MAHMOOD MAHDI" userId="7b7bdd20-1236-48cb-b013-0fd89319e14b" providerId="ADAL" clId="{BBB7C7EA-5509-430E-9FC6-258959645E71}" dt="2020-03-28T11:48:29.888" v="58"/>
          <ac:picMkLst>
            <pc:docMk/>
            <pc:sldMk cId="2280363564" sldId="422"/>
            <ac:picMk id="12" creationId="{00000000-0000-0000-0000-000000000000}"/>
          </ac:picMkLst>
        </pc:picChg>
        <pc:picChg chg="mod">
          <ac:chgData name="ALAA RADHI  MAHMOOD MAHDI" userId="7b7bdd20-1236-48cb-b013-0fd89319e14b" providerId="ADAL" clId="{BBB7C7EA-5509-430E-9FC6-258959645E71}" dt="2020-03-28T11:48:33.781" v="59" actId="1076"/>
          <ac:picMkLst>
            <pc:docMk/>
            <pc:sldMk cId="2280363564" sldId="422"/>
            <ac:picMk id="13" creationId="{00000000-0000-0000-0000-000000000000}"/>
          </ac:picMkLst>
        </pc:picChg>
        <pc:picChg chg="add mod">
          <ac:chgData name="ALAA RADHI  MAHMOOD MAHDI" userId="7b7bdd20-1236-48cb-b013-0fd89319e14b" providerId="ADAL" clId="{BBB7C7EA-5509-430E-9FC6-258959645E71}" dt="2020-03-28T11:49:54.564" v="68" actId="1038"/>
          <ac:picMkLst>
            <pc:docMk/>
            <pc:sldMk cId="2280363564" sldId="422"/>
            <ac:picMk id="14" creationId="{8689AD28-22EB-454C-9685-09CFDF4C9CEB}"/>
          </ac:picMkLst>
        </pc:picChg>
      </pc:sldChg>
      <pc:sldChg chg="addSp delSp modSp modAnim">
        <pc:chgData name="ALAA RADHI  MAHMOOD MAHDI" userId="7b7bdd20-1236-48cb-b013-0fd89319e14b" providerId="ADAL" clId="{BBB7C7EA-5509-430E-9FC6-258959645E71}" dt="2020-03-28T11:51:57.331" v="81"/>
        <pc:sldMkLst>
          <pc:docMk/>
          <pc:sldMk cId="1211979599" sldId="428"/>
        </pc:sldMkLst>
        <pc:picChg chg="add del mod">
          <ac:chgData name="ALAA RADHI  MAHMOOD MAHDI" userId="7b7bdd20-1236-48cb-b013-0fd89319e14b" providerId="ADAL" clId="{BBB7C7EA-5509-430E-9FC6-258959645E71}" dt="2020-03-28T11:42:17.103" v="8" actId="21"/>
          <ac:picMkLst>
            <pc:docMk/>
            <pc:sldMk cId="1211979599" sldId="428"/>
            <ac:picMk id="5" creationId="{1927052A-5613-41BC-9759-F5C8C798622A}"/>
          </ac:picMkLst>
        </pc:picChg>
      </pc:sldChg>
      <pc:sldChg chg="modAnim">
        <pc:chgData name="ALAA RADHI  MAHMOOD MAHDI" userId="7b7bdd20-1236-48cb-b013-0fd89319e14b" providerId="ADAL" clId="{BBB7C7EA-5509-430E-9FC6-258959645E71}" dt="2020-03-28T12:24:38.054" v="250"/>
        <pc:sldMkLst>
          <pc:docMk/>
          <pc:sldMk cId="908328683" sldId="439"/>
        </pc:sldMkLst>
      </pc:sldChg>
      <pc:sldChg chg="addSp delSp modSp modAnim">
        <pc:chgData name="ALAA RADHI  MAHMOOD MAHDI" userId="7b7bdd20-1236-48cb-b013-0fd89319e14b" providerId="ADAL" clId="{BBB7C7EA-5509-430E-9FC6-258959645E71}" dt="2020-03-28T12:26:54.895" v="258"/>
        <pc:sldMkLst>
          <pc:docMk/>
          <pc:sldMk cId="4100871738" sldId="443"/>
        </pc:sldMkLst>
        <pc:spChg chg="mod">
          <ac:chgData name="ALAA RADHI  MAHMOOD MAHDI" userId="7b7bdd20-1236-48cb-b013-0fd89319e14b" providerId="ADAL" clId="{BBB7C7EA-5509-430E-9FC6-258959645E71}" dt="2020-03-28T12:05:27.394" v="114" actId="1582"/>
          <ac:spMkLst>
            <pc:docMk/>
            <pc:sldMk cId="4100871738" sldId="443"/>
            <ac:spMk id="21" creationId="{00000000-0000-0000-0000-000000000000}"/>
          </ac:spMkLst>
        </pc:spChg>
        <pc:spChg chg="mod">
          <ac:chgData name="ALAA RADHI  MAHMOOD MAHDI" userId="7b7bdd20-1236-48cb-b013-0fd89319e14b" providerId="ADAL" clId="{BBB7C7EA-5509-430E-9FC6-258959645E71}" dt="2020-03-28T12:05:38.604" v="115" actId="1582"/>
          <ac:spMkLst>
            <pc:docMk/>
            <pc:sldMk cId="4100871738" sldId="443"/>
            <ac:spMk id="23" creationId="{00000000-0000-0000-0000-000000000000}"/>
          </ac:spMkLst>
        </pc:spChg>
        <pc:spChg chg="add mod">
          <ac:chgData name="ALAA RADHI  MAHMOOD MAHDI" userId="7b7bdd20-1236-48cb-b013-0fd89319e14b" providerId="ADAL" clId="{BBB7C7EA-5509-430E-9FC6-258959645E71}" dt="2020-03-28T12:07:02.372" v="119" actId="164"/>
          <ac:spMkLst>
            <pc:docMk/>
            <pc:sldMk cId="4100871738" sldId="443"/>
            <ac:spMk id="27" creationId="{543102E5-ACA9-481E-AE07-E87EB551A19D}"/>
          </ac:spMkLst>
        </pc:spChg>
        <pc:grpChg chg="add mod">
          <ac:chgData name="ALAA RADHI  MAHMOOD MAHDI" userId="7b7bdd20-1236-48cb-b013-0fd89319e14b" providerId="ADAL" clId="{BBB7C7EA-5509-430E-9FC6-258959645E71}" dt="2020-03-28T12:07:02.372" v="119" actId="164"/>
          <ac:grpSpMkLst>
            <pc:docMk/>
            <pc:sldMk cId="4100871738" sldId="443"/>
            <ac:grpSpMk id="47" creationId="{43DFD03E-A919-41EC-9C65-51D668E4FFCA}"/>
          </ac:grpSpMkLst>
        </pc:grpChg>
        <pc:grpChg chg="add mod">
          <ac:chgData name="ALAA RADHI  MAHMOOD MAHDI" userId="7b7bdd20-1236-48cb-b013-0fd89319e14b" providerId="ADAL" clId="{BBB7C7EA-5509-430E-9FC6-258959645E71}" dt="2020-03-28T12:09:32.973" v="134" actId="571"/>
          <ac:grpSpMkLst>
            <pc:docMk/>
            <pc:sldMk cId="4100871738" sldId="443"/>
            <ac:grpSpMk id="48" creationId="{DABAEEF7-E603-40C3-8C0C-ED792440BA3A}"/>
          </ac:grpSpMkLst>
        </pc:grpChg>
        <pc:grpChg chg="add mod">
          <ac:chgData name="ALAA RADHI  MAHMOOD MAHDI" userId="7b7bdd20-1236-48cb-b013-0fd89319e14b" providerId="ADAL" clId="{BBB7C7EA-5509-430E-9FC6-258959645E71}" dt="2020-03-28T12:09:38.508" v="136" actId="571"/>
          <ac:grpSpMkLst>
            <pc:docMk/>
            <pc:sldMk cId="4100871738" sldId="443"/>
            <ac:grpSpMk id="54" creationId="{D8CBCB64-B698-430C-B444-939CCC34ABC4}"/>
          </ac:grpSpMkLst>
        </pc:grpChg>
        <pc:grpChg chg="mod">
          <ac:chgData name="ALAA RADHI  MAHMOOD MAHDI" userId="7b7bdd20-1236-48cb-b013-0fd89319e14b" providerId="ADAL" clId="{BBB7C7EA-5509-430E-9FC6-258959645E71}" dt="2020-03-28T12:09:38.508" v="136" actId="571"/>
          <ac:grpSpMkLst>
            <pc:docMk/>
            <pc:sldMk cId="4100871738" sldId="443"/>
            <ac:grpSpMk id="56" creationId="{32BEE861-FC28-4D41-9471-B33586797C02}"/>
          </ac:grpSpMkLst>
        </pc:grpChg>
        <pc:grpChg chg="add mod">
          <ac:chgData name="ALAA RADHI  MAHMOOD MAHDI" userId="7b7bdd20-1236-48cb-b013-0fd89319e14b" providerId="ADAL" clId="{BBB7C7EA-5509-430E-9FC6-258959645E71}" dt="2020-03-28T12:09:38.508" v="136" actId="571"/>
          <ac:grpSpMkLst>
            <pc:docMk/>
            <pc:sldMk cId="4100871738" sldId="443"/>
            <ac:grpSpMk id="61" creationId="{1CEF5762-4FE1-4491-B31D-AA50BBF0F13D}"/>
          </ac:grpSpMkLst>
        </pc:grpChg>
        <pc:grpChg chg="add mod">
          <ac:chgData name="ALAA RADHI  MAHMOOD MAHDI" userId="7b7bdd20-1236-48cb-b013-0fd89319e14b" providerId="ADAL" clId="{BBB7C7EA-5509-430E-9FC6-258959645E71}" dt="2020-03-28T12:10:30.999" v="157" actId="1076"/>
          <ac:grpSpMkLst>
            <pc:docMk/>
            <pc:sldMk cId="4100871738" sldId="443"/>
            <ac:grpSpMk id="65" creationId="{83B1E360-3658-45F2-93B1-DCAEF6BA045F}"/>
          </ac:grpSpMkLst>
        </pc:grpChg>
        <pc:graphicFrameChg chg="modGraphic">
          <ac:chgData name="ALAA RADHI  MAHMOOD MAHDI" userId="7b7bdd20-1236-48cb-b013-0fd89319e14b" providerId="ADAL" clId="{BBB7C7EA-5509-430E-9FC6-258959645E71}" dt="2020-03-28T12:25:27.543" v="251" actId="207"/>
          <ac:graphicFrameMkLst>
            <pc:docMk/>
            <pc:sldMk cId="4100871738" sldId="443"/>
            <ac:graphicFrameMk id="6" creationId="{00000000-0000-0000-0000-000000000000}"/>
          </ac:graphicFrameMkLst>
        </pc:graphicFrameChg>
        <pc:cxnChg chg="add mod">
          <ac:chgData name="ALAA RADHI  MAHMOOD MAHDI" userId="7b7bdd20-1236-48cb-b013-0fd89319e14b" providerId="ADAL" clId="{BBB7C7EA-5509-430E-9FC6-258959645E71}" dt="2020-03-28T12:07:02.372" v="119" actId="164"/>
          <ac:cxnSpMkLst>
            <pc:docMk/>
            <pc:sldMk cId="4100871738" sldId="443"/>
            <ac:cxnSpMk id="10" creationId="{3533AC98-0793-429D-BA1F-7EDD2BDC0C71}"/>
          </ac:cxnSpMkLst>
        </pc:cxnChg>
        <pc:cxnChg chg="add del mod">
          <ac:chgData name="ALAA RADHI  MAHMOOD MAHDI" userId="7b7bdd20-1236-48cb-b013-0fd89319e14b" providerId="ADAL" clId="{BBB7C7EA-5509-430E-9FC6-258959645E71}" dt="2020-03-28T12:03:38.382" v="103" actId="478"/>
          <ac:cxnSpMkLst>
            <pc:docMk/>
            <pc:sldMk cId="4100871738" sldId="443"/>
            <ac:cxnSpMk id="41" creationId="{3DB2B88C-3B56-4A8E-AF2B-0C3520ED2558}"/>
          </ac:cxnSpMkLst>
        </pc:cxnChg>
        <pc:cxnChg chg="add mod">
          <ac:chgData name="ALAA RADHI  MAHMOOD MAHDI" userId="7b7bdd20-1236-48cb-b013-0fd89319e14b" providerId="ADAL" clId="{BBB7C7EA-5509-430E-9FC6-258959645E71}" dt="2020-03-28T12:07:02.372" v="119" actId="164"/>
          <ac:cxnSpMkLst>
            <pc:docMk/>
            <pc:sldMk cId="4100871738" sldId="443"/>
            <ac:cxnSpMk id="45" creationId="{9F35E3FA-6BA1-4385-B75C-DD3EF000CC11}"/>
          </ac:cxnSpMkLst>
        </pc:cxnChg>
        <pc:cxnChg chg="mod">
          <ac:chgData name="ALAA RADHI  MAHMOOD MAHDI" userId="7b7bdd20-1236-48cb-b013-0fd89319e14b" providerId="ADAL" clId="{BBB7C7EA-5509-430E-9FC6-258959645E71}" dt="2020-03-28T12:09:28.071" v="132" actId="14100"/>
          <ac:cxnSpMkLst>
            <pc:docMk/>
            <pc:sldMk cId="4100871738" sldId="443"/>
            <ac:cxnSpMk id="51" creationId="{3B17A7D6-5457-4577-BAC3-250AAFA6EC21}"/>
          </ac:cxnSpMkLst>
        </pc:cxnChg>
        <pc:cxnChg chg="add mod">
          <ac:chgData name="ALAA RADHI  MAHMOOD MAHDI" userId="7b7bdd20-1236-48cb-b013-0fd89319e14b" providerId="ADAL" clId="{BBB7C7EA-5509-430E-9FC6-258959645E71}" dt="2020-03-28T12:09:32.973" v="134" actId="571"/>
          <ac:cxnSpMkLst>
            <pc:docMk/>
            <pc:sldMk cId="4100871738" sldId="443"/>
            <ac:cxnSpMk id="53" creationId="{FFE8FCFD-5371-479B-9FC5-F3D4D8544368}"/>
          </ac:cxnSpMkLst>
        </pc:cxnChg>
      </pc:sldChg>
      <pc:sldChg chg="modSp modAnim">
        <pc:chgData name="ALAA RADHI  MAHMOOD MAHDI" userId="7b7bdd20-1236-48cb-b013-0fd89319e14b" providerId="ADAL" clId="{BBB7C7EA-5509-430E-9FC6-258959645E71}" dt="2020-03-28T12:17:28.316" v="177" actId="6549"/>
        <pc:sldMkLst>
          <pc:docMk/>
          <pc:sldMk cId="2753621495" sldId="444"/>
        </pc:sldMkLst>
        <pc:spChg chg="mod">
          <ac:chgData name="ALAA RADHI  MAHMOOD MAHDI" userId="7b7bdd20-1236-48cb-b013-0fd89319e14b" providerId="ADAL" clId="{BBB7C7EA-5509-430E-9FC6-258959645E71}" dt="2020-03-28T12:17:28.316" v="177" actId="6549"/>
          <ac:spMkLst>
            <pc:docMk/>
            <pc:sldMk cId="2753621495" sldId="444"/>
            <ac:spMk id="41" creationId="{00000000-0000-0000-0000-000000000000}"/>
          </ac:spMkLst>
        </pc:spChg>
      </pc:sldChg>
      <pc:sldChg chg="modAnim">
        <pc:chgData name="ALAA RADHI  MAHMOOD MAHDI" userId="7b7bdd20-1236-48cb-b013-0fd89319e14b" providerId="ADAL" clId="{BBB7C7EA-5509-430E-9FC6-258959645E71}" dt="2020-03-28T11:39:44.261" v="5"/>
        <pc:sldMkLst>
          <pc:docMk/>
          <pc:sldMk cId="3398591711" sldId="44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04/08/1441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9282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04/08/1441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31401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04/08/1441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632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04/08/1441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5109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04/08/1441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9164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04/08/1441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04414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04/08/1441</a:t>
            </a:fld>
            <a:endParaRPr lang="ar-BH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0609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04/08/1441</a:t>
            </a:fld>
            <a:endParaRPr lang="ar-BH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1997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04/08/1441</a:t>
            </a:fld>
            <a:endParaRPr lang="ar-BH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471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04/08/1441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7500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04/08/1441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7626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CD17C-E871-43D9-AC75-D76A64D293B0}" type="datetimeFigureOut">
              <a:rPr lang="ar-BH" smtClean="0"/>
              <a:t>04/08/1441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  <p:pic>
        <p:nvPicPr>
          <p:cNvPr id="7" name="صورة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2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3999" y="1632505"/>
            <a:ext cx="9144000" cy="2387600"/>
          </a:xfrm>
        </p:spPr>
        <p:txBody>
          <a:bodyPr>
            <a:normAutofit/>
          </a:bodyPr>
          <a:lstStyle/>
          <a:p>
            <a:r>
              <a:rPr lang="ar-BH" sz="5400" b="1" dirty="0">
                <a:solidFill>
                  <a:srgbClr val="FF0000"/>
                </a:solidFill>
                <a:cs typeface="+mn-cs"/>
              </a:rPr>
              <a:t>رياضيات الصف السادس – الجزء الثاني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514600" y="11590"/>
            <a:ext cx="7162800" cy="1182210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1523999" y="261675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BH" sz="4000" b="1" dirty="0">
                <a:solidFill>
                  <a:srgbClr val="0000FF"/>
                </a:solidFill>
                <a:cs typeface="+mn-cs"/>
              </a:rPr>
              <a:t>(10 – </a:t>
            </a:r>
            <a:r>
              <a:rPr lang="ar-BH" sz="4000" b="1">
                <a:solidFill>
                  <a:srgbClr val="0000FF"/>
                </a:solidFill>
                <a:cs typeface="+mn-cs"/>
              </a:rPr>
              <a:t>9): </a:t>
            </a:r>
            <a:r>
              <a:rPr lang="ar-BH" sz="4000" b="1" dirty="0">
                <a:solidFill>
                  <a:srgbClr val="0000FF"/>
                </a:solidFill>
                <a:cs typeface="+mn-cs"/>
              </a:rPr>
              <a:t>الدوران</a:t>
            </a:r>
          </a:p>
        </p:txBody>
      </p:sp>
    </p:spTree>
    <p:extLst>
      <p:ext uri="{BB962C8B-B14F-4D97-AF65-F5344CB8AC3E}">
        <p14:creationId xmlns:p14="http://schemas.microsoft.com/office/powerpoint/2010/main" val="350068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/>
          <p:cNvSpPr/>
          <p:nvPr/>
        </p:nvSpPr>
        <p:spPr>
          <a:xfrm>
            <a:off x="8960144" y="3973638"/>
            <a:ext cx="235630" cy="2356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5" name="شكل بيضاوي 4"/>
          <p:cNvSpPr/>
          <p:nvPr/>
        </p:nvSpPr>
        <p:spPr>
          <a:xfrm>
            <a:off x="2782864" y="3973638"/>
            <a:ext cx="235630" cy="2356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" name="مستطيل 8"/>
          <p:cNvSpPr/>
          <p:nvPr/>
        </p:nvSpPr>
        <p:spPr>
          <a:xfrm>
            <a:off x="1804987" y="153524"/>
            <a:ext cx="8582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000" b="1" dirty="0"/>
              <a:t>اتجاه الدوران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435479" y="930850"/>
            <a:ext cx="11297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BH" sz="3600" b="1" dirty="0">
                <a:solidFill>
                  <a:srgbClr val="FF0000"/>
                </a:solidFill>
              </a:rPr>
              <a:t>للدوران في المستوى اتجاهان:</a:t>
            </a: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1781"/>
          <a:stretch/>
        </p:blipFill>
        <p:spPr>
          <a:xfrm>
            <a:off x="7104604" y="1987307"/>
            <a:ext cx="3930538" cy="1548373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3365" b="27699"/>
          <a:stretch/>
        </p:blipFill>
        <p:spPr>
          <a:xfrm>
            <a:off x="1053225" y="1902129"/>
            <a:ext cx="3930538" cy="1609332"/>
          </a:xfrm>
          <a:prstGeom prst="rect">
            <a:avLst/>
          </a:prstGeom>
        </p:spPr>
      </p:pic>
      <p:pic>
        <p:nvPicPr>
          <p:cNvPr id="3" name="Picture 2" descr="A picture containing game&#10;&#10;Description automatically generated">
            <a:extLst>
              <a:ext uri="{FF2B5EF4-FFF2-40B4-BE49-F238E27FC236}">
                <a16:creationId xmlns:a16="http://schemas.microsoft.com/office/drawing/2014/main" id="{AF1537A2-7A8C-4076-A87C-0C05A4F0326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802" y="3913722"/>
            <a:ext cx="2924230" cy="2651760"/>
          </a:xfrm>
          <a:prstGeom prst="rect">
            <a:avLst/>
          </a:prstGeom>
        </p:spPr>
      </p:pic>
      <p:pic>
        <p:nvPicPr>
          <p:cNvPr id="14" name="Picture 13" descr="A picture containing game&#10;&#10;Description automatically generated">
            <a:extLst>
              <a:ext uri="{FF2B5EF4-FFF2-40B4-BE49-F238E27FC236}">
                <a16:creationId xmlns:a16="http://schemas.microsoft.com/office/drawing/2014/main" id="{8689AD28-22EB-454C-9685-09CFDF4C9CE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70648" y="3913722"/>
            <a:ext cx="2924230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6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C 0.05286 1.48148E-6 0.09622 0.0743 0.09622 0.16597 C 0.09622 0.25764 0.05286 0.33217 4.16667E-6 0.33217 C -0.053 0.33217 -0.09571 0.25764 -0.09571 0.16597 C -0.09571 0.0743 -0.053 1.48148E-6 4.16667E-6 1.48148E-6 Z " pathEditMode="fixed" rAng="0" ptsTypes="AAA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C 0.053 3.7037E-7 0.09622 0.07431 0.09622 0.16597 C 0.09622 0.25764 0.053 0.33218 -2.08333E-7 0.33218 C -0.05286 0.33218 -0.09557 0.25764 -0.09557 0.16597 C -0.09557 0.07431 -0.05286 3.7037E-7 -2.08333E-7 3.7037E-7 Z " pathEditMode="relative" rAng="0" ptsTypes="AAAAA">
                                      <p:cBhvr>
                                        <p:cTn id="39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4" grpId="1" animBg="1"/>
      <p:bldP spid="5" grpId="0" animBg="1" autoUpdateAnimBg="0"/>
      <p:bldP spid="5" grpId="1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1804987" y="153524"/>
            <a:ext cx="8582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000" b="1" dirty="0"/>
              <a:t>قياس زاوية الدوران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435479" y="930850"/>
            <a:ext cx="11297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BH" sz="3600" b="1" dirty="0">
                <a:solidFill>
                  <a:srgbClr val="FF0000"/>
                </a:solidFill>
              </a:rPr>
              <a:t>يدور المثلث أ ب جـ حول نقطة الأصل (و) في اتجاه عقارب الساعة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t="12591" r="67930" b="1"/>
          <a:stretch/>
        </p:blipFill>
        <p:spPr>
          <a:xfrm>
            <a:off x="758218" y="3298372"/>
            <a:ext cx="3041999" cy="3006226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2"/>
          <a:srcRect l="67271" t="14376" r="1736"/>
          <a:stretch/>
        </p:blipFill>
        <p:spPr>
          <a:xfrm>
            <a:off x="8368275" y="3359731"/>
            <a:ext cx="2939805" cy="2944867"/>
          </a:xfrm>
          <a:prstGeom prst="rect">
            <a:avLst/>
          </a:prstGeom>
        </p:spPr>
      </p:pic>
      <p:grpSp>
        <p:nvGrpSpPr>
          <p:cNvPr id="6" name="مجموعة 5"/>
          <p:cNvGrpSpPr/>
          <p:nvPr/>
        </p:nvGrpSpPr>
        <p:grpSpPr>
          <a:xfrm>
            <a:off x="8284717" y="2887180"/>
            <a:ext cx="3078480" cy="461665"/>
            <a:chOff x="6096000" y="2364937"/>
            <a:chExt cx="3078480" cy="461665"/>
          </a:xfrm>
        </p:grpSpPr>
        <p:sp>
          <p:nvSpPr>
            <p:cNvPr id="14" name="مستطيل 13"/>
            <p:cNvSpPr/>
            <p:nvPr/>
          </p:nvSpPr>
          <p:spPr>
            <a:xfrm>
              <a:off x="6096000" y="2364937"/>
              <a:ext cx="30784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ar-BH" sz="2400" b="1" dirty="0"/>
                <a:t>دوران بزاوية قياسها 90</a:t>
              </a:r>
            </a:p>
          </p:txBody>
        </p:sp>
        <p:sp>
          <p:nvSpPr>
            <p:cNvPr id="3" name="شكل بيضاوي 2"/>
            <p:cNvSpPr/>
            <p:nvPr/>
          </p:nvSpPr>
          <p:spPr>
            <a:xfrm>
              <a:off x="6320534" y="2423353"/>
              <a:ext cx="84678" cy="8467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2"/>
          <a:srcRect l="33497" t="14147" r="34691"/>
          <a:stretch/>
        </p:blipFill>
        <p:spPr>
          <a:xfrm>
            <a:off x="4575486" y="3351848"/>
            <a:ext cx="3017520" cy="2952750"/>
          </a:xfrm>
          <a:prstGeom prst="rect">
            <a:avLst/>
          </a:prstGeom>
        </p:spPr>
      </p:pic>
      <p:grpSp>
        <p:nvGrpSpPr>
          <p:cNvPr id="16" name="مجموعة 15"/>
          <p:cNvGrpSpPr/>
          <p:nvPr/>
        </p:nvGrpSpPr>
        <p:grpSpPr>
          <a:xfrm>
            <a:off x="4567154" y="2887180"/>
            <a:ext cx="3078480" cy="461665"/>
            <a:chOff x="6096000" y="2364937"/>
            <a:chExt cx="3078480" cy="461665"/>
          </a:xfrm>
        </p:grpSpPr>
        <p:sp>
          <p:nvSpPr>
            <p:cNvPr id="17" name="مستطيل 16"/>
            <p:cNvSpPr/>
            <p:nvPr/>
          </p:nvSpPr>
          <p:spPr>
            <a:xfrm>
              <a:off x="6096000" y="2364937"/>
              <a:ext cx="30784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ar-BH" sz="2400" b="1" dirty="0"/>
                <a:t>دوران بزاوية قياسها 180</a:t>
              </a:r>
            </a:p>
          </p:txBody>
        </p:sp>
        <p:sp>
          <p:nvSpPr>
            <p:cNvPr id="18" name="شكل بيضاوي 17"/>
            <p:cNvSpPr/>
            <p:nvPr/>
          </p:nvSpPr>
          <p:spPr>
            <a:xfrm>
              <a:off x="6220893" y="2423353"/>
              <a:ext cx="84678" cy="8467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grpSp>
        <p:nvGrpSpPr>
          <p:cNvPr id="19" name="مجموعة 18"/>
          <p:cNvGrpSpPr/>
          <p:nvPr/>
        </p:nvGrpSpPr>
        <p:grpSpPr>
          <a:xfrm>
            <a:off x="721737" y="2887180"/>
            <a:ext cx="3078480" cy="461665"/>
            <a:chOff x="6096000" y="2364937"/>
            <a:chExt cx="3078480" cy="461665"/>
          </a:xfrm>
        </p:grpSpPr>
        <p:sp>
          <p:nvSpPr>
            <p:cNvPr id="20" name="مستطيل 19"/>
            <p:cNvSpPr/>
            <p:nvPr/>
          </p:nvSpPr>
          <p:spPr>
            <a:xfrm>
              <a:off x="6096000" y="2364937"/>
              <a:ext cx="30784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ar-BH" sz="2400" b="1" dirty="0"/>
                <a:t>دوران بزاوية قياسها 270</a:t>
              </a:r>
            </a:p>
          </p:txBody>
        </p:sp>
        <p:sp>
          <p:nvSpPr>
            <p:cNvPr id="21" name="شكل بيضاوي 20"/>
            <p:cNvSpPr/>
            <p:nvPr/>
          </p:nvSpPr>
          <p:spPr>
            <a:xfrm>
              <a:off x="6220893" y="2423353"/>
              <a:ext cx="84678" cy="8467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</p:spTree>
    <p:extLst>
      <p:ext uri="{BB962C8B-B14F-4D97-AF65-F5344CB8AC3E}">
        <p14:creationId xmlns:p14="http://schemas.microsoft.com/office/powerpoint/2010/main" val="121197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ALAAF~1\AppData\Local\Temp\SNAGHTML3e93cec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83" y="2127826"/>
            <a:ext cx="4217018" cy="417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804987" y="153524"/>
            <a:ext cx="8582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000" b="1" dirty="0"/>
              <a:t>مثال (1)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423685" y="812576"/>
            <a:ext cx="10324961" cy="1323439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ar-BH" sz="4000" b="1" dirty="0"/>
              <a:t>لإيجاد صورة النقطة </a:t>
            </a:r>
            <a:r>
              <a:rPr lang="ar-BH" sz="4000" b="1" dirty="0">
                <a:solidFill>
                  <a:srgbClr val="FF0000"/>
                </a:solidFill>
              </a:rPr>
              <a:t>ك (-3 ، 4) </a:t>
            </a:r>
            <a:r>
              <a:rPr lang="ar-BH" sz="4000" b="1" dirty="0"/>
              <a:t>بالدوران بزاوية 90 درجة حول نقطة الأصل (و) نتبع الخطوات الآتية:</a:t>
            </a:r>
          </a:p>
        </p:txBody>
      </p:sp>
      <p:grpSp>
        <p:nvGrpSpPr>
          <p:cNvPr id="7" name="مجموعة 6"/>
          <p:cNvGrpSpPr/>
          <p:nvPr/>
        </p:nvGrpSpPr>
        <p:grpSpPr>
          <a:xfrm>
            <a:off x="1281626" y="2505069"/>
            <a:ext cx="579992" cy="508904"/>
            <a:chOff x="1281626" y="2505069"/>
            <a:chExt cx="579992" cy="508904"/>
          </a:xfrm>
        </p:grpSpPr>
        <p:sp>
          <p:nvSpPr>
            <p:cNvPr id="9" name="مربع نص 8"/>
            <p:cNvSpPr txBox="1"/>
            <p:nvPr/>
          </p:nvSpPr>
          <p:spPr>
            <a:xfrm>
              <a:off x="1281626" y="2505069"/>
              <a:ext cx="43896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BH" sz="2400" b="1" dirty="0">
                  <a:solidFill>
                    <a:srgbClr val="FF3300"/>
                  </a:solidFill>
                </a:rPr>
                <a:t>ك</a:t>
              </a:r>
            </a:p>
          </p:txBody>
        </p:sp>
        <p:sp>
          <p:nvSpPr>
            <p:cNvPr id="28" name="شكل بيضاوي 27"/>
            <p:cNvSpPr/>
            <p:nvPr/>
          </p:nvSpPr>
          <p:spPr>
            <a:xfrm>
              <a:off x="1640537" y="2792892"/>
              <a:ext cx="221081" cy="22108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3946231" y="2884138"/>
            <a:ext cx="503329" cy="461665"/>
            <a:chOff x="3946231" y="2884138"/>
            <a:chExt cx="503329" cy="461665"/>
          </a:xfrm>
        </p:grpSpPr>
        <p:grpSp>
          <p:nvGrpSpPr>
            <p:cNvPr id="12" name="مجموعة 11"/>
            <p:cNvGrpSpPr/>
            <p:nvPr/>
          </p:nvGrpSpPr>
          <p:grpSpPr>
            <a:xfrm>
              <a:off x="4167312" y="2884138"/>
              <a:ext cx="282248" cy="461665"/>
              <a:chOff x="4015409" y="3492363"/>
              <a:chExt cx="282248" cy="461665"/>
            </a:xfrm>
          </p:grpSpPr>
          <p:sp>
            <p:nvSpPr>
              <p:cNvPr id="29" name="مربع نص 28"/>
              <p:cNvSpPr txBox="1"/>
              <p:nvPr/>
            </p:nvSpPr>
            <p:spPr>
              <a:xfrm>
                <a:off x="4015409" y="3492363"/>
                <a:ext cx="282248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BH" sz="2400" b="1" dirty="0">
                    <a:solidFill>
                      <a:srgbClr val="0000FF"/>
                    </a:solidFill>
                  </a:rPr>
                  <a:t>ك</a:t>
                </a:r>
              </a:p>
            </p:txBody>
          </p:sp>
          <p:cxnSp>
            <p:nvCxnSpPr>
              <p:cNvPr id="32" name="رابط مستقيم 31"/>
              <p:cNvCxnSpPr/>
              <p:nvPr/>
            </p:nvCxnSpPr>
            <p:spPr>
              <a:xfrm flipH="1">
                <a:off x="4056807" y="3530395"/>
                <a:ext cx="62948" cy="77807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شكل بيضاوي 29"/>
            <p:cNvSpPr/>
            <p:nvPr/>
          </p:nvSpPr>
          <p:spPr>
            <a:xfrm>
              <a:off x="3946231" y="3114971"/>
              <a:ext cx="221081" cy="22108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cxnSp>
        <p:nvCxnSpPr>
          <p:cNvPr id="5" name="رابط مستقيم 4"/>
          <p:cNvCxnSpPr>
            <a:stCxn id="28" idx="5"/>
          </p:cNvCxnSpPr>
          <p:nvPr/>
        </p:nvCxnSpPr>
        <p:spPr>
          <a:xfrm>
            <a:off x="1829241" y="2981596"/>
            <a:ext cx="931051" cy="1232718"/>
          </a:xfrm>
          <a:prstGeom prst="line">
            <a:avLst/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/>
          <p:cNvCxnSpPr>
            <a:stCxn id="30" idx="3"/>
          </p:cNvCxnSpPr>
          <p:nvPr/>
        </p:nvCxnSpPr>
        <p:spPr>
          <a:xfrm flipH="1">
            <a:off x="2758658" y="3303675"/>
            <a:ext cx="1219950" cy="910639"/>
          </a:xfrm>
          <a:prstGeom prst="line">
            <a:avLst/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مستطيل 36"/>
          <p:cNvSpPr/>
          <p:nvPr/>
        </p:nvSpPr>
        <p:spPr>
          <a:xfrm rot="19317412">
            <a:off x="2653496" y="3872540"/>
            <a:ext cx="276719" cy="276719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2" name="مستطيل 41"/>
          <p:cNvSpPr/>
          <p:nvPr/>
        </p:nvSpPr>
        <p:spPr>
          <a:xfrm>
            <a:off x="5227712" y="2360908"/>
            <a:ext cx="65209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ar-BH" sz="3600" b="1" dirty="0">
                <a:solidFill>
                  <a:schemeClr val="accent6"/>
                </a:solidFill>
              </a:rPr>
              <a:t>- نرسم القطعة المستقيمة </a:t>
            </a:r>
            <a:r>
              <a:rPr lang="ar-BH" sz="3600" b="1" dirty="0">
                <a:solidFill>
                  <a:srgbClr val="FF00FF"/>
                </a:solidFill>
              </a:rPr>
              <a:t>ك و</a:t>
            </a:r>
            <a:r>
              <a:rPr lang="ar-BH" sz="3600" b="1" dirty="0">
                <a:solidFill>
                  <a:schemeClr val="accent6"/>
                </a:solidFill>
              </a:rPr>
              <a:t> ، التي تصل بين </a:t>
            </a:r>
            <a:r>
              <a:rPr lang="ar-BH" sz="3600" b="1" dirty="0" smtClean="0">
                <a:solidFill>
                  <a:schemeClr val="accent6"/>
                </a:solidFill>
              </a:rPr>
              <a:t>النقطة </a:t>
            </a:r>
            <a:r>
              <a:rPr lang="ar-BH" sz="3600" b="1" dirty="0">
                <a:solidFill>
                  <a:srgbClr val="FF0000"/>
                </a:solidFill>
              </a:rPr>
              <a:t>(ك) </a:t>
            </a:r>
            <a:r>
              <a:rPr lang="ar-BH" sz="3600" b="1" dirty="0">
                <a:solidFill>
                  <a:schemeClr val="accent6"/>
                </a:solidFill>
              </a:rPr>
              <a:t>ونقطة الأصل </a:t>
            </a:r>
            <a:r>
              <a:rPr lang="ar-BH" sz="3600" b="1" dirty="0"/>
              <a:t>(و)</a:t>
            </a:r>
            <a:r>
              <a:rPr lang="ar-BH" sz="3600" b="1" dirty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43" name="مستطيل 42"/>
          <p:cNvSpPr/>
          <p:nvPr/>
        </p:nvSpPr>
        <p:spPr>
          <a:xfrm>
            <a:off x="4308436" y="5673864"/>
            <a:ext cx="75813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4000" b="1" dirty="0">
                <a:solidFill>
                  <a:srgbClr val="00B050"/>
                </a:solidFill>
              </a:rPr>
              <a:t>فتكون</a:t>
            </a:r>
            <a:r>
              <a:rPr lang="ar-BH" sz="4000" b="1" dirty="0">
                <a:solidFill>
                  <a:srgbClr val="FF0000"/>
                </a:solidFill>
              </a:rPr>
              <a:t> </a:t>
            </a:r>
            <a:r>
              <a:rPr lang="ar-BH" sz="4000" b="1" dirty="0">
                <a:solidFill>
                  <a:srgbClr val="0000FF"/>
                </a:solidFill>
              </a:rPr>
              <a:t>كَ (4 ، 3) </a:t>
            </a:r>
            <a:r>
              <a:rPr lang="ar-BH" sz="4000" b="1" dirty="0">
                <a:solidFill>
                  <a:srgbClr val="00B050"/>
                </a:solidFill>
              </a:rPr>
              <a:t>هي صورة </a:t>
            </a:r>
            <a:r>
              <a:rPr lang="ar-BH" sz="4000" b="1" dirty="0">
                <a:solidFill>
                  <a:srgbClr val="FF0000"/>
                </a:solidFill>
              </a:rPr>
              <a:t>ك (-3 ، 4)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5227712" y="4761566"/>
            <a:ext cx="6520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ar-BH" sz="3600" b="1" dirty="0">
                <a:solidFill>
                  <a:schemeClr val="accent6"/>
                </a:solidFill>
              </a:rPr>
              <a:t>- </a:t>
            </a:r>
            <a:r>
              <a:rPr lang="ar-BH" sz="3600" b="1" dirty="0">
                <a:solidFill>
                  <a:srgbClr val="00B050"/>
                </a:solidFill>
              </a:rPr>
              <a:t>نرسم النقطة </a:t>
            </a:r>
            <a:r>
              <a:rPr lang="ar-BH" sz="3600" b="1" dirty="0">
                <a:solidFill>
                  <a:srgbClr val="0000FF"/>
                </a:solidFill>
              </a:rPr>
              <a:t>كَ </a:t>
            </a:r>
            <a:r>
              <a:rPr lang="ar-BH" sz="3600" b="1" dirty="0">
                <a:solidFill>
                  <a:srgbClr val="00B050"/>
                </a:solidFill>
              </a:rPr>
              <a:t>بحيث يكون </a:t>
            </a:r>
            <a:r>
              <a:rPr lang="ar-BH" sz="3600" b="1" dirty="0">
                <a:solidFill>
                  <a:srgbClr val="FF0000"/>
                </a:solidFill>
              </a:rPr>
              <a:t>ك</a:t>
            </a:r>
            <a:r>
              <a:rPr lang="ar-BH" sz="3600" b="1" dirty="0"/>
              <a:t> و =</a:t>
            </a:r>
            <a:r>
              <a:rPr lang="ar-BH" sz="3600" b="1" dirty="0">
                <a:solidFill>
                  <a:srgbClr val="0000FF"/>
                </a:solidFill>
              </a:rPr>
              <a:t> كَ </a:t>
            </a:r>
            <a:r>
              <a:rPr lang="ar-BH" sz="3600" b="1" dirty="0"/>
              <a:t>و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5227712" y="3561237"/>
            <a:ext cx="65209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ar-BH" sz="3600" b="1" dirty="0">
                <a:solidFill>
                  <a:schemeClr val="accent6"/>
                </a:solidFill>
              </a:rPr>
              <a:t>- نرسم عمود على القطعة المستقيمة </a:t>
            </a:r>
            <a:r>
              <a:rPr lang="ar-BH" sz="3600" b="1" dirty="0">
                <a:solidFill>
                  <a:srgbClr val="FF00FF"/>
                </a:solidFill>
              </a:rPr>
              <a:t>ك و </a:t>
            </a:r>
            <a:r>
              <a:rPr lang="ar-BH" sz="3600" b="1" dirty="0">
                <a:solidFill>
                  <a:srgbClr val="00B050"/>
                </a:solidFill>
              </a:rPr>
              <a:t>من نقطة </a:t>
            </a:r>
            <a:r>
              <a:rPr lang="ar-BH" sz="3600" b="1" dirty="0">
                <a:solidFill>
                  <a:srgbClr val="FF00FF"/>
                </a:solidFill>
              </a:rPr>
              <a:t>(و) </a:t>
            </a:r>
            <a:r>
              <a:rPr lang="ar-BH" sz="3600" b="1" dirty="0">
                <a:solidFill>
                  <a:schemeClr val="accent6"/>
                </a:solidFill>
              </a:rPr>
              <a:t>(زاوية 90 درجة)</a:t>
            </a:r>
          </a:p>
        </p:txBody>
      </p:sp>
    </p:spTree>
    <p:extLst>
      <p:ext uri="{BB962C8B-B14F-4D97-AF65-F5344CB8AC3E}">
        <p14:creationId xmlns:p14="http://schemas.microsoft.com/office/powerpoint/2010/main" val="90832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2" grpId="0"/>
      <p:bldP spid="43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/>
          <p:cNvGrpSpPr/>
          <p:nvPr/>
        </p:nvGrpSpPr>
        <p:grpSpPr>
          <a:xfrm>
            <a:off x="365760" y="363414"/>
            <a:ext cx="11125200" cy="5447645"/>
            <a:chOff x="1288182" y="363414"/>
            <a:chExt cx="8827477" cy="5447645"/>
          </a:xfrm>
        </p:grpSpPr>
        <p:sp>
          <p:nvSpPr>
            <p:cNvPr id="5" name="وسيلة شرح على شكل سحابة 4"/>
            <p:cNvSpPr/>
            <p:nvPr/>
          </p:nvSpPr>
          <p:spPr>
            <a:xfrm flipH="1">
              <a:off x="1288182" y="363414"/>
              <a:ext cx="8827477" cy="5447645"/>
            </a:xfrm>
            <a:prstGeom prst="cloudCallout">
              <a:avLst>
                <a:gd name="adj1" fmla="val -50575"/>
                <a:gd name="adj2" fmla="val 58257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" name="مستطيل 3"/>
            <p:cNvSpPr/>
            <p:nvPr/>
          </p:nvSpPr>
          <p:spPr>
            <a:xfrm>
              <a:off x="1707386" y="1136508"/>
              <a:ext cx="6919250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ar-BH" sz="4800" b="1" dirty="0">
                  <a:solidFill>
                    <a:srgbClr val="FF0000"/>
                  </a:solidFill>
                </a:rPr>
                <a:t>ملاحظات على دوران مضلع حول نقطة:</a:t>
              </a:r>
            </a:p>
            <a:p>
              <a:pPr>
                <a:lnSpc>
                  <a:spcPct val="150000"/>
                </a:lnSpc>
              </a:pPr>
              <a:r>
                <a:rPr lang="ar-BH" sz="3200" b="1" dirty="0"/>
                <a:t>- لا يغير الدوران شكل أو قياسات المضلع.</a:t>
              </a:r>
            </a:p>
            <a:p>
              <a:pPr>
                <a:lnSpc>
                  <a:spcPct val="150000"/>
                </a:lnSpc>
              </a:pPr>
              <a:r>
                <a:rPr lang="ar-BH" sz="3200" b="1" dirty="0"/>
                <a:t>- لإجراء دوران للمضلع حول نقطة؛ فإننا نقوم بتدوير كل رأس من رؤوس المضلع؛ ثم نصل بينها.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813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804987" y="92564"/>
            <a:ext cx="8582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000" b="1" dirty="0"/>
              <a:t>تدريب (1)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435479" y="880050"/>
            <a:ext cx="112975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BH" sz="3600" b="1" dirty="0">
                <a:solidFill>
                  <a:srgbClr val="FF0000"/>
                </a:solidFill>
              </a:rPr>
              <a:t>أوجد صورة المثلث ل هـ ب بالدوران مع عقارب الساعة حول نقطة الأصل بزاوية قياسها 90 درجة</a:t>
            </a:r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163963"/>
              </p:ext>
            </p:extLst>
          </p:nvPr>
        </p:nvGraphicFramePr>
        <p:xfrm>
          <a:off x="5658192" y="2751070"/>
          <a:ext cx="5775876" cy="3312892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887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7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8223"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/>
                        <a:t>الرأس</a:t>
                      </a:r>
                      <a:r>
                        <a:rPr lang="ar-BH" sz="3200" baseline="0" dirty="0"/>
                        <a:t> </a:t>
                      </a:r>
                      <a:endParaRPr lang="ar-BH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/>
                        <a:t>صورة الرأس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223">
                <a:tc>
                  <a:txBody>
                    <a:bodyPr/>
                    <a:lstStyle/>
                    <a:p>
                      <a:pPr algn="ctr" rtl="1"/>
                      <a:endParaRPr lang="ar-BH" sz="3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3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223">
                <a:tc>
                  <a:txBody>
                    <a:bodyPr/>
                    <a:lstStyle/>
                    <a:p>
                      <a:pPr algn="ctr" rtl="1"/>
                      <a:endParaRPr lang="ar-BH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BH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223">
                <a:tc>
                  <a:txBody>
                    <a:bodyPr/>
                    <a:lstStyle/>
                    <a:p>
                      <a:pPr algn="ctr" rtl="1"/>
                      <a:endParaRPr lang="ar-BH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BH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مستطيل 13"/>
          <p:cNvSpPr/>
          <p:nvPr/>
        </p:nvSpPr>
        <p:spPr>
          <a:xfrm>
            <a:off x="8560575" y="3594220"/>
            <a:ext cx="2846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000" b="1" dirty="0">
                <a:solidFill>
                  <a:srgbClr val="FF00FF"/>
                </a:solidFill>
              </a:rPr>
              <a:t>ل (-2 ، 4)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8560575" y="4463068"/>
            <a:ext cx="2846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000" b="1" dirty="0">
                <a:solidFill>
                  <a:schemeClr val="accent6"/>
                </a:solidFill>
              </a:rPr>
              <a:t>هـ (-2 ، 1)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8560575" y="5273039"/>
            <a:ext cx="2879585" cy="701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000" b="1" dirty="0">
                <a:solidFill>
                  <a:schemeClr val="accent2"/>
                </a:solidFill>
              </a:rPr>
              <a:t>ب (-4 ، 1)</a:t>
            </a:r>
          </a:p>
        </p:txBody>
      </p:sp>
      <p:grpSp>
        <p:nvGrpSpPr>
          <p:cNvPr id="19" name="مجموعة 18"/>
          <p:cNvGrpSpPr/>
          <p:nvPr/>
        </p:nvGrpSpPr>
        <p:grpSpPr>
          <a:xfrm>
            <a:off x="641623" y="2300546"/>
            <a:ext cx="4217018" cy="4172977"/>
            <a:chOff x="641623" y="2127826"/>
            <a:chExt cx="4217018" cy="4172977"/>
          </a:xfrm>
        </p:grpSpPr>
        <p:pic>
          <p:nvPicPr>
            <p:cNvPr id="39" name="Picture 2" descr="C:\Users\ALAAF~1\AppData\Local\Temp\SNAGHTML3e93cec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623" y="2127826"/>
              <a:ext cx="4217018" cy="4172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مجموعة 16"/>
            <p:cNvGrpSpPr/>
            <p:nvPr/>
          </p:nvGrpSpPr>
          <p:grpSpPr>
            <a:xfrm>
              <a:off x="1017753" y="2525206"/>
              <a:ext cx="1384656" cy="1665435"/>
              <a:chOff x="1017753" y="2525206"/>
              <a:chExt cx="1384656" cy="1665435"/>
            </a:xfrm>
          </p:grpSpPr>
          <p:sp>
            <p:nvSpPr>
              <p:cNvPr id="21" name="مثلث متساوي الساقين 20"/>
              <p:cNvSpPr/>
              <p:nvPr/>
            </p:nvSpPr>
            <p:spPr>
              <a:xfrm>
                <a:off x="1441174" y="2895600"/>
                <a:ext cx="646706" cy="983875"/>
              </a:xfrm>
              <a:prstGeom prst="triangle">
                <a:avLst>
                  <a:gd name="adj" fmla="val 100000"/>
                </a:avLst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" name="مربع نص 8"/>
              <p:cNvSpPr txBox="1"/>
              <p:nvPr/>
            </p:nvSpPr>
            <p:spPr>
              <a:xfrm>
                <a:off x="1704313" y="2525206"/>
                <a:ext cx="438965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BH" b="1" dirty="0">
                    <a:solidFill>
                      <a:srgbClr val="FF00FF"/>
                    </a:solidFill>
                  </a:rPr>
                  <a:t> ل</a:t>
                </a:r>
              </a:p>
            </p:txBody>
          </p:sp>
          <p:sp>
            <p:nvSpPr>
              <p:cNvPr id="25" name="مربع نص 24"/>
              <p:cNvSpPr txBox="1"/>
              <p:nvPr/>
            </p:nvSpPr>
            <p:spPr>
              <a:xfrm>
                <a:off x="1928646" y="3821309"/>
                <a:ext cx="473763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BH" b="1" dirty="0">
                    <a:solidFill>
                      <a:srgbClr val="33CC33"/>
                    </a:solidFill>
                  </a:rPr>
                  <a:t>هـ</a:t>
                </a:r>
              </a:p>
            </p:txBody>
          </p:sp>
          <p:sp>
            <p:nvSpPr>
              <p:cNvPr id="26" name="مربع نص 25"/>
              <p:cNvSpPr txBox="1"/>
              <p:nvPr/>
            </p:nvSpPr>
            <p:spPr>
              <a:xfrm>
                <a:off x="1017753" y="3796543"/>
                <a:ext cx="473763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BH" b="1" dirty="0">
                    <a:solidFill>
                      <a:schemeClr val="accent2"/>
                    </a:solidFill>
                  </a:rPr>
                  <a:t> ب</a:t>
                </a:r>
              </a:p>
            </p:txBody>
          </p:sp>
        </p:grpSp>
      </p:grpSp>
      <p:grpSp>
        <p:nvGrpSpPr>
          <p:cNvPr id="12" name="مجموعة 11"/>
          <p:cNvGrpSpPr/>
          <p:nvPr/>
        </p:nvGrpSpPr>
        <p:grpSpPr>
          <a:xfrm>
            <a:off x="4055750" y="3413291"/>
            <a:ext cx="282248" cy="369332"/>
            <a:chOff x="4015409" y="3492363"/>
            <a:chExt cx="282248" cy="369332"/>
          </a:xfrm>
        </p:grpSpPr>
        <p:sp>
          <p:nvSpPr>
            <p:cNvPr id="29" name="مربع نص 28"/>
            <p:cNvSpPr txBox="1"/>
            <p:nvPr/>
          </p:nvSpPr>
          <p:spPr>
            <a:xfrm>
              <a:off x="4015409" y="3492363"/>
              <a:ext cx="28224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BH" b="1" dirty="0">
                  <a:solidFill>
                    <a:srgbClr val="FF00FF"/>
                  </a:solidFill>
                </a:rPr>
                <a:t>ل</a:t>
              </a:r>
            </a:p>
          </p:txBody>
        </p:sp>
        <p:cxnSp>
          <p:nvCxnSpPr>
            <p:cNvPr id="32" name="رابط مستقيم 31"/>
            <p:cNvCxnSpPr/>
            <p:nvPr/>
          </p:nvCxnSpPr>
          <p:spPr>
            <a:xfrm flipH="1">
              <a:off x="4074393" y="3553843"/>
              <a:ext cx="62948" cy="77807"/>
            </a:xfrm>
            <a:prstGeom prst="lin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مجموعة 12"/>
          <p:cNvGrpSpPr/>
          <p:nvPr/>
        </p:nvGrpSpPr>
        <p:grpSpPr>
          <a:xfrm>
            <a:off x="2705892" y="3699428"/>
            <a:ext cx="438965" cy="369332"/>
            <a:chOff x="2695953" y="3510143"/>
            <a:chExt cx="438965" cy="369332"/>
          </a:xfrm>
        </p:grpSpPr>
        <p:sp>
          <p:nvSpPr>
            <p:cNvPr id="33" name="مربع نص 32"/>
            <p:cNvSpPr txBox="1"/>
            <p:nvPr/>
          </p:nvSpPr>
          <p:spPr>
            <a:xfrm>
              <a:off x="2695953" y="3510143"/>
              <a:ext cx="43896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BH" b="1" dirty="0">
                  <a:solidFill>
                    <a:srgbClr val="33CC33"/>
                  </a:solidFill>
                </a:rPr>
                <a:t>هـ</a:t>
              </a:r>
            </a:p>
          </p:txBody>
        </p:sp>
        <p:cxnSp>
          <p:nvCxnSpPr>
            <p:cNvPr id="34" name="رابط مستقيم 33"/>
            <p:cNvCxnSpPr/>
            <p:nvPr/>
          </p:nvCxnSpPr>
          <p:spPr>
            <a:xfrm flipH="1">
              <a:off x="2860399" y="3570701"/>
              <a:ext cx="62948" cy="7780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مجموعة 14"/>
          <p:cNvGrpSpPr/>
          <p:nvPr/>
        </p:nvGrpSpPr>
        <p:grpSpPr>
          <a:xfrm>
            <a:off x="2956691" y="2751070"/>
            <a:ext cx="438965" cy="369332"/>
            <a:chOff x="2956691" y="2578350"/>
            <a:chExt cx="438965" cy="369332"/>
          </a:xfrm>
        </p:grpSpPr>
        <p:cxnSp>
          <p:nvCxnSpPr>
            <p:cNvPr id="11" name="رابط مستقيم 10"/>
            <p:cNvCxnSpPr/>
            <p:nvPr/>
          </p:nvCxnSpPr>
          <p:spPr>
            <a:xfrm flipH="1">
              <a:off x="3113383" y="2659167"/>
              <a:ext cx="62948" cy="77807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مربع نص 34"/>
            <p:cNvSpPr txBox="1"/>
            <p:nvPr/>
          </p:nvSpPr>
          <p:spPr>
            <a:xfrm>
              <a:off x="2956691" y="2578350"/>
              <a:ext cx="43896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BH" b="1" dirty="0">
                  <a:solidFill>
                    <a:schemeClr val="accent2"/>
                  </a:solidFill>
                </a:rPr>
                <a:t>ب</a:t>
              </a:r>
            </a:p>
          </p:txBody>
        </p:sp>
      </p:grpSp>
      <p:grpSp>
        <p:nvGrpSpPr>
          <p:cNvPr id="5" name="مجموعة 4"/>
          <p:cNvGrpSpPr/>
          <p:nvPr/>
        </p:nvGrpSpPr>
        <p:grpSpPr>
          <a:xfrm>
            <a:off x="5714081" y="3615320"/>
            <a:ext cx="2846494" cy="707886"/>
            <a:chOff x="5801590" y="3435583"/>
            <a:chExt cx="2846494" cy="707886"/>
          </a:xfrm>
        </p:grpSpPr>
        <p:sp>
          <p:nvSpPr>
            <p:cNvPr id="28" name="مستطيل 27"/>
            <p:cNvSpPr/>
            <p:nvPr/>
          </p:nvSpPr>
          <p:spPr>
            <a:xfrm>
              <a:off x="5801590" y="3435583"/>
              <a:ext cx="284649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4000" b="1" dirty="0">
                  <a:solidFill>
                    <a:srgbClr val="FF00FF"/>
                  </a:solidFill>
                </a:rPr>
                <a:t>ل (4 ، 2)</a:t>
              </a:r>
            </a:p>
          </p:txBody>
        </p:sp>
        <p:cxnSp>
          <p:nvCxnSpPr>
            <p:cNvPr id="36" name="رابط مستقيم 35"/>
            <p:cNvCxnSpPr/>
            <p:nvPr/>
          </p:nvCxnSpPr>
          <p:spPr>
            <a:xfrm flipH="1">
              <a:off x="7819967" y="3545026"/>
              <a:ext cx="101440" cy="166348"/>
            </a:xfrm>
            <a:prstGeom prst="lin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مجموعة 6"/>
          <p:cNvGrpSpPr/>
          <p:nvPr/>
        </p:nvGrpSpPr>
        <p:grpSpPr>
          <a:xfrm>
            <a:off x="5714081" y="4463068"/>
            <a:ext cx="2846494" cy="707886"/>
            <a:chOff x="5825423" y="4304431"/>
            <a:chExt cx="2846494" cy="707886"/>
          </a:xfrm>
        </p:grpSpPr>
        <p:sp>
          <p:nvSpPr>
            <p:cNvPr id="30" name="مستطيل 29"/>
            <p:cNvSpPr/>
            <p:nvPr/>
          </p:nvSpPr>
          <p:spPr>
            <a:xfrm>
              <a:off x="5825423" y="4304431"/>
              <a:ext cx="284649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4000" b="1" dirty="0">
                  <a:solidFill>
                    <a:schemeClr val="accent6"/>
                  </a:solidFill>
                </a:rPr>
                <a:t>هـ (1 ، 2)</a:t>
              </a:r>
            </a:p>
          </p:txBody>
        </p:sp>
        <p:cxnSp>
          <p:nvCxnSpPr>
            <p:cNvPr id="37" name="رابط مستقيم 36"/>
            <p:cNvCxnSpPr/>
            <p:nvPr/>
          </p:nvCxnSpPr>
          <p:spPr>
            <a:xfrm flipH="1">
              <a:off x="7883236" y="4376231"/>
              <a:ext cx="101440" cy="166348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مجموعة 7"/>
          <p:cNvGrpSpPr/>
          <p:nvPr/>
        </p:nvGrpSpPr>
        <p:grpSpPr>
          <a:xfrm>
            <a:off x="5663249" y="5266675"/>
            <a:ext cx="2873493" cy="707886"/>
            <a:chOff x="5774591" y="5108038"/>
            <a:chExt cx="2873493" cy="707886"/>
          </a:xfrm>
        </p:grpSpPr>
        <p:sp>
          <p:nvSpPr>
            <p:cNvPr id="31" name="مستطيل 30"/>
            <p:cNvSpPr/>
            <p:nvPr/>
          </p:nvSpPr>
          <p:spPr>
            <a:xfrm>
              <a:off x="5774591" y="5108038"/>
              <a:ext cx="2873493" cy="70788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ar-BH" sz="4000" b="1" dirty="0">
                  <a:solidFill>
                    <a:schemeClr val="accent2"/>
                  </a:solidFill>
                </a:rPr>
                <a:t>ب (1 ، 4)</a:t>
              </a:r>
            </a:p>
          </p:txBody>
        </p:sp>
        <p:cxnSp>
          <p:nvCxnSpPr>
            <p:cNvPr id="38" name="رابط مستقيم 37"/>
            <p:cNvCxnSpPr/>
            <p:nvPr/>
          </p:nvCxnSpPr>
          <p:spPr>
            <a:xfrm flipH="1">
              <a:off x="7741694" y="5209299"/>
              <a:ext cx="101440" cy="166348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مثلث متساوي الساقين 22"/>
          <p:cNvSpPr/>
          <p:nvPr/>
        </p:nvSpPr>
        <p:spPr>
          <a:xfrm rot="5400000">
            <a:off x="3228339" y="2905504"/>
            <a:ext cx="658244" cy="983875"/>
          </a:xfrm>
          <a:prstGeom prst="triangle">
            <a:avLst>
              <a:gd name="adj" fmla="val 100000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0" name="شكل بيضاوي 39"/>
          <p:cNvSpPr/>
          <p:nvPr/>
        </p:nvSpPr>
        <p:spPr>
          <a:xfrm>
            <a:off x="2014230" y="2992675"/>
            <a:ext cx="151287" cy="151287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3" name="شكل بيضاوي 42"/>
          <p:cNvSpPr/>
          <p:nvPr/>
        </p:nvSpPr>
        <p:spPr>
          <a:xfrm>
            <a:off x="2007982" y="3976551"/>
            <a:ext cx="151287" cy="1512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4" name="شكل بيضاوي 43"/>
          <p:cNvSpPr/>
          <p:nvPr/>
        </p:nvSpPr>
        <p:spPr>
          <a:xfrm>
            <a:off x="1341904" y="3976553"/>
            <a:ext cx="151287" cy="1512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3DFD03E-A919-41EC-9C65-51D668E4FFCA}"/>
              </a:ext>
            </a:extLst>
          </p:cNvPr>
          <p:cNvGrpSpPr/>
          <p:nvPr/>
        </p:nvGrpSpPr>
        <p:grpSpPr>
          <a:xfrm>
            <a:off x="2143362" y="3121807"/>
            <a:ext cx="1906037" cy="1491390"/>
            <a:chOff x="2143362" y="3121807"/>
            <a:chExt cx="1906037" cy="149139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533AC98-0793-429D-BA1F-7EDD2BDC0C71}"/>
                </a:ext>
              </a:extLst>
            </p:cNvPr>
            <p:cNvCxnSpPr>
              <a:cxnSpLocks/>
              <a:stCxn id="40" idx="5"/>
            </p:cNvCxnSpPr>
            <p:nvPr/>
          </p:nvCxnSpPr>
          <p:spPr>
            <a:xfrm>
              <a:off x="2143362" y="3121807"/>
              <a:ext cx="562530" cy="1241554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543102E5-ACA9-481E-AE07-E87EB551A19D}"/>
                </a:ext>
              </a:extLst>
            </p:cNvPr>
            <p:cNvSpPr/>
            <p:nvPr/>
          </p:nvSpPr>
          <p:spPr>
            <a:xfrm rot="19934933">
              <a:off x="2494366" y="3991015"/>
              <a:ext cx="542760" cy="622182"/>
            </a:xfrm>
            <a:prstGeom prst="arc">
              <a:avLst/>
            </a:prstGeom>
            <a:ln w="38100"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F35E3FA-6BA1-4385-B75C-DD3EF000CC11}"/>
                </a:ext>
              </a:extLst>
            </p:cNvPr>
            <p:cNvCxnSpPr>
              <a:cxnSpLocks/>
              <a:stCxn id="23" idx="0"/>
            </p:cNvCxnSpPr>
            <p:nvPr/>
          </p:nvCxnSpPr>
          <p:spPr>
            <a:xfrm flipH="1">
              <a:off x="2699541" y="3726564"/>
              <a:ext cx="1349858" cy="636797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ABAEEF7-E603-40C3-8C0C-ED792440BA3A}"/>
              </a:ext>
            </a:extLst>
          </p:cNvPr>
          <p:cNvGrpSpPr/>
          <p:nvPr/>
        </p:nvGrpSpPr>
        <p:grpSpPr>
          <a:xfrm rot="18484095">
            <a:off x="1638299" y="3030088"/>
            <a:ext cx="1865906" cy="1491390"/>
            <a:chOff x="2143362" y="3121807"/>
            <a:chExt cx="1865906" cy="149139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2A365B2-AAE7-4156-A05E-ABBB49D58F51}"/>
                </a:ext>
              </a:extLst>
            </p:cNvPr>
            <p:cNvCxnSpPr>
              <a:cxnSpLocks/>
            </p:cNvCxnSpPr>
            <p:nvPr/>
          </p:nvCxnSpPr>
          <p:spPr>
            <a:xfrm>
              <a:off x="2143362" y="3121807"/>
              <a:ext cx="562530" cy="1241554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94C9E019-DEB1-43DB-8DEE-57010034CA21}"/>
                </a:ext>
              </a:extLst>
            </p:cNvPr>
            <p:cNvSpPr/>
            <p:nvPr/>
          </p:nvSpPr>
          <p:spPr>
            <a:xfrm rot="19934933">
              <a:off x="2494366" y="3991015"/>
              <a:ext cx="542760" cy="622182"/>
            </a:xfrm>
            <a:prstGeom prst="arc">
              <a:avLst/>
            </a:prstGeom>
            <a:ln w="38100"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B17A7D6-5457-4577-BAC3-250AAFA6EC21}"/>
                </a:ext>
              </a:extLst>
            </p:cNvPr>
            <p:cNvCxnSpPr>
              <a:cxnSpLocks/>
            </p:cNvCxnSpPr>
            <p:nvPr/>
          </p:nvCxnSpPr>
          <p:spPr>
            <a:xfrm rot="3115905" flipH="1">
              <a:off x="3168431" y="3400537"/>
              <a:ext cx="329861" cy="1351812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3B1E360-3658-45F2-93B1-DCAEF6BA045F}"/>
              </a:ext>
            </a:extLst>
          </p:cNvPr>
          <p:cNvGrpSpPr/>
          <p:nvPr/>
        </p:nvGrpSpPr>
        <p:grpSpPr>
          <a:xfrm rot="19160494">
            <a:off x="2252225" y="3635702"/>
            <a:ext cx="936978" cy="818894"/>
            <a:chOff x="2143362" y="3121807"/>
            <a:chExt cx="1865906" cy="1491390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A56E1E8-B9C4-467C-84B6-1E8B38134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43362" y="3121807"/>
              <a:ext cx="562530" cy="1241554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Arc 66">
              <a:extLst>
                <a:ext uri="{FF2B5EF4-FFF2-40B4-BE49-F238E27FC236}">
                  <a16:creationId xmlns:a16="http://schemas.microsoft.com/office/drawing/2014/main" id="{B5859DD7-11FC-4D05-B43A-1A76AB13AC98}"/>
                </a:ext>
              </a:extLst>
            </p:cNvPr>
            <p:cNvSpPr/>
            <p:nvPr/>
          </p:nvSpPr>
          <p:spPr>
            <a:xfrm rot="19934933">
              <a:off x="2494366" y="3991015"/>
              <a:ext cx="542760" cy="622182"/>
            </a:xfrm>
            <a:prstGeom prst="arc">
              <a:avLst/>
            </a:prstGeom>
            <a:ln w="38100"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28F311A-AD6C-430C-A329-FE2649D34359}"/>
                </a:ext>
              </a:extLst>
            </p:cNvPr>
            <p:cNvCxnSpPr>
              <a:cxnSpLocks/>
            </p:cNvCxnSpPr>
            <p:nvPr/>
          </p:nvCxnSpPr>
          <p:spPr>
            <a:xfrm rot="3115905" flipH="1">
              <a:off x="3168431" y="3400537"/>
              <a:ext cx="329861" cy="1351812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087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33 0.09537 L -4.16667E-6 -2.22222E-6 " pathEditMode="relative" rAng="0" ptsTypes="AA">
                                      <p:cBhvr>
                                        <p:cTn id="21" dur="2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3" y="-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51 -0.04722 L -3.33333E-6 -7.40741E-7 " pathEditMode="relative" rAng="0" ptsTypes="AA">
                                      <p:cBhvr>
                                        <p:cTn id="47" dur="2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6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606 -0.14329 L 3.95833E-6 -7.40741E-7 " pathEditMode="relative" rAng="0" ptsTypes="AA">
                                      <p:cBhvr>
                                        <p:cTn id="72" dur="2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10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3" grpId="0" animBg="1"/>
      <p:bldP spid="40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4654" y="1255437"/>
            <a:ext cx="10742691" cy="136145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r="73673"/>
          <a:stretch/>
        </p:blipFill>
        <p:spPr>
          <a:xfrm>
            <a:off x="901659" y="2983239"/>
            <a:ext cx="2664289" cy="314717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1804987" y="153524"/>
            <a:ext cx="8582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000" b="1" dirty="0"/>
              <a:t>التماثل الدوراني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6E495-B9F4-4BAD-A40E-ADE871A9B0E6}"/>
              </a:ext>
            </a:extLst>
          </p:cNvPr>
          <p:cNvGrpSpPr/>
          <p:nvPr/>
        </p:nvGrpSpPr>
        <p:grpSpPr>
          <a:xfrm>
            <a:off x="3801979" y="4097106"/>
            <a:ext cx="7665366" cy="1654282"/>
            <a:chOff x="3756448" y="3947535"/>
            <a:chExt cx="7901397" cy="1654282"/>
          </a:xfrm>
        </p:grpSpPr>
        <p:pic>
          <p:nvPicPr>
            <p:cNvPr id="5" name="صورة 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632" t="50584" b="13252"/>
            <a:stretch/>
          </p:blipFill>
          <p:spPr>
            <a:xfrm>
              <a:off x="3756448" y="3947535"/>
              <a:ext cx="7901397" cy="1211205"/>
            </a:xfrm>
            <a:prstGeom prst="rect">
              <a:avLst/>
            </a:prstGeom>
          </p:spPr>
        </p:pic>
        <p:pic>
          <p:nvPicPr>
            <p:cNvPr id="9" name="صورة 4">
              <a:extLst>
                <a:ext uri="{FF2B5EF4-FFF2-40B4-BE49-F238E27FC236}">
                  <a16:creationId xmlns:a16="http://schemas.microsoft.com/office/drawing/2014/main" id="{3789988A-364B-4896-900C-A460D2719D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9579" t="86771" b="1"/>
            <a:stretch/>
          </p:blipFill>
          <p:spPr>
            <a:xfrm>
              <a:off x="7114224" y="5158740"/>
              <a:ext cx="4353121" cy="443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890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/>
          <a:srcRect l="66768" t="23870" r="6072"/>
          <a:stretch/>
        </p:blipFill>
        <p:spPr>
          <a:xfrm>
            <a:off x="4705678" y="2103120"/>
            <a:ext cx="2750164" cy="2703830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1804987" y="92564"/>
            <a:ext cx="8582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000" b="1" dirty="0"/>
              <a:t>تدريب (2)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435479" y="880050"/>
            <a:ext cx="11297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BH" sz="3600" b="1" dirty="0">
                <a:solidFill>
                  <a:srgbClr val="FF0000"/>
                </a:solidFill>
              </a:rPr>
              <a:t>هل للشكل أدناه تماثل دوراني، وأن كان له فأذكر زوايا الدوران</a:t>
            </a:r>
          </a:p>
        </p:txBody>
      </p:sp>
    </p:spTree>
    <p:extLst>
      <p:ext uri="{BB962C8B-B14F-4D97-AF65-F5344CB8AC3E}">
        <p14:creationId xmlns:p14="http://schemas.microsoft.com/office/powerpoint/2010/main" val="339859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/>
          <a:srcRect l="66768" t="23870" r="6072"/>
          <a:stretch/>
        </p:blipFill>
        <p:spPr>
          <a:xfrm>
            <a:off x="4705678" y="2103120"/>
            <a:ext cx="2750164" cy="2703830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1804987" y="92564"/>
            <a:ext cx="8582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000" b="1" dirty="0"/>
              <a:t>تدريب (2)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435479" y="880050"/>
            <a:ext cx="11297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BH" sz="3600" b="1" dirty="0">
                <a:solidFill>
                  <a:srgbClr val="FF0000"/>
                </a:solidFill>
              </a:rPr>
              <a:t>هل للشكل أدناه تماثل دوراني، وأن كان له فأذكر زوايا الدوران</a:t>
            </a:r>
          </a:p>
        </p:txBody>
      </p:sp>
      <p:cxnSp>
        <p:nvCxnSpPr>
          <p:cNvPr id="15" name="رابط مستقيم 14"/>
          <p:cNvCxnSpPr/>
          <p:nvPr/>
        </p:nvCxnSpPr>
        <p:spPr>
          <a:xfrm flipH="1">
            <a:off x="6090919" y="2321560"/>
            <a:ext cx="1132841" cy="113347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>
            <a:off x="6080761" y="3455035"/>
            <a:ext cx="15855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مجموعة 24"/>
          <p:cNvGrpSpPr/>
          <p:nvPr/>
        </p:nvGrpSpPr>
        <p:grpSpPr>
          <a:xfrm>
            <a:off x="6146001" y="3098800"/>
            <a:ext cx="676439" cy="425212"/>
            <a:chOff x="3783801" y="2514600"/>
            <a:chExt cx="676439" cy="425212"/>
          </a:xfrm>
        </p:grpSpPr>
        <p:sp>
          <p:nvSpPr>
            <p:cNvPr id="23" name="مربع نص 22"/>
            <p:cNvSpPr txBox="1"/>
            <p:nvPr/>
          </p:nvSpPr>
          <p:spPr>
            <a:xfrm>
              <a:off x="3931920" y="2570480"/>
              <a:ext cx="52832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b="1" dirty="0"/>
                <a:t>45 </a:t>
              </a:r>
            </a:p>
          </p:txBody>
        </p:sp>
        <p:sp>
          <p:nvSpPr>
            <p:cNvPr id="24" name="مربع نص 23"/>
            <p:cNvSpPr txBox="1"/>
            <p:nvPr/>
          </p:nvSpPr>
          <p:spPr>
            <a:xfrm>
              <a:off x="3783801" y="2514600"/>
              <a:ext cx="528320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200" b="1" dirty="0"/>
                <a:t>o</a:t>
              </a:r>
              <a:endParaRPr lang="ar-BH" sz="1200" b="1" dirty="0"/>
            </a:p>
          </p:txBody>
        </p:sp>
      </p:grpSp>
      <p:cxnSp>
        <p:nvCxnSpPr>
          <p:cNvPr id="26" name="رابط مستقيم 25"/>
          <p:cNvCxnSpPr/>
          <p:nvPr/>
        </p:nvCxnSpPr>
        <p:spPr>
          <a:xfrm flipH="1" flipV="1">
            <a:off x="6085839" y="1940561"/>
            <a:ext cx="5081" cy="15144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/>
          <p:cNvCxnSpPr/>
          <p:nvPr/>
        </p:nvCxnSpPr>
        <p:spPr>
          <a:xfrm flipH="1" flipV="1">
            <a:off x="6085839" y="3455035"/>
            <a:ext cx="5081" cy="151447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مستقيم 29"/>
          <p:cNvCxnSpPr/>
          <p:nvPr/>
        </p:nvCxnSpPr>
        <p:spPr>
          <a:xfrm>
            <a:off x="4495166" y="3455035"/>
            <a:ext cx="1585594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مستقيم 30"/>
          <p:cNvCxnSpPr/>
          <p:nvPr/>
        </p:nvCxnSpPr>
        <p:spPr>
          <a:xfrm flipH="1">
            <a:off x="4950460" y="3462972"/>
            <a:ext cx="1132841" cy="1133475"/>
          </a:xfrm>
          <a:prstGeom prst="line">
            <a:avLst/>
          </a:prstGeom>
          <a:ln w="28575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مستقيم 31"/>
          <p:cNvCxnSpPr/>
          <p:nvPr/>
        </p:nvCxnSpPr>
        <p:spPr>
          <a:xfrm flipH="1" flipV="1">
            <a:off x="5054600" y="2428240"/>
            <a:ext cx="1028699" cy="102679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/>
          <p:cNvCxnSpPr/>
          <p:nvPr/>
        </p:nvCxnSpPr>
        <p:spPr>
          <a:xfrm flipH="1" flipV="1">
            <a:off x="6090920" y="3457078"/>
            <a:ext cx="1028699" cy="1026796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قوس 36"/>
          <p:cNvSpPr/>
          <p:nvPr/>
        </p:nvSpPr>
        <p:spPr>
          <a:xfrm>
            <a:off x="6291272" y="3012440"/>
            <a:ext cx="447759" cy="858520"/>
          </a:xfrm>
          <a:prstGeom prst="arc">
            <a:avLst>
              <a:gd name="adj1" fmla="val 16433496"/>
              <a:gd name="adj2" fmla="val 0"/>
            </a:avLst>
          </a:prstGeom>
          <a:ln w="28575">
            <a:solidFill>
              <a:srgbClr val="0000FF"/>
            </a:solidFill>
            <a:headEnd type="triangl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8" name="قوس 37"/>
          <p:cNvSpPr/>
          <p:nvPr/>
        </p:nvSpPr>
        <p:spPr>
          <a:xfrm>
            <a:off x="5238258" y="2625164"/>
            <a:ext cx="1588149" cy="1630680"/>
          </a:xfrm>
          <a:prstGeom prst="arc">
            <a:avLst>
              <a:gd name="adj1" fmla="val 16433496"/>
              <a:gd name="adj2" fmla="val 0"/>
            </a:avLst>
          </a:prstGeom>
          <a:ln w="28575">
            <a:solidFill>
              <a:srgbClr val="FF0000"/>
            </a:solidFill>
            <a:headEnd type="triangl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9" name="قوس 38"/>
          <p:cNvSpPr/>
          <p:nvPr/>
        </p:nvSpPr>
        <p:spPr>
          <a:xfrm>
            <a:off x="5252382" y="2537866"/>
            <a:ext cx="1687235" cy="1805275"/>
          </a:xfrm>
          <a:prstGeom prst="arc">
            <a:avLst>
              <a:gd name="adj1" fmla="val 13449229"/>
              <a:gd name="adj2" fmla="val 0"/>
            </a:avLst>
          </a:prstGeom>
          <a:ln w="28575">
            <a:solidFill>
              <a:schemeClr val="accent6"/>
            </a:solidFill>
            <a:headEnd type="triangle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0" name="مستطيل 39"/>
          <p:cNvSpPr/>
          <p:nvPr/>
        </p:nvSpPr>
        <p:spPr>
          <a:xfrm>
            <a:off x="435479" y="5291861"/>
            <a:ext cx="11297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BH" sz="3600" b="1" dirty="0"/>
              <a:t>الشكل له تماثل دوراني، والزوايا التي يمكن أن يدور بها الشكل هي:</a:t>
            </a:r>
          </a:p>
        </p:txBody>
      </p:sp>
      <p:sp>
        <p:nvSpPr>
          <p:cNvPr id="41" name="مستطيل 40"/>
          <p:cNvSpPr/>
          <p:nvPr/>
        </p:nvSpPr>
        <p:spPr>
          <a:xfrm>
            <a:off x="383564" y="6058584"/>
            <a:ext cx="11297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BH" sz="3600" b="1" dirty="0"/>
              <a:t>45 ، 90 ، 135 ، 180 ، 225 ، 270 ، 315</a:t>
            </a:r>
          </a:p>
        </p:txBody>
      </p:sp>
    </p:spTree>
    <p:extLst>
      <p:ext uri="{BB962C8B-B14F-4D97-AF65-F5344CB8AC3E}">
        <p14:creationId xmlns:p14="http://schemas.microsoft.com/office/powerpoint/2010/main" val="275362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3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build="p"/>
      <p:bldP spid="41" grpId="0" build="p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308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نسق Office</vt:lpstr>
      <vt:lpstr>رياضيات الصف السادس – الجزء الثاني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الصف السادس – الفصل الثاني</dc:title>
  <dc:creator>ALAA F</dc:creator>
  <cp:lastModifiedBy>User</cp:lastModifiedBy>
  <cp:revision>340</cp:revision>
  <dcterms:created xsi:type="dcterms:W3CDTF">2020-03-03T06:21:53Z</dcterms:created>
  <dcterms:modified xsi:type="dcterms:W3CDTF">2020-03-28T12:47:38Z</dcterms:modified>
</cp:coreProperties>
</file>