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91" r:id="rId3"/>
    <p:sldId id="518" r:id="rId4"/>
    <p:sldId id="640" r:id="rId5"/>
    <p:sldId id="642" r:id="rId6"/>
    <p:sldId id="643" r:id="rId7"/>
    <p:sldId id="641" r:id="rId8"/>
    <p:sldId id="644" r:id="rId9"/>
    <p:sldId id="645" r:id="rId10"/>
    <p:sldId id="647" r:id="rId11"/>
    <p:sldId id="538" r:id="rId12"/>
    <p:sldId id="646" r:id="rId13"/>
    <p:sldId id="543" r:id="rId14"/>
    <p:sldId id="648" r:id="rId15"/>
    <p:sldId id="605" r:id="rId16"/>
    <p:sldId id="591" r:id="rId17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33CC"/>
    <a:srgbClr val="F3F3F3"/>
    <a:srgbClr val="F7F7F7"/>
    <a:srgbClr val="EFEFEF"/>
    <a:srgbClr val="F2F2F2"/>
    <a:srgbClr val="FFFFFF"/>
    <a:srgbClr val="FF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71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>
        <p:guide orient="horz" pos="40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308A7C-0429-496B-A98E-F50EF1DFCE5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2BF59B-2FCF-4F33-8BA4-9C8EDED880F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7107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27/01/1442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 userDrawn="1"/>
        </p:nvGrpSpPr>
        <p:grpSpPr>
          <a:xfrm>
            <a:off x="1163173" y="6465772"/>
            <a:ext cx="9972421" cy="400114"/>
            <a:chOff x="1071940" y="6522840"/>
            <a:chExt cx="9972421" cy="467742"/>
          </a:xfrm>
        </p:grpSpPr>
        <p:cxnSp>
          <p:nvCxnSpPr>
            <p:cNvPr id="17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940" y="6522844"/>
              <a:ext cx="7088567" cy="46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0" kern="1200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ضرب الكسور العشرية في أعداد كلية</a:t>
              </a:r>
              <a:r>
                <a:rPr lang="ar-EG" sz="2000" b="0" kern="1200" baseline="0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</a:t>
              </a:r>
              <a:r>
                <a:rPr lang="ar-EG" altLang="ar-JO" sz="2000" b="0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– الصف السادس الابتدائي</a:t>
              </a:r>
              <a:endParaRPr lang="en-US" altLang="ar-JO" sz="2000" b="0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6" name="عنوان 1"/>
          <p:cNvSpPr>
            <a:spLocks noGrp="1"/>
          </p:cNvSpPr>
          <p:nvPr>
            <p:ph type="ctrTitle"/>
          </p:nvPr>
        </p:nvSpPr>
        <p:spPr>
          <a:xfrm>
            <a:off x="1289304" y="996235"/>
            <a:ext cx="10021823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BH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الصّف السّادس الابتدائي – الجزء الأول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524000" y="279175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EG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الكسور العشرية في أعداد كلية</a:t>
            </a:r>
            <a:endParaRPr lang="ar-EG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EG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1)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b="11245"/>
          <a:stretch/>
        </p:blipFill>
        <p:spPr>
          <a:xfrm>
            <a:off x="-18799" y="6404555"/>
            <a:ext cx="12193200" cy="4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4E044-FE32-47C1-8F19-4120BBF8A6F0}"/>
              </a:ext>
            </a:extLst>
          </p:cNvPr>
          <p:cNvSpPr/>
          <p:nvPr/>
        </p:nvSpPr>
        <p:spPr>
          <a:xfrm>
            <a:off x="3344779" y="626853"/>
            <a:ext cx="865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الضّرب فيما يأتي: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5CAE39-E485-471A-B184-4C5B5934A2BD}"/>
              </a:ext>
            </a:extLst>
          </p:cNvPr>
          <p:cNvGrpSpPr/>
          <p:nvPr/>
        </p:nvGrpSpPr>
        <p:grpSpPr>
          <a:xfrm>
            <a:off x="191179" y="159939"/>
            <a:ext cx="1532844" cy="1019397"/>
            <a:chOff x="458971" y="349431"/>
            <a:chExt cx="1532844" cy="10193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56F145-1653-409D-AB33-F249D171CE18}"/>
                </a:ext>
              </a:extLst>
            </p:cNvPr>
            <p:cNvSpPr/>
            <p:nvPr/>
          </p:nvSpPr>
          <p:spPr>
            <a:xfrm>
              <a:off x="731534" y="595652"/>
              <a:ext cx="12602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BH" sz="2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 دقائق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A5135A-E54F-407A-9B25-11129AD777F6}"/>
                </a:ext>
              </a:extLst>
            </p:cNvPr>
            <p:cNvGrpSpPr/>
            <p:nvPr/>
          </p:nvGrpSpPr>
          <p:grpSpPr>
            <a:xfrm>
              <a:off x="458971" y="349431"/>
              <a:ext cx="538716" cy="1019397"/>
              <a:chOff x="458971" y="349431"/>
              <a:chExt cx="538716" cy="1019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92A17E2-3BEE-43F7-BD8B-352538F059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r="31980"/>
              <a:stretch/>
            </p:blipFill>
            <p:spPr>
              <a:xfrm>
                <a:off x="458971" y="349431"/>
                <a:ext cx="538716" cy="101939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30235C-53F3-48CE-8684-4567B1EED461}"/>
                  </a:ext>
                </a:extLst>
              </p:cNvPr>
              <p:cNvSpPr/>
              <p:nvPr/>
            </p:nvSpPr>
            <p:spPr>
              <a:xfrm>
                <a:off x="565922" y="439634"/>
                <a:ext cx="3802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0704AA1-CF18-46CC-A66B-CCE1C73080B8}"/>
                  </a:ext>
                </a:extLst>
              </p:cNvPr>
              <p:cNvSpPr/>
              <p:nvPr/>
            </p:nvSpPr>
            <p:spPr>
              <a:xfrm>
                <a:off x="561579" y="464022"/>
                <a:ext cx="354535" cy="803732"/>
              </a:xfrm>
              <a:custGeom>
                <a:avLst/>
                <a:gdLst>
                  <a:gd name="connsiteX0" fmla="*/ 337405 w 340502"/>
                  <a:gd name="connsiteY0" fmla="*/ 27935 h 855271"/>
                  <a:gd name="connsiteX1" fmla="*/ 216077 w 340502"/>
                  <a:gd name="connsiteY1" fmla="*/ 359368 h 855271"/>
                  <a:gd name="connsiteX2" fmla="*/ 242710 w 340502"/>
                  <a:gd name="connsiteY2" fmla="*/ 468859 h 855271"/>
                  <a:gd name="connsiteX3" fmla="*/ 307813 w 340502"/>
                  <a:gd name="connsiteY3" fmla="*/ 803252 h 855271"/>
                  <a:gd name="connsiteX4" fmla="*/ 91790 w 340502"/>
                  <a:gd name="connsiteY4" fmla="*/ 812129 h 855271"/>
                  <a:gd name="connsiteX5" fmla="*/ 180566 w 340502"/>
                  <a:gd name="connsiteY5" fmla="*/ 394879 h 855271"/>
                  <a:gd name="connsiteX6" fmla="*/ 5972 w 340502"/>
                  <a:gd name="connsiteY6" fmla="*/ 134467 h 855271"/>
                  <a:gd name="connsiteX7" fmla="*/ 68116 w 340502"/>
                  <a:gd name="connsiteY7" fmla="*/ 30894 h 855271"/>
                  <a:gd name="connsiteX8" fmla="*/ 337405 w 340502"/>
                  <a:gd name="connsiteY8" fmla="*/ 27935 h 855271"/>
                  <a:gd name="connsiteX0" fmla="*/ 316430 w 319939"/>
                  <a:gd name="connsiteY0" fmla="*/ 30458 h 848916"/>
                  <a:gd name="connsiteX1" fmla="*/ 215817 w 319939"/>
                  <a:gd name="connsiteY1" fmla="*/ 353013 h 848916"/>
                  <a:gd name="connsiteX2" fmla="*/ 242450 w 319939"/>
                  <a:gd name="connsiteY2" fmla="*/ 462504 h 848916"/>
                  <a:gd name="connsiteX3" fmla="*/ 307553 w 319939"/>
                  <a:gd name="connsiteY3" fmla="*/ 796897 h 848916"/>
                  <a:gd name="connsiteX4" fmla="*/ 91530 w 319939"/>
                  <a:gd name="connsiteY4" fmla="*/ 805774 h 848916"/>
                  <a:gd name="connsiteX5" fmla="*/ 180306 w 319939"/>
                  <a:gd name="connsiteY5" fmla="*/ 388524 h 848916"/>
                  <a:gd name="connsiteX6" fmla="*/ 5712 w 319939"/>
                  <a:gd name="connsiteY6" fmla="*/ 128112 h 848916"/>
                  <a:gd name="connsiteX7" fmla="*/ 67856 w 319939"/>
                  <a:gd name="connsiteY7" fmla="*/ 24539 h 848916"/>
                  <a:gd name="connsiteX8" fmla="*/ 316430 w 319939"/>
                  <a:gd name="connsiteY8" fmla="*/ 30458 h 848916"/>
                  <a:gd name="connsiteX0" fmla="*/ 334499 w 337649"/>
                  <a:gd name="connsiteY0" fmla="*/ 27013 h 857308"/>
                  <a:gd name="connsiteX1" fmla="*/ 216131 w 337649"/>
                  <a:gd name="connsiteY1" fmla="*/ 361405 h 857308"/>
                  <a:gd name="connsiteX2" fmla="*/ 242764 w 337649"/>
                  <a:gd name="connsiteY2" fmla="*/ 470896 h 857308"/>
                  <a:gd name="connsiteX3" fmla="*/ 307867 w 337649"/>
                  <a:gd name="connsiteY3" fmla="*/ 805289 h 857308"/>
                  <a:gd name="connsiteX4" fmla="*/ 91844 w 337649"/>
                  <a:gd name="connsiteY4" fmla="*/ 814166 h 857308"/>
                  <a:gd name="connsiteX5" fmla="*/ 180620 w 337649"/>
                  <a:gd name="connsiteY5" fmla="*/ 396916 h 857308"/>
                  <a:gd name="connsiteX6" fmla="*/ 6026 w 337649"/>
                  <a:gd name="connsiteY6" fmla="*/ 136504 h 857308"/>
                  <a:gd name="connsiteX7" fmla="*/ 68170 w 337649"/>
                  <a:gd name="connsiteY7" fmla="*/ 32931 h 857308"/>
                  <a:gd name="connsiteX8" fmla="*/ 334499 w 337649"/>
                  <a:gd name="connsiteY8" fmla="*/ 27013 h 857308"/>
                  <a:gd name="connsiteX0" fmla="*/ 312693 w 316287"/>
                  <a:gd name="connsiteY0" fmla="*/ 31275 h 847282"/>
                  <a:gd name="connsiteX1" fmla="*/ 215756 w 316287"/>
                  <a:gd name="connsiteY1" fmla="*/ 351379 h 847282"/>
                  <a:gd name="connsiteX2" fmla="*/ 242389 w 316287"/>
                  <a:gd name="connsiteY2" fmla="*/ 460870 h 847282"/>
                  <a:gd name="connsiteX3" fmla="*/ 307492 w 316287"/>
                  <a:gd name="connsiteY3" fmla="*/ 795263 h 847282"/>
                  <a:gd name="connsiteX4" fmla="*/ 91469 w 316287"/>
                  <a:gd name="connsiteY4" fmla="*/ 804140 h 847282"/>
                  <a:gd name="connsiteX5" fmla="*/ 180245 w 316287"/>
                  <a:gd name="connsiteY5" fmla="*/ 386890 h 847282"/>
                  <a:gd name="connsiteX6" fmla="*/ 5651 w 316287"/>
                  <a:gd name="connsiteY6" fmla="*/ 126478 h 847282"/>
                  <a:gd name="connsiteX7" fmla="*/ 67795 w 316287"/>
                  <a:gd name="connsiteY7" fmla="*/ 22905 h 847282"/>
                  <a:gd name="connsiteX8" fmla="*/ 312693 w 316287"/>
                  <a:gd name="connsiteY8" fmla="*/ 31275 h 847282"/>
                  <a:gd name="connsiteX0" fmla="*/ 334499 w 337649"/>
                  <a:gd name="connsiteY0" fmla="*/ 28998 h 852149"/>
                  <a:gd name="connsiteX1" fmla="*/ 216131 w 337649"/>
                  <a:gd name="connsiteY1" fmla="*/ 356246 h 852149"/>
                  <a:gd name="connsiteX2" fmla="*/ 242764 w 337649"/>
                  <a:gd name="connsiteY2" fmla="*/ 465737 h 852149"/>
                  <a:gd name="connsiteX3" fmla="*/ 307867 w 337649"/>
                  <a:gd name="connsiteY3" fmla="*/ 800130 h 852149"/>
                  <a:gd name="connsiteX4" fmla="*/ 91844 w 337649"/>
                  <a:gd name="connsiteY4" fmla="*/ 809007 h 852149"/>
                  <a:gd name="connsiteX5" fmla="*/ 180620 w 337649"/>
                  <a:gd name="connsiteY5" fmla="*/ 391757 h 852149"/>
                  <a:gd name="connsiteX6" fmla="*/ 6026 w 337649"/>
                  <a:gd name="connsiteY6" fmla="*/ 131345 h 852149"/>
                  <a:gd name="connsiteX7" fmla="*/ 68170 w 337649"/>
                  <a:gd name="connsiteY7" fmla="*/ 27772 h 852149"/>
                  <a:gd name="connsiteX8" fmla="*/ 334499 w 337649"/>
                  <a:gd name="connsiteY8" fmla="*/ 28998 h 852149"/>
                  <a:gd name="connsiteX0" fmla="*/ 335484 w 338898"/>
                  <a:gd name="connsiteY0" fmla="*/ 28027 h 851178"/>
                  <a:gd name="connsiteX1" fmla="*/ 217116 w 338898"/>
                  <a:gd name="connsiteY1" fmla="*/ 355275 h 851178"/>
                  <a:gd name="connsiteX2" fmla="*/ 243749 w 338898"/>
                  <a:gd name="connsiteY2" fmla="*/ 464766 h 851178"/>
                  <a:gd name="connsiteX3" fmla="*/ 308852 w 338898"/>
                  <a:gd name="connsiteY3" fmla="*/ 799159 h 851178"/>
                  <a:gd name="connsiteX4" fmla="*/ 92829 w 338898"/>
                  <a:gd name="connsiteY4" fmla="*/ 808036 h 851178"/>
                  <a:gd name="connsiteX5" fmla="*/ 181605 w 338898"/>
                  <a:gd name="connsiteY5" fmla="*/ 390786 h 851178"/>
                  <a:gd name="connsiteX6" fmla="*/ 7011 w 338898"/>
                  <a:gd name="connsiteY6" fmla="*/ 130374 h 851178"/>
                  <a:gd name="connsiteX7" fmla="*/ 62011 w 338898"/>
                  <a:gd name="connsiteY7" fmla="*/ 29182 h 851178"/>
                  <a:gd name="connsiteX8" fmla="*/ 335484 w 338898"/>
                  <a:gd name="connsiteY8" fmla="*/ 28027 h 851178"/>
                  <a:gd name="connsiteX0" fmla="*/ 335484 w 377576"/>
                  <a:gd name="connsiteY0" fmla="*/ 28027 h 851178"/>
                  <a:gd name="connsiteX1" fmla="*/ 217116 w 377576"/>
                  <a:gd name="connsiteY1" fmla="*/ 355275 h 851178"/>
                  <a:gd name="connsiteX2" fmla="*/ 243749 w 377576"/>
                  <a:gd name="connsiteY2" fmla="*/ 464766 h 851178"/>
                  <a:gd name="connsiteX3" fmla="*/ 308852 w 377576"/>
                  <a:gd name="connsiteY3" fmla="*/ 799159 h 851178"/>
                  <a:gd name="connsiteX4" fmla="*/ 92829 w 377576"/>
                  <a:gd name="connsiteY4" fmla="*/ 808036 h 851178"/>
                  <a:gd name="connsiteX5" fmla="*/ 181605 w 377576"/>
                  <a:gd name="connsiteY5" fmla="*/ 390786 h 851178"/>
                  <a:gd name="connsiteX6" fmla="*/ 7011 w 377576"/>
                  <a:gd name="connsiteY6" fmla="*/ 130374 h 851178"/>
                  <a:gd name="connsiteX7" fmla="*/ 62011 w 377576"/>
                  <a:gd name="connsiteY7" fmla="*/ 29182 h 851178"/>
                  <a:gd name="connsiteX8" fmla="*/ 335484 w 377576"/>
                  <a:gd name="connsiteY8" fmla="*/ 28027 h 851178"/>
                  <a:gd name="connsiteX0" fmla="*/ 335484 w 339250"/>
                  <a:gd name="connsiteY0" fmla="*/ 28027 h 851178"/>
                  <a:gd name="connsiteX1" fmla="*/ 217116 w 339250"/>
                  <a:gd name="connsiteY1" fmla="*/ 355275 h 851178"/>
                  <a:gd name="connsiteX2" fmla="*/ 243749 w 339250"/>
                  <a:gd name="connsiteY2" fmla="*/ 464766 h 851178"/>
                  <a:gd name="connsiteX3" fmla="*/ 308852 w 339250"/>
                  <a:gd name="connsiteY3" fmla="*/ 799159 h 851178"/>
                  <a:gd name="connsiteX4" fmla="*/ 92829 w 339250"/>
                  <a:gd name="connsiteY4" fmla="*/ 808036 h 851178"/>
                  <a:gd name="connsiteX5" fmla="*/ 181605 w 339250"/>
                  <a:gd name="connsiteY5" fmla="*/ 390786 h 851178"/>
                  <a:gd name="connsiteX6" fmla="*/ 7011 w 339250"/>
                  <a:gd name="connsiteY6" fmla="*/ 130374 h 851178"/>
                  <a:gd name="connsiteX7" fmla="*/ 62011 w 339250"/>
                  <a:gd name="connsiteY7" fmla="*/ 29182 h 851178"/>
                  <a:gd name="connsiteX8" fmla="*/ 335484 w 339250"/>
                  <a:gd name="connsiteY8" fmla="*/ 28027 h 851178"/>
                  <a:gd name="connsiteX0" fmla="*/ 335484 w 369936"/>
                  <a:gd name="connsiteY0" fmla="*/ 77510 h 900661"/>
                  <a:gd name="connsiteX1" fmla="*/ 217116 w 369936"/>
                  <a:gd name="connsiteY1" fmla="*/ 404758 h 900661"/>
                  <a:gd name="connsiteX2" fmla="*/ 243749 w 369936"/>
                  <a:gd name="connsiteY2" fmla="*/ 514249 h 900661"/>
                  <a:gd name="connsiteX3" fmla="*/ 308852 w 369936"/>
                  <a:gd name="connsiteY3" fmla="*/ 848642 h 900661"/>
                  <a:gd name="connsiteX4" fmla="*/ 92829 w 369936"/>
                  <a:gd name="connsiteY4" fmla="*/ 857519 h 900661"/>
                  <a:gd name="connsiteX5" fmla="*/ 181605 w 369936"/>
                  <a:gd name="connsiteY5" fmla="*/ 440269 h 900661"/>
                  <a:gd name="connsiteX6" fmla="*/ 7011 w 369936"/>
                  <a:gd name="connsiteY6" fmla="*/ 179857 h 900661"/>
                  <a:gd name="connsiteX7" fmla="*/ 62011 w 369936"/>
                  <a:gd name="connsiteY7" fmla="*/ 78665 h 900661"/>
                  <a:gd name="connsiteX8" fmla="*/ 335484 w 369936"/>
                  <a:gd name="connsiteY8" fmla="*/ 77510 h 900661"/>
                  <a:gd name="connsiteX0" fmla="*/ 335484 w 365236"/>
                  <a:gd name="connsiteY0" fmla="*/ 3018 h 826169"/>
                  <a:gd name="connsiteX1" fmla="*/ 217116 w 365236"/>
                  <a:gd name="connsiteY1" fmla="*/ 330266 h 826169"/>
                  <a:gd name="connsiteX2" fmla="*/ 243749 w 365236"/>
                  <a:gd name="connsiteY2" fmla="*/ 439757 h 826169"/>
                  <a:gd name="connsiteX3" fmla="*/ 308852 w 365236"/>
                  <a:gd name="connsiteY3" fmla="*/ 774150 h 826169"/>
                  <a:gd name="connsiteX4" fmla="*/ 92829 w 365236"/>
                  <a:gd name="connsiteY4" fmla="*/ 783027 h 826169"/>
                  <a:gd name="connsiteX5" fmla="*/ 181605 w 365236"/>
                  <a:gd name="connsiteY5" fmla="*/ 365777 h 826169"/>
                  <a:gd name="connsiteX6" fmla="*/ 7011 w 365236"/>
                  <a:gd name="connsiteY6" fmla="*/ 105365 h 826169"/>
                  <a:gd name="connsiteX7" fmla="*/ 62011 w 365236"/>
                  <a:gd name="connsiteY7" fmla="*/ 4173 h 826169"/>
                  <a:gd name="connsiteX8" fmla="*/ 335484 w 365236"/>
                  <a:gd name="connsiteY8" fmla="*/ 3018 h 826169"/>
                  <a:gd name="connsiteX0" fmla="*/ 335484 w 350039"/>
                  <a:gd name="connsiteY0" fmla="*/ 3018 h 826169"/>
                  <a:gd name="connsiteX1" fmla="*/ 302519 w 350039"/>
                  <a:gd name="connsiteY1" fmla="*/ 184316 h 826169"/>
                  <a:gd name="connsiteX2" fmla="*/ 217116 w 350039"/>
                  <a:gd name="connsiteY2" fmla="*/ 330266 h 826169"/>
                  <a:gd name="connsiteX3" fmla="*/ 243749 w 350039"/>
                  <a:gd name="connsiteY3" fmla="*/ 439757 h 826169"/>
                  <a:gd name="connsiteX4" fmla="*/ 308852 w 350039"/>
                  <a:gd name="connsiteY4" fmla="*/ 774150 h 826169"/>
                  <a:gd name="connsiteX5" fmla="*/ 92829 w 350039"/>
                  <a:gd name="connsiteY5" fmla="*/ 783027 h 826169"/>
                  <a:gd name="connsiteX6" fmla="*/ 181605 w 350039"/>
                  <a:gd name="connsiteY6" fmla="*/ 365777 h 826169"/>
                  <a:gd name="connsiteX7" fmla="*/ 7011 w 350039"/>
                  <a:gd name="connsiteY7" fmla="*/ 105365 h 826169"/>
                  <a:gd name="connsiteX8" fmla="*/ 62011 w 350039"/>
                  <a:gd name="connsiteY8" fmla="*/ 4173 h 826169"/>
                  <a:gd name="connsiteX9" fmla="*/ 335484 w 350039"/>
                  <a:gd name="connsiteY9" fmla="*/ 3018 h 826169"/>
                  <a:gd name="connsiteX0" fmla="*/ 335484 w 372515"/>
                  <a:gd name="connsiteY0" fmla="*/ 17522 h 840673"/>
                  <a:gd name="connsiteX1" fmla="*/ 357287 w 372515"/>
                  <a:gd name="connsiteY1" fmla="*/ 198820 h 840673"/>
                  <a:gd name="connsiteX2" fmla="*/ 217116 w 372515"/>
                  <a:gd name="connsiteY2" fmla="*/ 344770 h 840673"/>
                  <a:gd name="connsiteX3" fmla="*/ 243749 w 372515"/>
                  <a:gd name="connsiteY3" fmla="*/ 454261 h 840673"/>
                  <a:gd name="connsiteX4" fmla="*/ 308852 w 372515"/>
                  <a:gd name="connsiteY4" fmla="*/ 788654 h 840673"/>
                  <a:gd name="connsiteX5" fmla="*/ 92829 w 372515"/>
                  <a:gd name="connsiteY5" fmla="*/ 797531 h 840673"/>
                  <a:gd name="connsiteX6" fmla="*/ 181605 w 372515"/>
                  <a:gd name="connsiteY6" fmla="*/ 380281 h 840673"/>
                  <a:gd name="connsiteX7" fmla="*/ 7011 w 372515"/>
                  <a:gd name="connsiteY7" fmla="*/ 119869 h 840673"/>
                  <a:gd name="connsiteX8" fmla="*/ 62011 w 372515"/>
                  <a:gd name="connsiteY8" fmla="*/ 18677 h 840673"/>
                  <a:gd name="connsiteX9" fmla="*/ 335484 w 372515"/>
                  <a:gd name="connsiteY9" fmla="*/ 17522 h 840673"/>
                  <a:gd name="connsiteX0" fmla="*/ 311145 w 364959"/>
                  <a:gd name="connsiteY0" fmla="*/ 17522 h 840673"/>
                  <a:gd name="connsiteX1" fmla="*/ 356760 w 364959"/>
                  <a:gd name="connsiteY1" fmla="*/ 198820 h 840673"/>
                  <a:gd name="connsiteX2" fmla="*/ 216589 w 364959"/>
                  <a:gd name="connsiteY2" fmla="*/ 344770 h 840673"/>
                  <a:gd name="connsiteX3" fmla="*/ 243222 w 364959"/>
                  <a:gd name="connsiteY3" fmla="*/ 454261 h 840673"/>
                  <a:gd name="connsiteX4" fmla="*/ 308325 w 364959"/>
                  <a:gd name="connsiteY4" fmla="*/ 788654 h 840673"/>
                  <a:gd name="connsiteX5" fmla="*/ 92302 w 364959"/>
                  <a:gd name="connsiteY5" fmla="*/ 797531 h 840673"/>
                  <a:gd name="connsiteX6" fmla="*/ 181078 w 364959"/>
                  <a:gd name="connsiteY6" fmla="*/ 380281 h 840673"/>
                  <a:gd name="connsiteX7" fmla="*/ 6484 w 364959"/>
                  <a:gd name="connsiteY7" fmla="*/ 119869 h 840673"/>
                  <a:gd name="connsiteX8" fmla="*/ 61484 w 364959"/>
                  <a:gd name="connsiteY8" fmla="*/ 18677 h 840673"/>
                  <a:gd name="connsiteX9" fmla="*/ 311145 w 364959"/>
                  <a:gd name="connsiteY9" fmla="*/ 17522 h 840673"/>
                  <a:gd name="connsiteX0" fmla="*/ 328177 w 369636"/>
                  <a:gd name="connsiteY0" fmla="*/ 16042 h 843955"/>
                  <a:gd name="connsiteX1" fmla="*/ 357123 w 369636"/>
                  <a:gd name="connsiteY1" fmla="*/ 202102 h 843955"/>
                  <a:gd name="connsiteX2" fmla="*/ 216952 w 369636"/>
                  <a:gd name="connsiteY2" fmla="*/ 348052 h 843955"/>
                  <a:gd name="connsiteX3" fmla="*/ 243585 w 369636"/>
                  <a:gd name="connsiteY3" fmla="*/ 457543 h 843955"/>
                  <a:gd name="connsiteX4" fmla="*/ 308688 w 369636"/>
                  <a:gd name="connsiteY4" fmla="*/ 791936 h 843955"/>
                  <a:gd name="connsiteX5" fmla="*/ 92665 w 369636"/>
                  <a:gd name="connsiteY5" fmla="*/ 800813 h 843955"/>
                  <a:gd name="connsiteX6" fmla="*/ 181441 w 369636"/>
                  <a:gd name="connsiteY6" fmla="*/ 383563 h 843955"/>
                  <a:gd name="connsiteX7" fmla="*/ 6847 w 369636"/>
                  <a:gd name="connsiteY7" fmla="*/ 123151 h 843955"/>
                  <a:gd name="connsiteX8" fmla="*/ 61847 w 369636"/>
                  <a:gd name="connsiteY8" fmla="*/ 21959 h 843955"/>
                  <a:gd name="connsiteX9" fmla="*/ 328177 w 369636"/>
                  <a:gd name="connsiteY9" fmla="*/ 16042 h 843955"/>
                  <a:gd name="connsiteX0" fmla="*/ 328177 w 369636"/>
                  <a:gd name="connsiteY0" fmla="*/ 16042 h 835493"/>
                  <a:gd name="connsiteX1" fmla="*/ 357123 w 369636"/>
                  <a:gd name="connsiteY1" fmla="*/ 202102 h 835493"/>
                  <a:gd name="connsiteX2" fmla="*/ 216952 w 369636"/>
                  <a:gd name="connsiteY2" fmla="*/ 348052 h 835493"/>
                  <a:gd name="connsiteX3" fmla="*/ 243585 w 369636"/>
                  <a:gd name="connsiteY3" fmla="*/ 457543 h 835493"/>
                  <a:gd name="connsiteX4" fmla="*/ 290449 w 369636"/>
                  <a:gd name="connsiteY4" fmla="*/ 628346 h 835493"/>
                  <a:gd name="connsiteX5" fmla="*/ 308688 w 369636"/>
                  <a:gd name="connsiteY5" fmla="*/ 791936 h 835493"/>
                  <a:gd name="connsiteX6" fmla="*/ 92665 w 369636"/>
                  <a:gd name="connsiteY6" fmla="*/ 800813 h 835493"/>
                  <a:gd name="connsiteX7" fmla="*/ 181441 w 369636"/>
                  <a:gd name="connsiteY7" fmla="*/ 383563 h 835493"/>
                  <a:gd name="connsiteX8" fmla="*/ 6847 w 369636"/>
                  <a:gd name="connsiteY8" fmla="*/ 123151 h 835493"/>
                  <a:gd name="connsiteX9" fmla="*/ 61847 w 369636"/>
                  <a:gd name="connsiteY9" fmla="*/ 21959 h 835493"/>
                  <a:gd name="connsiteX10" fmla="*/ 328177 w 369636"/>
                  <a:gd name="connsiteY10" fmla="*/ 16042 h 835493"/>
                  <a:gd name="connsiteX0" fmla="*/ 328177 w 369636"/>
                  <a:gd name="connsiteY0" fmla="*/ 16042 h 836020"/>
                  <a:gd name="connsiteX1" fmla="*/ 357123 w 369636"/>
                  <a:gd name="connsiteY1" fmla="*/ 202102 h 836020"/>
                  <a:gd name="connsiteX2" fmla="*/ 216952 w 369636"/>
                  <a:gd name="connsiteY2" fmla="*/ 348052 h 836020"/>
                  <a:gd name="connsiteX3" fmla="*/ 243585 w 369636"/>
                  <a:gd name="connsiteY3" fmla="*/ 457543 h 836020"/>
                  <a:gd name="connsiteX4" fmla="*/ 364267 w 369636"/>
                  <a:gd name="connsiteY4" fmla="*/ 616440 h 836020"/>
                  <a:gd name="connsiteX5" fmla="*/ 308688 w 369636"/>
                  <a:gd name="connsiteY5" fmla="*/ 791936 h 836020"/>
                  <a:gd name="connsiteX6" fmla="*/ 92665 w 369636"/>
                  <a:gd name="connsiteY6" fmla="*/ 800813 h 836020"/>
                  <a:gd name="connsiteX7" fmla="*/ 181441 w 369636"/>
                  <a:gd name="connsiteY7" fmla="*/ 383563 h 836020"/>
                  <a:gd name="connsiteX8" fmla="*/ 6847 w 369636"/>
                  <a:gd name="connsiteY8" fmla="*/ 123151 h 836020"/>
                  <a:gd name="connsiteX9" fmla="*/ 61847 w 369636"/>
                  <a:gd name="connsiteY9" fmla="*/ 21959 h 836020"/>
                  <a:gd name="connsiteX10" fmla="*/ 328177 w 369636"/>
                  <a:gd name="connsiteY10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43585 w 367198"/>
                  <a:gd name="connsiteY2" fmla="*/ 457543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12629 w 367198"/>
                  <a:gd name="connsiteY2" fmla="*/ 390868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12629 w 367198"/>
                  <a:gd name="connsiteY2" fmla="*/ 390868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75507"/>
                  <a:gd name="connsiteY0" fmla="*/ 16042 h 836020"/>
                  <a:gd name="connsiteX1" fmla="*/ 357123 w 375507"/>
                  <a:gd name="connsiteY1" fmla="*/ 202102 h 836020"/>
                  <a:gd name="connsiteX2" fmla="*/ 212629 w 375507"/>
                  <a:gd name="connsiteY2" fmla="*/ 390868 h 836020"/>
                  <a:gd name="connsiteX3" fmla="*/ 364267 w 375507"/>
                  <a:gd name="connsiteY3" fmla="*/ 616440 h 836020"/>
                  <a:gd name="connsiteX4" fmla="*/ 308688 w 375507"/>
                  <a:gd name="connsiteY4" fmla="*/ 791936 h 836020"/>
                  <a:gd name="connsiteX5" fmla="*/ 92665 w 375507"/>
                  <a:gd name="connsiteY5" fmla="*/ 800813 h 836020"/>
                  <a:gd name="connsiteX6" fmla="*/ 181441 w 375507"/>
                  <a:gd name="connsiteY6" fmla="*/ 383563 h 836020"/>
                  <a:gd name="connsiteX7" fmla="*/ 6847 w 375507"/>
                  <a:gd name="connsiteY7" fmla="*/ 123151 h 836020"/>
                  <a:gd name="connsiteX8" fmla="*/ 61847 w 375507"/>
                  <a:gd name="connsiteY8" fmla="*/ 21959 h 836020"/>
                  <a:gd name="connsiteX9" fmla="*/ 328177 w 375507"/>
                  <a:gd name="connsiteY9" fmla="*/ 16042 h 836020"/>
                  <a:gd name="connsiteX0" fmla="*/ 328177 w 375507"/>
                  <a:gd name="connsiteY0" fmla="*/ 16042 h 818615"/>
                  <a:gd name="connsiteX1" fmla="*/ 357123 w 375507"/>
                  <a:gd name="connsiteY1" fmla="*/ 202102 h 818615"/>
                  <a:gd name="connsiteX2" fmla="*/ 212629 w 375507"/>
                  <a:gd name="connsiteY2" fmla="*/ 390868 h 818615"/>
                  <a:gd name="connsiteX3" fmla="*/ 364267 w 375507"/>
                  <a:gd name="connsiteY3" fmla="*/ 616440 h 818615"/>
                  <a:gd name="connsiteX4" fmla="*/ 308688 w 375507"/>
                  <a:gd name="connsiteY4" fmla="*/ 791936 h 818615"/>
                  <a:gd name="connsiteX5" fmla="*/ 92665 w 375507"/>
                  <a:gd name="connsiteY5" fmla="*/ 800813 h 818615"/>
                  <a:gd name="connsiteX6" fmla="*/ 126143 w 375507"/>
                  <a:gd name="connsiteY6" fmla="*/ 625964 h 818615"/>
                  <a:gd name="connsiteX7" fmla="*/ 181441 w 375507"/>
                  <a:gd name="connsiteY7" fmla="*/ 383563 h 818615"/>
                  <a:gd name="connsiteX8" fmla="*/ 6847 w 375507"/>
                  <a:gd name="connsiteY8" fmla="*/ 123151 h 818615"/>
                  <a:gd name="connsiteX9" fmla="*/ 61847 w 375507"/>
                  <a:gd name="connsiteY9" fmla="*/ 21959 h 818615"/>
                  <a:gd name="connsiteX10" fmla="*/ 328177 w 375507"/>
                  <a:gd name="connsiteY10" fmla="*/ 16042 h 818615"/>
                  <a:gd name="connsiteX0" fmla="*/ 328177 w 375507"/>
                  <a:gd name="connsiteY0" fmla="*/ 16042 h 819774"/>
                  <a:gd name="connsiteX1" fmla="*/ 357123 w 375507"/>
                  <a:gd name="connsiteY1" fmla="*/ 202102 h 819774"/>
                  <a:gd name="connsiteX2" fmla="*/ 212629 w 375507"/>
                  <a:gd name="connsiteY2" fmla="*/ 390868 h 819774"/>
                  <a:gd name="connsiteX3" fmla="*/ 364267 w 375507"/>
                  <a:gd name="connsiteY3" fmla="*/ 616440 h 819774"/>
                  <a:gd name="connsiteX4" fmla="*/ 308688 w 375507"/>
                  <a:gd name="connsiteY4" fmla="*/ 791936 h 819774"/>
                  <a:gd name="connsiteX5" fmla="*/ 92665 w 375507"/>
                  <a:gd name="connsiteY5" fmla="*/ 800813 h 819774"/>
                  <a:gd name="connsiteX6" fmla="*/ 30893 w 375507"/>
                  <a:gd name="connsiteY6" fmla="*/ 609296 h 819774"/>
                  <a:gd name="connsiteX7" fmla="*/ 181441 w 375507"/>
                  <a:gd name="connsiteY7" fmla="*/ 383563 h 819774"/>
                  <a:gd name="connsiteX8" fmla="*/ 6847 w 375507"/>
                  <a:gd name="connsiteY8" fmla="*/ 123151 h 819774"/>
                  <a:gd name="connsiteX9" fmla="*/ 61847 w 375507"/>
                  <a:gd name="connsiteY9" fmla="*/ 21959 h 819774"/>
                  <a:gd name="connsiteX10" fmla="*/ 328177 w 375507"/>
                  <a:gd name="connsiteY10" fmla="*/ 16042 h 819774"/>
                  <a:gd name="connsiteX0" fmla="*/ 307263 w 354593"/>
                  <a:gd name="connsiteY0" fmla="*/ 19162 h 822894"/>
                  <a:gd name="connsiteX1" fmla="*/ 336209 w 354593"/>
                  <a:gd name="connsiteY1" fmla="*/ 205222 h 822894"/>
                  <a:gd name="connsiteX2" fmla="*/ 191715 w 354593"/>
                  <a:gd name="connsiteY2" fmla="*/ 393988 h 822894"/>
                  <a:gd name="connsiteX3" fmla="*/ 343353 w 354593"/>
                  <a:gd name="connsiteY3" fmla="*/ 619560 h 822894"/>
                  <a:gd name="connsiteX4" fmla="*/ 287774 w 354593"/>
                  <a:gd name="connsiteY4" fmla="*/ 795056 h 822894"/>
                  <a:gd name="connsiteX5" fmla="*/ 71751 w 354593"/>
                  <a:gd name="connsiteY5" fmla="*/ 803933 h 822894"/>
                  <a:gd name="connsiteX6" fmla="*/ 9979 w 354593"/>
                  <a:gd name="connsiteY6" fmla="*/ 612416 h 822894"/>
                  <a:gd name="connsiteX7" fmla="*/ 160527 w 354593"/>
                  <a:gd name="connsiteY7" fmla="*/ 386683 h 822894"/>
                  <a:gd name="connsiteX8" fmla="*/ 12126 w 354593"/>
                  <a:gd name="connsiteY8" fmla="*/ 188184 h 822894"/>
                  <a:gd name="connsiteX9" fmla="*/ 40933 w 354593"/>
                  <a:gd name="connsiteY9" fmla="*/ 25079 h 822894"/>
                  <a:gd name="connsiteX10" fmla="*/ 307263 w 354593"/>
                  <a:gd name="connsiteY10" fmla="*/ 19162 h 822894"/>
                  <a:gd name="connsiteX0" fmla="*/ 304117 w 351447"/>
                  <a:gd name="connsiteY0" fmla="*/ 0 h 803732"/>
                  <a:gd name="connsiteX1" fmla="*/ 333063 w 351447"/>
                  <a:gd name="connsiteY1" fmla="*/ 186060 h 803732"/>
                  <a:gd name="connsiteX2" fmla="*/ 188569 w 351447"/>
                  <a:gd name="connsiteY2" fmla="*/ 374826 h 803732"/>
                  <a:gd name="connsiteX3" fmla="*/ 340207 w 351447"/>
                  <a:gd name="connsiteY3" fmla="*/ 600398 h 803732"/>
                  <a:gd name="connsiteX4" fmla="*/ 284628 w 351447"/>
                  <a:gd name="connsiteY4" fmla="*/ 775894 h 803732"/>
                  <a:gd name="connsiteX5" fmla="*/ 68605 w 351447"/>
                  <a:gd name="connsiteY5" fmla="*/ 784771 h 803732"/>
                  <a:gd name="connsiteX6" fmla="*/ 6833 w 351447"/>
                  <a:gd name="connsiteY6" fmla="*/ 593254 h 803732"/>
                  <a:gd name="connsiteX7" fmla="*/ 157381 w 351447"/>
                  <a:gd name="connsiteY7" fmla="*/ 367521 h 803732"/>
                  <a:gd name="connsiteX8" fmla="*/ 8980 w 351447"/>
                  <a:gd name="connsiteY8" fmla="*/ 169022 h 803732"/>
                  <a:gd name="connsiteX9" fmla="*/ 129227 w 351447"/>
                  <a:gd name="connsiteY9" fmla="*/ 97357 h 803732"/>
                  <a:gd name="connsiteX0" fmla="*/ 342082 w 389412"/>
                  <a:gd name="connsiteY0" fmla="*/ 7354 h 811086"/>
                  <a:gd name="connsiteX1" fmla="*/ 371028 w 389412"/>
                  <a:gd name="connsiteY1" fmla="*/ 193414 h 811086"/>
                  <a:gd name="connsiteX2" fmla="*/ 226534 w 389412"/>
                  <a:gd name="connsiteY2" fmla="*/ 382180 h 811086"/>
                  <a:gd name="connsiteX3" fmla="*/ 378172 w 389412"/>
                  <a:gd name="connsiteY3" fmla="*/ 607752 h 811086"/>
                  <a:gd name="connsiteX4" fmla="*/ 322593 w 389412"/>
                  <a:gd name="connsiteY4" fmla="*/ 783248 h 811086"/>
                  <a:gd name="connsiteX5" fmla="*/ 106570 w 389412"/>
                  <a:gd name="connsiteY5" fmla="*/ 792125 h 811086"/>
                  <a:gd name="connsiteX6" fmla="*/ 44798 w 389412"/>
                  <a:gd name="connsiteY6" fmla="*/ 600608 h 811086"/>
                  <a:gd name="connsiteX7" fmla="*/ 195346 w 389412"/>
                  <a:gd name="connsiteY7" fmla="*/ 374875 h 811086"/>
                  <a:gd name="connsiteX8" fmla="*/ 46945 w 389412"/>
                  <a:gd name="connsiteY8" fmla="*/ 176376 h 811086"/>
                  <a:gd name="connsiteX9" fmla="*/ 76705 w 389412"/>
                  <a:gd name="connsiteY9" fmla="*/ 14223 h 811086"/>
                  <a:gd name="connsiteX0" fmla="*/ 307205 w 354535"/>
                  <a:gd name="connsiteY0" fmla="*/ 0 h 803732"/>
                  <a:gd name="connsiteX1" fmla="*/ 336151 w 354535"/>
                  <a:gd name="connsiteY1" fmla="*/ 186060 h 803732"/>
                  <a:gd name="connsiteX2" fmla="*/ 191657 w 354535"/>
                  <a:gd name="connsiteY2" fmla="*/ 374826 h 803732"/>
                  <a:gd name="connsiteX3" fmla="*/ 343295 w 354535"/>
                  <a:gd name="connsiteY3" fmla="*/ 600398 h 803732"/>
                  <a:gd name="connsiteX4" fmla="*/ 287716 w 354535"/>
                  <a:gd name="connsiteY4" fmla="*/ 775894 h 803732"/>
                  <a:gd name="connsiteX5" fmla="*/ 71693 w 354535"/>
                  <a:gd name="connsiteY5" fmla="*/ 784771 h 803732"/>
                  <a:gd name="connsiteX6" fmla="*/ 9921 w 354535"/>
                  <a:gd name="connsiteY6" fmla="*/ 593254 h 803732"/>
                  <a:gd name="connsiteX7" fmla="*/ 160469 w 354535"/>
                  <a:gd name="connsiteY7" fmla="*/ 367521 h 803732"/>
                  <a:gd name="connsiteX8" fmla="*/ 12068 w 354535"/>
                  <a:gd name="connsiteY8" fmla="*/ 169022 h 803732"/>
                  <a:gd name="connsiteX9" fmla="*/ 41828 w 354535"/>
                  <a:gd name="connsiteY9" fmla="*/ 6869 h 80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35" h="803732">
                    <a:moveTo>
                      <a:pt x="307205" y="0"/>
                    </a:moveTo>
                    <a:cubicBezTo>
                      <a:pt x="356418" y="30024"/>
                      <a:pt x="369300" y="107715"/>
                      <a:pt x="336151" y="186060"/>
                    </a:cubicBezTo>
                    <a:cubicBezTo>
                      <a:pt x="283952" y="264406"/>
                      <a:pt x="190466" y="305770"/>
                      <a:pt x="191657" y="374826"/>
                    </a:cubicBezTo>
                    <a:cubicBezTo>
                      <a:pt x="192848" y="443882"/>
                      <a:pt x="332445" y="544666"/>
                      <a:pt x="343295" y="600398"/>
                    </a:cubicBezTo>
                    <a:cubicBezTo>
                      <a:pt x="354145" y="656130"/>
                      <a:pt x="332983" y="745165"/>
                      <a:pt x="287716" y="775894"/>
                    </a:cubicBezTo>
                    <a:cubicBezTo>
                      <a:pt x="242449" y="806623"/>
                      <a:pt x="117992" y="815211"/>
                      <a:pt x="71693" y="784771"/>
                    </a:cubicBezTo>
                    <a:cubicBezTo>
                      <a:pt x="25394" y="754331"/>
                      <a:pt x="-4875" y="662796"/>
                      <a:pt x="9921" y="593254"/>
                    </a:cubicBezTo>
                    <a:cubicBezTo>
                      <a:pt x="24717" y="523712"/>
                      <a:pt x="160111" y="438226"/>
                      <a:pt x="160469" y="367521"/>
                    </a:cubicBezTo>
                    <a:cubicBezTo>
                      <a:pt x="160827" y="296816"/>
                      <a:pt x="30810" y="229686"/>
                      <a:pt x="12068" y="169022"/>
                    </a:cubicBezTo>
                    <a:cubicBezTo>
                      <a:pt x="-6674" y="108358"/>
                      <a:pt x="-8313" y="36468"/>
                      <a:pt x="41828" y="6869"/>
                    </a:cubicBezTo>
                  </a:path>
                </a:pathLst>
              </a:custGeom>
              <a:noFill/>
              <a:ln>
                <a:solidFill>
                  <a:srgbClr val="724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78B9F5C-B22C-4126-AF94-0F5B02CDB0DD}"/>
              </a:ext>
            </a:extLst>
          </p:cNvPr>
          <p:cNvSpPr/>
          <p:nvPr/>
        </p:nvSpPr>
        <p:spPr>
          <a:xfrm>
            <a:off x="9918849" y="1792052"/>
            <a:ext cx="1587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18,9 × 14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5D1192-0DFF-4B60-9E3B-5158E7E20AFB}"/>
              </a:ext>
            </a:extLst>
          </p:cNvPr>
          <p:cNvSpPr/>
          <p:nvPr/>
        </p:nvSpPr>
        <p:spPr>
          <a:xfrm>
            <a:off x="5782803" y="1792051"/>
            <a:ext cx="1587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13 × 5,06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F133F7-13CE-4DD0-82D1-47427C0269DC}"/>
              </a:ext>
            </a:extLst>
          </p:cNvPr>
          <p:cNvSpPr/>
          <p:nvPr/>
        </p:nvSpPr>
        <p:spPr>
          <a:xfrm>
            <a:off x="1484854" y="1792051"/>
            <a:ext cx="1587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21 × 7,43</a:t>
            </a:r>
            <a:endParaRPr lang="en-US" sz="3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92032E-55D8-4D35-A4B6-504EF8FEDD32}"/>
              </a:ext>
            </a:extLst>
          </p:cNvPr>
          <p:cNvCxnSpPr/>
          <p:nvPr/>
        </p:nvCxnSpPr>
        <p:spPr>
          <a:xfrm>
            <a:off x="8401726" y="2072184"/>
            <a:ext cx="0" cy="362936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43D7-A9FB-483C-91EB-93567F3E4B92}"/>
              </a:ext>
            </a:extLst>
          </p:cNvPr>
          <p:cNvCxnSpPr/>
          <p:nvPr/>
        </p:nvCxnSpPr>
        <p:spPr>
          <a:xfrm>
            <a:off x="4055634" y="2115216"/>
            <a:ext cx="0" cy="362936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AC15374-B0A6-4D9F-8F3C-8E1C39552DE3}"/>
              </a:ext>
            </a:extLst>
          </p:cNvPr>
          <p:cNvSpPr/>
          <p:nvPr/>
        </p:nvSpPr>
        <p:spPr>
          <a:xfrm>
            <a:off x="9557188" y="3603582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264,6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4446B-AF21-4257-9DC7-0E4A2BC125A4}"/>
              </a:ext>
            </a:extLst>
          </p:cNvPr>
          <p:cNvSpPr/>
          <p:nvPr/>
        </p:nvSpPr>
        <p:spPr>
          <a:xfrm>
            <a:off x="5731146" y="3603582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65,78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440C9A-93E1-4377-862C-AC08B3070DF0}"/>
              </a:ext>
            </a:extLst>
          </p:cNvPr>
          <p:cNvSpPr/>
          <p:nvPr/>
        </p:nvSpPr>
        <p:spPr>
          <a:xfrm>
            <a:off x="1758918" y="3606348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156,03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9657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CB32B7-BED3-49EF-BC2C-82A880B34981}"/>
              </a:ext>
            </a:extLst>
          </p:cNvPr>
          <p:cNvSpPr/>
          <p:nvPr/>
        </p:nvSpPr>
        <p:spPr>
          <a:xfrm>
            <a:off x="1042416" y="805941"/>
            <a:ext cx="9070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ضرب كسر عشري بالعدد ( 10، 100، 1000) نُحرّك الفاصلة العشرية إلى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اليمين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بمقدار عدد أصفار العدد.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C9EA96-9852-4C88-ACEB-87B5D18CEDEC}"/>
              </a:ext>
            </a:extLst>
          </p:cNvPr>
          <p:cNvSpPr/>
          <p:nvPr/>
        </p:nvSpPr>
        <p:spPr>
          <a:xfrm>
            <a:off x="5678424" y="2537567"/>
            <a:ext cx="106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10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A8003098-2398-41AC-A4F5-46125B3B6C9F}"/>
              </a:ext>
            </a:extLst>
          </p:cNvPr>
          <p:cNvSpPr/>
          <p:nvPr/>
        </p:nvSpPr>
        <p:spPr>
          <a:xfrm>
            <a:off x="6915398" y="2283269"/>
            <a:ext cx="914400" cy="914400"/>
          </a:xfrm>
          <a:prstGeom prst="arc">
            <a:avLst>
              <a:gd name="adj1" fmla="val 337971"/>
              <a:gd name="adj2" fmla="val 10652758"/>
            </a:avLst>
          </a:prstGeom>
          <a:ln w="28575">
            <a:solidFill>
              <a:schemeClr val="accent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9F0DC-0A68-4B04-A33B-F7D0070EF52F}"/>
              </a:ext>
            </a:extLst>
          </p:cNvPr>
          <p:cNvSpPr/>
          <p:nvPr/>
        </p:nvSpPr>
        <p:spPr>
          <a:xfrm>
            <a:off x="5678424" y="3496956"/>
            <a:ext cx="106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100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E6E0088-4293-4A57-8516-59446465E14A}"/>
              </a:ext>
            </a:extLst>
          </p:cNvPr>
          <p:cNvSpPr/>
          <p:nvPr/>
        </p:nvSpPr>
        <p:spPr>
          <a:xfrm>
            <a:off x="6915398" y="3242658"/>
            <a:ext cx="914400" cy="914400"/>
          </a:xfrm>
          <a:prstGeom prst="arc">
            <a:avLst>
              <a:gd name="adj1" fmla="val 337971"/>
              <a:gd name="adj2" fmla="val 10652758"/>
            </a:avLst>
          </a:prstGeom>
          <a:ln w="28575">
            <a:solidFill>
              <a:schemeClr val="accent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0B06934-E0FB-4E0F-9A65-BAE467DF9780}"/>
              </a:ext>
            </a:extLst>
          </p:cNvPr>
          <p:cNvSpPr/>
          <p:nvPr/>
        </p:nvSpPr>
        <p:spPr>
          <a:xfrm>
            <a:off x="7814044" y="3242658"/>
            <a:ext cx="914400" cy="914400"/>
          </a:xfrm>
          <a:prstGeom prst="arc">
            <a:avLst>
              <a:gd name="adj1" fmla="val 337971"/>
              <a:gd name="adj2" fmla="val 9916030"/>
            </a:avLst>
          </a:prstGeom>
          <a:ln w="28575">
            <a:solidFill>
              <a:schemeClr val="accent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18AA2-AEAD-4D8B-B700-AB2BFA819E0C}"/>
              </a:ext>
            </a:extLst>
          </p:cNvPr>
          <p:cNvSpPr/>
          <p:nvPr/>
        </p:nvSpPr>
        <p:spPr>
          <a:xfrm>
            <a:off x="5093208" y="4456345"/>
            <a:ext cx="164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1000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4B5F30B-B50C-4A45-AAEF-EFB16ABAD406}"/>
              </a:ext>
            </a:extLst>
          </p:cNvPr>
          <p:cNvSpPr/>
          <p:nvPr/>
        </p:nvSpPr>
        <p:spPr>
          <a:xfrm>
            <a:off x="6915398" y="4202047"/>
            <a:ext cx="914400" cy="914400"/>
          </a:xfrm>
          <a:prstGeom prst="arc">
            <a:avLst>
              <a:gd name="adj1" fmla="val 337971"/>
              <a:gd name="adj2" fmla="val 10652758"/>
            </a:avLst>
          </a:prstGeom>
          <a:ln w="28575">
            <a:solidFill>
              <a:schemeClr val="accent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6B9D72D-E8FC-49C9-B6DC-98F02F2F9751}"/>
              </a:ext>
            </a:extLst>
          </p:cNvPr>
          <p:cNvSpPr/>
          <p:nvPr/>
        </p:nvSpPr>
        <p:spPr>
          <a:xfrm>
            <a:off x="7814044" y="4202047"/>
            <a:ext cx="914400" cy="914400"/>
          </a:xfrm>
          <a:prstGeom prst="arc">
            <a:avLst>
              <a:gd name="adj1" fmla="val 337971"/>
              <a:gd name="adj2" fmla="val 9916030"/>
            </a:avLst>
          </a:prstGeom>
          <a:ln w="28575">
            <a:solidFill>
              <a:schemeClr val="accent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632DD13-FFC3-4BBA-BD3A-C27860DC3353}"/>
              </a:ext>
            </a:extLst>
          </p:cNvPr>
          <p:cNvSpPr/>
          <p:nvPr/>
        </p:nvSpPr>
        <p:spPr>
          <a:xfrm>
            <a:off x="8712690" y="4188276"/>
            <a:ext cx="914400" cy="914400"/>
          </a:xfrm>
          <a:prstGeom prst="arc">
            <a:avLst>
              <a:gd name="adj1" fmla="val 337971"/>
              <a:gd name="adj2" fmla="val 9916030"/>
            </a:avLst>
          </a:prstGeom>
          <a:ln w="28575">
            <a:solidFill>
              <a:schemeClr val="accent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64CA-0D8F-4358-8AEB-277452B09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40" y="865484"/>
            <a:ext cx="1747140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7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13">
            <a:extLst>
              <a:ext uri="{FF2B5EF4-FFF2-40B4-BE49-F238E27FC236}">
                <a16:creationId xmlns:a16="http://schemas.microsoft.com/office/drawing/2014/main" id="{C7CEC359-BD03-47EA-A4E3-1963CC4EF2B7}"/>
              </a:ext>
            </a:extLst>
          </p:cNvPr>
          <p:cNvSpPr/>
          <p:nvPr/>
        </p:nvSpPr>
        <p:spPr>
          <a:xfrm>
            <a:off x="2033195" y="389814"/>
            <a:ext cx="969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 الضّرب فيما يأتي: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31CF86C-6A7E-4A35-A285-12D2EC42A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30005"/>
              </p:ext>
            </p:extLst>
          </p:nvPr>
        </p:nvGraphicFramePr>
        <p:xfrm>
          <a:off x="4220308" y="1247203"/>
          <a:ext cx="7053382" cy="4403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4025">
                  <a:extLst>
                    <a:ext uri="{9D8B030D-6E8A-4147-A177-3AD203B41FA5}">
                      <a16:colId xmlns:a16="http://schemas.microsoft.com/office/drawing/2014/main" val="2686156257"/>
                    </a:ext>
                  </a:extLst>
                </a:gridCol>
                <a:gridCol w="3169937">
                  <a:extLst>
                    <a:ext uri="{9D8B030D-6E8A-4147-A177-3AD203B41FA5}">
                      <a16:colId xmlns:a16="http://schemas.microsoft.com/office/drawing/2014/main" val="4165801339"/>
                    </a:ext>
                  </a:extLst>
                </a:gridCol>
                <a:gridCol w="749420">
                  <a:extLst>
                    <a:ext uri="{9D8B030D-6E8A-4147-A177-3AD203B41FA5}">
                      <a16:colId xmlns:a16="http://schemas.microsoft.com/office/drawing/2014/main" val="3279285800"/>
                    </a:ext>
                  </a:extLst>
                </a:gridCol>
              </a:tblGrid>
              <a:tr h="146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5,73 ×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=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4154518"/>
                  </a:ext>
                </a:extLst>
              </a:tr>
              <a:tr h="146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2,391 ×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=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1103760"/>
                  </a:ext>
                </a:extLst>
              </a:tr>
              <a:tr h="146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0,00254 ×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1000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=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2368375"/>
                  </a:ext>
                </a:extLst>
              </a:tr>
            </a:tbl>
          </a:graphicData>
        </a:graphic>
      </p:graphicFrame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8AE09B08-FB27-42A7-8AE6-2331382A7DE1}"/>
              </a:ext>
            </a:extLst>
          </p:cNvPr>
          <p:cNvSpPr/>
          <p:nvPr/>
        </p:nvSpPr>
        <p:spPr>
          <a:xfrm>
            <a:off x="1033717" y="2339693"/>
            <a:ext cx="7500771" cy="584775"/>
          </a:xfrm>
          <a:prstGeom prst="wedgeRectCallout">
            <a:avLst>
              <a:gd name="adj1" fmla="val 48316"/>
              <a:gd name="adj2" fmla="val -85973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 صفر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لذا نُحرّك الفاصلة العشرية منزلة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واحدة لليمين 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B1D3461-BA0C-4587-AA64-4AC1E050D608}"/>
              </a:ext>
            </a:extLst>
          </p:cNvPr>
          <p:cNvSpPr/>
          <p:nvPr/>
        </p:nvSpPr>
        <p:spPr>
          <a:xfrm>
            <a:off x="4782770" y="1587833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3 7 5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546831-6231-4ED1-84AA-A985382F8B2B}"/>
              </a:ext>
            </a:extLst>
          </p:cNvPr>
          <p:cNvSpPr/>
          <p:nvPr/>
        </p:nvSpPr>
        <p:spPr>
          <a:xfrm>
            <a:off x="5289274" y="1567954"/>
            <a:ext cx="399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2" name="Speech Bubble: Rectangle 61">
            <a:extLst>
              <a:ext uri="{FF2B5EF4-FFF2-40B4-BE49-F238E27FC236}">
                <a16:creationId xmlns:a16="http://schemas.microsoft.com/office/drawing/2014/main" id="{5C3B5382-62C9-46C6-A2C2-3381A218B65C}"/>
              </a:ext>
            </a:extLst>
          </p:cNvPr>
          <p:cNvSpPr/>
          <p:nvPr/>
        </p:nvSpPr>
        <p:spPr>
          <a:xfrm>
            <a:off x="2091382" y="3801736"/>
            <a:ext cx="6532558" cy="584775"/>
          </a:xfrm>
          <a:prstGeom prst="wedgeRectCallout">
            <a:avLst>
              <a:gd name="adj1" fmla="val 46186"/>
              <a:gd name="adj2" fmla="val -87673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صِفران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لذا نُحرّك الفاصلة العشرية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منزلتين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لليمين 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5E0421-FED9-47C0-86F0-FFDB27146C93}"/>
              </a:ext>
            </a:extLst>
          </p:cNvPr>
          <p:cNvSpPr/>
          <p:nvPr/>
        </p:nvSpPr>
        <p:spPr>
          <a:xfrm>
            <a:off x="4872222" y="3049876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1 9 3 2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31828A7-B71C-400D-8058-FD9191CA21E3}"/>
              </a:ext>
            </a:extLst>
          </p:cNvPr>
          <p:cNvSpPr/>
          <p:nvPr/>
        </p:nvSpPr>
        <p:spPr>
          <a:xfrm>
            <a:off x="5096786" y="3029997"/>
            <a:ext cx="399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5" name="Speech Bubble: Rectangle 64">
            <a:extLst>
              <a:ext uri="{FF2B5EF4-FFF2-40B4-BE49-F238E27FC236}">
                <a16:creationId xmlns:a16="http://schemas.microsoft.com/office/drawing/2014/main" id="{0FE01936-6A5D-49CF-94AF-BCB98502FBA2}"/>
              </a:ext>
            </a:extLst>
          </p:cNvPr>
          <p:cNvSpPr/>
          <p:nvPr/>
        </p:nvSpPr>
        <p:spPr>
          <a:xfrm>
            <a:off x="2029744" y="5263779"/>
            <a:ext cx="6732933" cy="584775"/>
          </a:xfrm>
          <a:prstGeom prst="wedgeRectCallout">
            <a:avLst>
              <a:gd name="adj1" fmla="val 39491"/>
              <a:gd name="adj2" fmla="val -91072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 3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أصفار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لذا نُحرّك الفاصلة العشرية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منازل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لليمين 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AD07B7D-235D-499D-8F51-3BDF63FFC450}"/>
              </a:ext>
            </a:extLst>
          </p:cNvPr>
          <p:cNvSpPr/>
          <p:nvPr/>
        </p:nvSpPr>
        <p:spPr>
          <a:xfrm>
            <a:off x="4872222" y="4511919"/>
            <a:ext cx="2000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4 5 2  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5B53973-4957-4B55-B206-E72E2383A157}"/>
              </a:ext>
            </a:extLst>
          </p:cNvPr>
          <p:cNvSpPr/>
          <p:nvPr/>
        </p:nvSpPr>
        <p:spPr>
          <a:xfrm>
            <a:off x="5235523" y="4492040"/>
            <a:ext cx="399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773FA0-E064-4E8F-8015-7F6F444F6C9C}"/>
              </a:ext>
            </a:extLst>
          </p:cNvPr>
          <p:cNvSpPr/>
          <p:nvPr/>
        </p:nvSpPr>
        <p:spPr>
          <a:xfrm>
            <a:off x="5065189" y="4511918"/>
            <a:ext cx="1000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0 0 0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56F8D4D0-6DED-47FE-B100-585A04AB5C9A}"/>
              </a:ext>
            </a:extLst>
          </p:cNvPr>
          <p:cNvSpPr/>
          <p:nvPr/>
        </p:nvSpPr>
        <p:spPr>
          <a:xfrm>
            <a:off x="2950277" y="5158249"/>
            <a:ext cx="3111749" cy="584775"/>
          </a:xfrm>
          <a:prstGeom prst="wedgeRectCallout">
            <a:avLst>
              <a:gd name="adj1" fmla="val 39491"/>
              <a:gd name="adj2" fmla="val -91072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حذف هذه الأصفار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6204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1979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198 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1.11111E-6 L 0.04532 0.0004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198 1.11111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1.11111E-6 L 0.04532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0046 L 0.06498 -3.33333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60" grpId="0"/>
      <p:bldP spid="61" grpId="0"/>
      <p:bldP spid="61" grpId="1"/>
      <p:bldP spid="62" grpId="0" animBg="1"/>
      <p:bldP spid="62" grpId="1" animBg="1"/>
      <p:bldP spid="63" grpId="0"/>
      <p:bldP spid="64" grpId="0"/>
      <p:bldP spid="64" grpId="1"/>
      <p:bldP spid="64" grpId="2"/>
      <p:bldP spid="65" grpId="0" animBg="1"/>
      <p:bldP spid="65" grpId="1" animBg="1"/>
      <p:bldP spid="66" grpId="0"/>
      <p:bldP spid="67" grpId="0"/>
      <p:bldP spid="67" grpId="1"/>
      <p:bldP spid="67" grpId="2"/>
      <p:bldP spid="67" grpId="3"/>
      <p:bldP spid="68" grpId="0"/>
      <p:bldP spid="68" grpId="1"/>
      <p:bldP spid="69" grpId="0" animBg="1"/>
      <p:bldP spid="6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3">
            <a:extLst>
              <a:ext uri="{FF2B5EF4-FFF2-40B4-BE49-F238E27FC236}">
                <a16:creationId xmlns:a16="http://schemas.microsoft.com/office/drawing/2014/main" id="{4DD37213-5998-40A5-9ED1-61FB5FA63AD6}"/>
              </a:ext>
            </a:extLst>
          </p:cNvPr>
          <p:cNvSpPr/>
          <p:nvPr/>
        </p:nvSpPr>
        <p:spPr>
          <a:xfrm>
            <a:off x="2033195" y="389814"/>
            <a:ext cx="969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 الضّرب فيما يأتي:</a:t>
            </a:r>
          </a:p>
        </p:txBody>
      </p:sp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FF1E01C2-76B0-4D47-8F6D-ED2A37C0C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57634"/>
              </p:ext>
            </p:extLst>
          </p:nvPr>
        </p:nvGraphicFramePr>
        <p:xfrm>
          <a:off x="4220308" y="1247203"/>
          <a:ext cx="7053382" cy="293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4025">
                  <a:extLst>
                    <a:ext uri="{9D8B030D-6E8A-4147-A177-3AD203B41FA5}">
                      <a16:colId xmlns:a16="http://schemas.microsoft.com/office/drawing/2014/main" val="2686156257"/>
                    </a:ext>
                  </a:extLst>
                </a:gridCol>
                <a:gridCol w="3169937">
                  <a:extLst>
                    <a:ext uri="{9D8B030D-6E8A-4147-A177-3AD203B41FA5}">
                      <a16:colId xmlns:a16="http://schemas.microsoft.com/office/drawing/2014/main" val="4165801339"/>
                    </a:ext>
                  </a:extLst>
                </a:gridCol>
                <a:gridCol w="749420">
                  <a:extLst>
                    <a:ext uri="{9D8B030D-6E8A-4147-A177-3AD203B41FA5}">
                      <a16:colId xmlns:a16="http://schemas.microsoft.com/office/drawing/2014/main" val="3279285800"/>
                    </a:ext>
                  </a:extLst>
                </a:gridCol>
              </a:tblGrid>
              <a:tr h="146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4,6 ×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=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4154518"/>
                  </a:ext>
                </a:extLst>
              </a:tr>
              <a:tr h="146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1,3 ×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1000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=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1103760"/>
                  </a:ext>
                </a:extLst>
              </a:tr>
            </a:tbl>
          </a:graphicData>
        </a:graphic>
      </p:graphicFrame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7EEBD1C8-D434-49DE-8C27-4AEC952693F0}"/>
              </a:ext>
            </a:extLst>
          </p:cNvPr>
          <p:cNvSpPr/>
          <p:nvPr/>
        </p:nvSpPr>
        <p:spPr>
          <a:xfrm>
            <a:off x="3969264" y="2339692"/>
            <a:ext cx="4689104" cy="584775"/>
          </a:xfrm>
          <a:prstGeom prst="wedgeRectCallout">
            <a:avLst>
              <a:gd name="adj1" fmla="val 48316"/>
              <a:gd name="adj2" fmla="val -85973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نُحرّك الفاصلة العشرية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منزلتين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لليمين 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63898636-5FAF-4539-8E41-D1BC9DE56381}"/>
              </a:ext>
            </a:extLst>
          </p:cNvPr>
          <p:cNvSpPr/>
          <p:nvPr/>
        </p:nvSpPr>
        <p:spPr>
          <a:xfrm>
            <a:off x="3322570" y="2339693"/>
            <a:ext cx="6391494" cy="584775"/>
          </a:xfrm>
          <a:prstGeom prst="wedgeRectCallout">
            <a:avLst>
              <a:gd name="adj1" fmla="val 48316"/>
              <a:gd name="adj2" fmla="val -85973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منزلة واحدة يمين الفاصلة العشرية، لذا نضيف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صفرًا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EA4DF-ED03-498B-9424-9BE9F9ADECFE}"/>
              </a:ext>
            </a:extLst>
          </p:cNvPr>
          <p:cNvSpPr/>
          <p:nvPr/>
        </p:nvSpPr>
        <p:spPr>
          <a:xfrm>
            <a:off x="9659200" y="165184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1546AA-21AB-49C0-B6EB-DAEC27512A09}"/>
              </a:ext>
            </a:extLst>
          </p:cNvPr>
          <p:cNvSpPr/>
          <p:nvPr/>
        </p:nvSpPr>
        <p:spPr>
          <a:xfrm>
            <a:off x="4782770" y="1587833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0 6 4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550F06-64B7-44CC-8735-A910691ED33D}"/>
              </a:ext>
            </a:extLst>
          </p:cNvPr>
          <p:cNvSpPr/>
          <p:nvPr/>
        </p:nvSpPr>
        <p:spPr>
          <a:xfrm>
            <a:off x="5289274" y="1567954"/>
            <a:ext cx="399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DFC4D88D-AF1C-4B45-8583-F2EF1DE55C84}"/>
              </a:ext>
            </a:extLst>
          </p:cNvPr>
          <p:cNvSpPr/>
          <p:nvPr/>
        </p:nvSpPr>
        <p:spPr>
          <a:xfrm>
            <a:off x="3865068" y="3809031"/>
            <a:ext cx="4793300" cy="584775"/>
          </a:xfrm>
          <a:prstGeom prst="wedgeRectCallout">
            <a:avLst>
              <a:gd name="adj1" fmla="val 48316"/>
              <a:gd name="adj2" fmla="val -85973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نُحرّك الفاصلة العشرية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منازل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لليمين 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2BD45437-B819-41AD-9B6C-7A55226ACD77}"/>
              </a:ext>
            </a:extLst>
          </p:cNvPr>
          <p:cNvSpPr/>
          <p:nvPr/>
        </p:nvSpPr>
        <p:spPr>
          <a:xfrm>
            <a:off x="3206151" y="3767511"/>
            <a:ext cx="6643165" cy="584775"/>
          </a:xfrm>
          <a:prstGeom prst="wedgeRectCallout">
            <a:avLst>
              <a:gd name="adj1" fmla="val 48316"/>
              <a:gd name="adj2" fmla="val -85973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منزلة واحدة يمين الفاصلة العشرية، لذا نضيف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صفرين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33AD3D-5ABC-466E-AE43-8A592C6F3C7C}"/>
              </a:ext>
            </a:extLst>
          </p:cNvPr>
          <p:cNvSpPr/>
          <p:nvPr/>
        </p:nvSpPr>
        <p:spPr>
          <a:xfrm>
            <a:off x="9682646" y="312118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851790-CEE0-4ED1-A19A-D5AD0A4FA973}"/>
              </a:ext>
            </a:extLst>
          </p:cNvPr>
          <p:cNvSpPr/>
          <p:nvPr/>
        </p:nvSpPr>
        <p:spPr>
          <a:xfrm>
            <a:off x="5033972" y="3057172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0 0 3 1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086CEF-8341-4D6C-82D3-00BEBE0973D9}"/>
              </a:ext>
            </a:extLst>
          </p:cNvPr>
          <p:cNvSpPr/>
          <p:nvPr/>
        </p:nvSpPr>
        <p:spPr>
          <a:xfrm>
            <a:off x="5289274" y="3037293"/>
            <a:ext cx="399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FAF42-0A77-4581-B5E5-FB75BF75B106}"/>
              </a:ext>
            </a:extLst>
          </p:cNvPr>
          <p:cNvSpPr/>
          <p:nvPr/>
        </p:nvSpPr>
        <p:spPr>
          <a:xfrm>
            <a:off x="9829074" y="312118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37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1979 -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4.44444E-6 L 0.04102 -4.44444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1979 -4.44444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4.44444E-6 L 0.04102 -4.44444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2 -4.81481E-6 L 0.06068 0.0009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" grpId="0"/>
      <p:bldP spid="25" grpId="0"/>
      <p:bldP spid="26" grpId="0"/>
      <p:bldP spid="26" grpId="1"/>
      <p:bldP spid="26" grpId="2"/>
      <p:bldP spid="26" grpId="3"/>
      <p:bldP spid="29" grpId="0" animBg="1"/>
      <p:bldP spid="29" grpId="1" animBg="1"/>
      <p:bldP spid="30" grpId="0" animBg="1"/>
      <p:bldP spid="30" grpId="1" animBg="1"/>
      <p:bldP spid="31" grpId="0"/>
      <p:bldP spid="35" grpId="0"/>
      <p:bldP spid="36" grpId="0"/>
      <p:bldP spid="36" grpId="1"/>
      <p:bldP spid="36" grpId="2"/>
      <p:bldP spid="36" grpId="3"/>
      <p:bldP spid="36" grpId="4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31CF86C-6A7E-4A35-A285-12D2EC42A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43017"/>
              </p:ext>
            </p:extLst>
          </p:nvPr>
        </p:nvGraphicFramePr>
        <p:xfrm>
          <a:off x="4220308" y="1247203"/>
          <a:ext cx="7053382" cy="4403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4025">
                  <a:extLst>
                    <a:ext uri="{9D8B030D-6E8A-4147-A177-3AD203B41FA5}">
                      <a16:colId xmlns:a16="http://schemas.microsoft.com/office/drawing/2014/main" val="2686156257"/>
                    </a:ext>
                  </a:extLst>
                </a:gridCol>
                <a:gridCol w="3169937">
                  <a:extLst>
                    <a:ext uri="{9D8B030D-6E8A-4147-A177-3AD203B41FA5}">
                      <a16:colId xmlns:a16="http://schemas.microsoft.com/office/drawing/2014/main" val="4165801339"/>
                    </a:ext>
                  </a:extLst>
                </a:gridCol>
                <a:gridCol w="749420">
                  <a:extLst>
                    <a:ext uri="{9D8B030D-6E8A-4147-A177-3AD203B41FA5}">
                      <a16:colId xmlns:a16="http://schemas.microsoft.com/office/drawing/2014/main" val="3279285800"/>
                    </a:ext>
                  </a:extLst>
                </a:gridCol>
              </a:tblGrid>
              <a:tr h="146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5,13 ×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=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4154518"/>
                  </a:ext>
                </a:extLst>
              </a:tr>
              <a:tr h="146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8,4 ×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=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1103760"/>
                  </a:ext>
                </a:extLst>
              </a:tr>
              <a:tr h="146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4,016 ×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1000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=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236837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853AAD5-A00F-4694-9433-084F24E4A0A4}"/>
              </a:ext>
            </a:extLst>
          </p:cNvPr>
          <p:cNvSpPr/>
          <p:nvPr/>
        </p:nvSpPr>
        <p:spPr>
          <a:xfrm>
            <a:off x="3344779" y="626853"/>
            <a:ext cx="865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الضّرب فيما يأتي: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9DD12-10E1-4A8C-9BCD-B0819E1B39CA}"/>
              </a:ext>
            </a:extLst>
          </p:cNvPr>
          <p:cNvGrpSpPr/>
          <p:nvPr/>
        </p:nvGrpSpPr>
        <p:grpSpPr>
          <a:xfrm>
            <a:off x="191179" y="159939"/>
            <a:ext cx="1532844" cy="1019397"/>
            <a:chOff x="458971" y="349431"/>
            <a:chExt cx="1532844" cy="10193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68D7C7-74BF-44E2-90D4-59AFD941F9CC}"/>
                </a:ext>
              </a:extLst>
            </p:cNvPr>
            <p:cNvSpPr/>
            <p:nvPr/>
          </p:nvSpPr>
          <p:spPr>
            <a:xfrm>
              <a:off x="880613" y="595652"/>
              <a:ext cx="11112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BH" sz="2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D6DADE-9DE9-4D31-B23C-4DD2C0AD6227}"/>
                </a:ext>
              </a:extLst>
            </p:cNvPr>
            <p:cNvGrpSpPr/>
            <p:nvPr/>
          </p:nvGrpSpPr>
          <p:grpSpPr>
            <a:xfrm>
              <a:off x="458971" y="349431"/>
              <a:ext cx="538716" cy="1019397"/>
              <a:chOff x="458971" y="349431"/>
              <a:chExt cx="538716" cy="101939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707C3D2-9780-4B56-B2E7-AD63FD5CD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r="31980"/>
              <a:stretch/>
            </p:blipFill>
            <p:spPr>
              <a:xfrm>
                <a:off x="458971" y="349431"/>
                <a:ext cx="538716" cy="1019397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F58E65E-C9BE-4309-B2FA-665CEE3C1A73}"/>
                  </a:ext>
                </a:extLst>
              </p:cNvPr>
              <p:cNvSpPr/>
              <p:nvPr/>
            </p:nvSpPr>
            <p:spPr>
              <a:xfrm>
                <a:off x="525730" y="439634"/>
                <a:ext cx="3802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4EF3009-2F3A-471D-8BDB-39229B4EDD2C}"/>
                  </a:ext>
                </a:extLst>
              </p:cNvPr>
              <p:cNvSpPr/>
              <p:nvPr/>
            </p:nvSpPr>
            <p:spPr>
              <a:xfrm>
                <a:off x="561579" y="464022"/>
                <a:ext cx="354535" cy="803732"/>
              </a:xfrm>
              <a:custGeom>
                <a:avLst/>
                <a:gdLst>
                  <a:gd name="connsiteX0" fmla="*/ 337405 w 340502"/>
                  <a:gd name="connsiteY0" fmla="*/ 27935 h 855271"/>
                  <a:gd name="connsiteX1" fmla="*/ 216077 w 340502"/>
                  <a:gd name="connsiteY1" fmla="*/ 359368 h 855271"/>
                  <a:gd name="connsiteX2" fmla="*/ 242710 w 340502"/>
                  <a:gd name="connsiteY2" fmla="*/ 468859 h 855271"/>
                  <a:gd name="connsiteX3" fmla="*/ 307813 w 340502"/>
                  <a:gd name="connsiteY3" fmla="*/ 803252 h 855271"/>
                  <a:gd name="connsiteX4" fmla="*/ 91790 w 340502"/>
                  <a:gd name="connsiteY4" fmla="*/ 812129 h 855271"/>
                  <a:gd name="connsiteX5" fmla="*/ 180566 w 340502"/>
                  <a:gd name="connsiteY5" fmla="*/ 394879 h 855271"/>
                  <a:gd name="connsiteX6" fmla="*/ 5972 w 340502"/>
                  <a:gd name="connsiteY6" fmla="*/ 134467 h 855271"/>
                  <a:gd name="connsiteX7" fmla="*/ 68116 w 340502"/>
                  <a:gd name="connsiteY7" fmla="*/ 30894 h 855271"/>
                  <a:gd name="connsiteX8" fmla="*/ 337405 w 340502"/>
                  <a:gd name="connsiteY8" fmla="*/ 27935 h 855271"/>
                  <a:gd name="connsiteX0" fmla="*/ 316430 w 319939"/>
                  <a:gd name="connsiteY0" fmla="*/ 30458 h 848916"/>
                  <a:gd name="connsiteX1" fmla="*/ 215817 w 319939"/>
                  <a:gd name="connsiteY1" fmla="*/ 353013 h 848916"/>
                  <a:gd name="connsiteX2" fmla="*/ 242450 w 319939"/>
                  <a:gd name="connsiteY2" fmla="*/ 462504 h 848916"/>
                  <a:gd name="connsiteX3" fmla="*/ 307553 w 319939"/>
                  <a:gd name="connsiteY3" fmla="*/ 796897 h 848916"/>
                  <a:gd name="connsiteX4" fmla="*/ 91530 w 319939"/>
                  <a:gd name="connsiteY4" fmla="*/ 805774 h 848916"/>
                  <a:gd name="connsiteX5" fmla="*/ 180306 w 319939"/>
                  <a:gd name="connsiteY5" fmla="*/ 388524 h 848916"/>
                  <a:gd name="connsiteX6" fmla="*/ 5712 w 319939"/>
                  <a:gd name="connsiteY6" fmla="*/ 128112 h 848916"/>
                  <a:gd name="connsiteX7" fmla="*/ 67856 w 319939"/>
                  <a:gd name="connsiteY7" fmla="*/ 24539 h 848916"/>
                  <a:gd name="connsiteX8" fmla="*/ 316430 w 319939"/>
                  <a:gd name="connsiteY8" fmla="*/ 30458 h 848916"/>
                  <a:gd name="connsiteX0" fmla="*/ 334499 w 337649"/>
                  <a:gd name="connsiteY0" fmla="*/ 27013 h 857308"/>
                  <a:gd name="connsiteX1" fmla="*/ 216131 w 337649"/>
                  <a:gd name="connsiteY1" fmla="*/ 361405 h 857308"/>
                  <a:gd name="connsiteX2" fmla="*/ 242764 w 337649"/>
                  <a:gd name="connsiteY2" fmla="*/ 470896 h 857308"/>
                  <a:gd name="connsiteX3" fmla="*/ 307867 w 337649"/>
                  <a:gd name="connsiteY3" fmla="*/ 805289 h 857308"/>
                  <a:gd name="connsiteX4" fmla="*/ 91844 w 337649"/>
                  <a:gd name="connsiteY4" fmla="*/ 814166 h 857308"/>
                  <a:gd name="connsiteX5" fmla="*/ 180620 w 337649"/>
                  <a:gd name="connsiteY5" fmla="*/ 396916 h 857308"/>
                  <a:gd name="connsiteX6" fmla="*/ 6026 w 337649"/>
                  <a:gd name="connsiteY6" fmla="*/ 136504 h 857308"/>
                  <a:gd name="connsiteX7" fmla="*/ 68170 w 337649"/>
                  <a:gd name="connsiteY7" fmla="*/ 32931 h 857308"/>
                  <a:gd name="connsiteX8" fmla="*/ 334499 w 337649"/>
                  <a:gd name="connsiteY8" fmla="*/ 27013 h 857308"/>
                  <a:gd name="connsiteX0" fmla="*/ 312693 w 316287"/>
                  <a:gd name="connsiteY0" fmla="*/ 31275 h 847282"/>
                  <a:gd name="connsiteX1" fmla="*/ 215756 w 316287"/>
                  <a:gd name="connsiteY1" fmla="*/ 351379 h 847282"/>
                  <a:gd name="connsiteX2" fmla="*/ 242389 w 316287"/>
                  <a:gd name="connsiteY2" fmla="*/ 460870 h 847282"/>
                  <a:gd name="connsiteX3" fmla="*/ 307492 w 316287"/>
                  <a:gd name="connsiteY3" fmla="*/ 795263 h 847282"/>
                  <a:gd name="connsiteX4" fmla="*/ 91469 w 316287"/>
                  <a:gd name="connsiteY4" fmla="*/ 804140 h 847282"/>
                  <a:gd name="connsiteX5" fmla="*/ 180245 w 316287"/>
                  <a:gd name="connsiteY5" fmla="*/ 386890 h 847282"/>
                  <a:gd name="connsiteX6" fmla="*/ 5651 w 316287"/>
                  <a:gd name="connsiteY6" fmla="*/ 126478 h 847282"/>
                  <a:gd name="connsiteX7" fmla="*/ 67795 w 316287"/>
                  <a:gd name="connsiteY7" fmla="*/ 22905 h 847282"/>
                  <a:gd name="connsiteX8" fmla="*/ 312693 w 316287"/>
                  <a:gd name="connsiteY8" fmla="*/ 31275 h 847282"/>
                  <a:gd name="connsiteX0" fmla="*/ 334499 w 337649"/>
                  <a:gd name="connsiteY0" fmla="*/ 28998 h 852149"/>
                  <a:gd name="connsiteX1" fmla="*/ 216131 w 337649"/>
                  <a:gd name="connsiteY1" fmla="*/ 356246 h 852149"/>
                  <a:gd name="connsiteX2" fmla="*/ 242764 w 337649"/>
                  <a:gd name="connsiteY2" fmla="*/ 465737 h 852149"/>
                  <a:gd name="connsiteX3" fmla="*/ 307867 w 337649"/>
                  <a:gd name="connsiteY3" fmla="*/ 800130 h 852149"/>
                  <a:gd name="connsiteX4" fmla="*/ 91844 w 337649"/>
                  <a:gd name="connsiteY4" fmla="*/ 809007 h 852149"/>
                  <a:gd name="connsiteX5" fmla="*/ 180620 w 337649"/>
                  <a:gd name="connsiteY5" fmla="*/ 391757 h 852149"/>
                  <a:gd name="connsiteX6" fmla="*/ 6026 w 337649"/>
                  <a:gd name="connsiteY6" fmla="*/ 131345 h 852149"/>
                  <a:gd name="connsiteX7" fmla="*/ 68170 w 337649"/>
                  <a:gd name="connsiteY7" fmla="*/ 27772 h 852149"/>
                  <a:gd name="connsiteX8" fmla="*/ 334499 w 337649"/>
                  <a:gd name="connsiteY8" fmla="*/ 28998 h 852149"/>
                  <a:gd name="connsiteX0" fmla="*/ 335484 w 338898"/>
                  <a:gd name="connsiteY0" fmla="*/ 28027 h 851178"/>
                  <a:gd name="connsiteX1" fmla="*/ 217116 w 338898"/>
                  <a:gd name="connsiteY1" fmla="*/ 355275 h 851178"/>
                  <a:gd name="connsiteX2" fmla="*/ 243749 w 338898"/>
                  <a:gd name="connsiteY2" fmla="*/ 464766 h 851178"/>
                  <a:gd name="connsiteX3" fmla="*/ 308852 w 338898"/>
                  <a:gd name="connsiteY3" fmla="*/ 799159 h 851178"/>
                  <a:gd name="connsiteX4" fmla="*/ 92829 w 338898"/>
                  <a:gd name="connsiteY4" fmla="*/ 808036 h 851178"/>
                  <a:gd name="connsiteX5" fmla="*/ 181605 w 338898"/>
                  <a:gd name="connsiteY5" fmla="*/ 390786 h 851178"/>
                  <a:gd name="connsiteX6" fmla="*/ 7011 w 338898"/>
                  <a:gd name="connsiteY6" fmla="*/ 130374 h 851178"/>
                  <a:gd name="connsiteX7" fmla="*/ 62011 w 338898"/>
                  <a:gd name="connsiteY7" fmla="*/ 29182 h 851178"/>
                  <a:gd name="connsiteX8" fmla="*/ 335484 w 338898"/>
                  <a:gd name="connsiteY8" fmla="*/ 28027 h 851178"/>
                  <a:gd name="connsiteX0" fmla="*/ 335484 w 377576"/>
                  <a:gd name="connsiteY0" fmla="*/ 28027 h 851178"/>
                  <a:gd name="connsiteX1" fmla="*/ 217116 w 377576"/>
                  <a:gd name="connsiteY1" fmla="*/ 355275 h 851178"/>
                  <a:gd name="connsiteX2" fmla="*/ 243749 w 377576"/>
                  <a:gd name="connsiteY2" fmla="*/ 464766 h 851178"/>
                  <a:gd name="connsiteX3" fmla="*/ 308852 w 377576"/>
                  <a:gd name="connsiteY3" fmla="*/ 799159 h 851178"/>
                  <a:gd name="connsiteX4" fmla="*/ 92829 w 377576"/>
                  <a:gd name="connsiteY4" fmla="*/ 808036 h 851178"/>
                  <a:gd name="connsiteX5" fmla="*/ 181605 w 377576"/>
                  <a:gd name="connsiteY5" fmla="*/ 390786 h 851178"/>
                  <a:gd name="connsiteX6" fmla="*/ 7011 w 377576"/>
                  <a:gd name="connsiteY6" fmla="*/ 130374 h 851178"/>
                  <a:gd name="connsiteX7" fmla="*/ 62011 w 377576"/>
                  <a:gd name="connsiteY7" fmla="*/ 29182 h 851178"/>
                  <a:gd name="connsiteX8" fmla="*/ 335484 w 377576"/>
                  <a:gd name="connsiteY8" fmla="*/ 28027 h 851178"/>
                  <a:gd name="connsiteX0" fmla="*/ 335484 w 339250"/>
                  <a:gd name="connsiteY0" fmla="*/ 28027 h 851178"/>
                  <a:gd name="connsiteX1" fmla="*/ 217116 w 339250"/>
                  <a:gd name="connsiteY1" fmla="*/ 355275 h 851178"/>
                  <a:gd name="connsiteX2" fmla="*/ 243749 w 339250"/>
                  <a:gd name="connsiteY2" fmla="*/ 464766 h 851178"/>
                  <a:gd name="connsiteX3" fmla="*/ 308852 w 339250"/>
                  <a:gd name="connsiteY3" fmla="*/ 799159 h 851178"/>
                  <a:gd name="connsiteX4" fmla="*/ 92829 w 339250"/>
                  <a:gd name="connsiteY4" fmla="*/ 808036 h 851178"/>
                  <a:gd name="connsiteX5" fmla="*/ 181605 w 339250"/>
                  <a:gd name="connsiteY5" fmla="*/ 390786 h 851178"/>
                  <a:gd name="connsiteX6" fmla="*/ 7011 w 339250"/>
                  <a:gd name="connsiteY6" fmla="*/ 130374 h 851178"/>
                  <a:gd name="connsiteX7" fmla="*/ 62011 w 339250"/>
                  <a:gd name="connsiteY7" fmla="*/ 29182 h 851178"/>
                  <a:gd name="connsiteX8" fmla="*/ 335484 w 339250"/>
                  <a:gd name="connsiteY8" fmla="*/ 28027 h 851178"/>
                  <a:gd name="connsiteX0" fmla="*/ 335484 w 369936"/>
                  <a:gd name="connsiteY0" fmla="*/ 77510 h 900661"/>
                  <a:gd name="connsiteX1" fmla="*/ 217116 w 369936"/>
                  <a:gd name="connsiteY1" fmla="*/ 404758 h 900661"/>
                  <a:gd name="connsiteX2" fmla="*/ 243749 w 369936"/>
                  <a:gd name="connsiteY2" fmla="*/ 514249 h 900661"/>
                  <a:gd name="connsiteX3" fmla="*/ 308852 w 369936"/>
                  <a:gd name="connsiteY3" fmla="*/ 848642 h 900661"/>
                  <a:gd name="connsiteX4" fmla="*/ 92829 w 369936"/>
                  <a:gd name="connsiteY4" fmla="*/ 857519 h 900661"/>
                  <a:gd name="connsiteX5" fmla="*/ 181605 w 369936"/>
                  <a:gd name="connsiteY5" fmla="*/ 440269 h 900661"/>
                  <a:gd name="connsiteX6" fmla="*/ 7011 w 369936"/>
                  <a:gd name="connsiteY6" fmla="*/ 179857 h 900661"/>
                  <a:gd name="connsiteX7" fmla="*/ 62011 w 369936"/>
                  <a:gd name="connsiteY7" fmla="*/ 78665 h 900661"/>
                  <a:gd name="connsiteX8" fmla="*/ 335484 w 369936"/>
                  <a:gd name="connsiteY8" fmla="*/ 77510 h 900661"/>
                  <a:gd name="connsiteX0" fmla="*/ 335484 w 365236"/>
                  <a:gd name="connsiteY0" fmla="*/ 3018 h 826169"/>
                  <a:gd name="connsiteX1" fmla="*/ 217116 w 365236"/>
                  <a:gd name="connsiteY1" fmla="*/ 330266 h 826169"/>
                  <a:gd name="connsiteX2" fmla="*/ 243749 w 365236"/>
                  <a:gd name="connsiteY2" fmla="*/ 439757 h 826169"/>
                  <a:gd name="connsiteX3" fmla="*/ 308852 w 365236"/>
                  <a:gd name="connsiteY3" fmla="*/ 774150 h 826169"/>
                  <a:gd name="connsiteX4" fmla="*/ 92829 w 365236"/>
                  <a:gd name="connsiteY4" fmla="*/ 783027 h 826169"/>
                  <a:gd name="connsiteX5" fmla="*/ 181605 w 365236"/>
                  <a:gd name="connsiteY5" fmla="*/ 365777 h 826169"/>
                  <a:gd name="connsiteX6" fmla="*/ 7011 w 365236"/>
                  <a:gd name="connsiteY6" fmla="*/ 105365 h 826169"/>
                  <a:gd name="connsiteX7" fmla="*/ 62011 w 365236"/>
                  <a:gd name="connsiteY7" fmla="*/ 4173 h 826169"/>
                  <a:gd name="connsiteX8" fmla="*/ 335484 w 365236"/>
                  <a:gd name="connsiteY8" fmla="*/ 3018 h 826169"/>
                  <a:gd name="connsiteX0" fmla="*/ 335484 w 350039"/>
                  <a:gd name="connsiteY0" fmla="*/ 3018 h 826169"/>
                  <a:gd name="connsiteX1" fmla="*/ 302519 w 350039"/>
                  <a:gd name="connsiteY1" fmla="*/ 184316 h 826169"/>
                  <a:gd name="connsiteX2" fmla="*/ 217116 w 350039"/>
                  <a:gd name="connsiteY2" fmla="*/ 330266 h 826169"/>
                  <a:gd name="connsiteX3" fmla="*/ 243749 w 350039"/>
                  <a:gd name="connsiteY3" fmla="*/ 439757 h 826169"/>
                  <a:gd name="connsiteX4" fmla="*/ 308852 w 350039"/>
                  <a:gd name="connsiteY4" fmla="*/ 774150 h 826169"/>
                  <a:gd name="connsiteX5" fmla="*/ 92829 w 350039"/>
                  <a:gd name="connsiteY5" fmla="*/ 783027 h 826169"/>
                  <a:gd name="connsiteX6" fmla="*/ 181605 w 350039"/>
                  <a:gd name="connsiteY6" fmla="*/ 365777 h 826169"/>
                  <a:gd name="connsiteX7" fmla="*/ 7011 w 350039"/>
                  <a:gd name="connsiteY7" fmla="*/ 105365 h 826169"/>
                  <a:gd name="connsiteX8" fmla="*/ 62011 w 350039"/>
                  <a:gd name="connsiteY8" fmla="*/ 4173 h 826169"/>
                  <a:gd name="connsiteX9" fmla="*/ 335484 w 350039"/>
                  <a:gd name="connsiteY9" fmla="*/ 3018 h 826169"/>
                  <a:gd name="connsiteX0" fmla="*/ 335484 w 372515"/>
                  <a:gd name="connsiteY0" fmla="*/ 17522 h 840673"/>
                  <a:gd name="connsiteX1" fmla="*/ 357287 w 372515"/>
                  <a:gd name="connsiteY1" fmla="*/ 198820 h 840673"/>
                  <a:gd name="connsiteX2" fmla="*/ 217116 w 372515"/>
                  <a:gd name="connsiteY2" fmla="*/ 344770 h 840673"/>
                  <a:gd name="connsiteX3" fmla="*/ 243749 w 372515"/>
                  <a:gd name="connsiteY3" fmla="*/ 454261 h 840673"/>
                  <a:gd name="connsiteX4" fmla="*/ 308852 w 372515"/>
                  <a:gd name="connsiteY4" fmla="*/ 788654 h 840673"/>
                  <a:gd name="connsiteX5" fmla="*/ 92829 w 372515"/>
                  <a:gd name="connsiteY5" fmla="*/ 797531 h 840673"/>
                  <a:gd name="connsiteX6" fmla="*/ 181605 w 372515"/>
                  <a:gd name="connsiteY6" fmla="*/ 380281 h 840673"/>
                  <a:gd name="connsiteX7" fmla="*/ 7011 w 372515"/>
                  <a:gd name="connsiteY7" fmla="*/ 119869 h 840673"/>
                  <a:gd name="connsiteX8" fmla="*/ 62011 w 372515"/>
                  <a:gd name="connsiteY8" fmla="*/ 18677 h 840673"/>
                  <a:gd name="connsiteX9" fmla="*/ 335484 w 372515"/>
                  <a:gd name="connsiteY9" fmla="*/ 17522 h 840673"/>
                  <a:gd name="connsiteX0" fmla="*/ 311145 w 364959"/>
                  <a:gd name="connsiteY0" fmla="*/ 17522 h 840673"/>
                  <a:gd name="connsiteX1" fmla="*/ 356760 w 364959"/>
                  <a:gd name="connsiteY1" fmla="*/ 198820 h 840673"/>
                  <a:gd name="connsiteX2" fmla="*/ 216589 w 364959"/>
                  <a:gd name="connsiteY2" fmla="*/ 344770 h 840673"/>
                  <a:gd name="connsiteX3" fmla="*/ 243222 w 364959"/>
                  <a:gd name="connsiteY3" fmla="*/ 454261 h 840673"/>
                  <a:gd name="connsiteX4" fmla="*/ 308325 w 364959"/>
                  <a:gd name="connsiteY4" fmla="*/ 788654 h 840673"/>
                  <a:gd name="connsiteX5" fmla="*/ 92302 w 364959"/>
                  <a:gd name="connsiteY5" fmla="*/ 797531 h 840673"/>
                  <a:gd name="connsiteX6" fmla="*/ 181078 w 364959"/>
                  <a:gd name="connsiteY6" fmla="*/ 380281 h 840673"/>
                  <a:gd name="connsiteX7" fmla="*/ 6484 w 364959"/>
                  <a:gd name="connsiteY7" fmla="*/ 119869 h 840673"/>
                  <a:gd name="connsiteX8" fmla="*/ 61484 w 364959"/>
                  <a:gd name="connsiteY8" fmla="*/ 18677 h 840673"/>
                  <a:gd name="connsiteX9" fmla="*/ 311145 w 364959"/>
                  <a:gd name="connsiteY9" fmla="*/ 17522 h 840673"/>
                  <a:gd name="connsiteX0" fmla="*/ 328177 w 369636"/>
                  <a:gd name="connsiteY0" fmla="*/ 16042 h 843955"/>
                  <a:gd name="connsiteX1" fmla="*/ 357123 w 369636"/>
                  <a:gd name="connsiteY1" fmla="*/ 202102 h 843955"/>
                  <a:gd name="connsiteX2" fmla="*/ 216952 w 369636"/>
                  <a:gd name="connsiteY2" fmla="*/ 348052 h 843955"/>
                  <a:gd name="connsiteX3" fmla="*/ 243585 w 369636"/>
                  <a:gd name="connsiteY3" fmla="*/ 457543 h 843955"/>
                  <a:gd name="connsiteX4" fmla="*/ 308688 w 369636"/>
                  <a:gd name="connsiteY4" fmla="*/ 791936 h 843955"/>
                  <a:gd name="connsiteX5" fmla="*/ 92665 w 369636"/>
                  <a:gd name="connsiteY5" fmla="*/ 800813 h 843955"/>
                  <a:gd name="connsiteX6" fmla="*/ 181441 w 369636"/>
                  <a:gd name="connsiteY6" fmla="*/ 383563 h 843955"/>
                  <a:gd name="connsiteX7" fmla="*/ 6847 w 369636"/>
                  <a:gd name="connsiteY7" fmla="*/ 123151 h 843955"/>
                  <a:gd name="connsiteX8" fmla="*/ 61847 w 369636"/>
                  <a:gd name="connsiteY8" fmla="*/ 21959 h 843955"/>
                  <a:gd name="connsiteX9" fmla="*/ 328177 w 369636"/>
                  <a:gd name="connsiteY9" fmla="*/ 16042 h 843955"/>
                  <a:gd name="connsiteX0" fmla="*/ 328177 w 369636"/>
                  <a:gd name="connsiteY0" fmla="*/ 16042 h 835493"/>
                  <a:gd name="connsiteX1" fmla="*/ 357123 w 369636"/>
                  <a:gd name="connsiteY1" fmla="*/ 202102 h 835493"/>
                  <a:gd name="connsiteX2" fmla="*/ 216952 w 369636"/>
                  <a:gd name="connsiteY2" fmla="*/ 348052 h 835493"/>
                  <a:gd name="connsiteX3" fmla="*/ 243585 w 369636"/>
                  <a:gd name="connsiteY3" fmla="*/ 457543 h 835493"/>
                  <a:gd name="connsiteX4" fmla="*/ 290449 w 369636"/>
                  <a:gd name="connsiteY4" fmla="*/ 628346 h 835493"/>
                  <a:gd name="connsiteX5" fmla="*/ 308688 w 369636"/>
                  <a:gd name="connsiteY5" fmla="*/ 791936 h 835493"/>
                  <a:gd name="connsiteX6" fmla="*/ 92665 w 369636"/>
                  <a:gd name="connsiteY6" fmla="*/ 800813 h 835493"/>
                  <a:gd name="connsiteX7" fmla="*/ 181441 w 369636"/>
                  <a:gd name="connsiteY7" fmla="*/ 383563 h 835493"/>
                  <a:gd name="connsiteX8" fmla="*/ 6847 w 369636"/>
                  <a:gd name="connsiteY8" fmla="*/ 123151 h 835493"/>
                  <a:gd name="connsiteX9" fmla="*/ 61847 w 369636"/>
                  <a:gd name="connsiteY9" fmla="*/ 21959 h 835493"/>
                  <a:gd name="connsiteX10" fmla="*/ 328177 w 369636"/>
                  <a:gd name="connsiteY10" fmla="*/ 16042 h 835493"/>
                  <a:gd name="connsiteX0" fmla="*/ 328177 w 369636"/>
                  <a:gd name="connsiteY0" fmla="*/ 16042 h 836020"/>
                  <a:gd name="connsiteX1" fmla="*/ 357123 w 369636"/>
                  <a:gd name="connsiteY1" fmla="*/ 202102 h 836020"/>
                  <a:gd name="connsiteX2" fmla="*/ 216952 w 369636"/>
                  <a:gd name="connsiteY2" fmla="*/ 348052 h 836020"/>
                  <a:gd name="connsiteX3" fmla="*/ 243585 w 369636"/>
                  <a:gd name="connsiteY3" fmla="*/ 457543 h 836020"/>
                  <a:gd name="connsiteX4" fmla="*/ 364267 w 369636"/>
                  <a:gd name="connsiteY4" fmla="*/ 616440 h 836020"/>
                  <a:gd name="connsiteX5" fmla="*/ 308688 w 369636"/>
                  <a:gd name="connsiteY5" fmla="*/ 791936 h 836020"/>
                  <a:gd name="connsiteX6" fmla="*/ 92665 w 369636"/>
                  <a:gd name="connsiteY6" fmla="*/ 800813 h 836020"/>
                  <a:gd name="connsiteX7" fmla="*/ 181441 w 369636"/>
                  <a:gd name="connsiteY7" fmla="*/ 383563 h 836020"/>
                  <a:gd name="connsiteX8" fmla="*/ 6847 w 369636"/>
                  <a:gd name="connsiteY8" fmla="*/ 123151 h 836020"/>
                  <a:gd name="connsiteX9" fmla="*/ 61847 w 369636"/>
                  <a:gd name="connsiteY9" fmla="*/ 21959 h 836020"/>
                  <a:gd name="connsiteX10" fmla="*/ 328177 w 369636"/>
                  <a:gd name="connsiteY10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43585 w 367198"/>
                  <a:gd name="connsiteY2" fmla="*/ 457543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12629 w 367198"/>
                  <a:gd name="connsiteY2" fmla="*/ 390868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12629 w 367198"/>
                  <a:gd name="connsiteY2" fmla="*/ 390868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75507"/>
                  <a:gd name="connsiteY0" fmla="*/ 16042 h 836020"/>
                  <a:gd name="connsiteX1" fmla="*/ 357123 w 375507"/>
                  <a:gd name="connsiteY1" fmla="*/ 202102 h 836020"/>
                  <a:gd name="connsiteX2" fmla="*/ 212629 w 375507"/>
                  <a:gd name="connsiteY2" fmla="*/ 390868 h 836020"/>
                  <a:gd name="connsiteX3" fmla="*/ 364267 w 375507"/>
                  <a:gd name="connsiteY3" fmla="*/ 616440 h 836020"/>
                  <a:gd name="connsiteX4" fmla="*/ 308688 w 375507"/>
                  <a:gd name="connsiteY4" fmla="*/ 791936 h 836020"/>
                  <a:gd name="connsiteX5" fmla="*/ 92665 w 375507"/>
                  <a:gd name="connsiteY5" fmla="*/ 800813 h 836020"/>
                  <a:gd name="connsiteX6" fmla="*/ 181441 w 375507"/>
                  <a:gd name="connsiteY6" fmla="*/ 383563 h 836020"/>
                  <a:gd name="connsiteX7" fmla="*/ 6847 w 375507"/>
                  <a:gd name="connsiteY7" fmla="*/ 123151 h 836020"/>
                  <a:gd name="connsiteX8" fmla="*/ 61847 w 375507"/>
                  <a:gd name="connsiteY8" fmla="*/ 21959 h 836020"/>
                  <a:gd name="connsiteX9" fmla="*/ 328177 w 375507"/>
                  <a:gd name="connsiteY9" fmla="*/ 16042 h 836020"/>
                  <a:gd name="connsiteX0" fmla="*/ 328177 w 375507"/>
                  <a:gd name="connsiteY0" fmla="*/ 16042 h 818615"/>
                  <a:gd name="connsiteX1" fmla="*/ 357123 w 375507"/>
                  <a:gd name="connsiteY1" fmla="*/ 202102 h 818615"/>
                  <a:gd name="connsiteX2" fmla="*/ 212629 w 375507"/>
                  <a:gd name="connsiteY2" fmla="*/ 390868 h 818615"/>
                  <a:gd name="connsiteX3" fmla="*/ 364267 w 375507"/>
                  <a:gd name="connsiteY3" fmla="*/ 616440 h 818615"/>
                  <a:gd name="connsiteX4" fmla="*/ 308688 w 375507"/>
                  <a:gd name="connsiteY4" fmla="*/ 791936 h 818615"/>
                  <a:gd name="connsiteX5" fmla="*/ 92665 w 375507"/>
                  <a:gd name="connsiteY5" fmla="*/ 800813 h 818615"/>
                  <a:gd name="connsiteX6" fmla="*/ 126143 w 375507"/>
                  <a:gd name="connsiteY6" fmla="*/ 625964 h 818615"/>
                  <a:gd name="connsiteX7" fmla="*/ 181441 w 375507"/>
                  <a:gd name="connsiteY7" fmla="*/ 383563 h 818615"/>
                  <a:gd name="connsiteX8" fmla="*/ 6847 w 375507"/>
                  <a:gd name="connsiteY8" fmla="*/ 123151 h 818615"/>
                  <a:gd name="connsiteX9" fmla="*/ 61847 w 375507"/>
                  <a:gd name="connsiteY9" fmla="*/ 21959 h 818615"/>
                  <a:gd name="connsiteX10" fmla="*/ 328177 w 375507"/>
                  <a:gd name="connsiteY10" fmla="*/ 16042 h 818615"/>
                  <a:gd name="connsiteX0" fmla="*/ 328177 w 375507"/>
                  <a:gd name="connsiteY0" fmla="*/ 16042 h 819774"/>
                  <a:gd name="connsiteX1" fmla="*/ 357123 w 375507"/>
                  <a:gd name="connsiteY1" fmla="*/ 202102 h 819774"/>
                  <a:gd name="connsiteX2" fmla="*/ 212629 w 375507"/>
                  <a:gd name="connsiteY2" fmla="*/ 390868 h 819774"/>
                  <a:gd name="connsiteX3" fmla="*/ 364267 w 375507"/>
                  <a:gd name="connsiteY3" fmla="*/ 616440 h 819774"/>
                  <a:gd name="connsiteX4" fmla="*/ 308688 w 375507"/>
                  <a:gd name="connsiteY4" fmla="*/ 791936 h 819774"/>
                  <a:gd name="connsiteX5" fmla="*/ 92665 w 375507"/>
                  <a:gd name="connsiteY5" fmla="*/ 800813 h 819774"/>
                  <a:gd name="connsiteX6" fmla="*/ 30893 w 375507"/>
                  <a:gd name="connsiteY6" fmla="*/ 609296 h 819774"/>
                  <a:gd name="connsiteX7" fmla="*/ 181441 w 375507"/>
                  <a:gd name="connsiteY7" fmla="*/ 383563 h 819774"/>
                  <a:gd name="connsiteX8" fmla="*/ 6847 w 375507"/>
                  <a:gd name="connsiteY8" fmla="*/ 123151 h 819774"/>
                  <a:gd name="connsiteX9" fmla="*/ 61847 w 375507"/>
                  <a:gd name="connsiteY9" fmla="*/ 21959 h 819774"/>
                  <a:gd name="connsiteX10" fmla="*/ 328177 w 375507"/>
                  <a:gd name="connsiteY10" fmla="*/ 16042 h 819774"/>
                  <a:gd name="connsiteX0" fmla="*/ 307263 w 354593"/>
                  <a:gd name="connsiteY0" fmla="*/ 19162 h 822894"/>
                  <a:gd name="connsiteX1" fmla="*/ 336209 w 354593"/>
                  <a:gd name="connsiteY1" fmla="*/ 205222 h 822894"/>
                  <a:gd name="connsiteX2" fmla="*/ 191715 w 354593"/>
                  <a:gd name="connsiteY2" fmla="*/ 393988 h 822894"/>
                  <a:gd name="connsiteX3" fmla="*/ 343353 w 354593"/>
                  <a:gd name="connsiteY3" fmla="*/ 619560 h 822894"/>
                  <a:gd name="connsiteX4" fmla="*/ 287774 w 354593"/>
                  <a:gd name="connsiteY4" fmla="*/ 795056 h 822894"/>
                  <a:gd name="connsiteX5" fmla="*/ 71751 w 354593"/>
                  <a:gd name="connsiteY5" fmla="*/ 803933 h 822894"/>
                  <a:gd name="connsiteX6" fmla="*/ 9979 w 354593"/>
                  <a:gd name="connsiteY6" fmla="*/ 612416 h 822894"/>
                  <a:gd name="connsiteX7" fmla="*/ 160527 w 354593"/>
                  <a:gd name="connsiteY7" fmla="*/ 386683 h 822894"/>
                  <a:gd name="connsiteX8" fmla="*/ 12126 w 354593"/>
                  <a:gd name="connsiteY8" fmla="*/ 188184 h 822894"/>
                  <a:gd name="connsiteX9" fmla="*/ 40933 w 354593"/>
                  <a:gd name="connsiteY9" fmla="*/ 25079 h 822894"/>
                  <a:gd name="connsiteX10" fmla="*/ 307263 w 354593"/>
                  <a:gd name="connsiteY10" fmla="*/ 19162 h 822894"/>
                  <a:gd name="connsiteX0" fmla="*/ 304117 w 351447"/>
                  <a:gd name="connsiteY0" fmla="*/ 0 h 803732"/>
                  <a:gd name="connsiteX1" fmla="*/ 333063 w 351447"/>
                  <a:gd name="connsiteY1" fmla="*/ 186060 h 803732"/>
                  <a:gd name="connsiteX2" fmla="*/ 188569 w 351447"/>
                  <a:gd name="connsiteY2" fmla="*/ 374826 h 803732"/>
                  <a:gd name="connsiteX3" fmla="*/ 340207 w 351447"/>
                  <a:gd name="connsiteY3" fmla="*/ 600398 h 803732"/>
                  <a:gd name="connsiteX4" fmla="*/ 284628 w 351447"/>
                  <a:gd name="connsiteY4" fmla="*/ 775894 h 803732"/>
                  <a:gd name="connsiteX5" fmla="*/ 68605 w 351447"/>
                  <a:gd name="connsiteY5" fmla="*/ 784771 h 803732"/>
                  <a:gd name="connsiteX6" fmla="*/ 6833 w 351447"/>
                  <a:gd name="connsiteY6" fmla="*/ 593254 h 803732"/>
                  <a:gd name="connsiteX7" fmla="*/ 157381 w 351447"/>
                  <a:gd name="connsiteY7" fmla="*/ 367521 h 803732"/>
                  <a:gd name="connsiteX8" fmla="*/ 8980 w 351447"/>
                  <a:gd name="connsiteY8" fmla="*/ 169022 h 803732"/>
                  <a:gd name="connsiteX9" fmla="*/ 129227 w 351447"/>
                  <a:gd name="connsiteY9" fmla="*/ 97357 h 803732"/>
                  <a:gd name="connsiteX0" fmla="*/ 342082 w 389412"/>
                  <a:gd name="connsiteY0" fmla="*/ 7354 h 811086"/>
                  <a:gd name="connsiteX1" fmla="*/ 371028 w 389412"/>
                  <a:gd name="connsiteY1" fmla="*/ 193414 h 811086"/>
                  <a:gd name="connsiteX2" fmla="*/ 226534 w 389412"/>
                  <a:gd name="connsiteY2" fmla="*/ 382180 h 811086"/>
                  <a:gd name="connsiteX3" fmla="*/ 378172 w 389412"/>
                  <a:gd name="connsiteY3" fmla="*/ 607752 h 811086"/>
                  <a:gd name="connsiteX4" fmla="*/ 322593 w 389412"/>
                  <a:gd name="connsiteY4" fmla="*/ 783248 h 811086"/>
                  <a:gd name="connsiteX5" fmla="*/ 106570 w 389412"/>
                  <a:gd name="connsiteY5" fmla="*/ 792125 h 811086"/>
                  <a:gd name="connsiteX6" fmla="*/ 44798 w 389412"/>
                  <a:gd name="connsiteY6" fmla="*/ 600608 h 811086"/>
                  <a:gd name="connsiteX7" fmla="*/ 195346 w 389412"/>
                  <a:gd name="connsiteY7" fmla="*/ 374875 h 811086"/>
                  <a:gd name="connsiteX8" fmla="*/ 46945 w 389412"/>
                  <a:gd name="connsiteY8" fmla="*/ 176376 h 811086"/>
                  <a:gd name="connsiteX9" fmla="*/ 76705 w 389412"/>
                  <a:gd name="connsiteY9" fmla="*/ 14223 h 811086"/>
                  <a:gd name="connsiteX0" fmla="*/ 307205 w 354535"/>
                  <a:gd name="connsiteY0" fmla="*/ 0 h 803732"/>
                  <a:gd name="connsiteX1" fmla="*/ 336151 w 354535"/>
                  <a:gd name="connsiteY1" fmla="*/ 186060 h 803732"/>
                  <a:gd name="connsiteX2" fmla="*/ 191657 w 354535"/>
                  <a:gd name="connsiteY2" fmla="*/ 374826 h 803732"/>
                  <a:gd name="connsiteX3" fmla="*/ 343295 w 354535"/>
                  <a:gd name="connsiteY3" fmla="*/ 600398 h 803732"/>
                  <a:gd name="connsiteX4" fmla="*/ 287716 w 354535"/>
                  <a:gd name="connsiteY4" fmla="*/ 775894 h 803732"/>
                  <a:gd name="connsiteX5" fmla="*/ 71693 w 354535"/>
                  <a:gd name="connsiteY5" fmla="*/ 784771 h 803732"/>
                  <a:gd name="connsiteX6" fmla="*/ 9921 w 354535"/>
                  <a:gd name="connsiteY6" fmla="*/ 593254 h 803732"/>
                  <a:gd name="connsiteX7" fmla="*/ 160469 w 354535"/>
                  <a:gd name="connsiteY7" fmla="*/ 367521 h 803732"/>
                  <a:gd name="connsiteX8" fmla="*/ 12068 w 354535"/>
                  <a:gd name="connsiteY8" fmla="*/ 169022 h 803732"/>
                  <a:gd name="connsiteX9" fmla="*/ 41828 w 354535"/>
                  <a:gd name="connsiteY9" fmla="*/ 6869 h 80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35" h="803732">
                    <a:moveTo>
                      <a:pt x="307205" y="0"/>
                    </a:moveTo>
                    <a:cubicBezTo>
                      <a:pt x="356418" y="30024"/>
                      <a:pt x="369300" y="107715"/>
                      <a:pt x="336151" y="186060"/>
                    </a:cubicBezTo>
                    <a:cubicBezTo>
                      <a:pt x="283952" y="264406"/>
                      <a:pt x="190466" y="305770"/>
                      <a:pt x="191657" y="374826"/>
                    </a:cubicBezTo>
                    <a:cubicBezTo>
                      <a:pt x="192848" y="443882"/>
                      <a:pt x="332445" y="544666"/>
                      <a:pt x="343295" y="600398"/>
                    </a:cubicBezTo>
                    <a:cubicBezTo>
                      <a:pt x="354145" y="656130"/>
                      <a:pt x="332983" y="745165"/>
                      <a:pt x="287716" y="775894"/>
                    </a:cubicBezTo>
                    <a:cubicBezTo>
                      <a:pt x="242449" y="806623"/>
                      <a:pt x="117992" y="815211"/>
                      <a:pt x="71693" y="784771"/>
                    </a:cubicBezTo>
                    <a:cubicBezTo>
                      <a:pt x="25394" y="754331"/>
                      <a:pt x="-4875" y="662796"/>
                      <a:pt x="9921" y="593254"/>
                    </a:cubicBezTo>
                    <a:cubicBezTo>
                      <a:pt x="24717" y="523712"/>
                      <a:pt x="160111" y="438226"/>
                      <a:pt x="160469" y="367521"/>
                    </a:cubicBezTo>
                    <a:cubicBezTo>
                      <a:pt x="160827" y="296816"/>
                      <a:pt x="30810" y="229686"/>
                      <a:pt x="12068" y="169022"/>
                    </a:cubicBezTo>
                    <a:cubicBezTo>
                      <a:pt x="-6674" y="108358"/>
                      <a:pt x="-8313" y="36468"/>
                      <a:pt x="41828" y="6869"/>
                    </a:cubicBezTo>
                  </a:path>
                </a:pathLst>
              </a:custGeom>
              <a:noFill/>
              <a:ln>
                <a:solidFill>
                  <a:srgbClr val="724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C26D7DF-8EF8-405E-8FC7-A0C1F7C60138}"/>
              </a:ext>
            </a:extLst>
          </p:cNvPr>
          <p:cNvSpPr/>
          <p:nvPr/>
        </p:nvSpPr>
        <p:spPr>
          <a:xfrm>
            <a:off x="4782770" y="1587833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51,3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F3E95F-11F0-48FC-81D7-DA88C9B1FBB1}"/>
              </a:ext>
            </a:extLst>
          </p:cNvPr>
          <p:cNvSpPr/>
          <p:nvPr/>
        </p:nvSpPr>
        <p:spPr>
          <a:xfrm>
            <a:off x="4913399" y="2972846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840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AC06F6-D91F-431C-8F72-02B8D7F03564}"/>
              </a:ext>
            </a:extLst>
          </p:cNvPr>
          <p:cNvSpPr/>
          <p:nvPr/>
        </p:nvSpPr>
        <p:spPr>
          <a:xfrm>
            <a:off x="5064125" y="4480099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4016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11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81">
            <a:extLst>
              <a:ext uri="{FF2B5EF4-FFF2-40B4-BE49-F238E27FC236}">
                <a16:creationId xmlns:a16="http://schemas.microsoft.com/office/drawing/2014/main" id="{B281597B-F21C-40C4-BB85-08BA7912177D}"/>
              </a:ext>
            </a:extLst>
          </p:cNvPr>
          <p:cNvSpPr/>
          <p:nvPr/>
        </p:nvSpPr>
        <p:spPr>
          <a:xfrm>
            <a:off x="699549" y="2575971"/>
            <a:ext cx="10936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التدرب يُمكنك الرجوع إلى </a:t>
            </a:r>
          </a:p>
          <a:p>
            <a:pPr algn="ctr">
              <a:spcAft>
                <a:spcPts val="1200"/>
              </a:spcAft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السادس الابتدائي – الجزء الأول</a:t>
            </a:r>
          </a:p>
          <a:p>
            <a:pPr algn="ctr">
              <a:spcAft>
                <a:spcPts val="1200"/>
              </a:spcAft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368675895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F146365-810B-4E2A-A278-57C632D2F900}"/>
              </a:ext>
            </a:extLst>
          </p:cNvPr>
          <p:cNvGrpSpPr/>
          <p:nvPr/>
        </p:nvGrpSpPr>
        <p:grpSpPr>
          <a:xfrm>
            <a:off x="3142445" y="672920"/>
            <a:ext cx="5872766" cy="5499280"/>
            <a:chOff x="3142445" y="672920"/>
            <a:chExt cx="5872766" cy="54992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2C1B1A-A05F-43DC-A1CC-BA7199712314}"/>
                </a:ext>
              </a:extLst>
            </p:cNvPr>
            <p:cNvSpPr/>
            <p:nvPr/>
          </p:nvSpPr>
          <p:spPr>
            <a:xfrm>
              <a:off x="3351698" y="672920"/>
              <a:ext cx="5486400" cy="5486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4" descr="C:\Users\Alaa\AppData\Local\Temp\SNAGHTML37d46f.PNG">
              <a:extLst>
                <a:ext uri="{FF2B5EF4-FFF2-40B4-BE49-F238E27FC236}">
                  <a16:creationId xmlns:a16="http://schemas.microsoft.com/office/drawing/2014/main" id="{F9F095F5-1E3B-4034-A13B-F0E33206EB3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698" y="685800"/>
              <a:ext cx="5488604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C83581CF-3E3C-49AD-B593-2AF50CECF25B}"/>
                </a:ext>
              </a:extLst>
            </p:cNvPr>
            <p:cNvSpPr/>
            <p:nvPr/>
          </p:nvSpPr>
          <p:spPr>
            <a:xfrm>
              <a:off x="3142445" y="2755910"/>
              <a:ext cx="5872766" cy="10720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A765EE59-9608-4EE4-89A4-8DBF42C95492}"/>
                </a:ext>
              </a:extLst>
            </p:cNvPr>
            <p:cNvSpPr/>
            <p:nvPr/>
          </p:nvSpPr>
          <p:spPr>
            <a:xfrm>
              <a:off x="3409949" y="2581541"/>
              <a:ext cx="5372101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الدّرس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0467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891905" y="1555643"/>
            <a:ext cx="2307042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هدف الدّرس:</a:t>
            </a:r>
            <a:endParaRPr lang="en-US" sz="44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18799" y="6337739"/>
            <a:ext cx="12193200" cy="479318"/>
            <a:chOff x="-18799" y="6337739"/>
            <a:chExt cx="12193200" cy="479318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3"/>
            <a:srcRect t="1" b="77061"/>
            <a:stretch/>
          </p:blipFill>
          <p:spPr>
            <a:xfrm>
              <a:off x="-18799" y="6404555"/>
              <a:ext cx="12193200" cy="106604"/>
            </a:xfrm>
            <a:prstGeom prst="rect">
              <a:avLst/>
            </a:prstGeom>
          </p:spPr>
        </p:pic>
        <p:pic>
          <p:nvPicPr>
            <p:cNvPr id="9" name="صورة 8"/>
            <p:cNvPicPr>
              <a:picLocks noChangeAspect="1"/>
            </p:cNvPicPr>
            <p:nvPr/>
          </p:nvPicPr>
          <p:blipFill rotWithShape="1">
            <a:blip r:embed="rId3"/>
            <a:srcRect l="69846" t="-14376" b="11245"/>
            <a:stretch/>
          </p:blipFill>
          <p:spPr>
            <a:xfrm>
              <a:off x="8497613" y="6337739"/>
              <a:ext cx="3676787" cy="479318"/>
            </a:xfrm>
            <a:prstGeom prst="rect">
              <a:avLst/>
            </a:prstGeom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2235199" y="2767280"/>
            <a:ext cx="72196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كسر عشري في عدد كلي.</a:t>
            </a: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صورة 4">
            <a:extLst>
              <a:ext uri="{FF2B5EF4-FFF2-40B4-BE49-F238E27FC236}">
                <a16:creationId xmlns:a16="http://schemas.microsoft.com/office/drawing/2014/main" id="{E0758227-F30B-404D-A142-7BDC90C68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45"/>
          <a:stretch/>
        </p:blipFill>
        <p:spPr>
          <a:xfrm>
            <a:off x="-511" y="6404555"/>
            <a:ext cx="12193200" cy="4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878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804987" y="248756"/>
            <a:ext cx="8582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تمهيد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483786" y="1601158"/>
            <a:ext cx="10689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تشبه عملية ضرب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كسر عشري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كلي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عملية ضرب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عددين كُليين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تمامًا، والفرق الوحيد هو تحديد موقع الفاصلة العشرية.</a:t>
            </a:r>
          </a:p>
          <a:p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نستعمل التقدير لوضع الفاصلة العشرية في موقعها الصّحيح في ناتج الضّرب. ويمكن أيضًا استعمال طريقة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عدّ المنازل العشرية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</a:t>
            </a:r>
            <a:r>
              <a:rPr lang="ar-BH" dirty="0"/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يوجد عدد كافٍ من المنازل العشرية في ناتج الضرب، نُضيف أصفارًا إلى يسار ناتج الضّرب.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38291" y="4648146"/>
            <a:ext cx="10834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859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13">
            <a:extLst>
              <a:ext uri="{FF2B5EF4-FFF2-40B4-BE49-F238E27FC236}">
                <a16:creationId xmlns:a16="http://schemas.microsoft.com/office/drawing/2014/main" id="{C7CEC359-BD03-47EA-A4E3-1963CC4EF2B7}"/>
              </a:ext>
            </a:extLst>
          </p:cNvPr>
          <p:cNvSpPr/>
          <p:nvPr/>
        </p:nvSpPr>
        <p:spPr>
          <a:xfrm>
            <a:off x="2033195" y="389814"/>
            <a:ext cx="969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ناتج: 2,51 × 4</a:t>
            </a:r>
          </a:p>
        </p:txBody>
      </p:sp>
      <p:graphicFrame>
        <p:nvGraphicFramePr>
          <p:cNvPr id="89" name="Table 4">
            <a:extLst>
              <a:ext uri="{FF2B5EF4-FFF2-40B4-BE49-F238E27FC236}">
                <a16:creationId xmlns:a16="http://schemas.microsoft.com/office/drawing/2014/main" id="{5B2F5B66-562A-472A-95CB-FD58C0ACA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50406"/>
              </p:ext>
            </p:extLst>
          </p:nvPr>
        </p:nvGraphicFramePr>
        <p:xfrm>
          <a:off x="6366277" y="1203100"/>
          <a:ext cx="2180406" cy="2066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01">
                  <a:extLst>
                    <a:ext uri="{9D8B030D-6E8A-4147-A177-3AD203B41FA5}">
                      <a16:colId xmlns:a16="http://schemas.microsoft.com/office/drawing/2014/main" val="2492311024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70536992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2549381891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3371132760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91040225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905979392"/>
                    </a:ext>
                  </a:extLst>
                </a:gridCol>
              </a:tblGrid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+mj-cs"/>
                        </a:rPr>
                        <a:t>,</a:t>
                      </a:r>
                      <a:endParaRPr lang="en-US" sz="4000" dirty="0">
                        <a:latin typeface="Sakkal Majalla" panose="02000000000000000000" pitchFamily="2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894064"/>
                  </a:ext>
                </a:extLst>
              </a:tr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128313"/>
                  </a:ext>
                </a:extLst>
              </a:tr>
            </a:tbl>
          </a:graphicData>
        </a:graphic>
      </p:graphicFrame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D07E183-43F3-43A8-9F17-3E9F8F3A60EF}"/>
              </a:ext>
            </a:extLst>
          </p:cNvPr>
          <p:cNvCxnSpPr>
            <a:cxnSpLocks/>
          </p:cNvCxnSpPr>
          <p:nvPr/>
        </p:nvCxnSpPr>
        <p:spPr>
          <a:xfrm flipH="1">
            <a:off x="6440479" y="3042794"/>
            <a:ext cx="2269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27">
            <a:extLst>
              <a:ext uri="{FF2B5EF4-FFF2-40B4-BE49-F238E27FC236}">
                <a16:creationId xmlns:a16="http://schemas.microsoft.com/office/drawing/2014/main" id="{D1524691-3DE3-4FD9-929F-072034BB63FC}"/>
              </a:ext>
            </a:extLst>
          </p:cNvPr>
          <p:cNvSpPr/>
          <p:nvPr/>
        </p:nvSpPr>
        <p:spPr>
          <a:xfrm>
            <a:off x="776560" y="1203100"/>
            <a:ext cx="4088355" cy="1754326"/>
          </a:xfrm>
          <a:prstGeom prst="rect">
            <a:avLst/>
          </a:prstGeom>
          <a:solidFill>
            <a:srgbClr val="E24332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العدد الكلي في كل رقم من أرقام الكسر العشري من اليمين إلى اليسار.</a:t>
            </a:r>
            <a:endParaRPr lang="ar-BH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375D68-9264-4B91-BD7F-8E6062107111}"/>
              </a:ext>
            </a:extLst>
          </p:cNvPr>
          <p:cNvGrpSpPr/>
          <p:nvPr/>
        </p:nvGrpSpPr>
        <p:grpSpPr>
          <a:xfrm>
            <a:off x="7028585" y="1826487"/>
            <a:ext cx="983491" cy="681022"/>
            <a:chOff x="7706680" y="1826487"/>
            <a:chExt cx="983491" cy="68102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DB6802A-53D5-45E2-A22A-C39C155AEEB1}"/>
                </a:ext>
              </a:extLst>
            </p:cNvPr>
            <p:cNvSpPr/>
            <p:nvPr/>
          </p:nvSpPr>
          <p:spPr>
            <a:xfrm>
              <a:off x="8364864" y="1826487"/>
              <a:ext cx="325307" cy="649584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07" h="649584">
                  <a:moveTo>
                    <a:pt x="325307" y="52527"/>
                  </a:moveTo>
                  <a:lnTo>
                    <a:pt x="306524" y="64958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EFB366-90F9-451F-BA4C-1976DF18BC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6680" y="1888813"/>
              <a:ext cx="970424" cy="61869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BA29C0-EA86-4BFA-AFB1-82C0802975B5}"/>
              </a:ext>
            </a:extLst>
          </p:cNvPr>
          <p:cNvCxnSpPr>
            <a:cxnSpLocks/>
          </p:cNvCxnSpPr>
          <p:nvPr/>
        </p:nvCxnSpPr>
        <p:spPr>
          <a:xfrm flipV="1">
            <a:off x="7997583" y="1870719"/>
            <a:ext cx="14493" cy="63870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F51CDD6-0A48-4248-8D84-82088CC5B761}"/>
              </a:ext>
            </a:extLst>
          </p:cNvPr>
          <p:cNvSpPr/>
          <p:nvPr/>
        </p:nvSpPr>
        <p:spPr>
          <a:xfrm>
            <a:off x="7821960" y="294182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585C06-ED90-40E4-88E6-3246D7C5EA2D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7686769" y="1826487"/>
            <a:ext cx="318060" cy="68102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EF334BF-8AE2-4C0D-BDBF-42DE2F7CFEE6}"/>
              </a:ext>
            </a:extLst>
          </p:cNvPr>
          <p:cNvSpPr/>
          <p:nvPr/>
        </p:nvSpPr>
        <p:spPr>
          <a:xfrm>
            <a:off x="7502810" y="2908468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184298-C656-42DB-B4AD-6E8705E8DA6E}"/>
              </a:ext>
            </a:extLst>
          </p:cNvPr>
          <p:cNvSpPr/>
          <p:nvPr/>
        </p:nvSpPr>
        <p:spPr>
          <a:xfrm>
            <a:off x="7278752" y="2925145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1F0B22-10C1-491B-8B5A-7395EDF2D2A6}"/>
              </a:ext>
            </a:extLst>
          </p:cNvPr>
          <p:cNvCxnSpPr>
            <a:cxnSpLocks/>
          </p:cNvCxnSpPr>
          <p:nvPr/>
        </p:nvCxnSpPr>
        <p:spPr>
          <a:xfrm flipH="1" flipV="1">
            <a:off x="7028585" y="1886897"/>
            <a:ext cx="968997" cy="6138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ABBF6117-7F17-4DAA-BEC4-A11BE653670D}"/>
              </a:ext>
            </a:extLst>
          </p:cNvPr>
          <p:cNvSpPr/>
          <p:nvPr/>
        </p:nvSpPr>
        <p:spPr>
          <a:xfrm>
            <a:off x="6351673" y="126908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C5BAD-C781-45A3-81DC-3E51A8FAB2B2}"/>
              </a:ext>
            </a:extLst>
          </p:cNvPr>
          <p:cNvSpPr/>
          <p:nvPr/>
        </p:nvSpPr>
        <p:spPr>
          <a:xfrm rot="19308174">
            <a:off x="6313810" y="1283402"/>
            <a:ext cx="739620" cy="3478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B83D307-C7F1-4804-BB93-DC45B19DA6A0}"/>
              </a:ext>
            </a:extLst>
          </p:cNvPr>
          <p:cNvSpPr/>
          <p:nvPr/>
        </p:nvSpPr>
        <p:spPr>
          <a:xfrm>
            <a:off x="6556393" y="1102128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CCDF180-2FA1-4306-B520-5BB2B9A922B2}"/>
              </a:ext>
            </a:extLst>
          </p:cNvPr>
          <p:cNvSpPr/>
          <p:nvPr/>
        </p:nvSpPr>
        <p:spPr>
          <a:xfrm>
            <a:off x="7010549" y="2908468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25E2E6AF-7228-4479-9A4E-0EFA77CF10CC}"/>
              </a:ext>
            </a:extLst>
          </p:cNvPr>
          <p:cNvSpPr/>
          <p:nvPr/>
        </p:nvSpPr>
        <p:spPr>
          <a:xfrm>
            <a:off x="8960383" y="1425293"/>
            <a:ext cx="2321468" cy="646331"/>
          </a:xfrm>
          <a:prstGeom prst="wedgeRectCallout">
            <a:avLst>
              <a:gd name="adj1" fmla="val -75185"/>
              <a:gd name="adj2" fmla="val -10622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منزلتان عشريتان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مستطيل 27">
            <a:extLst>
              <a:ext uri="{FF2B5EF4-FFF2-40B4-BE49-F238E27FC236}">
                <a16:creationId xmlns:a16="http://schemas.microsoft.com/office/drawing/2014/main" id="{FC64A288-1588-422D-AEF1-3BCF17DBF318}"/>
              </a:ext>
            </a:extLst>
          </p:cNvPr>
          <p:cNvSpPr/>
          <p:nvPr/>
        </p:nvSpPr>
        <p:spPr>
          <a:xfrm>
            <a:off x="776559" y="3563001"/>
            <a:ext cx="40883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نضع الفاصلة في ناتج الضّرب بعد منزلتين من اليمين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425C238-5EE1-4527-B297-9461E9BF9D5C}"/>
              </a:ext>
            </a:extLst>
          </p:cNvPr>
          <p:cNvSpPr/>
          <p:nvPr/>
        </p:nvSpPr>
        <p:spPr>
          <a:xfrm>
            <a:off x="8034319" y="2847981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789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04857 -0.271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05403 -0.0023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2" grpId="0"/>
      <p:bldP spid="65" grpId="0"/>
      <p:bldP spid="66" grpId="0"/>
      <p:bldP spid="66" grpId="1"/>
      <p:bldP spid="66" grpId="2"/>
      <p:bldP spid="69" grpId="0"/>
      <p:bldP spid="69" grpId="1"/>
      <p:bldP spid="24" grpId="0" animBg="1"/>
      <p:bldP spid="24" grpId="1" animBg="1"/>
      <p:bldP spid="71" grpId="0"/>
      <p:bldP spid="71" grpId="1"/>
      <p:bldP spid="72" grpId="0"/>
      <p:bldP spid="25" grpId="0" animBg="1"/>
      <p:bldP spid="25" grpId="1" animBg="1"/>
      <p:bldP spid="76" grpId="0" animBg="1"/>
      <p:bldP spid="82" grpId="0"/>
      <p:bldP spid="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13">
            <a:extLst>
              <a:ext uri="{FF2B5EF4-FFF2-40B4-BE49-F238E27FC236}">
                <a16:creationId xmlns:a16="http://schemas.microsoft.com/office/drawing/2014/main" id="{C7CEC359-BD03-47EA-A4E3-1963CC4EF2B7}"/>
              </a:ext>
            </a:extLst>
          </p:cNvPr>
          <p:cNvSpPr/>
          <p:nvPr/>
        </p:nvSpPr>
        <p:spPr>
          <a:xfrm>
            <a:off x="2033195" y="389814"/>
            <a:ext cx="969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ناتج: 14,2 × 6</a:t>
            </a:r>
          </a:p>
        </p:txBody>
      </p:sp>
      <p:graphicFrame>
        <p:nvGraphicFramePr>
          <p:cNvPr id="89" name="Table 4">
            <a:extLst>
              <a:ext uri="{FF2B5EF4-FFF2-40B4-BE49-F238E27FC236}">
                <a16:creationId xmlns:a16="http://schemas.microsoft.com/office/drawing/2014/main" id="{5B2F5B66-562A-472A-95CB-FD58C0ACA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93596"/>
              </p:ext>
            </p:extLst>
          </p:nvPr>
        </p:nvGraphicFramePr>
        <p:xfrm>
          <a:off x="6366277" y="1203100"/>
          <a:ext cx="2180406" cy="2066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01">
                  <a:extLst>
                    <a:ext uri="{9D8B030D-6E8A-4147-A177-3AD203B41FA5}">
                      <a16:colId xmlns:a16="http://schemas.microsoft.com/office/drawing/2014/main" val="2492311024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70536992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2549381891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3371132760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91040225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905979392"/>
                    </a:ext>
                  </a:extLst>
                </a:gridCol>
              </a:tblGrid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+mj-cs"/>
                        </a:rPr>
                        <a:t>4</a:t>
                      </a:r>
                      <a:endParaRPr lang="en-US" sz="4000" dirty="0">
                        <a:latin typeface="Sakkal Majalla" panose="02000000000000000000" pitchFamily="2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+mj-cs"/>
                        </a:rPr>
                        <a:t>,</a:t>
                      </a:r>
                      <a:endParaRPr lang="en-US" sz="4000" dirty="0">
                        <a:latin typeface="Sakkal Majalla" panose="02000000000000000000" pitchFamily="2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894064"/>
                  </a:ext>
                </a:extLst>
              </a:tr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128313"/>
                  </a:ext>
                </a:extLst>
              </a:tr>
            </a:tbl>
          </a:graphicData>
        </a:graphic>
      </p:graphicFrame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D07E183-43F3-43A8-9F17-3E9F8F3A60EF}"/>
              </a:ext>
            </a:extLst>
          </p:cNvPr>
          <p:cNvCxnSpPr>
            <a:cxnSpLocks/>
          </p:cNvCxnSpPr>
          <p:nvPr/>
        </p:nvCxnSpPr>
        <p:spPr>
          <a:xfrm flipH="1">
            <a:off x="6440479" y="3042794"/>
            <a:ext cx="2269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27">
            <a:extLst>
              <a:ext uri="{FF2B5EF4-FFF2-40B4-BE49-F238E27FC236}">
                <a16:creationId xmlns:a16="http://schemas.microsoft.com/office/drawing/2014/main" id="{D1524691-3DE3-4FD9-929F-072034BB63FC}"/>
              </a:ext>
            </a:extLst>
          </p:cNvPr>
          <p:cNvSpPr/>
          <p:nvPr/>
        </p:nvSpPr>
        <p:spPr>
          <a:xfrm>
            <a:off x="776560" y="1203100"/>
            <a:ext cx="4088355" cy="1754326"/>
          </a:xfrm>
          <a:prstGeom prst="rect">
            <a:avLst/>
          </a:prstGeom>
          <a:solidFill>
            <a:srgbClr val="E24332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العدد الكلي في كل رقم من أرقام الكسر العشري من اليمين إلى اليسار.</a:t>
            </a:r>
            <a:endParaRPr lang="ar-BH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375D68-9264-4B91-BD7F-8E6062107111}"/>
              </a:ext>
            </a:extLst>
          </p:cNvPr>
          <p:cNvGrpSpPr/>
          <p:nvPr/>
        </p:nvGrpSpPr>
        <p:grpSpPr>
          <a:xfrm>
            <a:off x="7028585" y="1879014"/>
            <a:ext cx="983491" cy="628495"/>
            <a:chOff x="7706680" y="1879014"/>
            <a:chExt cx="983491" cy="62849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DB6802A-53D5-45E2-A22A-C39C155AEEB1}"/>
                </a:ext>
              </a:extLst>
            </p:cNvPr>
            <p:cNvSpPr/>
            <p:nvPr/>
          </p:nvSpPr>
          <p:spPr>
            <a:xfrm>
              <a:off x="8108832" y="1879014"/>
              <a:ext cx="581339" cy="597057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  <a:gd name="connsiteX0" fmla="*/ 581339 w 581339"/>
                <a:gd name="connsiteY0" fmla="*/ 0 h 597057"/>
                <a:gd name="connsiteX1" fmla="*/ 562556 w 581339"/>
                <a:gd name="connsiteY1" fmla="*/ 597057 h 597057"/>
                <a:gd name="connsiteX2" fmla="*/ 0 w 581339"/>
                <a:gd name="connsiteY2" fmla="*/ 11481 h 59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339" h="597057">
                  <a:moveTo>
                    <a:pt x="581339" y="0"/>
                  </a:moveTo>
                  <a:lnTo>
                    <a:pt x="562556" y="597057"/>
                  </a:lnTo>
                  <a:lnTo>
                    <a:pt x="0" y="1148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EFB366-90F9-451F-BA4C-1976DF18BC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6680" y="1888813"/>
              <a:ext cx="970424" cy="61869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BA29C0-EA86-4BFA-AFB1-82C0802975B5}"/>
              </a:ext>
            </a:extLst>
          </p:cNvPr>
          <p:cNvCxnSpPr>
            <a:cxnSpLocks/>
          </p:cNvCxnSpPr>
          <p:nvPr/>
        </p:nvCxnSpPr>
        <p:spPr>
          <a:xfrm flipV="1">
            <a:off x="7997583" y="1870719"/>
            <a:ext cx="14493" cy="63870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F51CDD6-0A48-4248-8D84-82088CC5B761}"/>
              </a:ext>
            </a:extLst>
          </p:cNvPr>
          <p:cNvSpPr/>
          <p:nvPr/>
        </p:nvSpPr>
        <p:spPr>
          <a:xfrm>
            <a:off x="7821960" y="2908468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585C06-ED90-40E4-88E6-3246D7C5EA2D}"/>
              </a:ext>
            </a:extLst>
          </p:cNvPr>
          <p:cNvCxnSpPr>
            <a:cxnSpLocks/>
          </p:cNvCxnSpPr>
          <p:nvPr/>
        </p:nvCxnSpPr>
        <p:spPr>
          <a:xfrm flipH="1" flipV="1">
            <a:off x="7390089" y="1854042"/>
            <a:ext cx="614740" cy="65346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EF334BF-8AE2-4C0D-BDBF-42DE2F7CFEE6}"/>
              </a:ext>
            </a:extLst>
          </p:cNvPr>
          <p:cNvSpPr/>
          <p:nvPr/>
        </p:nvSpPr>
        <p:spPr>
          <a:xfrm>
            <a:off x="7516017" y="291667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184298-C656-42DB-B4AD-6E8705E8DA6E}"/>
              </a:ext>
            </a:extLst>
          </p:cNvPr>
          <p:cNvSpPr/>
          <p:nvPr/>
        </p:nvSpPr>
        <p:spPr>
          <a:xfrm>
            <a:off x="7697459" y="290655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1F0B22-10C1-491B-8B5A-7395EDF2D2A6}"/>
              </a:ext>
            </a:extLst>
          </p:cNvPr>
          <p:cNvCxnSpPr>
            <a:cxnSpLocks/>
          </p:cNvCxnSpPr>
          <p:nvPr/>
        </p:nvCxnSpPr>
        <p:spPr>
          <a:xfrm flipH="1" flipV="1">
            <a:off x="7028585" y="1886897"/>
            <a:ext cx="968997" cy="6138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CCDF180-2FA1-4306-B520-5BB2B9A922B2}"/>
              </a:ext>
            </a:extLst>
          </p:cNvPr>
          <p:cNvSpPr/>
          <p:nvPr/>
        </p:nvSpPr>
        <p:spPr>
          <a:xfrm>
            <a:off x="7164771" y="2916669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25E2E6AF-7228-4479-9A4E-0EFA77CF10CC}"/>
              </a:ext>
            </a:extLst>
          </p:cNvPr>
          <p:cNvSpPr/>
          <p:nvPr/>
        </p:nvSpPr>
        <p:spPr>
          <a:xfrm>
            <a:off x="8566043" y="1425293"/>
            <a:ext cx="2715808" cy="646331"/>
          </a:xfrm>
          <a:prstGeom prst="wedgeRectCallout">
            <a:avLst>
              <a:gd name="adj1" fmla="val -66431"/>
              <a:gd name="adj2" fmla="val 14844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منزلة عشرية واحدة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مستطيل 27">
            <a:extLst>
              <a:ext uri="{FF2B5EF4-FFF2-40B4-BE49-F238E27FC236}">
                <a16:creationId xmlns:a16="http://schemas.microsoft.com/office/drawing/2014/main" id="{FC64A288-1588-422D-AEF1-3BCF17DBF318}"/>
              </a:ext>
            </a:extLst>
          </p:cNvPr>
          <p:cNvSpPr/>
          <p:nvPr/>
        </p:nvSpPr>
        <p:spPr>
          <a:xfrm>
            <a:off x="776559" y="3563001"/>
            <a:ext cx="40883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نضع الفاصلة في ناتج الضّرب بعد منزلة واحدة من اليمين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B577BF-250A-44A9-8BB4-FB4494FB461F}"/>
              </a:ext>
            </a:extLst>
          </p:cNvPr>
          <p:cNvSpPr/>
          <p:nvPr/>
        </p:nvSpPr>
        <p:spPr>
          <a:xfrm>
            <a:off x="7335581" y="2916669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3038E6-7FC7-457A-BF33-F873B0A1BC9F}"/>
              </a:ext>
            </a:extLst>
          </p:cNvPr>
          <p:cNvSpPr/>
          <p:nvPr/>
        </p:nvSpPr>
        <p:spPr>
          <a:xfrm>
            <a:off x="8012076" y="285387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165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4921 -0.27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5547 -0.2643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186 L -0.02252 0.0020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2" grpId="0"/>
      <p:bldP spid="65" grpId="0"/>
      <p:bldP spid="66" grpId="0"/>
      <p:bldP spid="66" grpId="1"/>
      <p:bldP spid="66" grpId="2"/>
      <p:bldP spid="72" grpId="0"/>
      <p:bldP spid="25" grpId="0" animBg="1"/>
      <p:bldP spid="25" grpId="1" animBg="1"/>
      <p:bldP spid="76" grpId="0" animBg="1"/>
      <p:bldP spid="26" grpId="0"/>
      <p:bldP spid="26" grpId="1"/>
      <p:bldP spid="26" grpId="2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13">
            <a:extLst>
              <a:ext uri="{FF2B5EF4-FFF2-40B4-BE49-F238E27FC236}">
                <a16:creationId xmlns:a16="http://schemas.microsoft.com/office/drawing/2014/main" id="{C7CEC359-BD03-47EA-A4E3-1963CC4EF2B7}"/>
              </a:ext>
            </a:extLst>
          </p:cNvPr>
          <p:cNvSpPr/>
          <p:nvPr/>
        </p:nvSpPr>
        <p:spPr>
          <a:xfrm>
            <a:off x="2033195" y="389814"/>
            <a:ext cx="969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ناتج: 9 × 0,83</a:t>
            </a:r>
          </a:p>
        </p:txBody>
      </p:sp>
      <p:graphicFrame>
        <p:nvGraphicFramePr>
          <p:cNvPr id="89" name="Table 4">
            <a:extLst>
              <a:ext uri="{FF2B5EF4-FFF2-40B4-BE49-F238E27FC236}">
                <a16:creationId xmlns:a16="http://schemas.microsoft.com/office/drawing/2014/main" id="{5B2F5B66-562A-472A-95CB-FD58C0ACA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02542"/>
              </p:ext>
            </p:extLst>
          </p:nvPr>
        </p:nvGraphicFramePr>
        <p:xfrm>
          <a:off x="6366277" y="1203100"/>
          <a:ext cx="2180406" cy="2066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01">
                  <a:extLst>
                    <a:ext uri="{9D8B030D-6E8A-4147-A177-3AD203B41FA5}">
                      <a16:colId xmlns:a16="http://schemas.microsoft.com/office/drawing/2014/main" val="2492311024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70536992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2549381891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3371132760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91040225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905979392"/>
                    </a:ext>
                  </a:extLst>
                </a:gridCol>
              </a:tblGrid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+mj-cs"/>
                        </a:rPr>
                        <a:t>,</a:t>
                      </a:r>
                      <a:endParaRPr lang="en-US" sz="4000" dirty="0">
                        <a:latin typeface="Sakkal Majalla" panose="02000000000000000000" pitchFamily="2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894064"/>
                  </a:ext>
                </a:extLst>
              </a:tr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128313"/>
                  </a:ext>
                </a:extLst>
              </a:tr>
            </a:tbl>
          </a:graphicData>
        </a:graphic>
      </p:graphicFrame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D07E183-43F3-43A8-9F17-3E9F8F3A60EF}"/>
              </a:ext>
            </a:extLst>
          </p:cNvPr>
          <p:cNvCxnSpPr>
            <a:cxnSpLocks/>
          </p:cNvCxnSpPr>
          <p:nvPr/>
        </p:nvCxnSpPr>
        <p:spPr>
          <a:xfrm flipH="1">
            <a:off x="6440479" y="3042794"/>
            <a:ext cx="2269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27">
            <a:extLst>
              <a:ext uri="{FF2B5EF4-FFF2-40B4-BE49-F238E27FC236}">
                <a16:creationId xmlns:a16="http://schemas.microsoft.com/office/drawing/2014/main" id="{D1524691-3DE3-4FD9-929F-072034BB63FC}"/>
              </a:ext>
            </a:extLst>
          </p:cNvPr>
          <p:cNvSpPr/>
          <p:nvPr/>
        </p:nvSpPr>
        <p:spPr>
          <a:xfrm>
            <a:off x="776560" y="1203100"/>
            <a:ext cx="4088355" cy="1754326"/>
          </a:xfrm>
          <a:prstGeom prst="rect">
            <a:avLst/>
          </a:prstGeom>
          <a:solidFill>
            <a:srgbClr val="E24332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العدد الكلي في كل رقم من أرقام الكسر العشري من اليمين إلى اليسار.</a:t>
            </a:r>
            <a:endParaRPr lang="ar-BH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375D68-9264-4B91-BD7F-8E6062107111}"/>
              </a:ext>
            </a:extLst>
          </p:cNvPr>
          <p:cNvGrpSpPr/>
          <p:nvPr/>
        </p:nvGrpSpPr>
        <p:grpSpPr>
          <a:xfrm>
            <a:off x="7028585" y="1826487"/>
            <a:ext cx="983491" cy="681022"/>
            <a:chOff x="7706680" y="1826487"/>
            <a:chExt cx="983491" cy="68102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DB6802A-53D5-45E2-A22A-C39C155AEEB1}"/>
                </a:ext>
              </a:extLst>
            </p:cNvPr>
            <p:cNvSpPr/>
            <p:nvPr/>
          </p:nvSpPr>
          <p:spPr>
            <a:xfrm>
              <a:off x="8364864" y="1826487"/>
              <a:ext cx="325307" cy="649584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07" h="649584">
                  <a:moveTo>
                    <a:pt x="325307" y="52527"/>
                  </a:moveTo>
                  <a:lnTo>
                    <a:pt x="306524" y="64958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EFB366-90F9-451F-BA4C-1976DF18BC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6680" y="1888813"/>
              <a:ext cx="970424" cy="61869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BA29C0-EA86-4BFA-AFB1-82C0802975B5}"/>
              </a:ext>
            </a:extLst>
          </p:cNvPr>
          <p:cNvCxnSpPr>
            <a:cxnSpLocks/>
          </p:cNvCxnSpPr>
          <p:nvPr/>
        </p:nvCxnSpPr>
        <p:spPr>
          <a:xfrm flipV="1">
            <a:off x="7997583" y="1870719"/>
            <a:ext cx="14493" cy="63870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F51CDD6-0A48-4248-8D84-82088CC5B761}"/>
              </a:ext>
            </a:extLst>
          </p:cNvPr>
          <p:cNvSpPr/>
          <p:nvPr/>
        </p:nvSpPr>
        <p:spPr>
          <a:xfrm>
            <a:off x="7821960" y="294182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585C06-ED90-40E4-88E6-3246D7C5EA2D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7686769" y="1826487"/>
            <a:ext cx="318060" cy="68102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EF334BF-8AE2-4C0D-BDBF-42DE2F7CFEE6}"/>
              </a:ext>
            </a:extLst>
          </p:cNvPr>
          <p:cNvSpPr/>
          <p:nvPr/>
        </p:nvSpPr>
        <p:spPr>
          <a:xfrm>
            <a:off x="7607805" y="294539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184298-C656-42DB-B4AD-6E8705E8DA6E}"/>
              </a:ext>
            </a:extLst>
          </p:cNvPr>
          <p:cNvSpPr/>
          <p:nvPr/>
        </p:nvSpPr>
        <p:spPr>
          <a:xfrm>
            <a:off x="7617376" y="294896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1F0B22-10C1-491B-8B5A-7395EDF2D2A6}"/>
              </a:ext>
            </a:extLst>
          </p:cNvPr>
          <p:cNvCxnSpPr>
            <a:cxnSpLocks/>
          </p:cNvCxnSpPr>
          <p:nvPr/>
        </p:nvCxnSpPr>
        <p:spPr>
          <a:xfrm flipH="1" flipV="1">
            <a:off x="7028585" y="1886897"/>
            <a:ext cx="968997" cy="6138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CCDF180-2FA1-4306-B520-5BB2B9A922B2}"/>
              </a:ext>
            </a:extLst>
          </p:cNvPr>
          <p:cNvSpPr/>
          <p:nvPr/>
        </p:nvSpPr>
        <p:spPr>
          <a:xfrm>
            <a:off x="7323815" y="294182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25E2E6AF-7228-4479-9A4E-0EFA77CF10CC}"/>
              </a:ext>
            </a:extLst>
          </p:cNvPr>
          <p:cNvSpPr/>
          <p:nvPr/>
        </p:nvSpPr>
        <p:spPr>
          <a:xfrm>
            <a:off x="8960383" y="1425293"/>
            <a:ext cx="2321468" cy="646331"/>
          </a:xfrm>
          <a:prstGeom prst="wedgeRectCallout">
            <a:avLst>
              <a:gd name="adj1" fmla="val -75185"/>
              <a:gd name="adj2" fmla="val -10622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منزلتان عشريتان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مستطيل 27">
            <a:extLst>
              <a:ext uri="{FF2B5EF4-FFF2-40B4-BE49-F238E27FC236}">
                <a16:creationId xmlns:a16="http://schemas.microsoft.com/office/drawing/2014/main" id="{FC64A288-1588-422D-AEF1-3BCF17DBF318}"/>
              </a:ext>
            </a:extLst>
          </p:cNvPr>
          <p:cNvSpPr/>
          <p:nvPr/>
        </p:nvSpPr>
        <p:spPr>
          <a:xfrm>
            <a:off x="776559" y="3563001"/>
            <a:ext cx="40883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نضع الفاصلة في ناتج الضّرب بعد منزلتين من اليمين.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EAAA3F-500C-48A2-83DB-16F022248CA4}"/>
              </a:ext>
            </a:extLst>
          </p:cNvPr>
          <p:cNvSpPr/>
          <p:nvPr/>
        </p:nvSpPr>
        <p:spPr>
          <a:xfrm>
            <a:off x="7324788" y="293630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7A2EE4-480F-4F72-8B9A-29EBBD6FE615}"/>
              </a:ext>
            </a:extLst>
          </p:cNvPr>
          <p:cNvSpPr/>
          <p:nvPr/>
        </p:nvSpPr>
        <p:spPr>
          <a:xfrm>
            <a:off x="8034319" y="2847981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2667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1848 -0.268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5287 -0.2615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04296 0.0020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2" grpId="0"/>
      <p:bldP spid="65" grpId="0"/>
      <p:bldP spid="66" grpId="0"/>
      <p:bldP spid="66" grpId="1"/>
      <p:bldP spid="66" grpId="2"/>
      <p:bldP spid="72" grpId="0"/>
      <p:bldP spid="25" grpId="0" animBg="1"/>
      <p:bldP spid="25" grpId="1" animBg="1"/>
      <p:bldP spid="76" grpId="0" animBg="1"/>
      <p:bldP spid="22" grpId="0"/>
      <p:bldP spid="22" grpId="1"/>
      <p:bldP spid="22" grpId="2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4E044-FE32-47C1-8F19-4120BBF8A6F0}"/>
              </a:ext>
            </a:extLst>
          </p:cNvPr>
          <p:cNvSpPr/>
          <p:nvPr/>
        </p:nvSpPr>
        <p:spPr>
          <a:xfrm>
            <a:off x="3344779" y="626853"/>
            <a:ext cx="865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الضّرب فيما يأتي: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5CAE39-E485-471A-B184-4C5B5934A2BD}"/>
              </a:ext>
            </a:extLst>
          </p:cNvPr>
          <p:cNvGrpSpPr/>
          <p:nvPr/>
        </p:nvGrpSpPr>
        <p:grpSpPr>
          <a:xfrm>
            <a:off x="191179" y="159939"/>
            <a:ext cx="1532844" cy="1019397"/>
            <a:chOff x="458971" y="349431"/>
            <a:chExt cx="1532844" cy="10193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56F145-1653-409D-AB33-F249D171CE18}"/>
                </a:ext>
              </a:extLst>
            </p:cNvPr>
            <p:cNvSpPr/>
            <p:nvPr/>
          </p:nvSpPr>
          <p:spPr>
            <a:xfrm>
              <a:off x="731534" y="595652"/>
              <a:ext cx="12602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BH" sz="2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 دقائق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A5135A-E54F-407A-9B25-11129AD777F6}"/>
                </a:ext>
              </a:extLst>
            </p:cNvPr>
            <p:cNvGrpSpPr/>
            <p:nvPr/>
          </p:nvGrpSpPr>
          <p:grpSpPr>
            <a:xfrm>
              <a:off x="458971" y="349431"/>
              <a:ext cx="538716" cy="1019397"/>
              <a:chOff x="458971" y="349431"/>
              <a:chExt cx="538716" cy="1019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92A17E2-3BEE-43F7-BD8B-352538F059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r="31980"/>
              <a:stretch/>
            </p:blipFill>
            <p:spPr>
              <a:xfrm>
                <a:off x="458971" y="349431"/>
                <a:ext cx="538716" cy="101939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30235C-53F3-48CE-8684-4567B1EED461}"/>
                  </a:ext>
                </a:extLst>
              </p:cNvPr>
              <p:cNvSpPr/>
              <p:nvPr/>
            </p:nvSpPr>
            <p:spPr>
              <a:xfrm>
                <a:off x="565922" y="439634"/>
                <a:ext cx="3802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0704AA1-CF18-46CC-A66B-CCE1C73080B8}"/>
                  </a:ext>
                </a:extLst>
              </p:cNvPr>
              <p:cNvSpPr/>
              <p:nvPr/>
            </p:nvSpPr>
            <p:spPr>
              <a:xfrm>
                <a:off x="561579" y="464022"/>
                <a:ext cx="354535" cy="803732"/>
              </a:xfrm>
              <a:custGeom>
                <a:avLst/>
                <a:gdLst>
                  <a:gd name="connsiteX0" fmla="*/ 337405 w 340502"/>
                  <a:gd name="connsiteY0" fmla="*/ 27935 h 855271"/>
                  <a:gd name="connsiteX1" fmla="*/ 216077 w 340502"/>
                  <a:gd name="connsiteY1" fmla="*/ 359368 h 855271"/>
                  <a:gd name="connsiteX2" fmla="*/ 242710 w 340502"/>
                  <a:gd name="connsiteY2" fmla="*/ 468859 h 855271"/>
                  <a:gd name="connsiteX3" fmla="*/ 307813 w 340502"/>
                  <a:gd name="connsiteY3" fmla="*/ 803252 h 855271"/>
                  <a:gd name="connsiteX4" fmla="*/ 91790 w 340502"/>
                  <a:gd name="connsiteY4" fmla="*/ 812129 h 855271"/>
                  <a:gd name="connsiteX5" fmla="*/ 180566 w 340502"/>
                  <a:gd name="connsiteY5" fmla="*/ 394879 h 855271"/>
                  <a:gd name="connsiteX6" fmla="*/ 5972 w 340502"/>
                  <a:gd name="connsiteY6" fmla="*/ 134467 h 855271"/>
                  <a:gd name="connsiteX7" fmla="*/ 68116 w 340502"/>
                  <a:gd name="connsiteY7" fmla="*/ 30894 h 855271"/>
                  <a:gd name="connsiteX8" fmla="*/ 337405 w 340502"/>
                  <a:gd name="connsiteY8" fmla="*/ 27935 h 855271"/>
                  <a:gd name="connsiteX0" fmla="*/ 316430 w 319939"/>
                  <a:gd name="connsiteY0" fmla="*/ 30458 h 848916"/>
                  <a:gd name="connsiteX1" fmla="*/ 215817 w 319939"/>
                  <a:gd name="connsiteY1" fmla="*/ 353013 h 848916"/>
                  <a:gd name="connsiteX2" fmla="*/ 242450 w 319939"/>
                  <a:gd name="connsiteY2" fmla="*/ 462504 h 848916"/>
                  <a:gd name="connsiteX3" fmla="*/ 307553 w 319939"/>
                  <a:gd name="connsiteY3" fmla="*/ 796897 h 848916"/>
                  <a:gd name="connsiteX4" fmla="*/ 91530 w 319939"/>
                  <a:gd name="connsiteY4" fmla="*/ 805774 h 848916"/>
                  <a:gd name="connsiteX5" fmla="*/ 180306 w 319939"/>
                  <a:gd name="connsiteY5" fmla="*/ 388524 h 848916"/>
                  <a:gd name="connsiteX6" fmla="*/ 5712 w 319939"/>
                  <a:gd name="connsiteY6" fmla="*/ 128112 h 848916"/>
                  <a:gd name="connsiteX7" fmla="*/ 67856 w 319939"/>
                  <a:gd name="connsiteY7" fmla="*/ 24539 h 848916"/>
                  <a:gd name="connsiteX8" fmla="*/ 316430 w 319939"/>
                  <a:gd name="connsiteY8" fmla="*/ 30458 h 848916"/>
                  <a:gd name="connsiteX0" fmla="*/ 334499 w 337649"/>
                  <a:gd name="connsiteY0" fmla="*/ 27013 h 857308"/>
                  <a:gd name="connsiteX1" fmla="*/ 216131 w 337649"/>
                  <a:gd name="connsiteY1" fmla="*/ 361405 h 857308"/>
                  <a:gd name="connsiteX2" fmla="*/ 242764 w 337649"/>
                  <a:gd name="connsiteY2" fmla="*/ 470896 h 857308"/>
                  <a:gd name="connsiteX3" fmla="*/ 307867 w 337649"/>
                  <a:gd name="connsiteY3" fmla="*/ 805289 h 857308"/>
                  <a:gd name="connsiteX4" fmla="*/ 91844 w 337649"/>
                  <a:gd name="connsiteY4" fmla="*/ 814166 h 857308"/>
                  <a:gd name="connsiteX5" fmla="*/ 180620 w 337649"/>
                  <a:gd name="connsiteY5" fmla="*/ 396916 h 857308"/>
                  <a:gd name="connsiteX6" fmla="*/ 6026 w 337649"/>
                  <a:gd name="connsiteY6" fmla="*/ 136504 h 857308"/>
                  <a:gd name="connsiteX7" fmla="*/ 68170 w 337649"/>
                  <a:gd name="connsiteY7" fmla="*/ 32931 h 857308"/>
                  <a:gd name="connsiteX8" fmla="*/ 334499 w 337649"/>
                  <a:gd name="connsiteY8" fmla="*/ 27013 h 857308"/>
                  <a:gd name="connsiteX0" fmla="*/ 312693 w 316287"/>
                  <a:gd name="connsiteY0" fmla="*/ 31275 h 847282"/>
                  <a:gd name="connsiteX1" fmla="*/ 215756 w 316287"/>
                  <a:gd name="connsiteY1" fmla="*/ 351379 h 847282"/>
                  <a:gd name="connsiteX2" fmla="*/ 242389 w 316287"/>
                  <a:gd name="connsiteY2" fmla="*/ 460870 h 847282"/>
                  <a:gd name="connsiteX3" fmla="*/ 307492 w 316287"/>
                  <a:gd name="connsiteY3" fmla="*/ 795263 h 847282"/>
                  <a:gd name="connsiteX4" fmla="*/ 91469 w 316287"/>
                  <a:gd name="connsiteY4" fmla="*/ 804140 h 847282"/>
                  <a:gd name="connsiteX5" fmla="*/ 180245 w 316287"/>
                  <a:gd name="connsiteY5" fmla="*/ 386890 h 847282"/>
                  <a:gd name="connsiteX6" fmla="*/ 5651 w 316287"/>
                  <a:gd name="connsiteY6" fmla="*/ 126478 h 847282"/>
                  <a:gd name="connsiteX7" fmla="*/ 67795 w 316287"/>
                  <a:gd name="connsiteY7" fmla="*/ 22905 h 847282"/>
                  <a:gd name="connsiteX8" fmla="*/ 312693 w 316287"/>
                  <a:gd name="connsiteY8" fmla="*/ 31275 h 847282"/>
                  <a:gd name="connsiteX0" fmla="*/ 334499 w 337649"/>
                  <a:gd name="connsiteY0" fmla="*/ 28998 h 852149"/>
                  <a:gd name="connsiteX1" fmla="*/ 216131 w 337649"/>
                  <a:gd name="connsiteY1" fmla="*/ 356246 h 852149"/>
                  <a:gd name="connsiteX2" fmla="*/ 242764 w 337649"/>
                  <a:gd name="connsiteY2" fmla="*/ 465737 h 852149"/>
                  <a:gd name="connsiteX3" fmla="*/ 307867 w 337649"/>
                  <a:gd name="connsiteY3" fmla="*/ 800130 h 852149"/>
                  <a:gd name="connsiteX4" fmla="*/ 91844 w 337649"/>
                  <a:gd name="connsiteY4" fmla="*/ 809007 h 852149"/>
                  <a:gd name="connsiteX5" fmla="*/ 180620 w 337649"/>
                  <a:gd name="connsiteY5" fmla="*/ 391757 h 852149"/>
                  <a:gd name="connsiteX6" fmla="*/ 6026 w 337649"/>
                  <a:gd name="connsiteY6" fmla="*/ 131345 h 852149"/>
                  <a:gd name="connsiteX7" fmla="*/ 68170 w 337649"/>
                  <a:gd name="connsiteY7" fmla="*/ 27772 h 852149"/>
                  <a:gd name="connsiteX8" fmla="*/ 334499 w 337649"/>
                  <a:gd name="connsiteY8" fmla="*/ 28998 h 852149"/>
                  <a:gd name="connsiteX0" fmla="*/ 335484 w 338898"/>
                  <a:gd name="connsiteY0" fmla="*/ 28027 h 851178"/>
                  <a:gd name="connsiteX1" fmla="*/ 217116 w 338898"/>
                  <a:gd name="connsiteY1" fmla="*/ 355275 h 851178"/>
                  <a:gd name="connsiteX2" fmla="*/ 243749 w 338898"/>
                  <a:gd name="connsiteY2" fmla="*/ 464766 h 851178"/>
                  <a:gd name="connsiteX3" fmla="*/ 308852 w 338898"/>
                  <a:gd name="connsiteY3" fmla="*/ 799159 h 851178"/>
                  <a:gd name="connsiteX4" fmla="*/ 92829 w 338898"/>
                  <a:gd name="connsiteY4" fmla="*/ 808036 h 851178"/>
                  <a:gd name="connsiteX5" fmla="*/ 181605 w 338898"/>
                  <a:gd name="connsiteY5" fmla="*/ 390786 h 851178"/>
                  <a:gd name="connsiteX6" fmla="*/ 7011 w 338898"/>
                  <a:gd name="connsiteY6" fmla="*/ 130374 h 851178"/>
                  <a:gd name="connsiteX7" fmla="*/ 62011 w 338898"/>
                  <a:gd name="connsiteY7" fmla="*/ 29182 h 851178"/>
                  <a:gd name="connsiteX8" fmla="*/ 335484 w 338898"/>
                  <a:gd name="connsiteY8" fmla="*/ 28027 h 851178"/>
                  <a:gd name="connsiteX0" fmla="*/ 335484 w 377576"/>
                  <a:gd name="connsiteY0" fmla="*/ 28027 h 851178"/>
                  <a:gd name="connsiteX1" fmla="*/ 217116 w 377576"/>
                  <a:gd name="connsiteY1" fmla="*/ 355275 h 851178"/>
                  <a:gd name="connsiteX2" fmla="*/ 243749 w 377576"/>
                  <a:gd name="connsiteY2" fmla="*/ 464766 h 851178"/>
                  <a:gd name="connsiteX3" fmla="*/ 308852 w 377576"/>
                  <a:gd name="connsiteY3" fmla="*/ 799159 h 851178"/>
                  <a:gd name="connsiteX4" fmla="*/ 92829 w 377576"/>
                  <a:gd name="connsiteY4" fmla="*/ 808036 h 851178"/>
                  <a:gd name="connsiteX5" fmla="*/ 181605 w 377576"/>
                  <a:gd name="connsiteY5" fmla="*/ 390786 h 851178"/>
                  <a:gd name="connsiteX6" fmla="*/ 7011 w 377576"/>
                  <a:gd name="connsiteY6" fmla="*/ 130374 h 851178"/>
                  <a:gd name="connsiteX7" fmla="*/ 62011 w 377576"/>
                  <a:gd name="connsiteY7" fmla="*/ 29182 h 851178"/>
                  <a:gd name="connsiteX8" fmla="*/ 335484 w 377576"/>
                  <a:gd name="connsiteY8" fmla="*/ 28027 h 851178"/>
                  <a:gd name="connsiteX0" fmla="*/ 335484 w 339250"/>
                  <a:gd name="connsiteY0" fmla="*/ 28027 h 851178"/>
                  <a:gd name="connsiteX1" fmla="*/ 217116 w 339250"/>
                  <a:gd name="connsiteY1" fmla="*/ 355275 h 851178"/>
                  <a:gd name="connsiteX2" fmla="*/ 243749 w 339250"/>
                  <a:gd name="connsiteY2" fmla="*/ 464766 h 851178"/>
                  <a:gd name="connsiteX3" fmla="*/ 308852 w 339250"/>
                  <a:gd name="connsiteY3" fmla="*/ 799159 h 851178"/>
                  <a:gd name="connsiteX4" fmla="*/ 92829 w 339250"/>
                  <a:gd name="connsiteY4" fmla="*/ 808036 h 851178"/>
                  <a:gd name="connsiteX5" fmla="*/ 181605 w 339250"/>
                  <a:gd name="connsiteY5" fmla="*/ 390786 h 851178"/>
                  <a:gd name="connsiteX6" fmla="*/ 7011 w 339250"/>
                  <a:gd name="connsiteY6" fmla="*/ 130374 h 851178"/>
                  <a:gd name="connsiteX7" fmla="*/ 62011 w 339250"/>
                  <a:gd name="connsiteY7" fmla="*/ 29182 h 851178"/>
                  <a:gd name="connsiteX8" fmla="*/ 335484 w 339250"/>
                  <a:gd name="connsiteY8" fmla="*/ 28027 h 851178"/>
                  <a:gd name="connsiteX0" fmla="*/ 335484 w 369936"/>
                  <a:gd name="connsiteY0" fmla="*/ 77510 h 900661"/>
                  <a:gd name="connsiteX1" fmla="*/ 217116 w 369936"/>
                  <a:gd name="connsiteY1" fmla="*/ 404758 h 900661"/>
                  <a:gd name="connsiteX2" fmla="*/ 243749 w 369936"/>
                  <a:gd name="connsiteY2" fmla="*/ 514249 h 900661"/>
                  <a:gd name="connsiteX3" fmla="*/ 308852 w 369936"/>
                  <a:gd name="connsiteY3" fmla="*/ 848642 h 900661"/>
                  <a:gd name="connsiteX4" fmla="*/ 92829 w 369936"/>
                  <a:gd name="connsiteY4" fmla="*/ 857519 h 900661"/>
                  <a:gd name="connsiteX5" fmla="*/ 181605 w 369936"/>
                  <a:gd name="connsiteY5" fmla="*/ 440269 h 900661"/>
                  <a:gd name="connsiteX6" fmla="*/ 7011 w 369936"/>
                  <a:gd name="connsiteY6" fmla="*/ 179857 h 900661"/>
                  <a:gd name="connsiteX7" fmla="*/ 62011 w 369936"/>
                  <a:gd name="connsiteY7" fmla="*/ 78665 h 900661"/>
                  <a:gd name="connsiteX8" fmla="*/ 335484 w 369936"/>
                  <a:gd name="connsiteY8" fmla="*/ 77510 h 900661"/>
                  <a:gd name="connsiteX0" fmla="*/ 335484 w 365236"/>
                  <a:gd name="connsiteY0" fmla="*/ 3018 h 826169"/>
                  <a:gd name="connsiteX1" fmla="*/ 217116 w 365236"/>
                  <a:gd name="connsiteY1" fmla="*/ 330266 h 826169"/>
                  <a:gd name="connsiteX2" fmla="*/ 243749 w 365236"/>
                  <a:gd name="connsiteY2" fmla="*/ 439757 h 826169"/>
                  <a:gd name="connsiteX3" fmla="*/ 308852 w 365236"/>
                  <a:gd name="connsiteY3" fmla="*/ 774150 h 826169"/>
                  <a:gd name="connsiteX4" fmla="*/ 92829 w 365236"/>
                  <a:gd name="connsiteY4" fmla="*/ 783027 h 826169"/>
                  <a:gd name="connsiteX5" fmla="*/ 181605 w 365236"/>
                  <a:gd name="connsiteY5" fmla="*/ 365777 h 826169"/>
                  <a:gd name="connsiteX6" fmla="*/ 7011 w 365236"/>
                  <a:gd name="connsiteY6" fmla="*/ 105365 h 826169"/>
                  <a:gd name="connsiteX7" fmla="*/ 62011 w 365236"/>
                  <a:gd name="connsiteY7" fmla="*/ 4173 h 826169"/>
                  <a:gd name="connsiteX8" fmla="*/ 335484 w 365236"/>
                  <a:gd name="connsiteY8" fmla="*/ 3018 h 826169"/>
                  <a:gd name="connsiteX0" fmla="*/ 335484 w 350039"/>
                  <a:gd name="connsiteY0" fmla="*/ 3018 h 826169"/>
                  <a:gd name="connsiteX1" fmla="*/ 302519 w 350039"/>
                  <a:gd name="connsiteY1" fmla="*/ 184316 h 826169"/>
                  <a:gd name="connsiteX2" fmla="*/ 217116 w 350039"/>
                  <a:gd name="connsiteY2" fmla="*/ 330266 h 826169"/>
                  <a:gd name="connsiteX3" fmla="*/ 243749 w 350039"/>
                  <a:gd name="connsiteY3" fmla="*/ 439757 h 826169"/>
                  <a:gd name="connsiteX4" fmla="*/ 308852 w 350039"/>
                  <a:gd name="connsiteY4" fmla="*/ 774150 h 826169"/>
                  <a:gd name="connsiteX5" fmla="*/ 92829 w 350039"/>
                  <a:gd name="connsiteY5" fmla="*/ 783027 h 826169"/>
                  <a:gd name="connsiteX6" fmla="*/ 181605 w 350039"/>
                  <a:gd name="connsiteY6" fmla="*/ 365777 h 826169"/>
                  <a:gd name="connsiteX7" fmla="*/ 7011 w 350039"/>
                  <a:gd name="connsiteY7" fmla="*/ 105365 h 826169"/>
                  <a:gd name="connsiteX8" fmla="*/ 62011 w 350039"/>
                  <a:gd name="connsiteY8" fmla="*/ 4173 h 826169"/>
                  <a:gd name="connsiteX9" fmla="*/ 335484 w 350039"/>
                  <a:gd name="connsiteY9" fmla="*/ 3018 h 826169"/>
                  <a:gd name="connsiteX0" fmla="*/ 335484 w 372515"/>
                  <a:gd name="connsiteY0" fmla="*/ 17522 h 840673"/>
                  <a:gd name="connsiteX1" fmla="*/ 357287 w 372515"/>
                  <a:gd name="connsiteY1" fmla="*/ 198820 h 840673"/>
                  <a:gd name="connsiteX2" fmla="*/ 217116 w 372515"/>
                  <a:gd name="connsiteY2" fmla="*/ 344770 h 840673"/>
                  <a:gd name="connsiteX3" fmla="*/ 243749 w 372515"/>
                  <a:gd name="connsiteY3" fmla="*/ 454261 h 840673"/>
                  <a:gd name="connsiteX4" fmla="*/ 308852 w 372515"/>
                  <a:gd name="connsiteY4" fmla="*/ 788654 h 840673"/>
                  <a:gd name="connsiteX5" fmla="*/ 92829 w 372515"/>
                  <a:gd name="connsiteY5" fmla="*/ 797531 h 840673"/>
                  <a:gd name="connsiteX6" fmla="*/ 181605 w 372515"/>
                  <a:gd name="connsiteY6" fmla="*/ 380281 h 840673"/>
                  <a:gd name="connsiteX7" fmla="*/ 7011 w 372515"/>
                  <a:gd name="connsiteY7" fmla="*/ 119869 h 840673"/>
                  <a:gd name="connsiteX8" fmla="*/ 62011 w 372515"/>
                  <a:gd name="connsiteY8" fmla="*/ 18677 h 840673"/>
                  <a:gd name="connsiteX9" fmla="*/ 335484 w 372515"/>
                  <a:gd name="connsiteY9" fmla="*/ 17522 h 840673"/>
                  <a:gd name="connsiteX0" fmla="*/ 311145 w 364959"/>
                  <a:gd name="connsiteY0" fmla="*/ 17522 h 840673"/>
                  <a:gd name="connsiteX1" fmla="*/ 356760 w 364959"/>
                  <a:gd name="connsiteY1" fmla="*/ 198820 h 840673"/>
                  <a:gd name="connsiteX2" fmla="*/ 216589 w 364959"/>
                  <a:gd name="connsiteY2" fmla="*/ 344770 h 840673"/>
                  <a:gd name="connsiteX3" fmla="*/ 243222 w 364959"/>
                  <a:gd name="connsiteY3" fmla="*/ 454261 h 840673"/>
                  <a:gd name="connsiteX4" fmla="*/ 308325 w 364959"/>
                  <a:gd name="connsiteY4" fmla="*/ 788654 h 840673"/>
                  <a:gd name="connsiteX5" fmla="*/ 92302 w 364959"/>
                  <a:gd name="connsiteY5" fmla="*/ 797531 h 840673"/>
                  <a:gd name="connsiteX6" fmla="*/ 181078 w 364959"/>
                  <a:gd name="connsiteY6" fmla="*/ 380281 h 840673"/>
                  <a:gd name="connsiteX7" fmla="*/ 6484 w 364959"/>
                  <a:gd name="connsiteY7" fmla="*/ 119869 h 840673"/>
                  <a:gd name="connsiteX8" fmla="*/ 61484 w 364959"/>
                  <a:gd name="connsiteY8" fmla="*/ 18677 h 840673"/>
                  <a:gd name="connsiteX9" fmla="*/ 311145 w 364959"/>
                  <a:gd name="connsiteY9" fmla="*/ 17522 h 840673"/>
                  <a:gd name="connsiteX0" fmla="*/ 328177 w 369636"/>
                  <a:gd name="connsiteY0" fmla="*/ 16042 h 843955"/>
                  <a:gd name="connsiteX1" fmla="*/ 357123 w 369636"/>
                  <a:gd name="connsiteY1" fmla="*/ 202102 h 843955"/>
                  <a:gd name="connsiteX2" fmla="*/ 216952 w 369636"/>
                  <a:gd name="connsiteY2" fmla="*/ 348052 h 843955"/>
                  <a:gd name="connsiteX3" fmla="*/ 243585 w 369636"/>
                  <a:gd name="connsiteY3" fmla="*/ 457543 h 843955"/>
                  <a:gd name="connsiteX4" fmla="*/ 308688 w 369636"/>
                  <a:gd name="connsiteY4" fmla="*/ 791936 h 843955"/>
                  <a:gd name="connsiteX5" fmla="*/ 92665 w 369636"/>
                  <a:gd name="connsiteY5" fmla="*/ 800813 h 843955"/>
                  <a:gd name="connsiteX6" fmla="*/ 181441 w 369636"/>
                  <a:gd name="connsiteY6" fmla="*/ 383563 h 843955"/>
                  <a:gd name="connsiteX7" fmla="*/ 6847 w 369636"/>
                  <a:gd name="connsiteY7" fmla="*/ 123151 h 843955"/>
                  <a:gd name="connsiteX8" fmla="*/ 61847 w 369636"/>
                  <a:gd name="connsiteY8" fmla="*/ 21959 h 843955"/>
                  <a:gd name="connsiteX9" fmla="*/ 328177 w 369636"/>
                  <a:gd name="connsiteY9" fmla="*/ 16042 h 843955"/>
                  <a:gd name="connsiteX0" fmla="*/ 328177 w 369636"/>
                  <a:gd name="connsiteY0" fmla="*/ 16042 h 835493"/>
                  <a:gd name="connsiteX1" fmla="*/ 357123 w 369636"/>
                  <a:gd name="connsiteY1" fmla="*/ 202102 h 835493"/>
                  <a:gd name="connsiteX2" fmla="*/ 216952 w 369636"/>
                  <a:gd name="connsiteY2" fmla="*/ 348052 h 835493"/>
                  <a:gd name="connsiteX3" fmla="*/ 243585 w 369636"/>
                  <a:gd name="connsiteY3" fmla="*/ 457543 h 835493"/>
                  <a:gd name="connsiteX4" fmla="*/ 290449 w 369636"/>
                  <a:gd name="connsiteY4" fmla="*/ 628346 h 835493"/>
                  <a:gd name="connsiteX5" fmla="*/ 308688 w 369636"/>
                  <a:gd name="connsiteY5" fmla="*/ 791936 h 835493"/>
                  <a:gd name="connsiteX6" fmla="*/ 92665 w 369636"/>
                  <a:gd name="connsiteY6" fmla="*/ 800813 h 835493"/>
                  <a:gd name="connsiteX7" fmla="*/ 181441 w 369636"/>
                  <a:gd name="connsiteY7" fmla="*/ 383563 h 835493"/>
                  <a:gd name="connsiteX8" fmla="*/ 6847 w 369636"/>
                  <a:gd name="connsiteY8" fmla="*/ 123151 h 835493"/>
                  <a:gd name="connsiteX9" fmla="*/ 61847 w 369636"/>
                  <a:gd name="connsiteY9" fmla="*/ 21959 h 835493"/>
                  <a:gd name="connsiteX10" fmla="*/ 328177 w 369636"/>
                  <a:gd name="connsiteY10" fmla="*/ 16042 h 835493"/>
                  <a:gd name="connsiteX0" fmla="*/ 328177 w 369636"/>
                  <a:gd name="connsiteY0" fmla="*/ 16042 h 836020"/>
                  <a:gd name="connsiteX1" fmla="*/ 357123 w 369636"/>
                  <a:gd name="connsiteY1" fmla="*/ 202102 h 836020"/>
                  <a:gd name="connsiteX2" fmla="*/ 216952 w 369636"/>
                  <a:gd name="connsiteY2" fmla="*/ 348052 h 836020"/>
                  <a:gd name="connsiteX3" fmla="*/ 243585 w 369636"/>
                  <a:gd name="connsiteY3" fmla="*/ 457543 h 836020"/>
                  <a:gd name="connsiteX4" fmla="*/ 364267 w 369636"/>
                  <a:gd name="connsiteY4" fmla="*/ 616440 h 836020"/>
                  <a:gd name="connsiteX5" fmla="*/ 308688 w 369636"/>
                  <a:gd name="connsiteY5" fmla="*/ 791936 h 836020"/>
                  <a:gd name="connsiteX6" fmla="*/ 92665 w 369636"/>
                  <a:gd name="connsiteY6" fmla="*/ 800813 h 836020"/>
                  <a:gd name="connsiteX7" fmla="*/ 181441 w 369636"/>
                  <a:gd name="connsiteY7" fmla="*/ 383563 h 836020"/>
                  <a:gd name="connsiteX8" fmla="*/ 6847 w 369636"/>
                  <a:gd name="connsiteY8" fmla="*/ 123151 h 836020"/>
                  <a:gd name="connsiteX9" fmla="*/ 61847 w 369636"/>
                  <a:gd name="connsiteY9" fmla="*/ 21959 h 836020"/>
                  <a:gd name="connsiteX10" fmla="*/ 328177 w 369636"/>
                  <a:gd name="connsiteY10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43585 w 367198"/>
                  <a:gd name="connsiteY2" fmla="*/ 457543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12629 w 367198"/>
                  <a:gd name="connsiteY2" fmla="*/ 390868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67198"/>
                  <a:gd name="connsiteY0" fmla="*/ 16042 h 836020"/>
                  <a:gd name="connsiteX1" fmla="*/ 357123 w 367198"/>
                  <a:gd name="connsiteY1" fmla="*/ 202102 h 836020"/>
                  <a:gd name="connsiteX2" fmla="*/ 212629 w 367198"/>
                  <a:gd name="connsiteY2" fmla="*/ 390868 h 836020"/>
                  <a:gd name="connsiteX3" fmla="*/ 364267 w 367198"/>
                  <a:gd name="connsiteY3" fmla="*/ 616440 h 836020"/>
                  <a:gd name="connsiteX4" fmla="*/ 308688 w 367198"/>
                  <a:gd name="connsiteY4" fmla="*/ 791936 h 836020"/>
                  <a:gd name="connsiteX5" fmla="*/ 92665 w 367198"/>
                  <a:gd name="connsiteY5" fmla="*/ 800813 h 836020"/>
                  <a:gd name="connsiteX6" fmla="*/ 181441 w 367198"/>
                  <a:gd name="connsiteY6" fmla="*/ 383563 h 836020"/>
                  <a:gd name="connsiteX7" fmla="*/ 6847 w 367198"/>
                  <a:gd name="connsiteY7" fmla="*/ 123151 h 836020"/>
                  <a:gd name="connsiteX8" fmla="*/ 61847 w 367198"/>
                  <a:gd name="connsiteY8" fmla="*/ 21959 h 836020"/>
                  <a:gd name="connsiteX9" fmla="*/ 328177 w 367198"/>
                  <a:gd name="connsiteY9" fmla="*/ 16042 h 836020"/>
                  <a:gd name="connsiteX0" fmla="*/ 328177 w 375507"/>
                  <a:gd name="connsiteY0" fmla="*/ 16042 h 836020"/>
                  <a:gd name="connsiteX1" fmla="*/ 357123 w 375507"/>
                  <a:gd name="connsiteY1" fmla="*/ 202102 h 836020"/>
                  <a:gd name="connsiteX2" fmla="*/ 212629 w 375507"/>
                  <a:gd name="connsiteY2" fmla="*/ 390868 h 836020"/>
                  <a:gd name="connsiteX3" fmla="*/ 364267 w 375507"/>
                  <a:gd name="connsiteY3" fmla="*/ 616440 h 836020"/>
                  <a:gd name="connsiteX4" fmla="*/ 308688 w 375507"/>
                  <a:gd name="connsiteY4" fmla="*/ 791936 h 836020"/>
                  <a:gd name="connsiteX5" fmla="*/ 92665 w 375507"/>
                  <a:gd name="connsiteY5" fmla="*/ 800813 h 836020"/>
                  <a:gd name="connsiteX6" fmla="*/ 181441 w 375507"/>
                  <a:gd name="connsiteY6" fmla="*/ 383563 h 836020"/>
                  <a:gd name="connsiteX7" fmla="*/ 6847 w 375507"/>
                  <a:gd name="connsiteY7" fmla="*/ 123151 h 836020"/>
                  <a:gd name="connsiteX8" fmla="*/ 61847 w 375507"/>
                  <a:gd name="connsiteY8" fmla="*/ 21959 h 836020"/>
                  <a:gd name="connsiteX9" fmla="*/ 328177 w 375507"/>
                  <a:gd name="connsiteY9" fmla="*/ 16042 h 836020"/>
                  <a:gd name="connsiteX0" fmla="*/ 328177 w 375507"/>
                  <a:gd name="connsiteY0" fmla="*/ 16042 h 818615"/>
                  <a:gd name="connsiteX1" fmla="*/ 357123 w 375507"/>
                  <a:gd name="connsiteY1" fmla="*/ 202102 h 818615"/>
                  <a:gd name="connsiteX2" fmla="*/ 212629 w 375507"/>
                  <a:gd name="connsiteY2" fmla="*/ 390868 h 818615"/>
                  <a:gd name="connsiteX3" fmla="*/ 364267 w 375507"/>
                  <a:gd name="connsiteY3" fmla="*/ 616440 h 818615"/>
                  <a:gd name="connsiteX4" fmla="*/ 308688 w 375507"/>
                  <a:gd name="connsiteY4" fmla="*/ 791936 h 818615"/>
                  <a:gd name="connsiteX5" fmla="*/ 92665 w 375507"/>
                  <a:gd name="connsiteY5" fmla="*/ 800813 h 818615"/>
                  <a:gd name="connsiteX6" fmla="*/ 126143 w 375507"/>
                  <a:gd name="connsiteY6" fmla="*/ 625964 h 818615"/>
                  <a:gd name="connsiteX7" fmla="*/ 181441 w 375507"/>
                  <a:gd name="connsiteY7" fmla="*/ 383563 h 818615"/>
                  <a:gd name="connsiteX8" fmla="*/ 6847 w 375507"/>
                  <a:gd name="connsiteY8" fmla="*/ 123151 h 818615"/>
                  <a:gd name="connsiteX9" fmla="*/ 61847 w 375507"/>
                  <a:gd name="connsiteY9" fmla="*/ 21959 h 818615"/>
                  <a:gd name="connsiteX10" fmla="*/ 328177 w 375507"/>
                  <a:gd name="connsiteY10" fmla="*/ 16042 h 818615"/>
                  <a:gd name="connsiteX0" fmla="*/ 328177 w 375507"/>
                  <a:gd name="connsiteY0" fmla="*/ 16042 h 819774"/>
                  <a:gd name="connsiteX1" fmla="*/ 357123 w 375507"/>
                  <a:gd name="connsiteY1" fmla="*/ 202102 h 819774"/>
                  <a:gd name="connsiteX2" fmla="*/ 212629 w 375507"/>
                  <a:gd name="connsiteY2" fmla="*/ 390868 h 819774"/>
                  <a:gd name="connsiteX3" fmla="*/ 364267 w 375507"/>
                  <a:gd name="connsiteY3" fmla="*/ 616440 h 819774"/>
                  <a:gd name="connsiteX4" fmla="*/ 308688 w 375507"/>
                  <a:gd name="connsiteY4" fmla="*/ 791936 h 819774"/>
                  <a:gd name="connsiteX5" fmla="*/ 92665 w 375507"/>
                  <a:gd name="connsiteY5" fmla="*/ 800813 h 819774"/>
                  <a:gd name="connsiteX6" fmla="*/ 30893 w 375507"/>
                  <a:gd name="connsiteY6" fmla="*/ 609296 h 819774"/>
                  <a:gd name="connsiteX7" fmla="*/ 181441 w 375507"/>
                  <a:gd name="connsiteY7" fmla="*/ 383563 h 819774"/>
                  <a:gd name="connsiteX8" fmla="*/ 6847 w 375507"/>
                  <a:gd name="connsiteY8" fmla="*/ 123151 h 819774"/>
                  <a:gd name="connsiteX9" fmla="*/ 61847 w 375507"/>
                  <a:gd name="connsiteY9" fmla="*/ 21959 h 819774"/>
                  <a:gd name="connsiteX10" fmla="*/ 328177 w 375507"/>
                  <a:gd name="connsiteY10" fmla="*/ 16042 h 819774"/>
                  <a:gd name="connsiteX0" fmla="*/ 307263 w 354593"/>
                  <a:gd name="connsiteY0" fmla="*/ 19162 h 822894"/>
                  <a:gd name="connsiteX1" fmla="*/ 336209 w 354593"/>
                  <a:gd name="connsiteY1" fmla="*/ 205222 h 822894"/>
                  <a:gd name="connsiteX2" fmla="*/ 191715 w 354593"/>
                  <a:gd name="connsiteY2" fmla="*/ 393988 h 822894"/>
                  <a:gd name="connsiteX3" fmla="*/ 343353 w 354593"/>
                  <a:gd name="connsiteY3" fmla="*/ 619560 h 822894"/>
                  <a:gd name="connsiteX4" fmla="*/ 287774 w 354593"/>
                  <a:gd name="connsiteY4" fmla="*/ 795056 h 822894"/>
                  <a:gd name="connsiteX5" fmla="*/ 71751 w 354593"/>
                  <a:gd name="connsiteY5" fmla="*/ 803933 h 822894"/>
                  <a:gd name="connsiteX6" fmla="*/ 9979 w 354593"/>
                  <a:gd name="connsiteY6" fmla="*/ 612416 h 822894"/>
                  <a:gd name="connsiteX7" fmla="*/ 160527 w 354593"/>
                  <a:gd name="connsiteY7" fmla="*/ 386683 h 822894"/>
                  <a:gd name="connsiteX8" fmla="*/ 12126 w 354593"/>
                  <a:gd name="connsiteY8" fmla="*/ 188184 h 822894"/>
                  <a:gd name="connsiteX9" fmla="*/ 40933 w 354593"/>
                  <a:gd name="connsiteY9" fmla="*/ 25079 h 822894"/>
                  <a:gd name="connsiteX10" fmla="*/ 307263 w 354593"/>
                  <a:gd name="connsiteY10" fmla="*/ 19162 h 822894"/>
                  <a:gd name="connsiteX0" fmla="*/ 304117 w 351447"/>
                  <a:gd name="connsiteY0" fmla="*/ 0 h 803732"/>
                  <a:gd name="connsiteX1" fmla="*/ 333063 w 351447"/>
                  <a:gd name="connsiteY1" fmla="*/ 186060 h 803732"/>
                  <a:gd name="connsiteX2" fmla="*/ 188569 w 351447"/>
                  <a:gd name="connsiteY2" fmla="*/ 374826 h 803732"/>
                  <a:gd name="connsiteX3" fmla="*/ 340207 w 351447"/>
                  <a:gd name="connsiteY3" fmla="*/ 600398 h 803732"/>
                  <a:gd name="connsiteX4" fmla="*/ 284628 w 351447"/>
                  <a:gd name="connsiteY4" fmla="*/ 775894 h 803732"/>
                  <a:gd name="connsiteX5" fmla="*/ 68605 w 351447"/>
                  <a:gd name="connsiteY5" fmla="*/ 784771 h 803732"/>
                  <a:gd name="connsiteX6" fmla="*/ 6833 w 351447"/>
                  <a:gd name="connsiteY6" fmla="*/ 593254 h 803732"/>
                  <a:gd name="connsiteX7" fmla="*/ 157381 w 351447"/>
                  <a:gd name="connsiteY7" fmla="*/ 367521 h 803732"/>
                  <a:gd name="connsiteX8" fmla="*/ 8980 w 351447"/>
                  <a:gd name="connsiteY8" fmla="*/ 169022 h 803732"/>
                  <a:gd name="connsiteX9" fmla="*/ 129227 w 351447"/>
                  <a:gd name="connsiteY9" fmla="*/ 97357 h 803732"/>
                  <a:gd name="connsiteX0" fmla="*/ 342082 w 389412"/>
                  <a:gd name="connsiteY0" fmla="*/ 7354 h 811086"/>
                  <a:gd name="connsiteX1" fmla="*/ 371028 w 389412"/>
                  <a:gd name="connsiteY1" fmla="*/ 193414 h 811086"/>
                  <a:gd name="connsiteX2" fmla="*/ 226534 w 389412"/>
                  <a:gd name="connsiteY2" fmla="*/ 382180 h 811086"/>
                  <a:gd name="connsiteX3" fmla="*/ 378172 w 389412"/>
                  <a:gd name="connsiteY3" fmla="*/ 607752 h 811086"/>
                  <a:gd name="connsiteX4" fmla="*/ 322593 w 389412"/>
                  <a:gd name="connsiteY4" fmla="*/ 783248 h 811086"/>
                  <a:gd name="connsiteX5" fmla="*/ 106570 w 389412"/>
                  <a:gd name="connsiteY5" fmla="*/ 792125 h 811086"/>
                  <a:gd name="connsiteX6" fmla="*/ 44798 w 389412"/>
                  <a:gd name="connsiteY6" fmla="*/ 600608 h 811086"/>
                  <a:gd name="connsiteX7" fmla="*/ 195346 w 389412"/>
                  <a:gd name="connsiteY7" fmla="*/ 374875 h 811086"/>
                  <a:gd name="connsiteX8" fmla="*/ 46945 w 389412"/>
                  <a:gd name="connsiteY8" fmla="*/ 176376 h 811086"/>
                  <a:gd name="connsiteX9" fmla="*/ 76705 w 389412"/>
                  <a:gd name="connsiteY9" fmla="*/ 14223 h 811086"/>
                  <a:gd name="connsiteX0" fmla="*/ 307205 w 354535"/>
                  <a:gd name="connsiteY0" fmla="*/ 0 h 803732"/>
                  <a:gd name="connsiteX1" fmla="*/ 336151 w 354535"/>
                  <a:gd name="connsiteY1" fmla="*/ 186060 h 803732"/>
                  <a:gd name="connsiteX2" fmla="*/ 191657 w 354535"/>
                  <a:gd name="connsiteY2" fmla="*/ 374826 h 803732"/>
                  <a:gd name="connsiteX3" fmla="*/ 343295 w 354535"/>
                  <a:gd name="connsiteY3" fmla="*/ 600398 h 803732"/>
                  <a:gd name="connsiteX4" fmla="*/ 287716 w 354535"/>
                  <a:gd name="connsiteY4" fmla="*/ 775894 h 803732"/>
                  <a:gd name="connsiteX5" fmla="*/ 71693 w 354535"/>
                  <a:gd name="connsiteY5" fmla="*/ 784771 h 803732"/>
                  <a:gd name="connsiteX6" fmla="*/ 9921 w 354535"/>
                  <a:gd name="connsiteY6" fmla="*/ 593254 h 803732"/>
                  <a:gd name="connsiteX7" fmla="*/ 160469 w 354535"/>
                  <a:gd name="connsiteY7" fmla="*/ 367521 h 803732"/>
                  <a:gd name="connsiteX8" fmla="*/ 12068 w 354535"/>
                  <a:gd name="connsiteY8" fmla="*/ 169022 h 803732"/>
                  <a:gd name="connsiteX9" fmla="*/ 41828 w 354535"/>
                  <a:gd name="connsiteY9" fmla="*/ 6869 h 80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35" h="803732">
                    <a:moveTo>
                      <a:pt x="307205" y="0"/>
                    </a:moveTo>
                    <a:cubicBezTo>
                      <a:pt x="356418" y="30024"/>
                      <a:pt x="369300" y="107715"/>
                      <a:pt x="336151" y="186060"/>
                    </a:cubicBezTo>
                    <a:cubicBezTo>
                      <a:pt x="283952" y="264406"/>
                      <a:pt x="190466" y="305770"/>
                      <a:pt x="191657" y="374826"/>
                    </a:cubicBezTo>
                    <a:cubicBezTo>
                      <a:pt x="192848" y="443882"/>
                      <a:pt x="332445" y="544666"/>
                      <a:pt x="343295" y="600398"/>
                    </a:cubicBezTo>
                    <a:cubicBezTo>
                      <a:pt x="354145" y="656130"/>
                      <a:pt x="332983" y="745165"/>
                      <a:pt x="287716" y="775894"/>
                    </a:cubicBezTo>
                    <a:cubicBezTo>
                      <a:pt x="242449" y="806623"/>
                      <a:pt x="117992" y="815211"/>
                      <a:pt x="71693" y="784771"/>
                    </a:cubicBezTo>
                    <a:cubicBezTo>
                      <a:pt x="25394" y="754331"/>
                      <a:pt x="-4875" y="662796"/>
                      <a:pt x="9921" y="593254"/>
                    </a:cubicBezTo>
                    <a:cubicBezTo>
                      <a:pt x="24717" y="523712"/>
                      <a:pt x="160111" y="438226"/>
                      <a:pt x="160469" y="367521"/>
                    </a:cubicBezTo>
                    <a:cubicBezTo>
                      <a:pt x="160827" y="296816"/>
                      <a:pt x="30810" y="229686"/>
                      <a:pt x="12068" y="169022"/>
                    </a:cubicBezTo>
                    <a:cubicBezTo>
                      <a:pt x="-6674" y="108358"/>
                      <a:pt x="-8313" y="36468"/>
                      <a:pt x="41828" y="6869"/>
                    </a:cubicBezTo>
                  </a:path>
                </a:pathLst>
              </a:custGeom>
              <a:noFill/>
              <a:ln>
                <a:solidFill>
                  <a:srgbClr val="724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78B9F5C-B22C-4126-AF94-0F5B02CDB0DD}"/>
              </a:ext>
            </a:extLst>
          </p:cNvPr>
          <p:cNvSpPr/>
          <p:nvPr/>
        </p:nvSpPr>
        <p:spPr>
          <a:xfrm>
            <a:off x="10309982" y="1792052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3,4 × 5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5D1192-0DFF-4B60-9E3B-5158E7E20AFB}"/>
              </a:ext>
            </a:extLst>
          </p:cNvPr>
          <p:cNvSpPr/>
          <p:nvPr/>
        </p:nvSpPr>
        <p:spPr>
          <a:xfrm>
            <a:off x="5978369" y="1792051"/>
            <a:ext cx="1391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11,4 × 8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F133F7-13CE-4DD0-82D1-47427C0269DC}"/>
              </a:ext>
            </a:extLst>
          </p:cNvPr>
          <p:cNvSpPr/>
          <p:nvPr/>
        </p:nvSpPr>
        <p:spPr>
          <a:xfrm>
            <a:off x="1680420" y="1792051"/>
            <a:ext cx="1391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× 2,04</a:t>
            </a:r>
            <a:endParaRPr lang="en-US" sz="3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92032E-55D8-4D35-A4B6-504EF8FEDD32}"/>
              </a:ext>
            </a:extLst>
          </p:cNvPr>
          <p:cNvCxnSpPr/>
          <p:nvPr/>
        </p:nvCxnSpPr>
        <p:spPr>
          <a:xfrm>
            <a:off x="8401726" y="2072184"/>
            <a:ext cx="0" cy="362936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43D7-A9FB-483C-91EB-93567F3E4B92}"/>
              </a:ext>
            </a:extLst>
          </p:cNvPr>
          <p:cNvCxnSpPr/>
          <p:nvPr/>
        </p:nvCxnSpPr>
        <p:spPr>
          <a:xfrm>
            <a:off x="4055634" y="2115216"/>
            <a:ext cx="0" cy="362936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AC15374-B0A6-4D9F-8F3C-8E1C39552DE3}"/>
              </a:ext>
            </a:extLst>
          </p:cNvPr>
          <p:cNvSpPr/>
          <p:nvPr/>
        </p:nvSpPr>
        <p:spPr>
          <a:xfrm>
            <a:off x="9557188" y="3603582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4446B-AF21-4257-9DC7-0E4A2BC125A4}"/>
              </a:ext>
            </a:extLst>
          </p:cNvPr>
          <p:cNvSpPr/>
          <p:nvPr/>
        </p:nvSpPr>
        <p:spPr>
          <a:xfrm>
            <a:off x="5731146" y="3603582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91,2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440C9A-93E1-4377-862C-AC08B3070DF0}"/>
              </a:ext>
            </a:extLst>
          </p:cNvPr>
          <p:cNvSpPr/>
          <p:nvPr/>
        </p:nvSpPr>
        <p:spPr>
          <a:xfrm>
            <a:off x="1758918" y="3606348"/>
            <a:ext cx="131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14,28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922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13">
            <a:extLst>
              <a:ext uri="{FF2B5EF4-FFF2-40B4-BE49-F238E27FC236}">
                <a16:creationId xmlns:a16="http://schemas.microsoft.com/office/drawing/2014/main" id="{C7CEC359-BD03-47EA-A4E3-1963CC4EF2B7}"/>
              </a:ext>
            </a:extLst>
          </p:cNvPr>
          <p:cNvSpPr/>
          <p:nvPr/>
        </p:nvSpPr>
        <p:spPr>
          <a:xfrm>
            <a:off x="2033195" y="389814"/>
            <a:ext cx="969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ناتج: 2 × 0,018</a:t>
            </a:r>
          </a:p>
        </p:txBody>
      </p:sp>
      <p:graphicFrame>
        <p:nvGraphicFramePr>
          <p:cNvPr id="89" name="Table 4">
            <a:extLst>
              <a:ext uri="{FF2B5EF4-FFF2-40B4-BE49-F238E27FC236}">
                <a16:creationId xmlns:a16="http://schemas.microsoft.com/office/drawing/2014/main" id="{5B2F5B66-562A-472A-95CB-FD58C0ACA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99291"/>
              </p:ext>
            </p:extLst>
          </p:nvPr>
        </p:nvGraphicFramePr>
        <p:xfrm>
          <a:off x="6366277" y="1203100"/>
          <a:ext cx="2180406" cy="2066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01">
                  <a:extLst>
                    <a:ext uri="{9D8B030D-6E8A-4147-A177-3AD203B41FA5}">
                      <a16:colId xmlns:a16="http://schemas.microsoft.com/office/drawing/2014/main" val="2492311024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70536992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2549381891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3371132760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91040225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905979392"/>
                    </a:ext>
                  </a:extLst>
                </a:gridCol>
              </a:tblGrid>
              <a:tr h="103337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+mj-cs"/>
                        </a:rPr>
                        <a:t>,</a:t>
                      </a:r>
                      <a:endParaRPr lang="en-US" sz="4000" dirty="0">
                        <a:latin typeface="Sakkal Majalla" panose="02000000000000000000" pitchFamily="2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894064"/>
                  </a:ext>
                </a:extLst>
              </a:tr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128313"/>
                  </a:ext>
                </a:extLst>
              </a:tr>
            </a:tbl>
          </a:graphicData>
        </a:graphic>
      </p:graphicFrame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D07E183-43F3-43A8-9F17-3E9F8F3A60EF}"/>
              </a:ext>
            </a:extLst>
          </p:cNvPr>
          <p:cNvCxnSpPr>
            <a:cxnSpLocks/>
          </p:cNvCxnSpPr>
          <p:nvPr/>
        </p:nvCxnSpPr>
        <p:spPr>
          <a:xfrm flipH="1">
            <a:off x="6440479" y="3042794"/>
            <a:ext cx="2269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27">
            <a:extLst>
              <a:ext uri="{FF2B5EF4-FFF2-40B4-BE49-F238E27FC236}">
                <a16:creationId xmlns:a16="http://schemas.microsoft.com/office/drawing/2014/main" id="{D1524691-3DE3-4FD9-929F-072034BB63FC}"/>
              </a:ext>
            </a:extLst>
          </p:cNvPr>
          <p:cNvSpPr/>
          <p:nvPr/>
        </p:nvSpPr>
        <p:spPr>
          <a:xfrm>
            <a:off x="776560" y="1203100"/>
            <a:ext cx="4088355" cy="1754326"/>
          </a:xfrm>
          <a:prstGeom prst="rect">
            <a:avLst/>
          </a:prstGeom>
          <a:solidFill>
            <a:srgbClr val="E24332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العدد الكلي في كل رقم من أرقام الكسر العشري من اليمين إلى اليسار.</a:t>
            </a:r>
            <a:endParaRPr lang="ar-BH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BA29C0-EA86-4BFA-AFB1-82C0802975B5}"/>
              </a:ext>
            </a:extLst>
          </p:cNvPr>
          <p:cNvCxnSpPr>
            <a:cxnSpLocks/>
          </p:cNvCxnSpPr>
          <p:nvPr/>
        </p:nvCxnSpPr>
        <p:spPr>
          <a:xfrm flipV="1">
            <a:off x="8000764" y="1878015"/>
            <a:ext cx="14493" cy="63870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F51CDD6-0A48-4248-8D84-82088CC5B761}"/>
              </a:ext>
            </a:extLst>
          </p:cNvPr>
          <p:cNvSpPr/>
          <p:nvPr/>
        </p:nvSpPr>
        <p:spPr>
          <a:xfrm>
            <a:off x="7821960" y="294182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585C06-ED90-40E4-88E6-3246D7C5EA2D}"/>
              </a:ext>
            </a:extLst>
          </p:cNvPr>
          <p:cNvCxnSpPr>
            <a:cxnSpLocks/>
          </p:cNvCxnSpPr>
          <p:nvPr/>
        </p:nvCxnSpPr>
        <p:spPr>
          <a:xfrm flipH="1" flipV="1">
            <a:off x="7692820" y="1812632"/>
            <a:ext cx="318060" cy="68102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EF334BF-8AE2-4C0D-BDBF-42DE2F7CFEE6}"/>
              </a:ext>
            </a:extLst>
          </p:cNvPr>
          <p:cNvSpPr/>
          <p:nvPr/>
        </p:nvSpPr>
        <p:spPr>
          <a:xfrm>
            <a:off x="7555152" y="2948449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184298-C656-42DB-B4AD-6E8705E8DA6E}"/>
              </a:ext>
            </a:extLst>
          </p:cNvPr>
          <p:cNvSpPr/>
          <p:nvPr/>
        </p:nvSpPr>
        <p:spPr>
          <a:xfrm>
            <a:off x="7658191" y="2948449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1F0B22-10C1-491B-8B5A-7395EDF2D2A6}"/>
              </a:ext>
            </a:extLst>
          </p:cNvPr>
          <p:cNvCxnSpPr>
            <a:cxnSpLocks/>
          </p:cNvCxnSpPr>
          <p:nvPr/>
        </p:nvCxnSpPr>
        <p:spPr>
          <a:xfrm flipH="1" flipV="1">
            <a:off x="7367926" y="1838506"/>
            <a:ext cx="614873" cy="62158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CCDF180-2FA1-4306-B520-5BB2B9A922B2}"/>
              </a:ext>
            </a:extLst>
          </p:cNvPr>
          <p:cNvSpPr/>
          <p:nvPr/>
        </p:nvSpPr>
        <p:spPr>
          <a:xfrm>
            <a:off x="7361511" y="294113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25E2E6AF-7228-4479-9A4E-0EFA77CF10CC}"/>
              </a:ext>
            </a:extLst>
          </p:cNvPr>
          <p:cNvSpPr/>
          <p:nvPr/>
        </p:nvSpPr>
        <p:spPr>
          <a:xfrm>
            <a:off x="9098240" y="1425293"/>
            <a:ext cx="2183611" cy="646331"/>
          </a:xfrm>
          <a:prstGeom prst="wedgeRectCallout">
            <a:avLst>
              <a:gd name="adj1" fmla="val -75185"/>
              <a:gd name="adj2" fmla="val -10622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منازل عشرية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مستطيل 27">
            <a:extLst>
              <a:ext uri="{FF2B5EF4-FFF2-40B4-BE49-F238E27FC236}">
                <a16:creationId xmlns:a16="http://schemas.microsoft.com/office/drawing/2014/main" id="{FC64A288-1588-422D-AEF1-3BCF17DBF318}"/>
              </a:ext>
            </a:extLst>
          </p:cNvPr>
          <p:cNvSpPr/>
          <p:nvPr/>
        </p:nvSpPr>
        <p:spPr>
          <a:xfrm>
            <a:off x="776559" y="3563001"/>
            <a:ext cx="40883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نضع الفاصلة في ناتج الضّرب بعد 3 منازل من اليمين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EAAA3F-500C-48A2-83DB-16F022248CA4}"/>
              </a:ext>
            </a:extLst>
          </p:cNvPr>
          <p:cNvSpPr/>
          <p:nvPr/>
        </p:nvSpPr>
        <p:spPr>
          <a:xfrm>
            <a:off x="7092634" y="294113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2137F9-673C-4593-9BE4-E941E1FAF422}"/>
              </a:ext>
            </a:extLst>
          </p:cNvPr>
          <p:cNvGrpSpPr/>
          <p:nvPr/>
        </p:nvGrpSpPr>
        <p:grpSpPr>
          <a:xfrm>
            <a:off x="6876651" y="1593220"/>
            <a:ext cx="1135425" cy="1107884"/>
            <a:chOff x="6876651" y="1593220"/>
            <a:chExt cx="1135425" cy="110788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DB6802A-53D5-45E2-A22A-C39C155AEEB1}"/>
                </a:ext>
              </a:extLst>
            </p:cNvPr>
            <p:cNvSpPr/>
            <p:nvPr/>
          </p:nvSpPr>
          <p:spPr>
            <a:xfrm>
              <a:off x="7686769" y="1817397"/>
              <a:ext cx="325307" cy="649584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07" h="649584">
                  <a:moveTo>
                    <a:pt x="325307" y="52527"/>
                  </a:moveTo>
                  <a:lnTo>
                    <a:pt x="306524" y="64958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EB8716F-8269-413B-9DB0-4CB940A738D3}"/>
                </a:ext>
              </a:extLst>
            </p:cNvPr>
            <p:cNvSpPr/>
            <p:nvPr/>
          </p:nvSpPr>
          <p:spPr>
            <a:xfrm rot="20043461">
              <a:off x="6876651" y="1593220"/>
              <a:ext cx="890727" cy="1107884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  <a:gd name="connsiteX0" fmla="*/ 35626 w 306524"/>
                <a:gd name="connsiteY0" fmla="*/ 0 h 749853"/>
                <a:gd name="connsiteX1" fmla="*/ 306524 w 306524"/>
                <a:gd name="connsiteY1" fmla="*/ 749853 h 749853"/>
                <a:gd name="connsiteX2" fmla="*/ 0 w 306524"/>
                <a:gd name="connsiteY2" fmla="*/ 100269 h 749853"/>
                <a:gd name="connsiteX0" fmla="*/ 673874 w 944772"/>
                <a:gd name="connsiteY0" fmla="*/ 352671 h 1102524"/>
                <a:gd name="connsiteX1" fmla="*/ 944772 w 944772"/>
                <a:gd name="connsiteY1" fmla="*/ 1102524 h 1102524"/>
                <a:gd name="connsiteX2" fmla="*/ 0 w 944772"/>
                <a:gd name="connsiteY2" fmla="*/ 0 h 1102524"/>
                <a:gd name="connsiteX0" fmla="*/ 673874 w 935260"/>
                <a:gd name="connsiteY0" fmla="*/ 352671 h 1105810"/>
                <a:gd name="connsiteX1" fmla="*/ 935260 w 935260"/>
                <a:gd name="connsiteY1" fmla="*/ 1105810 h 1105810"/>
                <a:gd name="connsiteX2" fmla="*/ 0 w 935260"/>
                <a:gd name="connsiteY2" fmla="*/ 0 h 1105810"/>
                <a:gd name="connsiteX0" fmla="*/ 681484 w 935260"/>
                <a:gd name="connsiteY0" fmla="*/ 320763 h 1105810"/>
                <a:gd name="connsiteX1" fmla="*/ 935260 w 935260"/>
                <a:gd name="connsiteY1" fmla="*/ 1105810 h 1105810"/>
                <a:gd name="connsiteX2" fmla="*/ 0 w 935260"/>
                <a:gd name="connsiteY2" fmla="*/ 0 h 1105810"/>
                <a:gd name="connsiteX0" fmla="*/ 665746 w 919522"/>
                <a:gd name="connsiteY0" fmla="*/ 336846 h 1121893"/>
                <a:gd name="connsiteX1" fmla="*/ 919522 w 919522"/>
                <a:gd name="connsiteY1" fmla="*/ 1121893 h 1121893"/>
                <a:gd name="connsiteX2" fmla="*/ 0 w 919522"/>
                <a:gd name="connsiteY2" fmla="*/ 0 h 1121893"/>
                <a:gd name="connsiteX0" fmla="*/ 633924 w 887700"/>
                <a:gd name="connsiteY0" fmla="*/ 337192 h 1122239"/>
                <a:gd name="connsiteX1" fmla="*/ 887700 w 887700"/>
                <a:gd name="connsiteY1" fmla="*/ 1122239 h 1122239"/>
                <a:gd name="connsiteX2" fmla="*/ 0 w 887700"/>
                <a:gd name="connsiteY2" fmla="*/ 0 h 1122239"/>
                <a:gd name="connsiteX0" fmla="*/ 633924 w 905167"/>
                <a:gd name="connsiteY0" fmla="*/ 337192 h 1118866"/>
                <a:gd name="connsiteX1" fmla="*/ 905167 w 905167"/>
                <a:gd name="connsiteY1" fmla="*/ 1118866 h 1118866"/>
                <a:gd name="connsiteX2" fmla="*/ 0 w 905167"/>
                <a:gd name="connsiteY2" fmla="*/ 0 h 1118866"/>
                <a:gd name="connsiteX0" fmla="*/ 633924 w 890727"/>
                <a:gd name="connsiteY0" fmla="*/ 337192 h 1107884"/>
                <a:gd name="connsiteX1" fmla="*/ 890727 w 890727"/>
                <a:gd name="connsiteY1" fmla="*/ 1107884 h 1107884"/>
                <a:gd name="connsiteX2" fmla="*/ 0 w 890727"/>
                <a:gd name="connsiteY2" fmla="*/ 0 h 110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0727" h="1107884">
                  <a:moveTo>
                    <a:pt x="633924" y="337192"/>
                  </a:moveTo>
                  <a:lnTo>
                    <a:pt x="890727" y="110788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DC00C4-19FE-440A-90BD-2E58E58ADD8D}"/>
              </a:ext>
            </a:extLst>
          </p:cNvPr>
          <p:cNvCxnSpPr>
            <a:cxnSpLocks/>
            <a:endCxn id="20" idx="2"/>
          </p:cNvCxnSpPr>
          <p:nvPr/>
        </p:nvCxnSpPr>
        <p:spPr>
          <a:xfrm flipH="1" flipV="1">
            <a:off x="6679197" y="1843869"/>
            <a:ext cx="1318542" cy="64065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FF65808-CCB9-4C8E-A4BE-F314AFFF7B0A}"/>
              </a:ext>
            </a:extLst>
          </p:cNvPr>
          <p:cNvSpPr/>
          <p:nvPr/>
        </p:nvSpPr>
        <p:spPr>
          <a:xfrm>
            <a:off x="8034319" y="2847981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677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1849 -0.268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0625 -0.000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2" grpId="0"/>
      <p:bldP spid="65" grpId="0"/>
      <p:bldP spid="66" grpId="0"/>
      <p:bldP spid="66" grpId="1"/>
      <p:bldP spid="66" grpId="2"/>
      <p:bldP spid="72" grpId="0"/>
      <p:bldP spid="25" grpId="0" animBg="1"/>
      <p:bldP spid="25" grpId="1" animBg="1"/>
      <p:bldP spid="76" grpId="0" animBg="1"/>
      <p:bldP spid="22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13">
            <a:extLst>
              <a:ext uri="{FF2B5EF4-FFF2-40B4-BE49-F238E27FC236}">
                <a16:creationId xmlns:a16="http://schemas.microsoft.com/office/drawing/2014/main" id="{C7CEC359-BD03-47EA-A4E3-1963CC4EF2B7}"/>
              </a:ext>
            </a:extLst>
          </p:cNvPr>
          <p:cNvSpPr/>
          <p:nvPr/>
        </p:nvSpPr>
        <p:spPr>
          <a:xfrm>
            <a:off x="2033195" y="389814"/>
            <a:ext cx="969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ناتج: 1,27 × 12</a:t>
            </a:r>
          </a:p>
        </p:txBody>
      </p:sp>
      <p:graphicFrame>
        <p:nvGraphicFramePr>
          <p:cNvPr id="89" name="Table 4">
            <a:extLst>
              <a:ext uri="{FF2B5EF4-FFF2-40B4-BE49-F238E27FC236}">
                <a16:creationId xmlns:a16="http://schemas.microsoft.com/office/drawing/2014/main" id="{5B2F5B66-562A-472A-95CB-FD58C0ACA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67285"/>
              </p:ext>
            </p:extLst>
          </p:nvPr>
        </p:nvGraphicFramePr>
        <p:xfrm>
          <a:off x="6366277" y="1203100"/>
          <a:ext cx="2180406" cy="2066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01">
                  <a:extLst>
                    <a:ext uri="{9D8B030D-6E8A-4147-A177-3AD203B41FA5}">
                      <a16:colId xmlns:a16="http://schemas.microsoft.com/office/drawing/2014/main" val="2492311024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70536992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2549381891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3371132760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91040225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905979392"/>
                    </a:ext>
                  </a:extLst>
                </a:gridCol>
              </a:tblGrid>
              <a:tr h="103337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+mj-cs"/>
                        </a:rPr>
                        <a:t>,</a:t>
                      </a:r>
                      <a:endParaRPr lang="en-US" sz="4000" dirty="0">
                        <a:latin typeface="Sakkal Majalla" panose="02000000000000000000" pitchFamily="2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894064"/>
                  </a:ext>
                </a:extLst>
              </a:tr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128313"/>
                  </a:ext>
                </a:extLst>
              </a:tr>
            </a:tbl>
          </a:graphicData>
        </a:graphic>
      </p:graphicFrame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D07E183-43F3-43A8-9F17-3E9F8F3A60EF}"/>
              </a:ext>
            </a:extLst>
          </p:cNvPr>
          <p:cNvCxnSpPr>
            <a:cxnSpLocks/>
          </p:cNvCxnSpPr>
          <p:nvPr/>
        </p:nvCxnSpPr>
        <p:spPr>
          <a:xfrm flipH="1">
            <a:off x="6440479" y="2924984"/>
            <a:ext cx="2269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27">
            <a:extLst>
              <a:ext uri="{FF2B5EF4-FFF2-40B4-BE49-F238E27FC236}">
                <a16:creationId xmlns:a16="http://schemas.microsoft.com/office/drawing/2014/main" id="{D1524691-3DE3-4FD9-929F-072034BB63FC}"/>
              </a:ext>
            </a:extLst>
          </p:cNvPr>
          <p:cNvSpPr/>
          <p:nvPr/>
        </p:nvSpPr>
        <p:spPr>
          <a:xfrm>
            <a:off x="411480" y="1203100"/>
            <a:ext cx="4453435" cy="1754326"/>
          </a:xfrm>
          <a:prstGeom prst="rect">
            <a:avLst/>
          </a:prstGeom>
          <a:solidFill>
            <a:srgbClr val="E24332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رقم من أرقام </a:t>
            </a:r>
            <a:r>
              <a:rPr lang="ar-EG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الكلي في كل رقم من أرقام الكسر العشري من اليمين إلى اليسار.</a:t>
            </a:r>
            <a:endParaRPr lang="ar-BH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AB6DF8-7DE5-4EA7-9E11-FA24FE24976B}"/>
              </a:ext>
            </a:extLst>
          </p:cNvPr>
          <p:cNvGrpSpPr/>
          <p:nvPr/>
        </p:nvGrpSpPr>
        <p:grpSpPr>
          <a:xfrm>
            <a:off x="7028585" y="1826487"/>
            <a:ext cx="983491" cy="681022"/>
            <a:chOff x="7706680" y="1826487"/>
            <a:chExt cx="983491" cy="6810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A95800-B30E-488E-9B65-3550496F4020}"/>
                </a:ext>
              </a:extLst>
            </p:cNvPr>
            <p:cNvSpPr/>
            <p:nvPr/>
          </p:nvSpPr>
          <p:spPr>
            <a:xfrm>
              <a:off x="8364864" y="1826487"/>
              <a:ext cx="325307" cy="649584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07" h="649584">
                  <a:moveTo>
                    <a:pt x="325307" y="52527"/>
                  </a:moveTo>
                  <a:lnTo>
                    <a:pt x="306524" y="64958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BF5097-BC30-4058-BBB6-0DEF3724C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6680" y="1888813"/>
              <a:ext cx="970424" cy="61869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D78F15-969B-4222-8CF1-5B46B9444314}"/>
              </a:ext>
            </a:extLst>
          </p:cNvPr>
          <p:cNvGrpSpPr/>
          <p:nvPr/>
        </p:nvGrpSpPr>
        <p:grpSpPr>
          <a:xfrm flipH="1">
            <a:off x="7077798" y="1839451"/>
            <a:ext cx="888558" cy="697285"/>
            <a:chOff x="8258813" y="1838489"/>
            <a:chExt cx="888558" cy="69728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67D6ADD-51F8-40C4-AD0D-F524A8114F70}"/>
                </a:ext>
              </a:extLst>
            </p:cNvPr>
            <p:cNvSpPr/>
            <p:nvPr/>
          </p:nvSpPr>
          <p:spPr>
            <a:xfrm>
              <a:off x="8527445" y="1838489"/>
              <a:ext cx="619926" cy="697285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  <a:gd name="connsiteX0" fmla="*/ 782507 w 782507"/>
                <a:gd name="connsiteY0" fmla="*/ 70815 h 649584"/>
                <a:gd name="connsiteX1" fmla="*/ 306524 w 782507"/>
                <a:gd name="connsiteY1" fmla="*/ 649584 h 649584"/>
                <a:gd name="connsiteX2" fmla="*/ 0 w 782507"/>
                <a:gd name="connsiteY2" fmla="*/ 0 h 649584"/>
                <a:gd name="connsiteX0" fmla="*/ 654491 w 654491"/>
                <a:gd name="connsiteY0" fmla="*/ 52527 h 631296"/>
                <a:gd name="connsiteX1" fmla="*/ 178508 w 654491"/>
                <a:gd name="connsiteY1" fmla="*/ 631296 h 631296"/>
                <a:gd name="connsiteX2" fmla="*/ 0 w 654491"/>
                <a:gd name="connsiteY2" fmla="*/ 0 h 631296"/>
                <a:gd name="connsiteX0" fmla="*/ 654491 w 654491"/>
                <a:gd name="connsiteY0" fmla="*/ 52527 h 687857"/>
                <a:gd name="connsiteX1" fmla="*/ 93667 w 654491"/>
                <a:gd name="connsiteY1" fmla="*/ 687857 h 687857"/>
                <a:gd name="connsiteX2" fmla="*/ 0 w 654491"/>
                <a:gd name="connsiteY2" fmla="*/ 0 h 687857"/>
                <a:gd name="connsiteX0" fmla="*/ 654491 w 654491"/>
                <a:gd name="connsiteY0" fmla="*/ 52527 h 703569"/>
                <a:gd name="connsiteX1" fmla="*/ 87382 w 654491"/>
                <a:gd name="connsiteY1" fmla="*/ 703569 h 703569"/>
                <a:gd name="connsiteX2" fmla="*/ 0 w 654491"/>
                <a:gd name="connsiteY2" fmla="*/ 0 h 703569"/>
                <a:gd name="connsiteX0" fmla="*/ 654491 w 654491"/>
                <a:gd name="connsiteY0" fmla="*/ 52527 h 691000"/>
                <a:gd name="connsiteX1" fmla="*/ 96809 w 654491"/>
                <a:gd name="connsiteY1" fmla="*/ 691000 h 691000"/>
                <a:gd name="connsiteX2" fmla="*/ 0 w 654491"/>
                <a:gd name="connsiteY2" fmla="*/ 0 h 691000"/>
                <a:gd name="connsiteX0" fmla="*/ 619926 w 619926"/>
                <a:gd name="connsiteY0" fmla="*/ 58812 h 697285"/>
                <a:gd name="connsiteX1" fmla="*/ 62244 w 619926"/>
                <a:gd name="connsiteY1" fmla="*/ 697285 h 697285"/>
                <a:gd name="connsiteX2" fmla="*/ 0 w 619926"/>
                <a:gd name="connsiteY2" fmla="*/ 0 h 69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926" h="697285">
                  <a:moveTo>
                    <a:pt x="619926" y="58812"/>
                  </a:moveTo>
                  <a:lnTo>
                    <a:pt x="62244" y="69728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E1E60A-1385-4E49-90EB-993B13965DA2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8258813" y="1869757"/>
              <a:ext cx="330876" cy="666017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FED840-FB0E-4BD0-8EC5-0AC6ED539A7B}"/>
              </a:ext>
            </a:extLst>
          </p:cNvPr>
          <p:cNvCxnSpPr>
            <a:cxnSpLocks/>
          </p:cNvCxnSpPr>
          <p:nvPr/>
        </p:nvCxnSpPr>
        <p:spPr>
          <a:xfrm flipV="1">
            <a:off x="7997583" y="1870719"/>
            <a:ext cx="14493" cy="63870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8E2F4AA-6986-4A36-860F-8EAD9843770B}"/>
              </a:ext>
            </a:extLst>
          </p:cNvPr>
          <p:cNvSpPr/>
          <p:nvPr/>
        </p:nvSpPr>
        <p:spPr>
          <a:xfrm>
            <a:off x="7966356" y="294182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7C2350-7095-40F3-9CF3-3739689CFB69}"/>
              </a:ext>
            </a:extLst>
          </p:cNvPr>
          <p:cNvSpPr/>
          <p:nvPr/>
        </p:nvSpPr>
        <p:spPr>
          <a:xfrm>
            <a:off x="7686769" y="294764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F7C95C-BA70-495C-8754-BE41579A3A66}"/>
              </a:ext>
            </a:extLst>
          </p:cNvPr>
          <p:cNvCxnSpPr>
            <a:cxnSpLocks/>
          </p:cNvCxnSpPr>
          <p:nvPr/>
        </p:nvCxnSpPr>
        <p:spPr>
          <a:xfrm flipH="1" flipV="1">
            <a:off x="7686769" y="1826487"/>
            <a:ext cx="318060" cy="68102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46C1DB1-04FC-414B-896F-A8AA459B0CDE}"/>
              </a:ext>
            </a:extLst>
          </p:cNvPr>
          <p:cNvSpPr/>
          <p:nvPr/>
        </p:nvSpPr>
        <p:spPr>
          <a:xfrm>
            <a:off x="7686769" y="296011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DE820A-9222-49EB-B654-F7E5DDDFE2CD}"/>
              </a:ext>
            </a:extLst>
          </p:cNvPr>
          <p:cNvCxnSpPr>
            <a:cxnSpLocks/>
          </p:cNvCxnSpPr>
          <p:nvPr/>
        </p:nvCxnSpPr>
        <p:spPr>
          <a:xfrm flipH="1" flipV="1">
            <a:off x="7028585" y="1886897"/>
            <a:ext cx="968997" cy="6138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204C7DB-7311-449D-BDEC-443BF3CA2A86}"/>
              </a:ext>
            </a:extLst>
          </p:cNvPr>
          <p:cNvSpPr/>
          <p:nvPr/>
        </p:nvSpPr>
        <p:spPr>
          <a:xfrm>
            <a:off x="7350100" y="294182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CBAD25-FE42-4A26-9265-F05ABABC6F69}"/>
              </a:ext>
            </a:extLst>
          </p:cNvPr>
          <p:cNvCxnSpPr>
            <a:cxnSpLocks/>
          </p:cNvCxnSpPr>
          <p:nvPr/>
        </p:nvCxnSpPr>
        <p:spPr>
          <a:xfrm flipV="1">
            <a:off x="7635480" y="1870719"/>
            <a:ext cx="330876" cy="659127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AEC5F22-CD8D-4726-BF81-29BBBE86FC2E}"/>
              </a:ext>
            </a:extLst>
          </p:cNvPr>
          <p:cNvSpPr/>
          <p:nvPr/>
        </p:nvSpPr>
        <p:spPr>
          <a:xfrm>
            <a:off x="7684308" y="342900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251CE6-0EA0-437E-A64F-F4D9457BB009}"/>
              </a:ext>
            </a:extLst>
          </p:cNvPr>
          <p:cNvCxnSpPr>
            <a:cxnSpLocks/>
          </p:cNvCxnSpPr>
          <p:nvPr/>
        </p:nvCxnSpPr>
        <p:spPr>
          <a:xfrm flipV="1">
            <a:off x="7630697" y="1826487"/>
            <a:ext cx="22307" cy="712078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ACA8F4E-2020-4866-8A30-92038CE97345}"/>
              </a:ext>
            </a:extLst>
          </p:cNvPr>
          <p:cNvSpPr/>
          <p:nvPr/>
        </p:nvSpPr>
        <p:spPr>
          <a:xfrm>
            <a:off x="7390771" y="3411757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9C26D8B-C9A0-44C7-AE4D-49276CF1ACA0}"/>
              </a:ext>
            </a:extLst>
          </p:cNvPr>
          <p:cNvCxnSpPr>
            <a:cxnSpLocks/>
          </p:cNvCxnSpPr>
          <p:nvPr/>
        </p:nvCxnSpPr>
        <p:spPr>
          <a:xfrm flipH="1" flipV="1">
            <a:off x="7077196" y="1879976"/>
            <a:ext cx="553501" cy="67449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124D4F7-8528-43BD-A549-A1FBE195E451}"/>
              </a:ext>
            </a:extLst>
          </p:cNvPr>
          <p:cNvSpPr/>
          <p:nvPr/>
        </p:nvSpPr>
        <p:spPr>
          <a:xfrm>
            <a:off x="7139764" y="3406895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37E7A2-5854-402E-AA71-5BF27F487A5A}"/>
              </a:ext>
            </a:extLst>
          </p:cNvPr>
          <p:cNvCxnSpPr>
            <a:cxnSpLocks/>
          </p:cNvCxnSpPr>
          <p:nvPr/>
        </p:nvCxnSpPr>
        <p:spPr>
          <a:xfrm flipH="1">
            <a:off x="6440479" y="3963170"/>
            <a:ext cx="2269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76D8C3F-96EE-4834-A279-086DD3F48D09}"/>
              </a:ext>
            </a:extLst>
          </p:cNvPr>
          <p:cNvSpPr/>
          <p:nvPr/>
        </p:nvSpPr>
        <p:spPr>
          <a:xfrm>
            <a:off x="8232221" y="345274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C0F94A-966F-4B50-823C-5DBC98839859}"/>
              </a:ext>
            </a:extLst>
          </p:cNvPr>
          <p:cNvSpPr/>
          <p:nvPr/>
        </p:nvSpPr>
        <p:spPr>
          <a:xfrm>
            <a:off x="7997082" y="3923065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C7235B-8248-4ECD-9CE0-D7AB9C7F21CB}"/>
              </a:ext>
            </a:extLst>
          </p:cNvPr>
          <p:cNvSpPr/>
          <p:nvPr/>
        </p:nvSpPr>
        <p:spPr>
          <a:xfrm>
            <a:off x="7706442" y="3924865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4E57F2-4AD8-4C06-9CCB-04D3977FFA50}"/>
              </a:ext>
            </a:extLst>
          </p:cNvPr>
          <p:cNvSpPr/>
          <p:nvPr/>
        </p:nvSpPr>
        <p:spPr>
          <a:xfrm>
            <a:off x="7622352" y="3967669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EE0448-66A7-47DE-8D11-21B68AE16E0B}"/>
              </a:ext>
            </a:extLst>
          </p:cNvPr>
          <p:cNvSpPr/>
          <p:nvPr/>
        </p:nvSpPr>
        <p:spPr>
          <a:xfrm>
            <a:off x="7431030" y="3923065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114E9A-4D2E-4D29-A80F-F9996239DE12}"/>
              </a:ext>
            </a:extLst>
          </p:cNvPr>
          <p:cNvSpPr/>
          <p:nvPr/>
        </p:nvSpPr>
        <p:spPr>
          <a:xfrm>
            <a:off x="7178573" y="3901988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id="{B21B2ABC-0AAE-449B-A73E-4074724B1B91}"/>
              </a:ext>
            </a:extLst>
          </p:cNvPr>
          <p:cNvSpPr/>
          <p:nvPr/>
        </p:nvSpPr>
        <p:spPr>
          <a:xfrm>
            <a:off x="8843363" y="1425293"/>
            <a:ext cx="2438488" cy="646331"/>
          </a:xfrm>
          <a:prstGeom prst="wedgeRectCallout">
            <a:avLst>
              <a:gd name="adj1" fmla="val -75185"/>
              <a:gd name="adj2" fmla="val -10622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منزلتان عشرياتان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مستطيل 27">
            <a:extLst>
              <a:ext uri="{FF2B5EF4-FFF2-40B4-BE49-F238E27FC236}">
                <a16:creationId xmlns:a16="http://schemas.microsoft.com/office/drawing/2014/main" id="{7E457941-B721-4253-81D8-0C0EA2EE2C8C}"/>
              </a:ext>
            </a:extLst>
          </p:cNvPr>
          <p:cNvSpPr/>
          <p:nvPr/>
        </p:nvSpPr>
        <p:spPr>
          <a:xfrm>
            <a:off x="776559" y="3563001"/>
            <a:ext cx="40883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نضع الفاصلة في ناتج الضّرب بعد منزلتين من اليمين.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B1EE671-6F68-4EC2-982E-9264D55C6D64}"/>
              </a:ext>
            </a:extLst>
          </p:cNvPr>
          <p:cNvSpPr/>
          <p:nvPr/>
        </p:nvSpPr>
        <p:spPr>
          <a:xfrm>
            <a:off x="7958647" y="341067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39EF55-8E99-4142-B312-CC3A06529441}"/>
              </a:ext>
            </a:extLst>
          </p:cNvPr>
          <p:cNvSpPr/>
          <p:nvPr/>
        </p:nvSpPr>
        <p:spPr>
          <a:xfrm>
            <a:off x="8178732" y="3839999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4264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1849 -0.268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194 -0.1682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0457 0.0041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5" grpId="0"/>
      <p:bldP spid="36" grpId="0"/>
      <p:bldP spid="36" grpId="1"/>
      <p:bldP spid="36" grpId="2"/>
      <p:bldP spid="38" grpId="0"/>
      <p:bldP spid="40" grpId="0"/>
      <p:bldP spid="42" grpId="0"/>
      <p:bldP spid="45" grpId="0"/>
      <p:bldP spid="48" grpId="0"/>
      <p:bldP spid="50" grpId="0"/>
      <p:bldP spid="51" grpId="0"/>
      <p:bldP spid="52" grpId="0"/>
      <p:bldP spid="53" grpId="0"/>
      <p:bldP spid="53" grpId="1"/>
      <p:bldP spid="54" grpId="0"/>
      <p:bldP spid="55" grpId="0"/>
      <p:bldP spid="56" grpId="0" animBg="1"/>
      <p:bldP spid="56" grpId="1" animBg="1"/>
      <p:bldP spid="57" grpId="0" animBg="1"/>
      <p:bldP spid="59" grpId="0"/>
      <p:bldP spid="47" grpId="0"/>
      <p:bldP spid="47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10366</TotalTime>
  <Words>694</Words>
  <Application>Microsoft Office PowerPoint</Application>
  <PresentationFormat>شاشة عريضة</PresentationFormat>
  <Paragraphs>183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Traditional Arabic</vt:lpstr>
      <vt:lpstr>نسق Office</vt:lpstr>
      <vt:lpstr>رياضيات الصّف السّادس الابتدائي – الجزء الأول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عبد الله</cp:lastModifiedBy>
  <cp:revision>579</cp:revision>
  <dcterms:created xsi:type="dcterms:W3CDTF">2020-03-03T06:21:53Z</dcterms:created>
  <dcterms:modified xsi:type="dcterms:W3CDTF">2020-09-15T03:36:04Z</dcterms:modified>
</cp:coreProperties>
</file>