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86" r:id="rId6"/>
    <p:sldId id="273" r:id="rId7"/>
    <p:sldId id="285" r:id="rId8"/>
    <p:sldId id="274" r:id="rId9"/>
    <p:sldId id="275" r:id="rId10"/>
    <p:sldId id="282" r:id="rId11"/>
    <p:sldId id="283" r:id="rId12"/>
    <p:sldId id="284" r:id="rId13"/>
    <p:sldId id="287" r:id="rId14"/>
    <p:sldId id="277" r:id="rId15"/>
    <p:sldId id="278" r:id="rId16"/>
    <p:sldId id="281" r:id="rId17"/>
  </p:sldIdLst>
  <p:sldSz cx="12192000" cy="6858000"/>
  <p:notesSz cx="7010400" cy="9296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B4039-CE90-4EF2-BA8B-5A26CCA1F9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D9A33-BB66-4E73-BA04-EB1D4D2F2B69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B3117E-26B4-4491-8F1C-FB3D1B5971A5}" type="parTrans" cxnId="{573EF9AF-427D-41CA-86C2-82F1A0CA617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7A98C5-A99F-4788-B8A9-98C112D1484C}" type="sibTrans" cxnId="{573EF9AF-427D-41CA-86C2-82F1A0CA617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79178E-A0BB-4E53-A235-4843DCC39DA5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سِيَاقُ التَّحَوُّلِ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7C0CDE-CE2E-472A-9897-F7F079CDD93E}" type="parTrans" cxnId="{E9E3DEF4-46A0-42C7-8211-053F1AA70FAD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60DFEA-53E9-461A-BF22-8AA6DE602F2C}" type="sibTrans" cxnId="{E9E3DEF4-46A0-42C7-8211-053F1AA70FAD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163C25-3C48-4172-81B3-325CEBB13476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14EBC7-3FC8-4D41-BCF4-EC0F818237BB}" type="parTrans" cxnId="{2436BFC2-2CE6-4D6D-BD67-A9E6079F63B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A3E667-42F2-4931-AEBC-91A4910C9E79}" type="sibTrans" cxnId="{2436BFC2-2CE6-4D6D-BD67-A9E6079F63B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EE325-45E3-4D38-86C7-BCD49CB18A81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وضْعُ الخِتامِ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C2F17A-EA7C-41CF-8784-2E1904C1E599}" type="parTrans" cxnId="{3685B7E0-C65B-4695-9F86-33CDCB376DF0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DA15E7-B86B-4034-909C-872599F8B374}" type="sibTrans" cxnId="{3685B7E0-C65B-4695-9F86-33CDCB376DF0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312889-7B44-4566-8E95-B3E5D51285A6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976344-A174-412B-A8E4-F2832ED77279}" type="parTrans" cxnId="{2ADEDA88-4538-4281-8383-7026BE799122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EA11D0-14E6-4FAF-9FFE-6A2ADBC61F43}" type="sibTrans" cxnId="{2ADEDA88-4538-4281-8383-7026BE799122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167575-87DB-4959-BB1F-62BE34291917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0F9FB2-D7FB-4ADE-A222-B1731B79D9BA}" type="parTrans" cxnId="{55CCAF6A-0349-421D-9B29-C6C789E882BC}">
      <dgm:prSet/>
      <dgm:spPr/>
      <dgm:t>
        <a:bodyPr/>
        <a:lstStyle/>
        <a:p>
          <a:endParaRPr lang="en-US"/>
        </a:p>
      </dgm:t>
    </dgm:pt>
    <dgm:pt modelId="{83E12A49-2450-4FF1-B1C1-EDF9867E5B0E}" type="sibTrans" cxnId="{55CCAF6A-0349-421D-9B29-C6C789E882BC}">
      <dgm:prSet/>
      <dgm:spPr/>
      <dgm:t>
        <a:bodyPr/>
        <a:lstStyle/>
        <a:p>
          <a:endParaRPr lang="en-US"/>
        </a:p>
      </dgm:t>
    </dgm:pt>
    <dgm:pt modelId="{65F0420F-4A74-404A-B302-816642219E3C}" type="pres">
      <dgm:prSet presAssocID="{E25B4039-CE90-4EF2-BA8B-5A26CCA1F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BA7A8-F144-4546-88B4-70184B1FB2A0}" type="pres">
      <dgm:prSet presAssocID="{BF3D9A33-BB66-4E73-BA04-EB1D4D2F2B69}" presName="linNode" presStyleCnt="0"/>
      <dgm:spPr/>
    </dgm:pt>
    <dgm:pt modelId="{A27A2336-C7A7-49DE-BC60-39D46ED702AF}" type="pres">
      <dgm:prSet presAssocID="{BF3D9A33-BB66-4E73-BA04-EB1D4D2F2B69}" presName="parentText" presStyleLbl="node1" presStyleIdx="0" presStyleCnt="3" custLinFactNeighborX="99937" custLinFactNeighborY="11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B1087-A460-4782-B6DC-D72DE0AFA93C}" type="pres">
      <dgm:prSet presAssocID="{BF3D9A33-BB66-4E73-BA04-EB1D4D2F2B69}" presName="descendantText" presStyleLbl="alignAccFollowNode1" presStyleIdx="0" presStyleCnt="3" custLinFactNeighborX="-96359" custLinFactNeighborY="3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6B7ED-46B6-4FD0-96CB-48E04CA85BDA}" type="pres">
      <dgm:prSet presAssocID="{017A98C5-A99F-4788-B8A9-98C112D1484C}" presName="sp" presStyleCnt="0"/>
      <dgm:spPr/>
    </dgm:pt>
    <dgm:pt modelId="{1ACBCFD9-F694-4CCC-B020-8DFD1725B0CD}" type="pres">
      <dgm:prSet presAssocID="{3479178E-A0BB-4E53-A235-4843DCC39DA5}" presName="linNode" presStyleCnt="0"/>
      <dgm:spPr/>
    </dgm:pt>
    <dgm:pt modelId="{396E36BB-0CFF-446D-96EA-874F68BA84F3}" type="pres">
      <dgm:prSet presAssocID="{3479178E-A0BB-4E53-A235-4843DCC39DA5}" presName="parentText" presStyleLbl="node1" presStyleIdx="1" presStyleCnt="3" custLinFactNeighborX="99247" custLinFactNeighborY="16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696AC-3DBF-4841-A651-86BA4B8C698A}" type="pres">
      <dgm:prSet presAssocID="{3479178E-A0BB-4E53-A235-4843DCC39DA5}" presName="descendantText" presStyleLbl="alignAccFollowNode1" presStyleIdx="1" presStyleCnt="3" custScaleY="116331" custLinFactNeighborX="-99119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BDFB1-C69F-4C5A-8822-37AA4454589F}" type="pres">
      <dgm:prSet presAssocID="{8760DFEA-53E9-461A-BF22-8AA6DE602F2C}" presName="sp" presStyleCnt="0"/>
      <dgm:spPr/>
    </dgm:pt>
    <dgm:pt modelId="{AD2FC2D2-64D3-44C6-998F-409099F41159}" type="pres">
      <dgm:prSet presAssocID="{3C3EE325-45E3-4D38-86C7-BCD49CB18A81}" presName="linNode" presStyleCnt="0"/>
      <dgm:spPr/>
    </dgm:pt>
    <dgm:pt modelId="{6DB7589C-FEDF-4F16-B90A-EB729E639656}" type="pres">
      <dgm:prSet presAssocID="{3C3EE325-45E3-4D38-86C7-BCD49CB18A81}" presName="parentText" presStyleLbl="node1" presStyleIdx="2" presStyleCnt="3" custLinFactNeighborX="99971" custLinFactNeighborY="48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6D7C1-48F1-4AA6-A2BC-1E608A5CE345}" type="pres">
      <dgm:prSet presAssocID="{3C3EE325-45E3-4D38-86C7-BCD49CB18A81}" presName="descendantText" presStyleLbl="alignAccFollowNode1" presStyleIdx="2" presStyleCnt="3" custLinFactNeighborX="-99119" custLinFactNeighborY="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5B7E0-C65B-4695-9F86-33CDCB376DF0}" srcId="{E25B4039-CE90-4EF2-BA8B-5A26CCA1F9D4}" destId="{3C3EE325-45E3-4D38-86C7-BCD49CB18A81}" srcOrd="2" destOrd="0" parTransId="{1DC2F17A-EA7C-41CF-8784-2E1904C1E599}" sibTransId="{01DA15E7-B86B-4034-909C-872599F8B374}"/>
    <dgm:cxn modelId="{573EF9AF-427D-41CA-86C2-82F1A0CA617C}" srcId="{E25B4039-CE90-4EF2-BA8B-5A26CCA1F9D4}" destId="{BF3D9A33-BB66-4E73-BA04-EB1D4D2F2B69}" srcOrd="0" destOrd="0" parTransId="{D4B3117E-26B4-4491-8F1C-FB3D1B5971A5}" sibTransId="{017A98C5-A99F-4788-B8A9-98C112D1484C}"/>
    <dgm:cxn modelId="{E19813F6-97AD-46D9-BACA-FD7F0DC5FD1A}" type="presOf" srcId="{3479178E-A0BB-4E53-A235-4843DCC39DA5}" destId="{396E36BB-0CFF-446D-96EA-874F68BA84F3}" srcOrd="0" destOrd="0" presId="urn:microsoft.com/office/officeart/2005/8/layout/vList5"/>
    <dgm:cxn modelId="{E9E3DEF4-46A0-42C7-8211-053F1AA70FAD}" srcId="{E25B4039-CE90-4EF2-BA8B-5A26CCA1F9D4}" destId="{3479178E-A0BB-4E53-A235-4843DCC39DA5}" srcOrd="1" destOrd="0" parTransId="{CC7C0CDE-CE2E-472A-9897-F7F079CDD93E}" sibTransId="{8760DFEA-53E9-461A-BF22-8AA6DE602F2C}"/>
    <dgm:cxn modelId="{7E0BA78E-609C-463A-9C8C-2AC8B7F51599}" type="presOf" srcId="{BF3D9A33-BB66-4E73-BA04-EB1D4D2F2B69}" destId="{A27A2336-C7A7-49DE-BC60-39D46ED702AF}" srcOrd="0" destOrd="0" presId="urn:microsoft.com/office/officeart/2005/8/layout/vList5"/>
    <dgm:cxn modelId="{3DE574CD-93EF-470E-9647-266681F446A5}" type="presOf" srcId="{FB312889-7B44-4566-8E95-B3E5D51285A6}" destId="{0546D7C1-48F1-4AA6-A2BC-1E608A5CE345}" srcOrd="0" destOrd="0" presId="urn:microsoft.com/office/officeart/2005/8/layout/vList5"/>
    <dgm:cxn modelId="{980715AC-F33B-4F9F-8146-33ABD680BF5F}" type="presOf" srcId="{EF163C25-3C48-4172-81B3-325CEBB13476}" destId="{823696AC-3DBF-4841-A651-86BA4B8C698A}" srcOrd="0" destOrd="0" presId="urn:microsoft.com/office/officeart/2005/8/layout/vList5"/>
    <dgm:cxn modelId="{0C2CA3DF-E071-418B-A66D-17F8AB1A376F}" type="presOf" srcId="{34167575-87DB-4959-BB1F-62BE34291917}" destId="{DC7B1087-A460-4782-B6DC-D72DE0AFA93C}" srcOrd="0" destOrd="0" presId="urn:microsoft.com/office/officeart/2005/8/layout/vList5"/>
    <dgm:cxn modelId="{55CCAF6A-0349-421D-9B29-C6C789E882BC}" srcId="{BF3D9A33-BB66-4E73-BA04-EB1D4D2F2B69}" destId="{34167575-87DB-4959-BB1F-62BE34291917}" srcOrd="0" destOrd="0" parTransId="{E60F9FB2-D7FB-4ADE-A222-B1731B79D9BA}" sibTransId="{83E12A49-2450-4FF1-B1C1-EDF9867E5B0E}"/>
    <dgm:cxn modelId="{2ADEDA88-4538-4281-8383-7026BE799122}" srcId="{3C3EE325-45E3-4D38-86C7-BCD49CB18A81}" destId="{FB312889-7B44-4566-8E95-B3E5D51285A6}" srcOrd="0" destOrd="0" parTransId="{A4976344-A174-412B-A8E4-F2832ED77279}" sibTransId="{34EA11D0-14E6-4FAF-9FFE-6A2ADBC61F43}"/>
    <dgm:cxn modelId="{4776A955-6829-4BBA-B6CE-2A81A587C262}" type="presOf" srcId="{E25B4039-CE90-4EF2-BA8B-5A26CCA1F9D4}" destId="{65F0420F-4A74-404A-B302-816642219E3C}" srcOrd="0" destOrd="0" presId="urn:microsoft.com/office/officeart/2005/8/layout/vList5"/>
    <dgm:cxn modelId="{2436BFC2-2CE6-4D6D-BD67-A9E6079F63BC}" srcId="{3479178E-A0BB-4E53-A235-4843DCC39DA5}" destId="{EF163C25-3C48-4172-81B3-325CEBB13476}" srcOrd="0" destOrd="0" parTransId="{6414EBC7-3FC8-4D41-BCF4-EC0F818237BB}" sibTransId="{13A3E667-42F2-4931-AEBC-91A4910C9E79}"/>
    <dgm:cxn modelId="{0724A0E7-5595-4878-ABA4-DCA896A19079}" type="presOf" srcId="{3C3EE325-45E3-4D38-86C7-BCD49CB18A81}" destId="{6DB7589C-FEDF-4F16-B90A-EB729E639656}" srcOrd="0" destOrd="0" presId="urn:microsoft.com/office/officeart/2005/8/layout/vList5"/>
    <dgm:cxn modelId="{78AF8419-E507-430F-B2A8-BD3A1D85949E}" type="presParOf" srcId="{65F0420F-4A74-404A-B302-816642219E3C}" destId="{8BCBA7A8-F144-4546-88B4-70184B1FB2A0}" srcOrd="0" destOrd="0" presId="urn:microsoft.com/office/officeart/2005/8/layout/vList5"/>
    <dgm:cxn modelId="{296080C9-EA21-441F-A34F-A46045DF1189}" type="presParOf" srcId="{8BCBA7A8-F144-4546-88B4-70184B1FB2A0}" destId="{A27A2336-C7A7-49DE-BC60-39D46ED702AF}" srcOrd="0" destOrd="0" presId="urn:microsoft.com/office/officeart/2005/8/layout/vList5"/>
    <dgm:cxn modelId="{1AC2926D-BA42-497B-B6DB-AEC77D540EF2}" type="presParOf" srcId="{8BCBA7A8-F144-4546-88B4-70184B1FB2A0}" destId="{DC7B1087-A460-4782-B6DC-D72DE0AFA93C}" srcOrd="1" destOrd="0" presId="urn:microsoft.com/office/officeart/2005/8/layout/vList5"/>
    <dgm:cxn modelId="{375CFAEB-2006-4A15-AFDD-80BCD9E06E23}" type="presParOf" srcId="{65F0420F-4A74-404A-B302-816642219E3C}" destId="{7D46B7ED-46B6-4FD0-96CB-48E04CA85BDA}" srcOrd="1" destOrd="0" presId="urn:microsoft.com/office/officeart/2005/8/layout/vList5"/>
    <dgm:cxn modelId="{23A847FD-D19C-4D24-B6CE-48380F2D5753}" type="presParOf" srcId="{65F0420F-4A74-404A-B302-816642219E3C}" destId="{1ACBCFD9-F694-4CCC-B020-8DFD1725B0CD}" srcOrd="2" destOrd="0" presId="urn:microsoft.com/office/officeart/2005/8/layout/vList5"/>
    <dgm:cxn modelId="{417AB755-5253-4AA9-9758-D25E800178B3}" type="presParOf" srcId="{1ACBCFD9-F694-4CCC-B020-8DFD1725B0CD}" destId="{396E36BB-0CFF-446D-96EA-874F68BA84F3}" srcOrd="0" destOrd="0" presId="urn:microsoft.com/office/officeart/2005/8/layout/vList5"/>
    <dgm:cxn modelId="{A904F745-9F46-4127-8A54-74FB195103FD}" type="presParOf" srcId="{1ACBCFD9-F694-4CCC-B020-8DFD1725B0CD}" destId="{823696AC-3DBF-4841-A651-86BA4B8C698A}" srcOrd="1" destOrd="0" presId="urn:microsoft.com/office/officeart/2005/8/layout/vList5"/>
    <dgm:cxn modelId="{F1CD22B9-F930-4D82-98A7-F6745DC1B0BA}" type="presParOf" srcId="{65F0420F-4A74-404A-B302-816642219E3C}" destId="{205BDFB1-C69F-4C5A-8822-37AA4454589F}" srcOrd="3" destOrd="0" presId="urn:microsoft.com/office/officeart/2005/8/layout/vList5"/>
    <dgm:cxn modelId="{C98C6943-EAC6-4E3A-86BF-E3619D0386AB}" type="presParOf" srcId="{65F0420F-4A74-404A-B302-816642219E3C}" destId="{AD2FC2D2-64D3-44C6-998F-409099F41159}" srcOrd="4" destOrd="0" presId="urn:microsoft.com/office/officeart/2005/8/layout/vList5"/>
    <dgm:cxn modelId="{AA1D8CB3-7071-4056-BF19-E597137D7377}" type="presParOf" srcId="{AD2FC2D2-64D3-44C6-998F-409099F41159}" destId="{6DB7589C-FEDF-4F16-B90A-EB729E639656}" srcOrd="0" destOrd="0" presId="urn:microsoft.com/office/officeart/2005/8/layout/vList5"/>
    <dgm:cxn modelId="{DB568E9C-1EE1-4996-B4D1-C62BACF18342}" type="presParOf" srcId="{AD2FC2D2-64D3-44C6-998F-409099F41159}" destId="{0546D7C1-48F1-4AA6-A2BC-1E608A5CE345}" srcOrd="1" destOrd="0" presId="urn:microsoft.com/office/officeart/2005/8/layout/vList5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B4039-CE90-4EF2-BA8B-5A26CCA1F9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D9A33-BB66-4E73-BA04-EB1D4D2F2B69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B3117E-26B4-4491-8F1C-FB3D1B5971A5}" type="parTrans" cxnId="{573EF9AF-427D-41CA-86C2-82F1A0CA617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7A98C5-A99F-4788-B8A9-98C112D1484C}" type="sibTrans" cxnId="{573EF9AF-427D-41CA-86C2-82F1A0CA617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79178E-A0BB-4E53-A235-4843DCC39DA5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سِيَاقُ التَّحَوُّلِ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7C0CDE-CE2E-472A-9897-F7F079CDD93E}" type="parTrans" cxnId="{E9E3DEF4-46A0-42C7-8211-053F1AA70FAD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60DFEA-53E9-461A-BF22-8AA6DE602F2C}" type="sibTrans" cxnId="{E9E3DEF4-46A0-42C7-8211-053F1AA70FAD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163C25-3C48-4172-81B3-325CEBB13476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14EBC7-3FC8-4D41-BCF4-EC0F818237BB}" type="parTrans" cxnId="{2436BFC2-2CE6-4D6D-BD67-A9E6079F63B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A3E667-42F2-4931-AEBC-91A4910C9E79}" type="sibTrans" cxnId="{2436BFC2-2CE6-4D6D-BD67-A9E6079F63BC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EE325-45E3-4D38-86C7-BCD49CB18A81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وضْعُ الخِتامِ</a:t>
          </a:r>
          <a:endParaRPr lang="en-US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C2F17A-EA7C-41CF-8784-2E1904C1E599}" type="parTrans" cxnId="{3685B7E0-C65B-4695-9F86-33CDCB376DF0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DA15E7-B86B-4034-909C-872599F8B374}" type="sibTrans" cxnId="{3685B7E0-C65B-4695-9F86-33CDCB376DF0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312889-7B44-4566-8E95-B3E5D51285A6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976344-A174-412B-A8E4-F2832ED77279}" type="parTrans" cxnId="{2ADEDA88-4538-4281-8383-7026BE799122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EA11D0-14E6-4FAF-9FFE-6A2ADBC61F43}" type="sibTrans" cxnId="{2ADEDA88-4538-4281-8383-7026BE799122}">
      <dgm:prSet/>
      <dgm:spPr/>
      <dgm:t>
        <a:bodyPr/>
        <a:lstStyle/>
        <a:p>
          <a:pPr algn="ctr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167575-87DB-4959-BB1F-62BE34291917}">
      <dgm:prSet phldrT="[نص]" custT="1"/>
      <dgm:spPr/>
      <dgm:t>
        <a:bodyPr/>
        <a:lstStyle/>
        <a:p>
          <a:pPr algn="r" rtl="1"/>
          <a:r>
            <a:rPr lang="ar-BH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E12A49-2450-4FF1-B1C1-EDF9867E5B0E}" type="sibTrans" cxnId="{55CCAF6A-0349-421D-9B29-C6C789E882BC}">
      <dgm:prSet/>
      <dgm:spPr/>
      <dgm:t>
        <a:bodyPr/>
        <a:lstStyle/>
        <a:p>
          <a:endParaRPr lang="en-US"/>
        </a:p>
      </dgm:t>
    </dgm:pt>
    <dgm:pt modelId="{E60F9FB2-D7FB-4ADE-A222-B1731B79D9BA}" type="parTrans" cxnId="{55CCAF6A-0349-421D-9B29-C6C789E882BC}">
      <dgm:prSet/>
      <dgm:spPr/>
      <dgm:t>
        <a:bodyPr/>
        <a:lstStyle/>
        <a:p>
          <a:endParaRPr lang="en-US"/>
        </a:p>
      </dgm:t>
    </dgm:pt>
    <dgm:pt modelId="{65F0420F-4A74-404A-B302-816642219E3C}" type="pres">
      <dgm:prSet presAssocID="{E25B4039-CE90-4EF2-BA8B-5A26CCA1F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BA7A8-F144-4546-88B4-70184B1FB2A0}" type="pres">
      <dgm:prSet presAssocID="{BF3D9A33-BB66-4E73-BA04-EB1D4D2F2B69}" presName="linNode" presStyleCnt="0"/>
      <dgm:spPr/>
    </dgm:pt>
    <dgm:pt modelId="{A27A2336-C7A7-49DE-BC60-39D46ED702AF}" type="pres">
      <dgm:prSet presAssocID="{BF3D9A33-BB66-4E73-BA04-EB1D4D2F2B69}" presName="parentText" presStyleLbl="node1" presStyleIdx="0" presStyleCnt="3" custLinFactNeighborX="99937" custLinFactNeighborY="11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B1087-A460-4782-B6DC-D72DE0AFA93C}" type="pres">
      <dgm:prSet presAssocID="{BF3D9A33-BB66-4E73-BA04-EB1D4D2F2B69}" presName="descendantText" presStyleLbl="alignAccFollowNode1" presStyleIdx="0" presStyleCnt="3" custLinFactNeighborX="-96359" custLinFactNeighborY="3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6B7ED-46B6-4FD0-96CB-48E04CA85BDA}" type="pres">
      <dgm:prSet presAssocID="{017A98C5-A99F-4788-B8A9-98C112D1484C}" presName="sp" presStyleCnt="0"/>
      <dgm:spPr/>
    </dgm:pt>
    <dgm:pt modelId="{1ACBCFD9-F694-4CCC-B020-8DFD1725B0CD}" type="pres">
      <dgm:prSet presAssocID="{3479178E-A0BB-4E53-A235-4843DCC39DA5}" presName="linNode" presStyleCnt="0"/>
      <dgm:spPr/>
    </dgm:pt>
    <dgm:pt modelId="{396E36BB-0CFF-446D-96EA-874F68BA84F3}" type="pres">
      <dgm:prSet presAssocID="{3479178E-A0BB-4E53-A235-4843DCC39DA5}" presName="parentText" presStyleLbl="node1" presStyleIdx="1" presStyleCnt="3" custLinFactNeighborX="99247" custLinFactNeighborY="16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696AC-3DBF-4841-A651-86BA4B8C698A}" type="pres">
      <dgm:prSet presAssocID="{3479178E-A0BB-4E53-A235-4843DCC39DA5}" presName="descendantText" presStyleLbl="alignAccFollowNode1" presStyleIdx="1" presStyleCnt="3" custScaleY="116331" custLinFactNeighborX="-99119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BDFB1-C69F-4C5A-8822-37AA4454589F}" type="pres">
      <dgm:prSet presAssocID="{8760DFEA-53E9-461A-BF22-8AA6DE602F2C}" presName="sp" presStyleCnt="0"/>
      <dgm:spPr/>
    </dgm:pt>
    <dgm:pt modelId="{AD2FC2D2-64D3-44C6-998F-409099F41159}" type="pres">
      <dgm:prSet presAssocID="{3C3EE325-45E3-4D38-86C7-BCD49CB18A81}" presName="linNode" presStyleCnt="0"/>
      <dgm:spPr/>
    </dgm:pt>
    <dgm:pt modelId="{6DB7589C-FEDF-4F16-B90A-EB729E639656}" type="pres">
      <dgm:prSet presAssocID="{3C3EE325-45E3-4D38-86C7-BCD49CB18A81}" presName="parentText" presStyleLbl="node1" presStyleIdx="2" presStyleCnt="3" custLinFactNeighborX="99971" custLinFactNeighborY="48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6D7C1-48F1-4AA6-A2BC-1E608A5CE345}" type="pres">
      <dgm:prSet presAssocID="{3C3EE325-45E3-4D38-86C7-BCD49CB18A81}" presName="descendantText" presStyleLbl="alignAccFollowNode1" presStyleIdx="2" presStyleCnt="3" custLinFactNeighborX="-99119" custLinFactNeighborY="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5B7E0-C65B-4695-9F86-33CDCB376DF0}" srcId="{E25B4039-CE90-4EF2-BA8B-5A26CCA1F9D4}" destId="{3C3EE325-45E3-4D38-86C7-BCD49CB18A81}" srcOrd="2" destOrd="0" parTransId="{1DC2F17A-EA7C-41CF-8784-2E1904C1E599}" sibTransId="{01DA15E7-B86B-4034-909C-872599F8B374}"/>
    <dgm:cxn modelId="{573EF9AF-427D-41CA-86C2-82F1A0CA617C}" srcId="{E25B4039-CE90-4EF2-BA8B-5A26CCA1F9D4}" destId="{BF3D9A33-BB66-4E73-BA04-EB1D4D2F2B69}" srcOrd="0" destOrd="0" parTransId="{D4B3117E-26B4-4491-8F1C-FB3D1B5971A5}" sibTransId="{017A98C5-A99F-4788-B8A9-98C112D1484C}"/>
    <dgm:cxn modelId="{E19813F6-97AD-46D9-BACA-FD7F0DC5FD1A}" type="presOf" srcId="{3479178E-A0BB-4E53-A235-4843DCC39DA5}" destId="{396E36BB-0CFF-446D-96EA-874F68BA84F3}" srcOrd="0" destOrd="0" presId="urn:microsoft.com/office/officeart/2005/8/layout/vList5"/>
    <dgm:cxn modelId="{E9E3DEF4-46A0-42C7-8211-053F1AA70FAD}" srcId="{E25B4039-CE90-4EF2-BA8B-5A26CCA1F9D4}" destId="{3479178E-A0BB-4E53-A235-4843DCC39DA5}" srcOrd="1" destOrd="0" parTransId="{CC7C0CDE-CE2E-472A-9897-F7F079CDD93E}" sibTransId="{8760DFEA-53E9-461A-BF22-8AA6DE602F2C}"/>
    <dgm:cxn modelId="{7E0BA78E-609C-463A-9C8C-2AC8B7F51599}" type="presOf" srcId="{BF3D9A33-BB66-4E73-BA04-EB1D4D2F2B69}" destId="{A27A2336-C7A7-49DE-BC60-39D46ED702AF}" srcOrd="0" destOrd="0" presId="urn:microsoft.com/office/officeart/2005/8/layout/vList5"/>
    <dgm:cxn modelId="{3DE574CD-93EF-470E-9647-266681F446A5}" type="presOf" srcId="{FB312889-7B44-4566-8E95-B3E5D51285A6}" destId="{0546D7C1-48F1-4AA6-A2BC-1E608A5CE345}" srcOrd="0" destOrd="0" presId="urn:microsoft.com/office/officeart/2005/8/layout/vList5"/>
    <dgm:cxn modelId="{980715AC-F33B-4F9F-8146-33ABD680BF5F}" type="presOf" srcId="{EF163C25-3C48-4172-81B3-325CEBB13476}" destId="{823696AC-3DBF-4841-A651-86BA4B8C698A}" srcOrd="0" destOrd="0" presId="urn:microsoft.com/office/officeart/2005/8/layout/vList5"/>
    <dgm:cxn modelId="{0C2CA3DF-E071-418B-A66D-17F8AB1A376F}" type="presOf" srcId="{34167575-87DB-4959-BB1F-62BE34291917}" destId="{DC7B1087-A460-4782-B6DC-D72DE0AFA93C}" srcOrd="0" destOrd="0" presId="urn:microsoft.com/office/officeart/2005/8/layout/vList5"/>
    <dgm:cxn modelId="{55CCAF6A-0349-421D-9B29-C6C789E882BC}" srcId="{BF3D9A33-BB66-4E73-BA04-EB1D4D2F2B69}" destId="{34167575-87DB-4959-BB1F-62BE34291917}" srcOrd="0" destOrd="0" parTransId="{E60F9FB2-D7FB-4ADE-A222-B1731B79D9BA}" sibTransId="{83E12A49-2450-4FF1-B1C1-EDF9867E5B0E}"/>
    <dgm:cxn modelId="{2ADEDA88-4538-4281-8383-7026BE799122}" srcId="{3C3EE325-45E3-4D38-86C7-BCD49CB18A81}" destId="{FB312889-7B44-4566-8E95-B3E5D51285A6}" srcOrd="0" destOrd="0" parTransId="{A4976344-A174-412B-A8E4-F2832ED77279}" sibTransId="{34EA11D0-14E6-4FAF-9FFE-6A2ADBC61F43}"/>
    <dgm:cxn modelId="{4776A955-6829-4BBA-B6CE-2A81A587C262}" type="presOf" srcId="{E25B4039-CE90-4EF2-BA8B-5A26CCA1F9D4}" destId="{65F0420F-4A74-404A-B302-816642219E3C}" srcOrd="0" destOrd="0" presId="urn:microsoft.com/office/officeart/2005/8/layout/vList5"/>
    <dgm:cxn modelId="{2436BFC2-2CE6-4D6D-BD67-A9E6079F63BC}" srcId="{3479178E-A0BB-4E53-A235-4843DCC39DA5}" destId="{EF163C25-3C48-4172-81B3-325CEBB13476}" srcOrd="0" destOrd="0" parTransId="{6414EBC7-3FC8-4D41-BCF4-EC0F818237BB}" sibTransId="{13A3E667-42F2-4931-AEBC-91A4910C9E79}"/>
    <dgm:cxn modelId="{0724A0E7-5595-4878-ABA4-DCA896A19079}" type="presOf" srcId="{3C3EE325-45E3-4D38-86C7-BCD49CB18A81}" destId="{6DB7589C-FEDF-4F16-B90A-EB729E639656}" srcOrd="0" destOrd="0" presId="urn:microsoft.com/office/officeart/2005/8/layout/vList5"/>
    <dgm:cxn modelId="{78AF8419-E507-430F-B2A8-BD3A1D85949E}" type="presParOf" srcId="{65F0420F-4A74-404A-B302-816642219E3C}" destId="{8BCBA7A8-F144-4546-88B4-70184B1FB2A0}" srcOrd="0" destOrd="0" presId="urn:microsoft.com/office/officeart/2005/8/layout/vList5"/>
    <dgm:cxn modelId="{296080C9-EA21-441F-A34F-A46045DF1189}" type="presParOf" srcId="{8BCBA7A8-F144-4546-88B4-70184B1FB2A0}" destId="{A27A2336-C7A7-49DE-BC60-39D46ED702AF}" srcOrd="0" destOrd="0" presId="urn:microsoft.com/office/officeart/2005/8/layout/vList5"/>
    <dgm:cxn modelId="{1AC2926D-BA42-497B-B6DB-AEC77D540EF2}" type="presParOf" srcId="{8BCBA7A8-F144-4546-88B4-70184B1FB2A0}" destId="{DC7B1087-A460-4782-B6DC-D72DE0AFA93C}" srcOrd="1" destOrd="0" presId="urn:microsoft.com/office/officeart/2005/8/layout/vList5"/>
    <dgm:cxn modelId="{375CFAEB-2006-4A15-AFDD-80BCD9E06E23}" type="presParOf" srcId="{65F0420F-4A74-404A-B302-816642219E3C}" destId="{7D46B7ED-46B6-4FD0-96CB-48E04CA85BDA}" srcOrd="1" destOrd="0" presId="urn:microsoft.com/office/officeart/2005/8/layout/vList5"/>
    <dgm:cxn modelId="{23A847FD-D19C-4D24-B6CE-48380F2D5753}" type="presParOf" srcId="{65F0420F-4A74-404A-B302-816642219E3C}" destId="{1ACBCFD9-F694-4CCC-B020-8DFD1725B0CD}" srcOrd="2" destOrd="0" presId="urn:microsoft.com/office/officeart/2005/8/layout/vList5"/>
    <dgm:cxn modelId="{417AB755-5253-4AA9-9758-D25E800178B3}" type="presParOf" srcId="{1ACBCFD9-F694-4CCC-B020-8DFD1725B0CD}" destId="{396E36BB-0CFF-446D-96EA-874F68BA84F3}" srcOrd="0" destOrd="0" presId="urn:microsoft.com/office/officeart/2005/8/layout/vList5"/>
    <dgm:cxn modelId="{A904F745-9F46-4127-8A54-74FB195103FD}" type="presParOf" srcId="{1ACBCFD9-F694-4CCC-B020-8DFD1725B0CD}" destId="{823696AC-3DBF-4841-A651-86BA4B8C698A}" srcOrd="1" destOrd="0" presId="urn:microsoft.com/office/officeart/2005/8/layout/vList5"/>
    <dgm:cxn modelId="{F1CD22B9-F930-4D82-98A7-F6745DC1B0BA}" type="presParOf" srcId="{65F0420F-4A74-404A-B302-816642219E3C}" destId="{205BDFB1-C69F-4C5A-8822-37AA4454589F}" srcOrd="3" destOrd="0" presId="urn:microsoft.com/office/officeart/2005/8/layout/vList5"/>
    <dgm:cxn modelId="{C98C6943-EAC6-4E3A-86BF-E3619D0386AB}" type="presParOf" srcId="{65F0420F-4A74-404A-B302-816642219E3C}" destId="{AD2FC2D2-64D3-44C6-998F-409099F41159}" srcOrd="4" destOrd="0" presId="urn:microsoft.com/office/officeart/2005/8/layout/vList5"/>
    <dgm:cxn modelId="{AA1D8CB3-7071-4056-BF19-E597137D7377}" type="presParOf" srcId="{AD2FC2D2-64D3-44C6-998F-409099F41159}" destId="{6DB7589C-FEDF-4F16-B90A-EB729E639656}" srcOrd="0" destOrd="0" presId="urn:microsoft.com/office/officeart/2005/8/layout/vList5"/>
    <dgm:cxn modelId="{DB568E9C-1EE1-4996-B4D1-C62BACF18342}" type="presParOf" srcId="{AD2FC2D2-64D3-44C6-998F-409099F41159}" destId="{0546D7C1-48F1-4AA6-A2BC-1E608A5CE345}" srcOrd="1" destOrd="0" presId="urn:microsoft.com/office/officeart/2005/8/layout/vList5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40BE6-6DB4-4872-9CCC-E36D0BFE97B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7791B8-C02C-4B77-B9EB-724D6437984D}">
      <dgm:prSet phldrT="[نص]"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883E8D-BBC3-4174-BA1D-2FBC191825FE}" type="parTrans" cxnId="{DFFDDBAC-7712-4BB3-A0C4-B4F89F287491}">
      <dgm:prSet/>
      <dgm:spPr/>
      <dgm:t>
        <a:bodyPr/>
        <a:lstStyle/>
        <a:p>
          <a:endParaRPr lang="en-US"/>
        </a:p>
      </dgm:t>
    </dgm:pt>
    <dgm:pt modelId="{5A22F361-AA1B-42AF-80D9-940F5229A512}" type="sibTrans" cxnId="{DFFDDBAC-7712-4BB3-A0C4-B4F89F287491}">
      <dgm:prSet/>
      <dgm:spPr/>
      <dgm:t>
        <a:bodyPr/>
        <a:lstStyle/>
        <a:p>
          <a:endParaRPr lang="en-US"/>
        </a:p>
      </dgm:t>
    </dgm:pt>
    <dgm:pt modelId="{C16314FB-9883-442F-BAE0-BB58DB03C6AB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A34C73-EC7C-457A-A5D3-FC7706D6D883}" type="parTrans" cxnId="{B742BA1B-363E-4B4F-9107-A1ED16E13341}">
      <dgm:prSet/>
      <dgm:spPr/>
      <dgm:t>
        <a:bodyPr/>
        <a:lstStyle/>
        <a:p>
          <a:endParaRPr lang="en-US"/>
        </a:p>
      </dgm:t>
    </dgm:pt>
    <dgm:pt modelId="{A30C780E-759A-4CA9-B089-46913A62C550}" type="sibTrans" cxnId="{B742BA1B-363E-4B4F-9107-A1ED16E13341}">
      <dgm:prSet/>
      <dgm:spPr/>
      <dgm:t>
        <a:bodyPr/>
        <a:lstStyle/>
        <a:p>
          <a:endParaRPr lang="en-US"/>
        </a:p>
      </dgm:t>
    </dgm:pt>
    <dgm:pt modelId="{25E72007-87A9-48DA-A7FA-A288F7855A47}">
      <dgm:prSet phldrT="[نص]"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سِياقُ التحوُّلِ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1CB402-48BA-4B07-B17E-78470F7559AC}" type="parTrans" cxnId="{6EC419C6-19CD-49B6-9F0E-FA8E3765AA58}">
      <dgm:prSet/>
      <dgm:spPr/>
      <dgm:t>
        <a:bodyPr/>
        <a:lstStyle/>
        <a:p>
          <a:endParaRPr lang="en-US"/>
        </a:p>
      </dgm:t>
    </dgm:pt>
    <dgm:pt modelId="{2B458F4A-A1A0-4B9F-A3EC-FA2E27453941}" type="sibTrans" cxnId="{6EC419C6-19CD-49B6-9F0E-FA8E3765AA58}">
      <dgm:prSet/>
      <dgm:spPr/>
      <dgm:t>
        <a:bodyPr/>
        <a:lstStyle/>
        <a:p>
          <a:endParaRPr lang="en-US"/>
        </a:p>
      </dgm:t>
    </dgm:pt>
    <dgm:pt modelId="{E5D00E10-AB3A-4181-9535-B737FD9EE4E2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63FA61-6B48-455C-BBFE-211F581BDAFD}" type="parTrans" cxnId="{C921C62D-BFF8-4B82-8A1B-020222A99007}">
      <dgm:prSet/>
      <dgm:spPr/>
      <dgm:t>
        <a:bodyPr/>
        <a:lstStyle/>
        <a:p>
          <a:endParaRPr lang="en-US"/>
        </a:p>
      </dgm:t>
    </dgm:pt>
    <dgm:pt modelId="{2F09A6FC-A363-4EA2-8B36-45E6DA096A38}" type="sibTrans" cxnId="{C921C62D-BFF8-4B82-8A1B-020222A99007}">
      <dgm:prSet/>
      <dgm:spPr/>
      <dgm:t>
        <a:bodyPr/>
        <a:lstStyle/>
        <a:p>
          <a:endParaRPr lang="en-US"/>
        </a:p>
      </dgm:t>
    </dgm:pt>
    <dgm:pt modelId="{73F9305A-5EC5-4FCD-B67E-00243D6AAADA}">
      <dgm:prSet phldrT="[نص]"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وَضْعُ الخِتامِ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AFB5328-D53F-4523-9F8B-99E62E6855C8}" type="parTrans" cxnId="{6FC036AC-EE3E-4046-AF84-8D8E17321304}">
      <dgm:prSet/>
      <dgm:spPr/>
      <dgm:t>
        <a:bodyPr/>
        <a:lstStyle/>
        <a:p>
          <a:endParaRPr lang="en-US"/>
        </a:p>
      </dgm:t>
    </dgm:pt>
    <dgm:pt modelId="{E4781B2E-1883-46B1-BBF4-4EF3C8AF47FB}" type="sibTrans" cxnId="{6FC036AC-EE3E-4046-AF84-8D8E17321304}">
      <dgm:prSet/>
      <dgm:spPr/>
      <dgm:t>
        <a:bodyPr/>
        <a:lstStyle/>
        <a:p>
          <a:endParaRPr lang="en-US"/>
        </a:p>
      </dgm:t>
    </dgm:pt>
    <dgm:pt modelId="{52A0C5C3-7E2F-47EA-AB8D-413B9652F3DE}">
      <dgm:prSet/>
      <dgm:spPr/>
      <dgm:t>
        <a:bodyPr/>
        <a:lstStyle/>
        <a:p>
          <a:pPr rtl="1">
            <a:buNone/>
          </a:pPr>
          <a:endParaRPr lang="en-GB" sz="1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209555-B6CE-44C8-93F0-559B4DB2218C}" type="parTrans" cxnId="{1A837572-BB7F-4C8A-A2AF-BDE8B2F575C6}">
      <dgm:prSet/>
      <dgm:spPr/>
      <dgm:t>
        <a:bodyPr/>
        <a:lstStyle/>
        <a:p>
          <a:endParaRPr lang="en-GB"/>
        </a:p>
      </dgm:t>
    </dgm:pt>
    <dgm:pt modelId="{AAC93E15-BDC8-4A0E-85A3-665826CFF4A6}" type="sibTrans" cxnId="{1A837572-BB7F-4C8A-A2AF-BDE8B2F575C6}">
      <dgm:prSet/>
      <dgm:spPr/>
      <dgm:t>
        <a:bodyPr/>
        <a:lstStyle/>
        <a:p>
          <a:endParaRPr lang="en-GB"/>
        </a:p>
      </dgm:t>
    </dgm:pt>
    <dgm:pt modelId="{31DB7FE5-40A4-4591-9457-2E8BF26DD286}">
      <dgm:prSet/>
      <dgm:spPr/>
      <dgm:t>
        <a:bodyPr/>
        <a:lstStyle/>
        <a:p>
          <a:pPr rtl="1">
            <a:buNone/>
          </a:pPr>
          <a:endParaRPr lang="en-GB" sz="1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FBAAB8-0B7B-4E10-AB6C-A21EB83F726E}" type="parTrans" cxnId="{F8677D47-A587-4C7D-B82F-AD5BFB376490}">
      <dgm:prSet/>
      <dgm:spPr/>
      <dgm:t>
        <a:bodyPr/>
        <a:lstStyle/>
        <a:p>
          <a:endParaRPr lang="en-GB"/>
        </a:p>
      </dgm:t>
    </dgm:pt>
    <dgm:pt modelId="{CEB872F9-3387-49A4-9C86-DF1430DDF7A0}" type="sibTrans" cxnId="{F8677D47-A587-4C7D-B82F-AD5BFB376490}">
      <dgm:prSet/>
      <dgm:spPr/>
      <dgm:t>
        <a:bodyPr/>
        <a:lstStyle/>
        <a:p>
          <a:endParaRPr lang="en-GB"/>
        </a:p>
      </dgm:t>
    </dgm:pt>
    <dgm:pt modelId="{8559BEDF-8183-4C0A-B2A0-90595AB68931}">
      <dgm:prSet/>
      <dgm:spPr/>
      <dgm:t>
        <a:bodyPr/>
        <a:lstStyle/>
        <a:p>
          <a:pPr rtl="1">
            <a:buNone/>
          </a:pPr>
          <a:endParaRPr lang="en-GB" sz="1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B83B8B-10EC-474B-9CC1-D0F406A43BDF}" type="parTrans" cxnId="{25A933BD-C0AC-4D0B-B078-387FAC14D937}">
      <dgm:prSet/>
      <dgm:spPr/>
      <dgm:t>
        <a:bodyPr/>
        <a:lstStyle/>
        <a:p>
          <a:endParaRPr lang="en-GB"/>
        </a:p>
      </dgm:t>
    </dgm:pt>
    <dgm:pt modelId="{92B82FF8-9BA4-47B8-88AD-599AA2EE4DF9}" type="sibTrans" cxnId="{25A933BD-C0AC-4D0B-B078-387FAC14D937}">
      <dgm:prSet/>
      <dgm:spPr/>
      <dgm:t>
        <a:bodyPr/>
        <a:lstStyle/>
        <a:p>
          <a:endParaRPr lang="en-GB"/>
        </a:p>
      </dgm:t>
    </dgm:pt>
    <dgm:pt modelId="{7261C97D-AC65-4C7F-AA95-E5E4D06B5CDA}">
      <dgm:prSet/>
      <dgm:spPr/>
      <dgm:t>
        <a:bodyPr/>
        <a:lstStyle/>
        <a:p>
          <a:pPr rtl="1">
            <a:buNone/>
          </a:pPr>
          <a:endParaRPr lang="en-GB" sz="1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2FCAAF-2E6B-4A17-B079-D7C89429C69D}" type="parTrans" cxnId="{66403557-DA80-4267-8DB9-54E405DDC25D}">
      <dgm:prSet/>
      <dgm:spPr/>
      <dgm:t>
        <a:bodyPr/>
        <a:lstStyle/>
        <a:p>
          <a:endParaRPr lang="en-GB"/>
        </a:p>
      </dgm:t>
    </dgm:pt>
    <dgm:pt modelId="{AFB063BC-8673-4790-B134-5FB26B04651D}" type="sibTrans" cxnId="{66403557-DA80-4267-8DB9-54E405DDC25D}">
      <dgm:prSet/>
      <dgm:spPr/>
      <dgm:t>
        <a:bodyPr/>
        <a:lstStyle/>
        <a:p>
          <a:endParaRPr lang="en-GB"/>
        </a:p>
      </dgm:t>
    </dgm:pt>
    <dgm:pt modelId="{4BF0C7B0-7F14-45FD-BA84-DFA8751B0208}">
      <dgm:prSet/>
      <dgm:spPr/>
      <dgm:t>
        <a:bodyPr/>
        <a:lstStyle/>
        <a:p>
          <a:pPr rtl="1"/>
          <a:endParaRPr lang="en-GB" sz="17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294863-3AED-4AEF-AE88-E63F0BC93618}" type="parTrans" cxnId="{3E6F40BA-48FD-4E7B-BA65-C2FF34B4C07A}">
      <dgm:prSet/>
      <dgm:spPr/>
      <dgm:t>
        <a:bodyPr/>
        <a:lstStyle/>
        <a:p>
          <a:endParaRPr lang="en-GB"/>
        </a:p>
      </dgm:t>
    </dgm:pt>
    <dgm:pt modelId="{B4DFDCF3-EA38-4FFD-95C8-C0E7457BF4BC}" type="sibTrans" cxnId="{3E6F40BA-48FD-4E7B-BA65-C2FF34B4C07A}">
      <dgm:prSet/>
      <dgm:spPr/>
      <dgm:t>
        <a:bodyPr/>
        <a:lstStyle/>
        <a:p>
          <a:endParaRPr lang="en-GB"/>
        </a:p>
      </dgm:t>
    </dgm:pt>
    <dgm:pt modelId="{0A250202-4A8B-4A9F-B47B-664E045E71F0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AABF72-C91D-4A3C-AE43-82076FDDCB5D}" type="parTrans" cxnId="{48B1FEDB-7B48-4E2E-ABC4-3732B9AA156A}">
      <dgm:prSet/>
      <dgm:spPr/>
      <dgm:t>
        <a:bodyPr/>
        <a:lstStyle/>
        <a:p>
          <a:endParaRPr lang="en-GB"/>
        </a:p>
      </dgm:t>
    </dgm:pt>
    <dgm:pt modelId="{92E6CBF4-E59B-4441-AA03-8E04B0250250}" type="sibTrans" cxnId="{48B1FEDB-7B48-4E2E-ABC4-3732B9AA156A}">
      <dgm:prSet/>
      <dgm:spPr/>
      <dgm:t>
        <a:bodyPr/>
        <a:lstStyle/>
        <a:p>
          <a:endParaRPr lang="en-GB"/>
        </a:p>
      </dgm:t>
    </dgm:pt>
    <dgm:pt modelId="{C25D4897-7113-4958-9C7C-ECF59DC47EED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1F0BF77-B19A-4C90-95C5-ADDFACA2DAF2}" type="parTrans" cxnId="{CC7342EE-0A5E-45B1-A223-E44B3A4EA240}">
      <dgm:prSet/>
      <dgm:spPr/>
      <dgm:t>
        <a:bodyPr/>
        <a:lstStyle/>
        <a:p>
          <a:endParaRPr lang="en-GB"/>
        </a:p>
      </dgm:t>
    </dgm:pt>
    <dgm:pt modelId="{96676AD2-88D4-44E3-BB86-642537A0253F}" type="sibTrans" cxnId="{CC7342EE-0A5E-45B1-A223-E44B3A4EA240}">
      <dgm:prSet/>
      <dgm:spPr/>
      <dgm:t>
        <a:bodyPr/>
        <a:lstStyle/>
        <a:p>
          <a:endParaRPr lang="en-GB"/>
        </a:p>
      </dgm:t>
    </dgm:pt>
    <dgm:pt modelId="{EBB08B1E-99B2-413C-B397-BCC763797BD7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0EBAD4-CE2C-40AC-B37E-FC78A6B06B71}" type="parTrans" cxnId="{0A41E1F2-B53D-4A0E-BF3D-5C66210CC444}">
      <dgm:prSet/>
      <dgm:spPr/>
      <dgm:t>
        <a:bodyPr/>
        <a:lstStyle/>
        <a:p>
          <a:endParaRPr lang="en-GB"/>
        </a:p>
      </dgm:t>
    </dgm:pt>
    <dgm:pt modelId="{D6647A77-6FB7-4F82-B0C5-6A4E80FF340C}" type="sibTrans" cxnId="{0A41E1F2-B53D-4A0E-BF3D-5C66210CC444}">
      <dgm:prSet/>
      <dgm:spPr/>
      <dgm:t>
        <a:bodyPr/>
        <a:lstStyle/>
        <a:p>
          <a:endParaRPr lang="en-GB"/>
        </a:p>
      </dgm:t>
    </dgm:pt>
    <dgm:pt modelId="{6FDD27CA-24B7-43FC-A4BD-E0038DB4FF18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94E4F7-ACEC-4615-AA70-AC67F5516999}" type="parTrans" cxnId="{8086F178-8041-42E0-A9A0-D12143A1482C}">
      <dgm:prSet/>
      <dgm:spPr/>
      <dgm:t>
        <a:bodyPr/>
        <a:lstStyle/>
        <a:p>
          <a:endParaRPr lang="en-GB"/>
        </a:p>
      </dgm:t>
    </dgm:pt>
    <dgm:pt modelId="{A9F146D7-DED8-45FC-AE2C-B54585FD851E}" type="sibTrans" cxnId="{8086F178-8041-42E0-A9A0-D12143A1482C}">
      <dgm:prSet/>
      <dgm:spPr/>
      <dgm:t>
        <a:bodyPr/>
        <a:lstStyle/>
        <a:p>
          <a:endParaRPr lang="en-GB"/>
        </a:p>
      </dgm:t>
    </dgm:pt>
    <dgm:pt modelId="{00212E00-0BFB-4527-A6C6-D057AE37DD51}">
      <dgm:prSet phldrT="[نص]" custT="1"/>
      <dgm:spPr/>
      <dgm:t>
        <a:bodyPr/>
        <a:lstStyle/>
        <a:p>
          <a:pPr rtl="1"/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AC8150-7E0E-49B0-ABD5-F77714331EF6}" type="parTrans" cxnId="{48062123-0DAB-4F18-B5FC-A8DC59E1E72B}">
      <dgm:prSet/>
      <dgm:spPr/>
      <dgm:t>
        <a:bodyPr/>
        <a:lstStyle/>
        <a:p>
          <a:endParaRPr lang="en-GB"/>
        </a:p>
      </dgm:t>
    </dgm:pt>
    <dgm:pt modelId="{FF9C2A9C-DF0C-4157-9A35-DA9EDD1AD3BA}" type="sibTrans" cxnId="{48062123-0DAB-4F18-B5FC-A8DC59E1E72B}">
      <dgm:prSet/>
      <dgm:spPr/>
      <dgm:t>
        <a:bodyPr/>
        <a:lstStyle/>
        <a:p>
          <a:endParaRPr lang="en-GB"/>
        </a:p>
      </dgm:t>
    </dgm:pt>
    <dgm:pt modelId="{C86DDB51-D06C-4500-981F-048C69A0F367}" type="pres">
      <dgm:prSet presAssocID="{2D340BE6-6DB4-4872-9CCC-E36D0BFE97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735F3-4A18-4B0E-A855-FEDEE7E634C6}" type="pres">
      <dgm:prSet presAssocID="{317791B8-C02C-4B77-B9EB-724D6437984D}" presName="composite" presStyleCnt="0"/>
      <dgm:spPr/>
    </dgm:pt>
    <dgm:pt modelId="{333D41BD-88F7-41CA-B4C8-31C99E9851B7}" type="pres">
      <dgm:prSet presAssocID="{317791B8-C02C-4B77-B9EB-724D643798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CFD6B-E160-462F-87A4-152EF6729135}" type="pres">
      <dgm:prSet presAssocID="{317791B8-C02C-4B77-B9EB-724D6437984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EE78-5403-4F19-9E2F-EE8905AD53FE}" type="pres">
      <dgm:prSet presAssocID="{5A22F361-AA1B-42AF-80D9-940F5229A512}" presName="space" presStyleCnt="0"/>
      <dgm:spPr/>
    </dgm:pt>
    <dgm:pt modelId="{03EFCF80-314D-4911-A5C7-DF2EFEAA0268}" type="pres">
      <dgm:prSet presAssocID="{25E72007-87A9-48DA-A7FA-A288F7855A47}" presName="composite" presStyleCnt="0"/>
      <dgm:spPr/>
    </dgm:pt>
    <dgm:pt modelId="{888FC8B0-B692-4F1F-BE6B-FCE6DEB573C0}" type="pres">
      <dgm:prSet presAssocID="{25E72007-87A9-48DA-A7FA-A288F7855A47}" presName="parTx" presStyleLbl="alignNode1" presStyleIdx="1" presStyleCnt="3" custLinFactNeighborX="0" custLinFactNeighborY="-4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993BA-1664-40AA-953C-E8B92FBFD5D5}" type="pres">
      <dgm:prSet presAssocID="{25E72007-87A9-48DA-A7FA-A288F7855A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76CF7-399E-4A2F-9CBC-200CADA09B54}" type="pres">
      <dgm:prSet presAssocID="{2B458F4A-A1A0-4B9F-A3EC-FA2E27453941}" presName="space" presStyleCnt="0"/>
      <dgm:spPr/>
    </dgm:pt>
    <dgm:pt modelId="{2B83B4A8-C301-4795-AB5D-2BB7E69CB785}" type="pres">
      <dgm:prSet presAssocID="{73F9305A-5EC5-4FCD-B67E-00243D6AAADA}" presName="composite" presStyleCnt="0"/>
      <dgm:spPr/>
    </dgm:pt>
    <dgm:pt modelId="{778FF248-BE40-4A35-BC6F-F71C8EDBF786}" type="pres">
      <dgm:prSet presAssocID="{73F9305A-5EC5-4FCD-B67E-00243D6AAA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5658-52A8-4FDB-910E-D3B3AE6DD917}" type="pres">
      <dgm:prSet presAssocID="{73F9305A-5EC5-4FCD-B67E-00243D6AAAD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047E446-08C3-4712-8D80-DE3B923963A1}" type="presOf" srcId="{0A250202-4A8B-4A9F-B47B-664E045E71F0}" destId="{0FB993BA-1664-40AA-953C-E8B92FBFD5D5}" srcOrd="0" destOrd="0" presId="urn:microsoft.com/office/officeart/2005/8/layout/hList1"/>
    <dgm:cxn modelId="{6EC419C6-19CD-49B6-9F0E-FA8E3765AA58}" srcId="{2D340BE6-6DB4-4872-9CCC-E36D0BFE97B1}" destId="{25E72007-87A9-48DA-A7FA-A288F7855A47}" srcOrd="1" destOrd="0" parTransId="{7E1CB402-48BA-4B07-B17E-78470F7559AC}" sibTransId="{2B458F4A-A1A0-4B9F-A3EC-FA2E27453941}"/>
    <dgm:cxn modelId="{C921C62D-BFF8-4B82-8A1B-020222A99007}" srcId="{25E72007-87A9-48DA-A7FA-A288F7855A47}" destId="{E5D00E10-AB3A-4181-9535-B737FD9EE4E2}" srcOrd="5" destOrd="0" parTransId="{DC63FA61-6B48-455C-BBFE-211F581BDAFD}" sibTransId="{2F09A6FC-A363-4EA2-8B36-45E6DA096A38}"/>
    <dgm:cxn modelId="{48B1FEDB-7B48-4E2E-ABC4-3732B9AA156A}" srcId="{25E72007-87A9-48DA-A7FA-A288F7855A47}" destId="{0A250202-4A8B-4A9F-B47B-664E045E71F0}" srcOrd="0" destOrd="0" parTransId="{73AABF72-C91D-4A3C-AE43-82076FDDCB5D}" sibTransId="{92E6CBF4-E59B-4441-AA03-8E04B0250250}"/>
    <dgm:cxn modelId="{1A837572-BB7F-4C8A-A2AF-BDE8B2F575C6}" srcId="{25E72007-87A9-48DA-A7FA-A288F7855A47}" destId="{52A0C5C3-7E2F-47EA-AB8D-413B9652F3DE}" srcOrd="9" destOrd="0" parTransId="{3A209555-B6CE-44C8-93F0-559B4DB2218C}" sibTransId="{AAC93E15-BDC8-4A0E-85A3-665826CFF4A6}"/>
    <dgm:cxn modelId="{635AB65F-3C82-4189-9126-51B36D6F3400}" type="presOf" srcId="{C25D4897-7113-4958-9C7C-ECF59DC47EED}" destId="{0FB993BA-1664-40AA-953C-E8B92FBFD5D5}" srcOrd="0" destOrd="1" presId="urn:microsoft.com/office/officeart/2005/8/layout/hList1"/>
    <dgm:cxn modelId="{5521E609-0595-4169-A1D5-14121858205F}" type="presOf" srcId="{2D340BE6-6DB4-4872-9CCC-E36D0BFE97B1}" destId="{C86DDB51-D06C-4500-981F-048C69A0F367}" srcOrd="0" destOrd="0" presId="urn:microsoft.com/office/officeart/2005/8/layout/hList1"/>
    <dgm:cxn modelId="{6FD442BE-5D6A-4803-BEA5-7091724A7533}" type="presOf" srcId="{8559BEDF-8183-4C0A-B2A0-90595AB68931}" destId="{0FB993BA-1664-40AA-953C-E8B92FBFD5D5}" srcOrd="0" destOrd="7" presId="urn:microsoft.com/office/officeart/2005/8/layout/hList1"/>
    <dgm:cxn modelId="{841F4B35-AEB9-486B-B79D-28A5306627CE}" type="presOf" srcId="{317791B8-C02C-4B77-B9EB-724D6437984D}" destId="{333D41BD-88F7-41CA-B4C8-31C99E9851B7}" srcOrd="0" destOrd="0" presId="urn:microsoft.com/office/officeart/2005/8/layout/hList1"/>
    <dgm:cxn modelId="{B742BA1B-363E-4B4F-9107-A1ED16E13341}" srcId="{317791B8-C02C-4B77-B9EB-724D6437984D}" destId="{C16314FB-9883-442F-BAE0-BB58DB03C6AB}" srcOrd="0" destOrd="0" parTransId="{01A34C73-EC7C-457A-A5D3-FC7706D6D883}" sibTransId="{A30C780E-759A-4CA9-B089-46913A62C550}"/>
    <dgm:cxn modelId="{CADA1753-5356-43E4-A8F3-E9C3508F6DF4}" type="presOf" srcId="{E5D00E10-AB3A-4181-9535-B737FD9EE4E2}" destId="{0FB993BA-1664-40AA-953C-E8B92FBFD5D5}" srcOrd="0" destOrd="5" presId="urn:microsoft.com/office/officeart/2005/8/layout/hList1"/>
    <dgm:cxn modelId="{B05C4424-20DE-44D5-94E2-F32A4C8E2DC7}" type="presOf" srcId="{52A0C5C3-7E2F-47EA-AB8D-413B9652F3DE}" destId="{0FB993BA-1664-40AA-953C-E8B92FBFD5D5}" srcOrd="0" destOrd="9" presId="urn:microsoft.com/office/officeart/2005/8/layout/hList1"/>
    <dgm:cxn modelId="{66403557-DA80-4267-8DB9-54E405DDC25D}" srcId="{25E72007-87A9-48DA-A7FA-A288F7855A47}" destId="{7261C97D-AC65-4C7F-AA95-E5E4D06B5CDA}" srcOrd="6" destOrd="0" parTransId="{352FCAAF-2E6B-4A17-B079-D7C89429C69D}" sibTransId="{AFB063BC-8673-4790-B134-5FB26B04651D}"/>
    <dgm:cxn modelId="{8720D7B3-AEAD-4DDF-AD18-151FE00813D5}" type="presOf" srcId="{00212E00-0BFB-4527-A6C6-D057AE37DD51}" destId="{0FB993BA-1664-40AA-953C-E8B92FBFD5D5}" srcOrd="0" destOrd="4" presId="urn:microsoft.com/office/officeart/2005/8/layout/hList1"/>
    <dgm:cxn modelId="{6032C49D-CCB1-4179-A37A-7966CC6A6FCD}" type="presOf" srcId="{6FDD27CA-24B7-43FC-A4BD-E0038DB4FF18}" destId="{0FB993BA-1664-40AA-953C-E8B92FBFD5D5}" srcOrd="0" destOrd="3" presId="urn:microsoft.com/office/officeart/2005/8/layout/hList1"/>
    <dgm:cxn modelId="{610A7C7E-92F7-4F9A-B14D-31FEA4CD35B1}" type="presOf" srcId="{EBB08B1E-99B2-413C-B397-BCC763797BD7}" destId="{0FB993BA-1664-40AA-953C-E8B92FBFD5D5}" srcOrd="0" destOrd="2" presId="urn:microsoft.com/office/officeart/2005/8/layout/hList1"/>
    <dgm:cxn modelId="{D59F73E1-50F5-4844-9C0E-09538AE89918}" type="presOf" srcId="{C16314FB-9883-442F-BAE0-BB58DB03C6AB}" destId="{D1CCFD6B-E160-462F-87A4-152EF6729135}" srcOrd="0" destOrd="0" presId="urn:microsoft.com/office/officeart/2005/8/layout/hList1"/>
    <dgm:cxn modelId="{48062123-0DAB-4F18-B5FC-A8DC59E1E72B}" srcId="{25E72007-87A9-48DA-A7FA-A288F7855A47}" destId="{00212E00-0BFB-4527-A6C6-D057AE37DD51}" srcOrd="4" destOrd="0" parTransId="{47AC8150-7E0E-49B0-ABD5-F77714331EF6}" sibTransId="{FF9C2A9C-DF0C-4157-9A35-DA9EDD1AD3BA}"/>
    <dgm:cxn modelId="{0A41E1F2-B53D-4A0E-BF3D-5C66210CC444}" srcId="{25E72007-87A9-48DA-A7FA-A288F7855A47}" destId="{EBB08B1E-99B2-413C-B397-BCC763797BD7}" srcOrd="2" destOrd="0" parTransId="{9E0EBAD4-CE2C-40AC-B37E-FC78A6B06B71}" sibTransId="{D6647A77-6FB7-4F82-B0C5-6A4E80FF340C}"/>
    <dgm:cxn modelId="{F8677D47-A587-4C7D-B82F-AD5BFB376490}" srcId="{25E72007-87A9-48DA-A7FA-A288F7855A47}" destId="{31DB7FE5-40A4-4591-9457-2E8BF26DD286}" srcOrd="8" destOrd="0" parTransId="{71FBAAB8-0B7B-4E10-AB6C-A21EB83F726E}" sibTransId="{CEB872F9-3387-49A4-9C86-DF1430DDF7A0}"/>
    <dgm:cxn modelId="{56750DB7-2229-48BA-A0D2-621947121516}" type="presOf" srcId="{4BF0C7B0-7F14-45FD-BA84-DFA8751B0208}" destId="{0FB993BA-1664-40AA-953C-E8B92FBFD5D5}" srcOrd="0" destOrd="10" presId="urn:microsoft.com/office/officeart/2005/8/layout/hList1"/>
    <dgm:cxn modelId="{953FA01B-4A15-4E73-914B-44B7496A9E05}" type="presOf" srcId="{25E72007-87A9-48DA-A7FA-A288F7855A47}" destId="{888FC8B0-B692-4F1F-BE6B-FCE6DEB573C0}" srcOrd="0" destOrd="0" presId="urn:microsoft.com/office/officeart/2005/8/layout/hList1"/>
    <dgm:cxn modelId="{3E6F40BA-48FD-4E7B-BA65-C2FF34B4C07A}" srcId="{25E72007-87A9-48DA-A7FA-A288F7855A47}" destId="{4BF0C7B0-7F14-45FD-BA84-DFA8751B0208}" srcOrd="10" destOrd="0" parTransId="{3D294863-3AED-4AEF-AE88-E63F0BC93618}" sibTransId="{B4DFDCF3-EA38-4FFD-95C8-C0E7457BF4BC}"/>
    <dgm:cxn modelId="{E38A912E-E77B-4E81-B38B-DBD958551DBA}" type="presOf" srcId="{31DB7FE5-40A4-4591-9457-2E8BF26DD286}" destId="{0FB993BA-1664-40AA-953C-E8B92FBFD5D5}" srcOrd="0" destOrd="8" presId="urn:microsoft.com/office/officeart/2005/8/layout/hList1"/>
    <dgm:cxn modelId="{44D5751A-1257-404D-8E93-C8A239B4B68B}" type="presOf" srcId="{7261C97D-AC65-4C7F-AA95-E5E4D06B5CDA}" destId="{0FB993BA-1664-40AA-953C-E8B92FBFD5D5}" srcOrd="0" destOrd="6" presId="urn:microsoft.com/office/officeart/2005/8/layout/hList1"/>
    <dgm:cxn modelId="{CC7342EE-0A5E-45B1-A223-E44B3A4EA240}" srcId="{25E72007-87A9-48DA-A7FA-A288F7855A47}" destId="{C25D4897-7113-4958-9C7C-ECF59DC47EED}" srcOrd="1" destOrd="0" parTransId="{51F0BF77-B19A-4C90-95C5-ADDFACA2DAF2}" sibTransId="{96676AD2-88D4-44E3-BB86-642537A0253F}"/>
    <dgm:cxn modelId="{8086F178-8041-42E0-A9A0-D12143A1482C}" srcId="{25E72007-87A9-48DA-A7FA-A288F7855A47}" destId="{6FDD27CA-24B7-43FC-A4BD-E0038DB4FF18}" srcOrd="3" destOrd="0" parTransId="{D494E4F7-ACEC-4615-AA70-AC67F5516999}" sibTransId="{A9F146D7-DED8-45FC-AE2C-B54585FD851E}"/>
    <dgm:cxn modelId="{938DF5F8-9F29-4711-A3FA-74FAA141F118}" type="presOf" srcId="{73F9305A-5EC5-4FCD-B67E-00243D6AAADA}" destId="{778FF248-BE40-4A35-BC6F-F71C8EDBF786}" srcOrd="0" destOrd="0" presId="urn:microsoft.com/office/officeart/2005/8/layout/hList1"/>
    <dgm:cxn modelId="{25A933BD-C0AC-4D0B-B078-387FAC14D937}" srcId="{25E72007-87A9-48DA-A7FA-A288F7855A47}" destId="{8559BEDF-8183-4C0A-B2A0-90595AB68931}" srcOrd="7" destOrd="0" parTransId="{4DB83B8B-10EC-474B-9CC1-D0F406A43BDF}" sibTransId="{92B82FF8-9BA4-47B8-88AD-599AA2EE4DF9}"/>
    <dgm:cxn modelId="{DFFDDBAC-7712-4BB3-A0C4-B4F89F287491}" srcId="{2D340BE6-6DB4-4872-9CCC-E36D0BFE97B1}" destId="{317791B8-C02C-4B77-B9EB-724D6437984D}" srcOrd="0" destOrd="0" parTransId="{B9883E8D-BBC3-4174-BA1D-2FBC191825FE}" sibTransId="{5A22F361-AA1B-42AF-80D9-940F5229A512}"/>
    <dgm:cxn modelId="{6FC036AC-EE3E-4046-AF84-8D8E17321304}" srcId="{2D340BE6-6DB4-4872-9CCC-E36D0BFE97B1}" destId="{73F9305A-5EC5-4FCD-B67E-00243D6AAADA}" srcOrd="2" destOrd="0" parTransId="{0AFB5328-D53F-4523-9F8B-99E62E6855C8}" sibTransId="{E4781B2E-1883-46B1-BBF4-4EF3C8AF47FB}"/>
    <dgm:cxn modelId="{A418BD1E-509A-48FA-B3D2-E2FDD983684C}" type="presParOf" srcId="{C86DDB51-D06C-4500-981F-048C69A0F367}" destId="{7FD735F3-4A18-4B0E-A855-FEDEE7E634C6}" srcOrd="0" destOrd="0" presId="urn:microsoft.com/office/officeart/2005/8/layout/hList1"/>
    <dgm:cxn modelId="{C540F803-BF42-4CBD-9DC8-D2C710B16589}" type="presParOf" srcId="{7FD735F3-4A18-4B0E-A855-FEDEE7E634C6}" destId="{333D41BD-88F7-41CA-B4C8-31C99E9851B7}" srcOrd="0" destOrd="0" presId="urn:microsoft.com/office/officeart/2005/8/layout/hList1"/>
    <dgm:cxn modelId="{AF8DB358-B9E6-4B41-A09D-966CB13FDFA0}" type="presParOf" srcId="{7FD735F3-4A18-4B0E-A855-FEDEE7E634C6}" destId="{D1CCFD6B-E160-462F-87A4-152EF6729135}" srcOrd="1" destOrd="0" presId="urn:microsoft.com/office/officeart/2005/8/layout/hList1"/>
    <dgm:cxn modelId="{8D94DC3A-7857-4C0D-B345-FDB999F190D1}" type="presParOf" srcId="{C86DDB51-D06C-4500-981F-048C69A0F367}" destId="{C774EE78-5403-4F19-9E2F-EE8905AD53FE}" srcOrd="1" destOrd="0" presId="urn:microsoft.com/office/officeart/2005/8/layout/hList1"/>
    <dgm:cxn modelId="{B7408F5A-0796-4F2D-AD1D-50A82FB8E85B}" type="presParOf" srcId="{C86DDB51-D06C-4500-981F-048C69A0F367}" destId="{03EFCF80-314D-4911-A5C7-DF2EFEAA0268}" srcOrd="2" destOrd="0" presId="urn:microsoft.com/office/officeart/2005/8/layout/hList1"/>
    <dgm:cxn modelId="{EBAE7BB0-82B9-4FF4-A919-18764AC6A59C}" type="presParOf" srcId="{03EFCF80-314D-4911-A5C7-DF2EFEAA0268}" destId="{888FC8B0-B692-4F1F-BE6B-FCE6DEB573C0}" srcOrd="0" destOrd="0" presId="urn:microsoft.com/office/officeart/2005/8/layout/hList1"/>
    <dgm:cxn modelId="{035CDDD4-080C-4E89-8185-B0F680A77432}" type="presParOf" srcId="{03EFCF80-314D-4911-A5C7-DF2EFEAA0268}" destId="{0FB993BA-1664-40AA-953C-E8B92FBFD5D5}" srcOrd="1" destOrd="0" presId="urn:microsoft.com/office/officeart/2005/8/layout/hList1"/>
    <dgm:cxn modelId="{AC9D51A6-4BB6-47C3-AF49-9C6FADB651B2}" type="presParOf" srcId="{C86DDB51-D06C-4500-981F-048C69A0F367}" destId="{CF176CF7-399E-4A2F-9CBC-200CADA09B54}" srcOrd="3" destOrd="0" presId="urn:microsoft.com/office/officeart/2005/8/layout/hList1"/>
    <dgm:cxn modelId="{3C76D79D-AD86-49CB-A863-BD63AED86323}" type="presParOf" srcId="{C86DDB51-D06C-4500-981F-048C69A0F367}" destId="{2B83B4A8-C301-4795-AB5D-2BB7E69CB785}" srcOrd="4" destOrd="0" presId="urn:microsoft.com/office/officeart/2005/8/layout/hList1"/>
    <dgm:cxn modelId="{57BD5C71-6921-4180-B8F4-5B58BA727324}" type="presParOf" srcId="{2B83B4A8-C301-4795-AB5D-2BB7E69CB785}" destId="{778FF248-BE40-4A35-BC6F-F71C8EDBF786}" srcOrd="0" destOrd="0" presId="urn:microsoft.com/office/officeart/2005/8/layout/hList1"/>
    <dgm:cxn modelId="{7F7CD11B-734B-42DA-A5D0-3C85D3FD27B8}" type="presParOf" srcId="{2B83B4A8-C301-4795-AB5D-2BB7E69CB785}" destId="{3F405658-52A8-4FDB-910E-D3B3AE6DD9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B1087-A460-4782-B6DC-D72DE0AFA93C}">
      <dsp:nvSpPr>
        <dsp:cNvPr id="0" name=""/>
        <dsp:cNvSpPr/>
      </dsp:nvSpPr>
      <dsp:spPr>
        <a:xfrm rot="5400000">
          <a:off x="2408251" y="-2154451"/>
          <a:ext cx="877015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112018" y="184594"/>
        <a:ext cx="5426670" cy="791391"/>
      </dsp:txXfrm>
    </dsp:sp>
    <dsp:sp modelId="{A27A2336-C7A7-49DE-BC60-39D46ED702AF}">
      <dsp:nvSpPr>
        <dsp:cNvPr id="0" name=""/>
        <dsp:cNvSpPr/>
      </dsp:nvSpPr>
      <dsp:spPr>
        <a:xfrm>
          <a:off x="5466036" y="14026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19551" y="67541"/>
        <a:ext cx="2969553" cy="989239"/>
      </dsp:txXfrm>
    </dsp:sp>
    <dsp:sp modelId="{823696AC-3DBF-4841-A651-86BA4B8C698A}">
      <dsp:nvSpPr>
        <dsp:cNvPr id="0" name=""/>
        <dsp:cNvSpPr/>
      </dsp:nvSpPr>
      <dsp:spPr>
        <a:xfrm rot="5400000">
          <a:off x="2251725" y="-1034608"/>
          <a:ext cx="1020240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7104" y="1239817"/>
        <a:ext cx="5419678" cy="920632"/>
      </dsp:txXfrm>
    </dsp:sp>
    <dsp:sp modelId="{396E36BB-0CFF-446D-96EA-874F68BA84F3}">
      <dsp:nvSpPr>
        <dsp:cNvPr id="0" name=""/>
        <dsp:cNvSpPr/>
      </dsp:nvSpPr>
      <dsp:spPr>
        <a:xfrm>
          <a:off x="5428297" y="1170667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سِيَاقُ التَّحَوُّلِ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812" y="1224182"/>
        <a:ext cx="2969553" cy="989239"/>
      </dsp:txXfrm>
    </dsp:sp>
    <dsp:sp modelId="{0546D7C1-48F1-4AA6-A2BC-1E608A5CE345}">
      <dsp:nvSpPr>
        <dsp:cNvPr id="0" name=""/>
        <dsp:cNvSpPr/>
      </dsp:nvSpPr>
      <dsp:spPr>
        <a:xfrm rot="5400000">
          <a:off x="2323338" y="123981"/>
          <a:ext cx="877015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7105" y="2463026"/>
        <a:ext cx="5426670" cy="791391"/>
      </dsp:txXfrm>
    </dsp:sp>
    <dsp:sp modelId="{6DB7589C-FEDF-4F16-B90A-EB729E639656}">
      <dsp:nvSpPr>
        <dsp:cNvPr id="0" name=""/>
        <dsp:cNvSpPr/>
      </dsp:nvSpPr>
      <dsp:spPr>
        <a:xfrm>
          <a:off x="5467896" y="2305487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وضْعُ الخِتامِ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21411" y="2359002"/>
        <a:ext cx="2969553" cy="98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B1087-A460-4782-B6DC-D72DE0AFA93C}">
      <dsp:nvSpPr>
        <dsp:cNvPr id="0" name=""/>
        <dsp:cNvSpPr/>
      </dsp:nvSpPr>
      <dsp:spPr>
        <a:xfrm rot="5400000">
          <a:off x="2408251" y="-2154451"/>
          <a:ext cx="877015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112018" y="184594"/>
        <a:ext cx="5426670" cy="791391"/>
      </dsp:txXfrm>
    </dsp:sp>
    <dsp:sp modelId="{A27A2336-C7A7-49DE-BC60-39D46ED702AF}">
      <dsp:nvSpPr>
        <dsp:cNvPr id="0" name=""/>
        <dsp:cNvSpPr/>
      </dsp:nvSpPr>
      <dsp:spPr>
        <a:xfrm>
          <a:off x="5466036" y="14026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19551" y="67541"/>
        <a:ext cx="2969553" cy="989239"/>
      </dsp:txXfrm>
    </dsp:sp>
    <dsp:sp modelId="{823696AC-3DBF-4841-A651-86BA4B8C698A}">
      <dsp:nvSpPr>
        <dsp:cNvPr id="0" name=""/>
        <dsp:cNvSpPr/>
      </dsp:nvSpPr>
      <dsp:spPr>
        <a:xfrm rot="5400000">
          <a:off x="2251725" y="-1034608"/>
          <a:ext cx="1020240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7104" y="1239817"/>
        <a:ext cx="5419678" cy="920632"/>
      </dsp:txXfrm>
    </dsp:sp>
    <dsp:sp modelId="{396E36BB-0CFF-446D-96EA-874F68BA84F3}">
      <dsp:nvSpPr>
        <dsp:cNvPr id="0" name=""/>
        <dsp:cNvSpPr/>
      </dsp:nvSpPr>
      <dsp:spPr>
        <a:xfrm>
          <a:off x="5428297" y="1170667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سِيَاقُ التَّحَوُّلِ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812" y="1224182"/>
        <a:ext cx="2969553" cy="989239"/>
      </dsp:txXfrm>
    </dsp:sp>
    <dsp:sp modelId="{0546D7C1-48F1-4AA6-A2BC-1E608A5CE345}">
      <dsp:nvSpPr>
        <dsp:cNvPr id="0" name=""/>
        <dsp:cNvSpPr/>
      </dsp:nvSpPr>
      <dsp:spPr>
        <a:xfrm rot="5400000">
          <a:off x="2323338" y="123981"/>
          <a:ext cx="877015" cy="5469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من: ............................ إلى: ...........................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7105" y="2463026"/>
        <a:ext cx="5426670" cy="791391"/>
      </dsp:txXfrm>
    </dsp:sp>
    <dsp:sp modelId="{6DB7589C-FEDF-4F16-B90A-EB729E639656}">
      <dsp:nvSpPr>
        <dsp:cNvPr id="0" name=""/>
        <dsp:cNvSpPr/>
      </dsp:nvSpPr>
      <dsp:spPr>
        <a:xfrm>
          <a:off x="5467896" y="2305487"/>
          <a:ext cx="3076583" cy="109626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وضْعُ الخِتامِ</a:t>
          </a:r>
          <a:endParaRPr lang="en-US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21411" y="2359002"/>
        <a:ext cx="2969553" cy="989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D41BD-88F7-41CA-B4C8-31C99E9851B7}">
      <dsp:nvSpPr>
        <dsp:cNvPr id="0" name=""/>
        <dsp:cNvSpPr/>
      </dsp:nvSpPr>
      <dsp:spPr>
        <a:xfrm>
          <a:off x="6886792" y="12072"/>
          <a:ext cx="3019164" cy="1008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وَضْعُ البِدايَةِ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86792" y="12072"/>
        <a:ext cx="3019164" cy="1008000"/>
      </dsp:txXfrm>
    </dsp:sp>
    <dsp:sp modelId="{D1CCFD6B-E160-462F-87A4-152EF6729135}">
      <dsp:nvSpPr>
        <dsp:cNvPr id="0" name=""/>
        <dsp:cNvSpPr/>
      </dsp:nvSpPr>
      <dsp:spPr>
        <a:xfrm>
          <a:off x="6886792" y="1020072"/>
          <a:ext cx="3019164" cy="3843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86792" y="1020072"/>
        <a:ext cx="3019164" cy="3843000"/>
      </dsp:txXfrm>
    </dsp:sp>
    <dsp:sp modelId="{888FC8B0-B692-4F1F-BE6B-FCE6DEB573C0}">
      <dsp:nvSpPr>
        <dsp:cNvPr id="0" name=""/>
        <dsp:cNvSpPr/>
      </dsp:nvSpPr>
      <dsp:spPr>
        <a:xfrm>
          <a:off x="3444944" y="0"/>
          <a:ext cx="3019164" cy="10080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سِياقُ التحوُّلِ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4944" y="0"/>
        <a:ext cx="3019164" cy="1008000"/>
      </dsp:txXfrm>
    </dsp:sp>
    <dsp:sp modelId="{0FB993BA-1664-40AA-953C-E8B92FBFD5D5}">
      <dsp:nvSpPr>
        <dsp:cNvPr id="0" name=""/>
        <dsp:cNvSpPr/>
      </dsp:nvSpPr>
      <dsp:spPr>
        <a:xfrm>
          <a:off x="3444944" y="1020072"/>
          <a:ext cx="3019164" cy="384300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4944" y="1020072"/>
        <a:ext cx="3019164" cy="3843000"/>
      </dsp:txXfrm>
    </dsp:sp>
    <dsp:sp modelId="{778FF248-BE40-4A35-BC6F-F71C8EDBF786}">
      <dsp:nvSpPr>
        <dsp:cNvPr id="0" name=""/>
        <dsp:cNvSpPr/>
      </dsp:nvSpPr>
      <dsp:spPr>
        <a:xfrm>
          <a:off x="3096" y="12072"/>
          <a:ext cx="3019164" cy="10080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وَضْعُ الخِتامِ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96" y="12072"/>
        <a:ext cx="3019164" cy="1008000"/>
      </dsp:txXfrm>
    </dsp:sp>
    <dsp:sp modelId="{3F405658-52A8-4FDB-910E-D3B3AE6DD917}">
      <dsp:nvSpPr>
        <dsp:cNvPr id="0" name=""/>
        <dsp:cNvSpPr/>
      </dsp:nvSpPr>
      <dsp:spPr>
        <a:xfrm>
          <a:off x="3096" y="1020072"/>
          <a:ext cx="3019164" cy="38430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9163634-3E50-404E-825A-9ADF0AA63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576" y="3022229"/>
            <a:ext cx="10144476" cy="1754476"/>
          </a:xfrm>
        </p:spPr>
        <p:txBody>
          <a:bodyPr anchor="ctr">
            <a:normAutofit/>
          </a:bodyPr>
          <a:lstStyle/>
          <a:p>
            <a:r>
              <a:rPr lang="ar-BH" sz="5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تَسَلْسُلُ الأَحْداثِ في النَّصِّ السَّرْدِيِّ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6CCE74A-1F7B-4F65-8381-B8E68F76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38" y="5345723"/>
            <a:ext cx="6990735" cy="1131277"/>
          </a:xfrm>
        </p:spPr>
        <p:txBody>
          <a:bodyPr>
            <a:normAutofit/>
          </a:bodyPr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الصّفّ السّادس الابتدائي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5B6D25F-6C4D-4E2C-967C-165EDEA69D35}"/>
              </a:ext>
            </a:extLst>
          </p:cNvPr>
          <p:cNvSpPr txBox="1"/>
          <p:nvPr/>
        </p:nvSpPr>
        <p:spPr>
          <a:xfrm>
            <a:off x="916507" y="1661777"/>
            <a:ext cx="103589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دَرْسٌ في ماد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ةِ الل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غةِ العربي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b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التّعبيرُ الكِتابيُّ</a:t>
            </a:r>
            <a:r>
              <a:rPr lang="en-US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الفَصلُ الدّرَاسيُّ الثّاني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73843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552685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BEAC676-A49D-4161-804F-35AC4C9B8EA0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B92A48-717D-4C29-B107-83AA12130D8C}"/>
              </a:ext>
            </a:extLst>
          </p:cNvPr>
          <p:cNvSpPr txBox="1"/>
          <p:nvPr/>
        </p:nvSpPr>
        <p:spPr>
          <a:xfrm>
            <a:off x="161647" y="1444654"/>
            <a:ext cx="1154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أضَعُ لكلِّ قسمٍ من أقسامِ النصِّ عنوانًا مناسِبًا استنادًا إلى الأحداث الرَّئيسةِ: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00CD3888-1043-4760-BB6D-4E52883F6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285762"/>
              </p:ext>
            </p:extLst>
          </p:nvPr>
        </p:nvGraphicFramePr>
        <p:xfrm>
          <a:off x="3372411" y="2639974"/>
          <a:ext cx="8546066" cy="340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7A803EC-9511-447F-A41F-82111FEDB0D5}"/>
              </a:ext>
            </a:extLst>
          </p:cNvPr>
          <p:cNvSpPr txBox="1"/>
          <p:nvPr/>
        </p:nvSpPr>
        <p:spPr>
          <a:xfrm>
            <a:off x="6098650" y="2903153"/>
            <a:ext cx="17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بدايةِ النصِّ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6253500-B488-4A5D-BD44-4E606120F51D}"/>
              </a:ext>
            </a:extLst>
          </p:cNvPr>
          <p:cNvSpPr txBox="1"/>
          <p:nvPr/>
        </p:nvSpPr>
        <p:spPr>
          <a:xfrm>
            <a:off x="3372411" y="2887767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شَطْرٌ من اللّيلِ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63DB476-C5F3-477E-83D0-A927B71F1011}"/>
              </a:ext>
            </a:extLst>
          </p:cNvPr>
          <p:cNvSpPr txBox="1"/>
          <p:nvPr/>
        </p:nvSpPr>
        <p:spPr>
          <a:xfrm>
            <a:off x="5756202" y="4017459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ولمّا طابَ السَّمَرُ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2DA7961-447E-41D5-BE71-9AE0799F0A22}"/>
              </a:ext>
            </a:extLst>
          </p:cNvPr>
          <p:cNvSpPr txBox="1"/>
          <p:nvPr/>
        </p:nvSpPr>
        <p:spPr>
          <a:xfrm>
            <a:off x="3338745" y="4017459"/>
            <a:ext cx="235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فلماذا غيّرتَ رأيَكَ؟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448885D-095D-49EF-B28B-DE8152AA328F}"/>
              </a:ext>
            </a:extLst>
          </p:cNvPr>
          <p:cNvSpPr txBox="1"/>
          <p:nvPr/>
        </p:nvSpPr>
        <p:spPr>
          <a:xfrm>
            <a:off x="5626148" y="5189395"/>
            <a:ext cx="25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ومِن دونِ أن يُجيبَ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4A3FD42-E414-4674-AF2B-D48D68482EC3}"/>
              </a:ext>
            </a:extLst>
          </p:cNvPr>
          <p:cNvSpPr txBox="1"/>
          <p:nvPr/>
        </p:nvSpPr>
        <p:spPr>
          <a:xfrm>
            <a:off x="3317077" y="5169117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النصّ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0B5067B-B1D4-4E98-9897-5A0FE2D01268}"/>
              </a:ext>
            </a:extLst>
          </p:cNvPr>
          <p:cNvSpPr/>
          <p:nvPr/>
        </p:nvSpPr>
        <p:spPr>
          <a:xfrm>
            <a:off x="459329" y="2681596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سَفَرُ توفيقٍ إلى القريةِ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39A974E0-B64C-4331-82C7-C35F4D81DFE1}"/>
              </a:ext>
            </a:extLst>
          </p:cNvPr>
          <p:cNvSpPr/>
          <p:nvPr/>
        </p:nvSpPr>
        <p:spPr>
          <a:xfrm>
            <a:off x="462428" y="3847755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ليلةُ الكوابيسِ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7E0FDCB7-3570-4C5B-982D-38E7EA246A83}"/>
              </a:ext>
            </a:extLst>
          </p:cNvPr>
          <p:cNvSpPr/>
          <p:nvPr/>
        </p:nvSpPr>
        <p:spPr>
          <a:xfrm>
            <a:off x="463790" y="5081564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قَطْعُ الزّيارةِ والعودةُ إلى المدينةِ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F36C1A-3F1B-4C0A-BBAE-DB8FE2AC0D41}"/>
              </a:ext>
            </a:extLst>
          </p:cNvPr>
          <p:cNvSpPr txBox="1">
            <a:spLocks/>
          </p:cNvSpPr>
          <p:nvPr/>
        </p:nvSpPr>
        <p:spPr>
          <a:xfrm>
            <a:off x="9119661" y="154304"/>
            <a:ext cx="12761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99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504382D-4186-4B2E-A899-3C0D84F90FA6}"/>
              </a:ext>
            </a:extLst>
          </p:cNvPr>
          <p:cNvSpPr txBox="1"/>
          <p:nvPr/>
        </p:nvSpPr>
        <p:spPr>
          <a:xfrm>
            <a:off x="580103" y="5452543"/>
            <a:ext cx="11031794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AD4672-4372-43C6-81E4-3E9F2F2500ED}"/>
              </a:ext>
            </a:extLst>
          </p:cNvPr>
          <p:cNvSpPr/>
          <p:nvPr/>
        </p:nvSpPr>
        <p:spPr>
          <a:xfrm>
            <a:off x="0" y="8216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C96BB8D-8D9E-4033-B8D9-1F02D41E450F}"/>
              </a:ext>
            </a:extLst>
          </p:cNvPr>
          <p:cNvSpPr/>
          <p:nvPr/>
        </p:nvSpPr>
        <p:spPr>
          <a:xfrm>
            <a:off x="7797957" y="5212468"/>
            <a:ext cx="4244083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الهدوء الجديد في وضع الختام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899856-532D-41BF-8386-58AE9C002715}"/>
              </a:ext>
            </a:extLst>
          </p:cNvPr>
          <p:cNvSpPr txBox="1"/>
          <p:nvPr/>
        </p:nvSpPr>
        <p:spPr>
          <a:xfrm>
            <a:off x="2266428" y="526431"/>
            <a:ext cx="680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أحدِّدُ في النّصِّ الأحداثَ الدالَّةَ على كُلٍّ ممّا يأتي: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5CB031F-CB3A-4AF3-AFC0-2830DE9F0CD4}"/>
              </a:ext>
            </a:extLst>
          </p:cNvPr>
          <p:cNvSpPr/>
          <p:nvPr/>
        </p:nvSpPr>
        <p:spPr>
          <a:xfrm>
            <a:off x="7711547" y="1358137"/>
            <a:ext cx="4244083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الهدوء في وضع البدايةِ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DD3E559-26B7-461B-AE76-4136B03DDC82}"/>
              </a:ext>
            </a:extLst>
          </p:cNvPr>
          <p:cNvSpPr/>
          <p:nvPr/>
        </p:nvSpPr>
        <p:spPr>
          <a:xfrm>
            <a:off x="7711547" y="2775003"/>
            <a:ext cx="4244083" cy="1872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 القادح/ تنامي الأحداث واضطرابها/ التّأزّم/ الانفراج في سياق التحوّل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B1BF963-7C91-41A1-8256-97E7F6512A87}"/>
              </a:ext>
            </a:extLst>
          </p:cNvPr>
          <p:cNvSpPr/>
          <p:nvPr/>
        </p:nvSpPr>
        <p:spPr>
          <a:xfrm>
            <a:off x="825910" y="1237321"/>
            <a:ext cx="5756246" cy="9099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الهُدوءُ: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سفرُ توفيق إلى القريةِ والالتقاء بالأهل والأصدقاء.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045A7A2-D114-4952-AE2A-8A9BE421BBEB}"/>
              </a:ext>
            </a:extLst>
          </p:cNvPr>
          <p:cNvSpPr/>
          <p:nvPr/>
        </p:nvSpPr>
        <p:spPr>
          <a:xfrm>
            <a:off x="825910" y="2189952"/>
            <a:ext cx="5756246" cy="3140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 القادِح: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انصراف الأصدقاء وسماع توفيق صوتًا غريبًا.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تنامي الأحداثِ واضطرابُها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تكرّر محاولات تعرّف مصدر الصوت الغريب / تنامي مشاعر الخوف.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التأزُّمُ: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تزايد الأصوات / بلوغ الخوف ذروتَه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الانفراجُ: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طلوع الصباح.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DB2C278C-57E8-4481-96A4-02C50A549913}"/>
              </a:ext>
            </a:extLst>
          </p:cNvPr>
          <p:cNvSpPr/>
          <p:nvPr/>
        </p:nvSpPr>
        <p:spPr>
          <a:xfrm>
            <a:off x="825910" y="5415585"/>
            <a:ext cx="5756246" cy="7906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الهدوء الجديد: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مغادرة القرية والعودة إلى المدينة.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17FC4F72-9AC5-4A66-BCE4-279EBF87E973}"/>
              </a:ext>
            </a:extLst>
          </p:cNvPr>
          <p:cNvSpPr/>
          <p:nvPr/>
        </p:nvSpPr>
        <p:spPr>
          <a:xfrm>
            <a:off x="6582155" y="1443201"/>
            <a:ext cx="1129391" cy="64633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1E858290-83AB-4B4A-894E-44D31F99AD5B}"/>
              </a:ext>
            </a:extLst>
          </p:cNvPr>
          <p:cNvSpPr/>
          <p:nvPr/>
        </p:nvSpPr>
        <p:spPr>
          <a:xfrm>
            <a:off x="6582155" y="3347184"/>
            <a:ext cx="1129391" cy="64633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سهم: لليسار 20">
            <a:extLst>
              <a:ext uri="{FF2B5EF4-FFF2-40B4-BE49-F238E27FC236}">
                <a16:creationId xmlns:a16="http://schemas.microsoft.com/office/drawing/2014/main" id="{740F50EF-4169-47CA-8B8D-C423346A1D6C}"/>
              </a:ext>
            </a:extLst>
          </p:cNvPr>
          <p:cNvSpPr/>
          <p:nvPr/>
        </p:nvSpPr>
        <p:spPr>
          <a:xfrm>
            <a:off x="6616668" y="5438830"/>
            <a:ext cx="1129391" cy="64633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80281A9-A2A0-4F5E-86D9-630C6948EDE7}"/>
              </a:ext>
            </a:extLst>
          </p:cNvPr>
          <p:cNvSpPr txBox="1">
            <a:spLocks/>
          </p:cNvSpPr>
          <p:nvPr/>
        </p:nvSpPr>
        <p:spPr>
          <a:xfrm>
            <a:off x="9119661" y="154304"/>
            <a:ext cx="12761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5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AD4672-4372-43C6-81E4-3E9F2F2500ED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0529045-9057-4404-AA94-672E8FCD1A8C}"/>
              </a:ext>
            </a:extLst>
          </p:cNvPr>
          <p:cNvSpPr/>
          <p:nvPr/>
        </p:nvSpPr>
        <p:spPr>
          <a:xfrm>
            <a:off x="3175938" y="2483857"/>
            <a:ext cx="2620031" cy="6644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إلّا... حتّى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C96BB8D-8D9E-4033-B8D9-1F02D41E450F}"/>
              </a:ext>
            </a:extLst>
          </p:cNvPr>
          <p:cNvSpPr/>
          <p:nvPr/>
        </p:nvSpPr>
        <p:spPr>
          <a:xfrm>
            <a:off x="8749204" y="1708873"/>
            <a:ext cx="2620031" cy="626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الواو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43B9E70-6766-4DB9-8ED4-27818CB00A14}"/>
              </a:ext>
            </a:extLst>
          </p:cNvPr>
          <p:cNvSpPr/>
          <p:nvPr/>
        </p:nvSpPr>
        <p:spPr>
          <a:xfrm>
            <a:off x="232425" y="5164888"/>
            <a:ext cx="8117057" cy="899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الأدواتِ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والقرائنَ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دلّتْ على ترتيبِ الأحداثِ وتسلسُلِها في النصّ.</a:t>
            </a:r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58011EF6-2659-4A03-A004-0ECD1324DC1A}"/>
              </a:ext>
            </a:extLst>
          </p:cNvPr>
          <p:cNvSpPr/>
          <p:nvPr/>
        </p:nvSpPr>
        <p:spPr>
          <a:xfrm>
            <a:off x="7039467" y="2563561"/>
            <a:ext cx="2620031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اليومِ التّالي..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899856-532D-41BF-8386-58AE9C002715}"/>
              </a:ext>
            </a:extLst>
          </p:cNvPr>
          <p:cNvSpPr txBox="1"/>
          <p:nvPr/>
        </p:nvSpPr>
        <p:spPr>
          <a:xfrm>
            <a:off x="3372664" y="1043602"/>
            <a:ext cx="863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استخدم الكاتب في سرد الأحداثِ الكثيرَ من الأدواتِ والقرائنِ مثلَ: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7448664-F5B8-4D5E-A700-430A71ECC88D}"/>
              </a:ext>
            </a:extLst>
          </p:cNvPr>
          <p:cNvSpPr/>
          <p:nvPr/>
        </p:nvSpPr>
        <p:spPr>
          <a:xfrm>
            <a:off x="1260787" y="3579840"/>
            <a:ext cx="2620031" cy="734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حينَ...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D794F19-BBD4-4254-A400-A87E227EF308}"/>
              </a:ext>
            </a:extLst>
          </p:cNvPr>
          <p:cNvSpPr/>
          <p:nvPr/>
        </p:nvSpPr>
        <p:spPr>
          <a:xfrm>
            <a:off x="5081378" y="3566378"/>
            <a:ext cx="2620031" cy="742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بَيْنَما... إذْ...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A0E66DC-D25D-4EB4-B113-B97FFA147C6F}"/>
              </a:ext>
            </a:extLst>
          </p:cNvPr>
          <p:cNvSpPr/>
          <p:nvPr/>
        </p:nvSpPr>
        <p:spPr>
          <a:xfrm>
            <a:off x="8749204" y="3566378"/>
            <a:ext cx="2620031" cy="742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لمّا...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0B9FCF7-B030-432B-A683-8AFCEB2504B4}"/>
              </a:ext>
            </a:extLst>
          </p:cNvPr>
          <p:cNvSpPr txBox="1">
            <a:spLocks/>
          </p:cNvSpPr>
          <p:nvPr/>
        </p:nvSpPr>
        <p:spPr>
          <a:xfrm>
            <a:off x="9119661" y="154304"/>
            <a:ext cx="12761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A8F5AD2-309B-4E07-92E9-287DA0CB08AF}"/>
              </a:ext>
            </a:extLst>
          </p:cNvPr>
          <p:cNvSpPr/>
          <p:nvPr/>
        </p:nvSpPr>
        <p:spPr>
          <a:xfrm>
            <a:off x="5081378" y="1745180"/>
            <a:ext cx="2620031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الفاء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09BC48E-D3DE-41B6-8D2A-3815E8DE3B51}"/>
              </a:ext>
            </a:extLst>
          </p:cNvPr>
          <p:cNvSpPr/>
          <p:nvPr/>
        </p:nvSpPr>
        <p:spPr>
          <a:xfrm>
            <a:off x="1260788" y="1745180"/>
            <a:ext cx="2620031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ثُمَّ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7B60407-2E14-4957-A451-002D0CB2237E}"/>
              </a:ext>
            </a:extLst>
          </p:cNvPr>
          <p:cNvSpPr txBox="1"/>
          <p:nvPr/>
        </p:nvSpPr>
        <p:spPr>
          <a:xfrm>
            <a:off x="2570802" y="4490291"/>
            <a:ext cx="863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علامَ دلّتْ هذه الأدواتُ والقرائنُ؟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BA6D90C4-CB8C-4071-9869-A57474BAAE69}"/>
              </a:ext>
            </a:extLst>
          </p:cNvPr>
          <p:cNvSpPr/>
          <p:nvPr/>
        </p:nvSpPr>
        <p:spPr>
          <a:xfrm>
            <a:off x="8749204" y="5103947"/>
            <a:ext cx="2804986" cy="107039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أنّ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1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5" grpId="0" animBg="1"/>
      <p:bldP spid="15" grpId="0" animBg="1"/>
      <p:bldP spid="16" grpId="0" animBg="1"/>
      <p:bldP spid="27" grpId="0" animBg="1"/>
      <p:bldP spid="17" grpId="0" animBg="1"/>
      <p:bldP spid="21" grpId="0" animBg="1"/>
      <p:bldP spid="24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7832483" y="6306207"/>
            <a:ext cx="3936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071BBA-A487-41D5-811A-1FA8FB568CBF}"/>
              </a:ext>
            </a:extLst>
          </p:cNvPr>
          <p:cNvSpPr txBox="1"/>
          <p:nvPr/>
        </p:nvSpPr>
        <p:spPr>
          <a:xfrm>
            <a:off x="-160944" y="562129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أُرَتِّبُ الأَحْدَاثَ الآتيَةَ وفق التَّسَلْسُلِ الخَطِّيِّ: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166603B-9C83-4B3F-BA5A-F8E587F9D126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86CC672-6693-4906-B777-25532337F1AF}"/>
              </a:ext>
            </a:extLst>
          </p:cNvPr>
          <p:cNvSpPr/>
          <p:nvPr/>
        </p:nvSpPr>
        <p:spPr>
          <a:xfrm>
            <a:off x="5736464" y="1224520"/>
            <a:ext cx="6312565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صاحَ في دهشةٍ: يا للرّوْعَةِ!! إنَّها عروسُ البحرِ العجيبةُ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A20FCA-D73C-43B1-B51B-522CA32DB031}"/>
              </a:ext>
            </a:extLst>
          </p:cNvPr>
          <p:cNvSpPr txBox="1">
            <a:spLocks/>
          </p:cNvSpPr>
          <p:nvPr/>
        </p:nvSpPr>
        <p:spPr>
          <a:xfrm>
            <a:off x="8750558" y="99274"/>
            <a:ext cx="1403814" cy="732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أُطبِّقُ</a:t>
            </a:r>
            <a:endParaRPr lang="en-GB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6F161F7-2B01-460A-90D0-926EBB3457D1}"/>
              </a:ext>
            </a:extLst>
          </p:cNvPr>
          <p:cNvSpPr/>
          <p:nvPr/>
        </p:nvSpPr>
        <p:spPr>
          <a:xfrm>
            <a:off x="5749082" y="1728001"/>
            <a:ext cx="6288323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أَشفقَ عليها الصيّادُ وأخلَى سبيلَها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E0A3A03-9492-4C73-87E2-7B74B02E8C58}"/>
              </a:ext>
            </a:extLst>
          </p:cNvPr>
          <p:cNvSpPr/>
          <p:nvPr/>
        </p:nvSpPr>
        <p:spPr>
          <a:xfrm>
            <a:off x="5725604" y="2257132"/>
            <a:ext cx="6323426" cy="70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جذبها إليه بكلِّ قوّتهِ / ظهرتْ عندَ طرَفِها فتاةٌ جميلَةٌ لها ذيلُ سمكَةٍ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FE52F77-5686-4C3E-A2C6-39CAEA7D3211}"/>
              </a:ext>
            </a:extLst>
          </p:cNvPr>
          <p:cNvSpPr/>
          <p:nvPr/>
        </p:nvSpPr>
        <p:spPr>
          <a:xfrm>
            <a:off x="5727362" y="3077460"/>
            <a:ext cx="6310043" cy="365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رمى الصّيّادُ الصّنَارةَ في البحرِ وظلَّ يرقُبُ حظَّهُ بصبرِهِ المعهودِ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A23C84F-A3B6-484A-859A-2EEB47560B24}"/>
              </a:ext>
            </a:extLst>
          </p:cNvPr>
          <p:cNvSpPr/>
          <p:nvPr/>
        </p:nvSpPr>
        <p:spPr>
          <a:xfrm>
            <a:off x="5747656" y="3544840"/>
            <a:ext cx="6299183" cy="7201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وَدَّعَتْ عروسُ البحرِ الصيّادَ قائلَةً: لن أنسى لكَ هذا الجميلَ ما حيِيتُ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E36056D-6D3B-4600-9EA7-DF481229BEBC}"/>
              </a:ext>
            </a:extLst>
          </p:cNvPr>
          <p:cNvSpPr/>
          <p:nvPr/>
        </p:nvSpPr>
        <p:spPr>
          <a:xfrm>
            <a:off x="5749082" y="4359540"/>
            <a:ext cx="6288323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بكتْ عروسُ البحرِ بحرارَةٍ / توسّلتْ الصّيَّادَ أنْ يُطْلِقَ سَراحَها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7B4AD79-CFC0-4CA9-8408-84D77ABB8770}"/>
              </a:ext>
            </a:extLst>
          </p:cNvPr>
          <p:cNvSpPr/>
          <p:nvPr/>
        </p:nvSpPr>
        <p:spPr>
          <a:xfrm>
            <a:off x="5749082" y="4869606"/>
            <a:ext cx="6288324" cy="429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اهتزّتِ القصَبَةُ بقُوّةٍ / قالَ في نفسه: لا بدَّ أنها سمكةٌ كبيرةٌ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CAA0EED-AFF3-4EF9-93F5-B9AFA899D55D}"/>
              </a:ext>
            </a:extLst>
          </p:cNvPr>
          <p:cNvSpPr/>
          <p:nvPr/>
        </p:nvSpPr>
        <p:spPr>
          <a:xfrm>
            <a:off x="5736796" y="5411069"/>
            <a:ext cx="6310043" cy="7617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عادتْ إلى الأعماقِ / أخبرتْ أباها ملِكَ البحارِ بما فعلَ معها الصّيَادُ 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4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01662E-17 L -2.91667E-6 0.00046 L -0.07031 -0.00231 C -0.08008 -0.00255 -0.08971 -0.00255 -0.09935 -0.00463 C -0.10143 -0.00486 -0.10338 -0.00833 -0.10547 -0.00926 C -0.10781 -0.01065 -0.11041 -0.01088 -0.11276 -0.01181 C -0.12226 -0.01574 -0.1125 -0.01273 -0.12474 -0.01898 L -0.12968 -0.02153 C -0.13125 -0.02292 -0.13281 -0.02477 -0.1345 -0.02616 C -0.13567 -0.02731 -0.13698 -0.02755 -0.13815 -0.02847 C -0.1414 -0.03148 -0.14453 -0.03519 -0.14778 -0.03819 C -0.14935 -0.03981 -0.15091 -0.0419 -0.1526 -0.04306 L -0.15989 -0.04769 C -0.16237 -0.05093 -0.16432 -0.05602 -0.16718 -0.05741 C -0.17174 -0.05972 -0.17356 -0.05995 -0.17799 -0.06458 C -0.17929 -0.06574 -0.18034 -0.06829 -0.18177 -0.06944 C -0.18828 -0.07523 -0.18841 -0.07338 -0.19492 -0.07662 C -0.19622 -0.07708 -0.19752 -0.07824 -0.19869 -0.07894 C -0.20026 -0.08009 -0.20182 -0.08056 -0.20338 -0.08125 C -0.20612 -0.08495 -0.20885 -0.08889 -0.21185 -0.09097 C -0.21393 -0.09236 -0.21601 -0.09236 -0.2181 -0.09352 C -0.22044 -0.09468 -0.22291 -0.09653 -0.22565 -0.09815 C -0.22669 -0.09884 -0.22786 -0.09954 -0.22903 -0.10046 C -0.2306 -0.10208 -0.23216 -0.10394 -0.23372 -0.10556 C -0.24101 -0.11157 -0.23333 -0.10255 -0.24336 -0.1125 C -0.24479 -0.11389 -0.24583 -0.11597 -0.24752 -0.11736 C -0.24896 -0.11944 -0.25117 -0.12014 -0.25312 -0.12222 C -0.25442 -0.12361 -0.25547 -0.12546 -0.25677 -0.12708 C -0.25833 -0.12894 -0.25989 -0.12986 -0.26172 -0.13171 C -0.26458 -0.13519 -0.26705 -0.13981 -0.27005 -0.14375 C -0.27239 -0.14722 -0.27487 -0.15023 -0.27734 -0.15324 C -0.27851 -0.15509 -0.27994 -0.15625 -0.28086 -0.15833 C -0.28255 -0.16134 -0.28385 -0.16551 -0.2858 -0.16782 C -0.28802 -0.17037 -0.2931 -0.17269 -0.2931 -0.17245 C -0.30195 -0.19028 -0.29036 -0.16991 -0.30273 -0.18218 C -0.30508 -0.18449 -0.30664 -0.18912 -0.30885 -0.1919 C -0.31028 -0.19375 -0.31198 -0.19491 -0.31354 -0.19676 C -0.32018 -0.20394 -0.31419 -0.19954 -0.32083 -0.2037 L -0.32812 -0.21343 C -0.32929 -0.21505 -0.33047 -0.2169 -0.33177 -0.21829 C -0.33346 -0.21968 -0.33502 -0.2213 -0.33659 -0.22315 C -0.33919 -0.22616 -0.34114 -0.23125 -0.34388 -0.23264 C -0.34713 -0.23426 -0.35052 -0.23495 -0.35351 -0.23727 C -0.3556 -0.23912 -0.35755 -0.24097 -0.35963 -0.24236 C -0.36159 -0.24352 -0.36367 -0.24375 -0.36562 -0.24468 C -0.36836 -0.24606 -0.37317 -0.25023 -0.37539 -0.25185 C -0.37968 -0.25486 -0.37994 -0.25463 -0.38502 -0.25671 C -0.38776 -0.25856 -0.39166 -0.26227 -0.39479 -0.26389 C -0.39791 -0.26574 -0.40117 -0.26644 -0.40442 -0.26852 C -0.4056 -0.26944 -0.40677 -0.27083 -0.40794 -0.27106 C -0.41445 -0.27222 -0.42096 -0.27245 -0.42747 -0.27361 C -0.42981 -0.27523 -0.43216 -0.27708 -0.43476 -0.27824 C -0.4375 -0.27963 -0.44023 -0.27963 -0.44323 -0.28079 C -0.44479 -0.28125 -0.44635 -0.28218 -0.44791 -0.2831 C -0.45 -0.2838 -0.45208 -0.28472 -0.45403 -0.28542 C -0.45729 -0.28704 -0.46367 -0.29005 -0.46367 -0.28981 C -0.47578 -0.28935 -0.48789 -0.29005 -0.5 -0.28773 C -0.50143 -0.2875 -0.50234 -0.28449 -0.50364 -0.2831 C -0.50599 -0.28102 -0.50833 -0.27917 -0.51093 -0.27824 C -0.52187 -0.27523 -0.51653 -0.27593 -0.52656 -0.27593 L -0.52773 -0.27361 " pathEditMode="relative" rAng="0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0.00162 L -0.00716 -0.00139 L -0.07031 -0.00393 C -0.07239 -0.00393 -0.07435 -0.00509 -0.0763 -0.00601 C -0.07864 -0.00694 -0.08281 -0.00995 -0.08463 -0.01226 C -0.08594 -0.01412 -0.08672 -0.01713 -0.08815 -0.01875 C -0.09036 -0.02083 -0.0931 -0.02083 -0.09531 -0.02291 C -0.09844 -0.02569 -0.10143 -0.02939 -0.10482 -0.03148 C -0.10599 -0.03217 -0.10729 -0.03264 -0.10846 -0.03356 C -0.11002 -0.03472 -0.11172 -0.03611 -0.11315 -0.03773 C -0.11536 -0.04004 -0.11901 -0.04606 -0.12148 -0.04838 C -0.12265 -0.0493 -0.12383 -0.04976 -0.12513 -0.05046 C -0.13398 -0.06111 -0.12265 -0.04861 -0.13346 -0.05671 C -0.13476 -0.05787 -0.13568 -0.05995 -0.13698 -0.06111 C -0.13815 -0.06203 -0.13945 -0.06203 -0.14049 -0.06319 C -0.1418 -0.06435 -0.14284 -0.06597 -0.14414 -0.06736 C -0.1457 -0.06898 -0.14739 -0.06967 -0.14883 -0.07152 C -0.15026 -0.07338 -0.15104 -0.07639 -0.15247 -0.07801 C -0.1539 -0.07939 -0.1556 -0.07939 -0.15716 -0.08009 C -0.16588 -0.09027 -0.15495 -0.07777 -0.16549 -0.08842 C -0.1668 -0.08981 -0.16797 -0.0912 -0.16914 -0.09282 C -0.1707 -0.0949 -0.17213 -0.09745 -0.17383 -0.09907 C -0.175 -0.10023 -0.1763 -0.10023 -0.17747 -0.10115 C -0.18672 -0.10949 -0.17565 -0.10231 -0.18463 -0.10764 C -0.1862 -0.10972 -0.18763 -0.11226 -0.18932 -0.11389 C -0.19049 -0.11504 -0.19193 -0.11481 -0.19297 -0.11597 C -0.21302 -0.13865 -0.19479 -0.12199 -0.20716 -0.13287 C -0.20846 -0.13518 -0.2095 -0.1375 -0.21081 -0.13935 C -0.21302 -0.14236 -0.21588 -0.14421 -0.21797 -0.14768 C -0.21914 -0.15 -0.22018 -0.15231 -0.22148 -0.15416 C -0.22695 -0.16111 -0.22526 -0.15532 -0.22982 -0.1625 C -0.23229 -0.16666 -0.23424 -0.17176 -0.23698 -0.17523 C -0.24258 -0.18264 -0.24284 -0.18379 -0.25013 -0.19004 C -0.25195 -0.19189 -0.25404 -0.19282 -0.25599 -0.19444 C -0.2595 -0.20046 -0.26185 -0.20555 -0.2668 -0.20926 C -0.26901 -0.21088 -0.27148 -0.21064 -0.27383 -0.21134 C -0.2763 -0.21342 -0.27877 -0.21527 -0.28099 -0.21759 C -0.28372 -0.2206 -0.28646 -0.22569 -0.28932 -0.22824 C -0.29127 -0.23009 -0.29336 -0.23101 -0.29531 -0.2324 C -0.29648 -0.23449 -0.29752 -0.2368 -0.29883 -0.23889 C -0.3 -0.24051 -0.3013 -0.24143 -0.30247 -0.24305 C -0.30963 -0.25208 -0.30456 -0.24699 -0.31198 -0.2537 C -0.31315 -0.25578 -0.31419 -0.25833 -0.31549 -0.25995 C -0.3263 -0.27268 -0.31146 -0.24953 -0.32265 -0.2662 C -0.32396 -0.26828 -0.32487 -0.27083 -0.3263 -0.27268 C -0.32956 -0.27685 -0.3319 -0.27731 -0.33581 -0.27893 C -0.3431 -0.2875 -0.33802 -0.28217 -0.3513 -0.29375 C -0.35286 -0.29514 -0.35456 -0.29652 -0.35599 -0.29814 C -0.35807 -0.30023 -0.36002 -0.30208 -0.36198 -0.30439 C -0.36406 -0.30694 -0.36575 -0.31064 -0.36797 -0.31296 C -0.3694 -0.31435 -0.37109 -0.31435 -0.37265 -0.31504 C -0.37943 -0.32685 -0.37474 -0.3199 -0.38815 -0.33194 C -0.38971 -0.33333 -0.3914 -0.33449 -0.39297 -0.33611 C -0.39531 -0.33889 -0.39752 -0.34236 -0.40013 -0.34467 C -0.40495 -0.34884 -0.40521 -0.34861 -0.40963 -0.35509 C -0.41094 -0.35717 -0.41185 -0.35972 -0.41315 -0.36157 C -0.41497 -0.36412 -0.41732 -0.36551 -0.41914 -0.36782 C -0.42044 -0.36967 -0.42122 -0.37268 -0.42265 -0.3743 C -0.42487 -0.37639 -0.42982 -0.37847 -0.42982 -0.37824 C -0.43242 -0.3831 -0.43372 -0.38611 -0.43698 -0.38912 C -0.43815 -0.39004 -0.43932 -0.39051 -0.44049 -0.3912 C -0.4418 -0.39259 -0.44284 -0.39421 -0.44414 -0.39537 C -0.4457 -0.39699 -0.44739 -0.39791 -0.44883 -0.39953 C -0.45052 -0.40162 -0.45208 -0.40393 -0.45364 -0.40601 C -0.45482 -0.4074 -0.45599 -0.40879 -0.45716 -0.41018 C -0.45898 -0.41481 -0.46042 -0.41967 -0.46315 -0.42291 C -0.46419 -0.42407 -0.46549 -0.4243 -0.4668 -0.425 C -0.47864 -0.44097 -0.46367 -0.42152 -0.47747 -0.43773 C -0.49453 -0.45787 -0.4707 -0.43171 -0.48698 -0.44838 C -0.48815 -0.44953 -0.48932 -0.45139 -0.49049 -0.45254 C -0.49167 -0.45347 -0.49297 -0.45416 -0.49414 -0.45463 C -0.50143 -0.45833 -0.50338 -0.45787 -0.51315 -0.45879 C -0.52226 -0.45972 -0.53138 -0.46041 -0.54049 -0.46111 C -0.5418 -0.4618 -0.54284 -0.46273 -0.54414 -0.46319 C -0.55612 -0.46736 -0.56406 -0.46412 -0.53099 -0.46736 C -0.52943 -0.46805 -0.52786 -0.46875 -0.5263 -0.46944 C -0.525 -0.47014 -0.52357 -0.47314 -0.52265 -0.47152 C -0.52174 -0.47014 -0.52344 -0.46736 -0.52383 -0.46527 C -0.52513 -0.47222 -0.52513 -0.46944 -0.52513 -0.47361 L -0.5263 -0.47152 " pathEditMode="relative" rAng="0" ptsTypes="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741 L -0.00521 -0.00718 C -0.01003 -0.00672 -0.01484 -0.0051 -0.01953 -0.0051 C -0.02239 -0.0051 -0.02513 -0.00695 -0.02786 -0.00741 C -0.03698 -0.00834 -0.04609 -0.0088 -0.05534 -0.00949 C -0.05807 -0.01019 -0.06094 -0.01042 -0.06367 -0.01158 C -0.06562 -0.0125 -0.06745 -0.01505 -0.06953 -0.01574 C -0.07266 -0.01713 -0.07591 -0.01713 -0.07904 -0.01806 C -0.08151 -0.01852 -0.08385 -0.01945 -0.0862 -0.02014 L -0.46953 -0.01806 C -0.53437 -0.01713 -0.29648 -0.00116 -0.50286 -0.01806 C -0.51992 -0.02801 -0.50221 -0.01783 -0.51484 -0.02431 C -0.51601 -0.025 -0.51719 -0.02593 -0.51836 -0.02639 C -0.52891 -0.03172 -0.5181 -0.0257 -0.52669 -0.03056 C -0.52708 -0.02848 -0.52812 -0.02662 -0.52786 -0.02431 C -0.5276 -0.02176 -0.52617 -0.02014 -0.52552 -0.01806 C -0.52539 -0.01736 -0.52552 -0.01644 -0.52552 -0.01574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4375 L -0.00586 0.04398 C -0.01068 0.04444 -0.01549 0.04467 -0.02018 0.04583 C -0.02487 0.04676 -0.02565 0.05139 -0.02969 0.05625 C -0.03125 0.0581 -0.03281 0.05926 -0.0345 0.06065 C -0.03568 0.06134 -0.03685 0.0618 -0.03802 0.06273 C -0.0401 0.06412 -0.04206 0.06528 -0.04401 0.0669 C -0.0457 0.06829 -0.04726 0.06967 -0.04883 0.07106 C -0.05 0.07245 -0.05104 0.0743 -0.05234 0.07546 C -0.05351 0.07639 -0.05482 0.07662 -0.05599 0.07755 C -0.05716 0.0787 -0.0582 0.08055 -0.0595 0.08171 C -0.06107 0.08333 -0.06276 0.08449 -0.06432 0.08588 C -0.06549 0.08727 -0.06653 0.08889 -0.06784 0.09028 C -0.0694 0.0919 -0.07109 0.09282 -0.07265 0.09444 C -0.07383 0.09583 -0.07487 0.09745 -0.07617 0.09861 C -0.07773 0.10023 -0.07943 0.10139 -0.08099 0.10301 C -0.09114 0.11389 -0.0845 0.10926 -0.09167 0.11342 C -0.09961 0.12778 -0.09036 0.11342 -0.1 0.12199 C -0.11445 0.13472 -0.09739 0.12407 -0.10833 0.13055 C -0.1168 0.14051 -0.10625 0.12801 -0.11667 0.14097 C -0.11784 0.14259 -0.11888 0.14421 -0.12018 0.14537 C -0.12135 0.1463 -0.12265 0.14676 -0.12383 0.14745 C -0.13685 0.16273 -0.1168 0.14005 -0.13216 0.1537 C -0.14648 0.16667 -0.12956 0.15579 -0.14049 0.16227 C -0.14167 0.16366 -0.14284 0.16505 -0.14401 0.16643 C -0.1457 0.16852 -0.147 0.1713 -0.14883 0.17292 C -0.15104 0.17477 -0.15351 0.17569 -0.15599 0.17708 L -0.1595 0.17917 C -0.16068 0.18125 -0.16159 0.18403 -0.16302 0.18542 C -0.16445 0.18704 -0.16627 0.1868 -0.16784 0.18773 C -0.17344 0.19051 -0.16979 0.18912 -0.17617 0.19398 C -0.17734 0.19491 -0.17864 0.19514 -0.17982 0.19606 C -0.18099 0.19722 -0.18203 0.1993 -0.18333 0.20023 C -0.18867 0.2044 -0.18698 0.20046 -0.19167 0.20463 C -0.19375 0.20648 -0.19557 0.20903 -0.19765 0.21088 C -0.20169 0.21481 -0.20495 0.21736 -0.2095 0.21944 C -0.21706 0.22268 -0.21823 0.22361 -0.225 0.22569 C -0.23424 0.2287 -0.22943 0.22616 -0.23568 0.23009 C -0.23698 0.23148 -0.23802 0.2331 -0.23932 0.23426 C -0.24271 0.23727 -0.24648 0.2368 -0.25 0.23842 C -0.25247 0.23958 -0.25729 0.24259 -0.25729 0.24282 C -0.25833 0.24398 -0.25963 0.24514 -0.26068 0.24699 C -0.26328 0.25092 -0.2651 0.25625 -0.26784 0.25972 C -0.27018 0.2625 -0.27226 0.2669 -0.275 0.26805 C -0.27656 0.26875 -0.27825 0.26944 -0.27982 0.27014 C -0.28216 0.27153 -0.2845 0.27361 -0.28685 0.27454 C -0.28893 0.27523 -0.29088 0.27569 -0.29284 0.27662 C -0.2957 0.27778 -0.29831 0.28009 -0.30117 0.28079 C -0.30833 0.28287 -0.31562 0.28264 -0.32265 0.28495 L -0.32851 0.28727 L -0.40117 0.28495 C -0.40364 0.28495 -0.40599 0.28333 -0.40833 0.28287 C -0.41354 0.28194 -0.41862 0.28171 -0.42383 0.28079 C -0.42786 0.28009 -0.43177 0.2794 -0.43568 0.2787 C -0.44661 0.26898 -0.43698 0.27616 -0.4595 0.27222 C -0.46328 0.27176 -0.4707 0.26759 -0.47383 0.26597 C -0.475 0.26528 -0.47617 0.26435 -0.47734 0.26389 C -0.47982 0.26296 -0.48216 0.2625 -0.4845 0.2618 C -0.48698 0.26042 -0.48919 0.25764 -0.49167 0.25741 L -0.52734 0.25532 " pathEditMode="relative" rAng="0" ptsTypes="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667 L 0.01172 0.0169 C -0.00456 0.01875 -0.02096 0.01968 -0.03737 0.02292 C -0.04401 0.02454 -0.05052 0.02801 -0.05703 0.0294 C -0.06484 0.03125 -0.07265 0.03149 -0.08034 0.03311 L -0.24271 0.0294 C -0.24466 0.0294 -0.24674 0.02686 -0.2487 0.02616 C -0.25781 0.02269 -0.2668 0.01875 -0.27578 0.01667 C -0.28672 0.01366 -0.2914 0.01297 -0.30273 0.00649 C -0.30573 0.0051 -0.30833 0.00163 -0.31133 0.00024 C -0.37005 -0.02592 -0.31263 0.00348 -0.33958 -0.00949 C -0.34167 -0.01041 -0.34375 -0.01134 -0.3457 -0.01296 C -0.34831 -0.01481 -0.35052 -0.01805 -0.35312 -0.01944 C -0.35937 -0.02268 -0.36536 -0.02731 -0.37148 -0.02916 C -0.3789 -0.03148 -0.38633 -0.03125 -0.39375 -0.03217 C -0.39531 -0.03472 -0.39687 -0.03703 -0.39857 -0.03912 C -0.40364 -0.04467 -0.40221 -0.03981 -0.40833 -0.04861 C -0.41276 -0.05509 -0.41588 -0.06412 -0.4207 -0.06828 C -0.42487 -0.07222 -0.42695 -0.07013 -0.43047 -0.07476 C -0.44127 -0.08888 -0.43177 -0.08263 -0.44401 -0.08796 C -0.44531 -0.09004 -0.44635 -0.09282 -0.44779 -0.09444 C -0.46042 -0.10856 -0.45534 -0.10115 -0.46614 -0.10763 C -0.46732 -0.10833 -0.46849 -0.10972 -0.46979 -0.11064 C -0.47318 -0.11319 -0.4763 -0.11574 -0.47969 -0.11712 L -0.50169 -0.12708 L -0.50911 -0.13032 L -0.51654 -0.13356 C -0.51979 -0.1324 -0.52292 -0.13032 -0.5263 -0.13032 C -0.53646 -0.13032 -0.52982 -0.13541 -0.52747 -0.1368 C -0.52708 -0.13703 -0.52669 -0.1368 -0.5263 -0.1368 " pathEditMode="relative" rAng="0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331 L 0.00039 0.03333 C -0.0013 0.03866 -0.00234 0.04491 -0.00443 0.05 C -0.0069 0.05602 -0.01172 0.05764 -0.0151 0.06042 C -0.03398 0.07523 -0.0082 0.05532 -0.02344 0.06898 C -0.02461 0.06991 -0.02591 0.07014 -0.02708 0.07106 C -0.02864 0.07222 -0.03021 0.0743 -0.03177 0.07523 C -0.03333 0.07639 -0.03502 0.07639 -0.03659 0.07754 C -0.03828 0.07847 -0.03984 0.08009 -0.04127 0.08171 C -0.04258 0.08287 -0.04349 0.08518 -0.04492 0.08588 C -0.04713 0.08727 -0.04961 0.08727 -0.05208 0.08796 C -0.06081 0.09838 -0.04987 0.08565 -0.06042 0.09653 C -0.06315 0.0993 -0.06614 0.10393 -0.06875 0.10717 C -0.06992 0.10856 -0.07109 0.10995 -0.07226 0.11134 C -0.0776 0.12546 -0.07135 0.11157 -0.07825 0.11967 C -0.07969 0.12153 -0.08047 0.1243 -0.08177 0.12616 C -0.08294 0.12778 -0.08424 0.1287 -0.08542 0.13032 C -0.09258 0.1412 -0.08711 0.13704 -0.09375 0.14097 C -0.1026 0.15139 -0.09167 0.13796 -0.10091 0.15162 C -0.10195 0.15324 -0.10338 0.15417 -0.10443 0.15579 C -0.10573 0.15764 -0.10664 0.16018 -0.10794 0.16204 C -0.11029 0.16528 -0.11315 0.1669 -0.1151 0.1706 C -0.12682 0.19143 -0.11315 0.16782 -0.12461 0.18542 C -0.13268 0.19768 -0.12396 0.18657 -0.13177 0.19606 C -0.1345 0.20301 -0.13424 0.20393 -0.13893 0.20879 C -0.1401 0.20972 -0.1414 0.20995 -0.14258 0.21088 C -0.14414 0.21204 -0.14583 0.21342 -0.14726 0.21504 C -0.15325 0.22176 -0.15195 0.22338 -0.15924 0.22986 C -0.16081 0.23125 -0.16237 0.23241 -0.16393 0.23403 C -0.16523 0.23542 -0.16614 0.23727 -0.16758 0.23842 C -0.16901 0.23935 -0.1707 0.23981 -0.17226 0.24051 C -0.1763 0.25116 -0.17265 0.24398 -0.1806 0.25092 C -0.1819 0.25208 -0.18294 0.25417 -0.18424 0.25532 C -0.18529 0.25625 -0.18659 0.25648 -0.18776 0.25741 C -0.18906 0.25856 -0.1901 0.26042 -0.19127 0.26157 C -0.19245 0.2625 -0.19375 0.26273 -0.19492 0.26366 C -0.19648 0.26504 -0.19805 0.26667 -0.19961 0.26805 C -0.20078 0.26875 -0.20208 0.26898 -0.20325 0.27014 C -0.20573 0.27245 -0.20807 0.27546 -0.21042 0.27847 C -0.21198 0.28055 -0.21341 0.2831 -0.2151 0.28495 C -0.21627 0.28611 -0.21758 0.28634 -0.21875 0.28704 C -0.21992 0.28842 -0.22096 0.29028 -0.22226 0.2912 C -0.22461 0.29305 -0.22943 0.29537 -0.22943 0.2956 C -0.2306 0.29699 -0.23177 0.29838 -0.23294 0.29977 C -0.23672 0.30347 -0.23815 0.30347 -0.24127 0.3081 C -0.24258 0.31018 -0.24362 0.3125 -0.24492 0.31458 C -0.24792 0.31898 -0.24844 0.31875 -0.25208 0.32083 C -0.25325 0.32222 -0.25456 0.32338 -0.2556 0.325 C -0.25885 0.32986 -0.25898 0.33264 -0.26276 0.33565 C -0.2651 0.3375 -0.26745 0.33842 -0.26992 0.33981 L -0.27344 0.34213 C -0.27461 0.34282 -0.27578 0.34375 -0.27708 0.34421 L -0.28542 0.34629 C -0.28893 0.34699 -0.29258 0.34768 -0.29609 0.34838 L -0.3056 0.35046 C -0.30677 0.35116 -0.30794 0.35208 -0.30911 0.35254 C -0.3112 0.35347 -0.31315 0.35486 -0.3151 0.35486 C -0.34687 0.35486 -0.37864 0.35324 -0.41042 0.35254 C -0.41393 0.35139 -0.42005 0.34907 -0.42344 0.34838 C -0.42825 0.34745 -0.43294 0.34722 -0.43776 0.34629 C -0.4401 0.34583 -0.44245 0.34467 -0.44492 0.34421 C -0.44922 0.34329 -0.45364 0.34282 -0.45794 0.34213 C -0.46198 0.34074 -0.46588 0.33866 -0.46992 0.33773 C -0.47617 0.33657 -0.48255 0.33657 -0.48893 0.33565 C -0.49284 0.33518 -0.49687 0.33449 -0.50078 0.33356 C -0.50325 0.3331 -0.5056 0.33217 -0.50794 0.33148 C -0.51002 0.33079 -0.51198 0.32986 -0.51393 0.3294 C -0.51823 0.32847 -0.52695 0.32731 -0.52695 0.32754 " pathEditMode="relative" rAng="0" ptsTypes="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6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13865 L -0.00429 -0.13819 C -0.00482 -0.12569 -0.00443 -0.11157 -0.0056 -0.09907 C -0.0082 -0.0699 -0.01289 -0.07037 -0.01732 -0.04629 C -0.01927 -0.03541 -0.02018 -0.02731 -0.02318 -0.01944 C -0.02956 -0.00208 -0.02747 -0.0206 -0.03476 0.00718 C -0.04258 0.03681 -0.03437 0.00903 -0.04193 0.025 C -0.04427 0.02987 -0.04622 0.03912 -0.04896 0.0426 C -0.05846 0.05463 -0.05351 0.05024 -0.06419 0.05602 C -0.06523 0.05764 -0.0664 0.05857 -0.06758 0.06042 C -0.06927 0.06297 -0.0707 0.06667 -0.07226 0.06922 C -0.075 0.07315 -0.07773 0.07547 -0.08047 0.07801 C -0.0875 0.08426 -0.09583 0.08519 -0.10273 0.08704 C -0.11133 0.09537 -0.11028 0.09537 -0.12383 0.09584 L -0.30638 0.10024 C -0.31028 0.10301 -0.31406 0.10695 -0.3181 0.10903 C -0.32239 0.11135 -0.32669 0.11366 -0.33099 0.11366 C -0.35937 0.11366 -0.38789 0.11042 -0.4164 0.10903 C -0.42031 0.10741 -0.42422 0.10649 -0.42812 0.10463 C -0.43008 0.10371 -0.43203 0.10162 -0.43398 0.10024 C -0.44583 0.09237 -0.44622 0.09237 -0.45612 0.08704 C -0.46354 0.08866 -0.47096 0.08912 -0.47838 0.09144 C -0.47969 0.0919 -0.48073 0.09491 -0.4819 0.09584 C -0.48463 0.09815 -0.48867 0.09977 -0.4914 0.10463 C -0.49258 0.10695 -0.49349 0.11088 -0.49479 0.11366 C -0.49791 0.12014 -0.49974 0.12338 -0.50299 0.12686 C -0.50456 0.12825 -0.50625 0.12987 -0.50781 0.13125 C -0.50885 0.13264 -0.51002 0.13473 -0.5112 0.13565 C -0.52318 0.14375 -0.51719 0.13357 -0.52278 0.14491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-4.44444E-6 L -0.01289 0.00024 C -0.02995 0.00116 -0.02578 0.00116 -0.05104 0.00162 C -0.09232 0.00278 -0.09193 0.00255 -0.12943 0.00301 C -0.13867 0.00278 -0.14805 0.00278 -0.15716 0.00255 C -0.16302 0.00255 -0.16497 0.00186 -0.16979 0.00162 C -0.17786 0.00139 -0.18594 0.00093 -0.19401 0.0007 C -0.23489 -0.00023 -0.22226 0.0007 -0.25989 -0.00092 C -0.2681 -0.00115 -0.27917 -0.00185 -0.2875 -0.00254 C -0.29049 -0.00277 -0.29349 -0.003 -0.29674 -0.00324 C -0.30312 -0.0037 -0.30963 -0.00416 -0.31627 -0.00439 C -0.31888 -0.00463 -0.32161 -0.00463 -0.32435 -0.00463 L -0.33594 -0.00555 C -0.33698 -0.00555 -0.33828 -0.00555 -0.33932 -0.00578 C -0.34896 -0.00717 -0.33594 -0.00601 -0.34739 -0.00717 C -0.35586 -0.0081 -0.35482 -0.00787 -0.36354 -0.00833 C -0.36627 -0.00856 -0.36901 -0.00879 -0.37161 -0.00902 C -0.37331 -0.00925 -0.37448 -0.00972 -0.3763 -0.00972 C -0.37995 -0.00995 -0.38398 -0.01018 -0.38776 -0.01018 C -0.39479 -0.01064 -0.40169 -0.01088 -0.40859 -0.01134 C -0.40963 -0.01157 -0.41081 -0.01157 -0.41198 -0.01157 C -0.41419 -0.0118 -0.41667 -0.0118 -0.41888 -0.0118 C -0.42005 -0.01203 -0.42096 -0.01226 -0.42239 -0.01226 C -0.45195 -0.01226 -0.5112 -0.0118 -0.5112 -0.01157 C -0.51953 -0.01134 -0.51458 -0.0118 -0.52148 -0.01064 C -0.52265 -0.01064 -0.52487 -0.01018 -0.52487 -0.00995 " pathEditMode="relative" rAng="0" ptsTypes="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DC6C8BA-ABA8-49A4-96F4-82041D06E0A6}"/>
              </a:ext>
            </a:extLst>
          </p:cNvPr>
          <p:cNvSpPr txBox="1"/>
          <p:nvPr/>
        </p:nvSpPr>
        <p:spPr>
          <a:xfrm>
            <a:off x="1425677" y="655140"/>
            <a:ext cx="792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أثَرّي الأحداثَ السّابقةِ بِأحداث أتخيُّلها، وأكتُبها في الجدولِ الآتي: </a:t>
            </a: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7D19A7AE-0FA1-404E-B149-478C01E5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632493"/>
              </p:ext>
            </p:extLst>
          </p:nvPr>
        </p:nvGraphicFramePr>
        <p:xfrm>
          <a:off x="1141473" y="1338343"/>
          <a:ext cx="9909054" cy="487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23624BE-2761-410B-8628-E50564FDAC05}"/>
              </a:ext>
            </a:extLst>
          </p:cNvPr>
          <p:cNvSpPr txBox="1">
            <a:spLocks/>
          </p:cNvSpPr>
          <p:nvPr/>
        </p:nvSpPr>
        <p:spPr>
          <a:xfrm>
            <a:off x="9347199" y="373603"/>
            <a:ext cx="1161963" cy="786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EEAE1E6-E930-489A-8317-DD5614A47785}"/>
              </a:ext>
            </a:extLst>
          </p:cNvPr>
          <p:cNvSpPr/>
          <p:nvPr/>
        </p:nvSpPr>
        <p:spPr>
          <a:xfrm>
            <a:off x="8202166" y="2965112"/>
            <a:ext cx="26514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Tx/>
              <a:buChar char="-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يُحكَى أنَّ صيّادًا فقيرًا كانَ يعيشُ في إحدى الجزُرِ النّائيَةٍ.</a:t>
            </a:r>
          </a:p>
          <a:p>
            <a:pPr marL="285750" lvl="0" indent="-285750" algn="r" rtl="1">
              <a:buFontTx/>
              <a:buChar char="-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كانَ يُعيلُ أسرَتَهُ ممّا يكسبهُ من صيدهِ اليوميِّ.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F46B242-C7B2-4A3C-B04E-30D42487ED27}"/>
              </a:ext>
            </a:extLst>
          </p:cNvPr>
          <p:cNvSpPr/>
          <p:nvPr/>
        </p:nvSpPr>
        <p:spPr>
          <a:xfrm>
            <a:off x="4770262" y="2503575"/>
            <a:ext cx="265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فرِحَ الملِكِ بعودةِ 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ابنتِهِ سالِمةً.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E175ABD-07BA-42B8-9838-5F2907461BCB}"/>
              </a:ext>
            </a:extLst>
          </p:cNvPr>
          <p:cNvSpPr/>
          <p:nvPr/>
        </p:nvSpPr>
        <p:spPr>
          <a:xfrm>
            <a:off x="1232855" y="2638167"/>
            <a:ext cx="2756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فرِحَ الصيّادُ بما ساقَهُ إليهِ القدَرُ منْ رِزْقٍ وفيرٍ.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290F8-03BB-457E-91C6-6F326B96371B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90C98B6-3B06-493C-9DF8-A7395DD38B19}"/>
              </a:ext>
            </a:extLst>
          </p:cNvPr>
          <p:cNvSpPr/>
          <p:nvPr/>
        </p:nvSpPr>
        <p:spPr>
          <a:xfrm>
            <a:off x="4770262" y="4013134"/>
            <a:ext cx="265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قرّرَ مكافأةَ الصّيّادِ الفقيرِ.</a:t>
            </a:r>
            <a:endParaRPr 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822CA3C-E727-4C16-90DF-603AF2281F8D}"/>
              </a:ext>
            </a:extLst>
          </p:cNvPr>
          <p:cNvSpPr/>
          <p:nvPr/>
        </p:nvSpPr>
        <p:spPr>
          <a:xfrm>
            <a:off x="4770262" y="4669166"/>
            <a:ext cx="2651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ذهبَ إليه ومعهُ جمعٌ منَ قومِهِ يحمِلونَ الهدايا منَ اللآلئِ النفيسَةِ والدُّرَرِ الثّمينَةِ.</a:t>
            </a:r>
            <a:endParaRPr 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9DAB987-5A40-4111-A2EB-5F1420BFF6F8}"/>
              </a:ext>
            </a:extLst>
          </p:cNvPr>
          <p:cNvSpPr/>
          <p:nvPr/>
        </p:nvSpPr>
        <p:spPr>
          <a:xfrm>
            <a:off x="1232855" y="4548023"/>
            <a:ext cx="2756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عاشَ معَ أهلِهِ في سعادةٍ وهناءٍ.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B7DBB28B-E7A5-435A-A874-18B6863AC2BF}"/>
              </a:ext>
            </a:extLst>
          </p:cNvPr>
          <p:cNvSpPr/>
          <p:nvPr/>
        </p:nvSpPr>
        <p:spPr>
          <a:xfrm>
            <a:off x="1232855" y="3905413"/>
            <a:ext cx="2756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شكَرَ اللهَ كثيرًا.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57B8123-CCB6-4DAA-AC08-EE1E263A7D46}"/>
              </a:ext>
            </a:extLst>
          </p:cNvPr>
          <p:cNvSpPr/>
          <p:nvPr/>
        </p:nvSpPr>
        <p:spPr>
          <a:xfrm>
            <a:off x="4694061" y="3429000"/>
            <a:ext cx="2651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فكّرَ قليلًا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6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87" y="170793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B114B4-F3E8-443D-A2DD-02CB1ACADA7B}"/>
              </a:ext>
            </a:extLst>
          </p:cNvPr>
          <p:cNvSpPr txBox="1"/>
          <p:nvPr/>
        </p:nvSpPr>
        <p:spPr>
          <a:xfrm>
            <a:off x="-341768" y="698457"/>
            <a:ext cx="1040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أربُطُ بينَ الأحداثِ السّابقَةِ لأحصُلَ على نصٍّ سرديٍّ متسلسِلِ الأحداثِ مُستعينًا بالحروفِ والأدواتِ والعباراتِ الآتيَةِ: (الواو، الفاء، ثمَّ، ذاتَ يومٍ، وماهي إلّا لحظاتٌ حتّى...، ومنَ الغَدِ، لمّا..)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B7F65-D31C-496D-8881-E0F13E79C2B3}"/>
              </a:ext>
            </a:extLst>
          </p:cNvPr>
          <p:cNvSpPr txBox="1">
            <a:spLocks/>
          </p:cNvSpPr>
          <p:nvPr/>
        </p:nvSpPr>
        <p:spPr>
          <a:xfrm>
            <a:off x="8012846" y="91995"/>
            <a:ext cx="2046374" cy="6171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نشاطٌ خِتاميٌّ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0B69D79-2ED7-47D4-A28D-0BA811CD8B39}"/>
              </a:ext>
            </a:extLst>
          </p:cNvPr>
          <p:cNvSpPr/>
          <p:nvPr/>
        </p:nvSpPr>
        <p:spPr>
          <a:xfrm>
            <a:off x="642330" y="1664584"/>
            <a:ext cx="90984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يُحكَى أنَّ صيّاداً فقيرًا كانَ يعيشُ في إحدى الجزُرِ النائيَةِ،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كانَ يُعيلُ أسرَتَهُ ممّا يكسِبهُ من صيدهِ اليوميِّ.</a:t>
            </a:r>
          </a:p>
          <a:p>
            <a:pPr algn="just" rtl="1"/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وذاتَ يومٍ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رمى الصّيّادُ الصّنَارةَ في البحرِ،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ظلَّ يرقُبُ حظَّهُ بصبرِهِ المعهودِ،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هيَ إلّا لحظاتٌ حتّى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اهتزّتِ القصَبَةُ بقُوّةٍ،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قالَ في نفسه: لا بدَّ أنها سمكةٌ كبيرةٌ!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جذَبَها إليه بكلِّ قوَّتهِ،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ظهرتْ عندَ طرَفِها فتاةٌ جميلَةٌ لها ذيلُ سمكَةٍ،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صاحَ في دهشةٍ: يا للرّوْعَةِ! إنَّها عروسُ البحرِ العجيبةُ!! بكتْ عروسُ البحرِ بحرارَةٍ،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توسّلتْ الصّيَّادَ أنْ يُطْلِقَ سَراحَها،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أَشفقَ عليها الصيّادُ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أخلَى سبيلَها،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ودّعت عروسُ البحرِ الصيّادَ قائلَةً: لن أنسى لكَ هذا الجميلَ ما حيِيتُ.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ولمّا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عادتْ إلى الأعماقِ أخبرتْ أباها ملِكَ البحارِ بما فعلَ معها الصّيَادُ.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فرِحَ بعودةِ ابنتِهِ سالِمةً، وفكَّرَ  قليـــــــلًا،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ثمَّ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قرّرَ مكافأةَ الصّيّادِ الفقيرِ،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ومنَ الغَدِ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التقاهُ عندَ السّاحِلِ ومعهُ جمعٌ منَ قومِهِ يحمِلونَ الهدايا مِنَ اللآلئِ الثّمينَةِ والدُّرَرِ النفيسَةِ.</a:t>
            </a:r>
          </a:p>
          <a:p>
            <a:pPr algn="r" rtl="1"/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فرِحَ الصيّادُ بما ساقَهُ إليهِ القدَرُ منْ رِزْقٍ وفيرٍ،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شكرَ اللهَ كثيرًا،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عاشَ معَ أهلِهِ في سعادةٍ وهناءٍ.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2616DEB-3A37-4F56-9D5C-7BC5F37E4FCE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32A4427E-CAD4-43D6-8897-FAAF3536C9F6}"/>
              </a:ext>
            </a:extLst>
          </p:cNvPr>
          <p:cNvSpPr/>
          <p:nvPr/>
        </p:nvSpPr>
        <p:spPr>
          <a:xfrm>
            <a:off x="9820260" y="1537658"/>
            <a:ext cx="1948698" cy="8515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وَضْعُ البدايةِ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سهم: لليسار 21">
            <a:extLst>
              <a:ext uri="{FF2B5EF4-FFF2-40B4-BE49-F238E27FC236}">
                <a16:creationId xmlns:a16="http://schemas.microsoft.com/office/drawing/2014/main" id="{9081E033-5B13-4766-8CAF-D2E4DD82C8A4}"/>
              </a:ext>
            </a:extLst>
          </p:cNvPr>
          <p:cNvSpPr/>
          <p:nvPr/>
        </p:nvSpPr>
        <p:spPr>
          <a:xfrm>
            <a:off x="9796263" y="3429000"/>
            <a:ext cx="1996692" cy="8515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سياقُ التحوُّلِ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89EF3AB1-D173-47CF-A96F-1274AE998541}"/>
              </a:ext>
            </a:extLst>
          </p:cNvPr>
          <p:cNvSpPr/>
          <p:nvPr/>
        </p:nvSpPr>
        <p:spPr>
          <a:xfrm>
            <a:off x="9861873" y="5305572"/>
            <a:ext cx="1687796" cy="8515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وَضْعُ الخِتامِ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9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9723CD-EC11-4690-933F-67D18C47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الدَّرسُ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6C8243B-4528-4E5D-8D34-43E451E05E4C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754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846F57F-F93A-4CE4-AF0E-30C49E5D60D0}"/>
              </a:ext>
            </a:extLst>
          </p:cNvPr>
          <p:cNvSpPr/>
          <p:nvPr/>
        </p:nvSpPr>
        <p:spPr>
          <a:xfrm>
            <a:off x="413824" y="2433977"/>
            <a:ext cx="10869638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الهدفُ الأوَّل: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تمييزُ النصِّ السّرديِّ من خلالِ النّموذجِ المعروضِ.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9B6927D-F1F9-4586-91E6-89294D814FD6}"/>
              </a:ext>
            </a:extLst>
          </p:cNvPr>
          <p:cNvSpPr/>
          <p:nvPr/>
        </p:nvSpPr>
        <p:spPr>
          <a:xfrm>
            <a:off x="413822" y="4506059"/>
            <a:ext cx="10869639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الثّاني: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توظيفُ العناصرِ  المناسِبَةِ في إنتاجِ نصٍّ سرديٍّ ذي بنيَةٍ ثلاثيّةٍ خَطّيّةٍ.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1EB272C-10D0-4FD6-9028-1F81705EBB3E}"/>
              </a:ext>
            </a:extLst>
          </p:cNvPr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أهْدَافُ الدَّرْسِ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9D3547-9A48-4598-845D-E2A679AD9171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C6BC0-652C-4616-ABA7-E04457BA5A32}"/>
              </a:ext>
            </a:extLst>
          </p:cNvPr>
          <p:cNvSpPr/>
          <p:nvPr/>
        </p:nvSpPr>
        <p:spPr>
          <a:xfrm>
            <a:off x="413824" y="3486503"/>
            <a:ext cx="10869638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الهدفُ الثّاني: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بيانُ عناصِرِ النصِّ السرديّ ومُكوِّناتِه من خلالِ النّموذجِ المعروضِ.  </a:t>
            </a:r>
          </a:p>
        </p:txBody>
      </p:sp>
    </p:spTree>
    <p:extLst>
      <p:ext uri="{BB962C8B-B14F-4D97-AF65-F5344CB8AC3E}">
        <p14:creationId xmlns:p14="http://schemas.microsoft.com/office/powerpoint/2010/main" val="3398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76DB84-3989-4F9F-BAD0-EE79D3416C8B}"/>
              </a:ext>
            </a:extLst>
          </p:cNvPr>
          <p:cNvSpPr txBox="1">
            <a:spLocks/>
          </p:cNvSpPr>
          <p:nvPr/>
        </p:nvSpPr>
        <p:spPr>
          <a:xfrm>
            <a:off x="8760580" y="1589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14C2177A-3277-4B80-90A5-87584211E0DF}"/>
              </a:ext>
            </a:extLst>
          </p:cNvPr>
          <p:cNvSpPr txBox="1">
            <a:spLocks/>
          </p:cNvSpPr>
          <p:nvPr/>
        </p:nvSpPr>
        <p:spPr>
          <a:xfrm>
            <a:off x="2838378" y="530119"/>
            <a:ext cx="5813878" cy="60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أقرَاُ النصَّ الآتيَ، ثمَّ أجيبُ عمّا بعدَهُ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6">
            <a:extLst>
              <a:ext uri="{FF2B5EF4-FFF2-40B4-BE49-F238E27FC236}">
                <a16:creationId xmlns:a16="http://schemas.microsoft.com/office/drawing/2014/main" id="{1A5831F1-5F7C-431C-AA35-DD655213C23E}"/>
              </a:ext>
            </a:extLst>
          </p:cNvPr>
          <p:cNvSpPr txBox="1"/>
          <p:nvPr/>
        </p:nvSpPr>
        <p:spPr>
          <a:xfrm>
            <a:off x="309491" y="850506"/>
            <a:ext cx="11338560" cy="5451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28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5FEA8E-CEE7-4FBA-AC10-C21BCA3BFFFE}"/>
              </a:ext>
            </a:extLst>
          </p:cNvPr>
          <p:cNvSpPr txBox="1"/>
          <p:nvPr/>
        </p:nvSpPr>
        <p:spPr>
          <a:xfrm>
            <a:off x="5904848" y="994954"/>
            <a:ext cx="5977661" cy="453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38C6C3-4682-4220-8769-E3D1C1C6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" y="1193165"/>
            <a:ext cx="11687294" cy="5031104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FEA8CCC6-1886-4FE4-B8F8-EA52EB3D9B15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6511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9DA1A-A077-4B16-AB09-C99197D84174}"/>
              </a:ext>
            </a:extLst>
          </p:cNvPr>
          <p:cNvSpPr txBox="1">
            <a:spLocks/>
          </p:cNvSpPr>
          <p:nvPr/>
        </p:nvSpPr>
        <p:spPr>
          <a:xfrm>
            <a:off x="8681742" y="119689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BC9A3AF3-D0EF-446D-9183-EBA30F7D4C80}"/>
              </a:ext>
            </a:extLst>
          </p:cNvPr>
          <p:cNvSpPr txBox="1"/>
          <p:nvPr/>
        </p:nvSpPr>
        <p:spPr>
          <a:xfrm>
            <a:off x="309491" y="945128"/>
            <a:ext cx="11338560" cy="5451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28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F076CA1-194C-400A-A6D4-F921FFB75A1B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62E8828-ECC7-4CC0-A209-515344F5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" y="1268068"/>
            <a:ext cx="10916529" cy="48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687ED9A-3480-4E94-BEF2-1F5EB95F8B16}"/>
              </a:ext>
            </a:extLst>
          </p:cNvPr>
          <p:cNvSpPr txBox="1"/>
          <p:nvPr/>
        </p:nvSpPr>
        <p:spPr>
          <a:xfrm>
            <a:off x="3184455" y="1314316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علامَةَ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أمامَ الإجابَةِ الصّحيحةِ: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C08B51-F1D6-4288-B259-779ED9AC41E6}"/>
              </a:ext>
            </a:extLst>
          </p:cNvPr>
          <p:cNvSpPr txBox="1"/>
          <p:nvPr/>
        </p:nvSpPr>
        <p:spPr>
          <a:xfrm>
            <a:off x="964992" y="1766545"/>
            <a:ext cx="11031794" cy="459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الأفعالُ الماضيَةُ التي تحتَها خطٌّ في النصّ السّابِقِ دلّتْ على: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endParaRPr lang="ar-BH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0632F1F-A871-4BCA-A305-E1EBA644ED23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3F2F13F-50F6-42C7-8FBA-577707834615}"/>
              </a:ext>
            </a:extLst>
          </p:cNvPr>
          <p:cNvSpPr/>
          <p:nvPr/>
        </p:nvSpPr>
        <p:spPr>
          <a:xfrm>
            <a:off x="5110592" y="2777047"/>
            <a:ext cx="5471753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انتقالِ الحِوارِ مِن شخْصٍ إلى آخرَ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4C222A3-4747-4E0A-8773-EB32BE04F0A1}"/>
              </a:ext>
            </a:extLst>
          </p:cNvPr>
          <p:cNvSpPr/>
          <p:nvPr/>
        </p:nvSpPr>
        <p:spPr>
          <a:xfrm>
            <a:off x="5110592" y="3932214"/>
            <a:ext cx="5471753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وُقوعِ الأحداثِ وانقِضائِها في الزمنِ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الماضي.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A96A89-D01E-4E0A-A0E6-54ACA8F6CAFA}"/>
              </a:ext>
            </a:extLst>
          </p:cNvPr>
          <p:cNvSpPr txBox="1"/>
          <p:nvPr/>
        </p:nvSpPr>
        <p:spPr>
          <a:xfrm>
            <a:off x="4312307" y="3849930"/>
            <a:ext cx="79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endParaRPr lang="en-US" sz="36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08782B7-0943-4EBB-86BA-22EFAE7BDCAA}"/>
              </a:ext>
            </a:extLst>
          </p:cNvPr>
          <p:cNvSpPr/>
          <p:nvPr/>
        </p:nvSpPr>
        <p:spPr>
          <a:xfrm>
            <a:off x="1378858" y="5235515"/>
            <a:ext cx="6959788" cy="9434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النصَّ القصّصِيَّ الذي ينقُلُ الأحداثَ يُسَمّى: النصَّ السّردِيَّ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سهم: لليسار 13">
            <a:extLst>
              <a:ext uri="{FF2B5EF4-FFF2-40B4-BE49-F238E27FC236}">
                <a16:creationId xmlns:a16="http://schemas.microsoft.com/office/drawing/2014/main" id="{BEDDECD7-E818-4173-AEB7-A68B3EC6C10F}"/>
              </a:ext>
            </a:extLst>
          </p:cNvPr>
          <p:cNvSpPr/>
          <p:nvPr/>
        </p:nvSpPr>
        <p:spPr>
          <a:xfrm>
            <a:off x="8737600" y="4960769"/>
            <a:ext cx="2989943" cy="1278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أنّ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CFDF241-29BF-4125-A8DA-C6A0B9898800}"/>
              </a:ext>
            </a:extLst>
          </p:cNvPr>
          <p:cNvSpPr txBox="1">
            <a:spLocks/>
          </p:cNvSpPr>
          <p:nvPr/>
        </p:nvSpPr>
        <p:spPr>
          <a:xfrm>
            <a:off x="8750558" y="99274"/>
            <a:ext cx="1403814" cy="732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أفهمُ</a:t>
            </a:r>
            <a:endParaRPr lang="en-GB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7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504382D-4186-4B2E-A899-3C0D84F90FA6}"/>
              </a:ext>
            </a:extLst>
          </p:cNvPr>
          <p:cNvSpPr txBox="1"/>
          <p:nvPr/>
        </p:nvSpPr>
        <p:spPr>
          <a:xfrm>
            <a:off x="1859727" y="2094393"/>
            <a:ext cx="9492737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تُرْوَى أحداثُ النصِّ على لسانِ: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AD4672-4372-43C6-81E4-3E9F2F2500ED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0529045-9057-4404-AA94-672E8FCD1A8C}"/>
              </a:ext>
            </a:extLst>
          </p:cNvPr>
          <p:cNvSpPr/>
          <p:nvPr/>
        </p:nvSpPr>
        <p:spPr>
          <a:xfrm>
            <a:off x="1460585" y="3223577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الرّاوي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C96BB8D-8D9E-4033-B8D9-1F02D41E450F}"/>
              </a:ext>
            </a:extLst>
          </p:cNvPr>
          <p:cNvSpPr/>
          <p:nvPr/>
        </p:nvSpPr>
        <p:spPr>
          <a:xfrm>
            <a:off x="8737600" y="3312777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الكاتِبِ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92ABD89-4178-4425-836E-88DA8EF7EFEE}"/>
              </a:ext>
            </a:extLst>
          </p:cNvPr>
          <p:cNvSpPr txBox="1"/>
          <p:nvPr/>
        </p:nvSpPr>
        <p:spPr>
          <a:xfrm>
            <a:off x="1460585" y="3073541"/>
            <a:ext cx="79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endParaRPr lang="en-US" sz="3600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43B9E70-6766-4DB9-8ED4-27818CB00A14}"/>
              </a:ext>
            </a:extLst>
          </p:cNvPr>
          <p:cNvSpPr/>
          <p:nvPr/>
        </p:nvSpPr>
        <p:spPr>
          <a:xfrm>
            <a:off x="270641" y="4982299"/>
            <a:ext cx="8068005" cy="9434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يَقومُ بِنقْلِ الأحداثِ والصّفاتِ والأحوالِ في النصِّ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القصّصِيِّ يُسَمّى: الرّاوِيَ.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3E1A97D1-B8FB-4DA6-95E7-0BCCBDC265B8}"/>
              </a:ext>
            </a:extLst>
          </p:cNvPr>
          <p:cNvSpPr/>
          <p:nvPr/>
        </p:nvSpPr>
        <p:spPr>
          <a:xfrm>
            <a:off x="8737600" y="4806022"/>
            <a:ext cx="2989943" cy="1278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أنّ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58011EF6-2659-4A03-A004-0ECD1324DC1A}"/>
              </a:ext>
            </a:extLst>
          </p:cNvPr>
          <p:cNvSpPr/>
          <p:nvPr/>
        </p:nvSpPr>
        <p:spPr>
          <a:xfrm>
            <a:off x="4950012" y="3308177"/>
            <a:ext cx="2620031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المُحَدِّثِ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899856-532D-41BF-8386-58AE9C002715}"/>
              </a:ext>
            </a:extLst>
          </p:cNvPr>
          <p:cNvSpPr txBox="1"/>
          <p:nvPr/>
        </p:nvSpPr>
        <p:spPr>
          <a:xfrm>
            <a:off x="1460585" y="1314316"/>
            <a:ext cx="1049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علامَةَ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أمامَ الإجابَةِ الصّحيحةِ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استِنادًا إلى النصِّ: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3F5399-4289-4F1C-A1D3-4218E10E499F}"/>
              </a:ext>
            </a:extLst>
          </p:cNvPr>
          <p:cNvSpPr txBox="1">
            <a:spLocks/>
          </p:cNvSpPr>
          <p:nvPr/>
        </p:nvSpPr>
        <p:spPr>
          <a:xfrm>
            <a:off x="8750558" y="99274"/>
            <a:ext cx="1403814" cy="732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أفهمُ</a:t>
            </a:r>
            <a:endParaRPr lang="en-GB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3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7900236" y="6306207"/>
            <a:ext cx="3728761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071BBA-A487-41D5-811A-1FA8FB568CBF}"/>
              </a:ext>
            </a:extLst>
          </p:cNvPr>
          <p:cNvSpPr txBox="1"/>
          <p:nvPr/>
        </p:nvSpPr>
        <p:spPr>
          <a:xfrm>
            <a:off x="65314" y="562129"/>
            <a:ext cx="854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أُرَتِّبُ الأَحْدَاثَ الآتيَةَ حسبَ تَسَلْسُلِها في النصِّ: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166603B-9C83-4B3F-BA5A-F8E587F9D126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86CC672-6693-4906-B777-25532337F1AF}"/>
              </a:ext>
            </a:extLst>
          </p:cNvPr>
          <p:cNvSpPr/>
          <p:nvPr/>
        </p:nvSpPr>
        <p:spPr>
          <a:xfrm>
            <a:off x="5971593" y="1224520"/>
            <a:ext cx="5586959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انصِرافُ الأصدقاءِ والاستعدادُ للنّومِ.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A20FCA-D73C-43B1-B51B-522CA32DB031}"/>
              </a:ext>
            </a:extLst>
          </p:cNvPr>
          <p:cNvSpPr txBox="1">
            <a:spLocks/>
          </p:cNvSpPr>
          <p:nvPr/>
        </p:nvSpPr>
        <p:spPr>
          <a:xfrm>
            <a:off x="8750558" y="99274"/>
            <a:ext cx="1403814" cy="732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أفهمُ</a:t>
            </a:r>
            <a:endParaRPr lang="en-GB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6F161F7-2B01-460A-90D0-926EBB3457D1}"/>
              </a:ext>
            </a:extLst>
          </p:cNvPr>
          <p:cNvSpPr/>
          <p:nvPr/>
        </p:nvSpPr>
        <p:spPr>
          <a:xfrm>
            <a:off x="5971593" y="1727363"/>
            <a:ext cx="5586958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محاولةُ التّأكُّدِ من مصدرِ الصّوتِ الغريبِ.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E0A3A03-9492-4C73-87E2-7B74B02E8C58}"/>
              </a:ext>
            </a:extLst>
          </p:cNvPr>
          <p:cNvSpPr/>
          <p:nvPr/>
        </p:nvSpPr>
        <p:spPr>
          <a:xfrm>
            <a:off x="5971592" y="2230091"/>
            <a:ext cx="5586958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إقبال شُبّانِ الحيِّ على توفيقٍ للسّهرِ.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FE52F77-5686-4C3E-A2C6-39CAEA7D3211}"/>
              </a:ext>
            </a:extLst>
          </p:cNvPr>
          <p:cNvSpPr/>
          <p:nvPr/>
        </p:nvSpPr>
        <p:spPr>
          <a:xfrm>
            <a:off x="5971592" y="2778022"/>
            <a:ext cx="5586958" cy="365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سفَرُ توفيقٍ إلى القريَةِ لِقَضَاءِ أيّامٍ فيها.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A23C84F-A3B6-484A-859A-2EEB47560B24}"/>
              </a:ext>
            </a:extLst>
          </p:cNvPr>
          <p:cNvSpPr/>
          <p:nvPr/>
        </p:nvSpPr>
        <p:spPr>
          <a:xfrm>
            <a:off x="5971590" y="3278861"/>
            <a:ext cx="5586958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إحساسُ توفيقٍ بالخوفِ الشديدِ لازدياد الأصوات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الغريبةِ.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95D88F9-531B-421B-94C2-0FEABCE08472}"/>
              </a:ext>
            </a:extLst>
          </p:cNvPr>
          <p:cNvSpPr/>
          <p:nvPr/>
        </p:nvSpPr>
        <p:spPr>
          <a:xfrm>
            <a:off x="5962155" y="4292083"/>
            <a:ext cx="5586961" cy="365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اكتِشافُ توفيقٍ حقيقةَ الأصواتِ الغريبةِ.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E36056D-6D3B-4600-9EA7-DF481229BEBC}"/>
              </a:ext>
            </a:extLst>
          </p:cNvPr>
          <p:cNvSpPr/>
          <p:nvPr/>
        </p:nvSpPr>
        <p:spPr>
          <a:xfrm>
            <a:off x="5971588" y="3802434"/>
            <a:ext cx="5586960" cy="365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سماع توفيق صوتًا غريبًا مُخيفًا.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7B4AD79-CFC0-4CA9-8408-84D77ABB8770}"/>
              </a:ext>
            </a:extLst>
          </p:cNvPr>
          <p:cNvSpPr/>
          <p:nvPr/>
        </p:nvSpPr>
        <p:spPr>
          <a:xfrm>
            <a:off x="5961302" y="4819169"/>
            <a:ext cx="5597246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استِقبالُ الأختِ أخاها بالتّرحيب.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CAA0EED-AFF3-4EF9-93F5-B9AFA899D55D}"/>
              </a:ext>
            </a:extLst>
          </p:cNvPr>
          <p:cNvSpPr/>
          <p:nvPr/>
        </p:nvSpPr>
        <p:spPr>
          <a:xfrm>
            <a:off x="5962154" y="5331301"/>
            <a:ext cx="5586962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مُحاولَةُ توفيقٍ الاستِنجادَ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بالآخَرينَ.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FEB02FA-2575-49F4-8E44-36E653481C3E}"/>
              </a:ext>
            </a:extLst>
          </p:cNvPr>
          <p:cNvSpPr/>
          <p:nvPr/>
        </p:nvSpPr>
        <p:spPr>
          <a:xfrm>
            <a:off x="5967189" y="5812076"/>
            <a:ext cx="5639983" cy="399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مغادرةُ توفيقٍ القريَةَ بالرّغم مِنْ محاولاتِ أختِهِ.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4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023 L 0.00182 -0.00023 L -0.06732 -0.00231 C -0.07682 -0.00254 -0.08633 -0.00254 -0.09583 -0.0044 C -0.09792 -0.00463 -0.09974 -0.00764 -0.10182 -0.00856 C -0.10417 -0.00972 -0.10664 -0.00995 -0.10899 -0.01065 C -0.11836 -0.01412 -0.10872 -0.01157 -0.12083 -0.01713 L -0.12565 -0.01921 C -0.12721 -0.0206 -0.12878 -0.02222 -0.13034 -0.02338 C -0.13151 -0.0243 -0.13281 -0.02453 -0.13399 -0.02546 C -0.13724 -0.02801 -0.14024 -0.03125 -0.14349 -0.03402 C -0.14505 -0.03541 -0.14649 -0.03727 -0.14818 -0.03819 L -0.15534 -0.04236 C -0.15781 -0.04514 -0.15977 -0.04977 -0.1625 -0.05092 C -0.16706 -0.05301 -0.16875 -0.05324 -0.17318 -0.05717 C -0.17448 -0.05833 -0.17552 -0.06041 -0.17682 -0.06157 C -0.18333 -0.06666 -0.18346 -0.06504 -0.18984 -0.06782 C -0.19115 -0.06828 -0.19232 -0.06921 -0.19349 -0.0699 C -0.19505 -0.07083 -0.19662 -0.07129 -0.19818 -0.07199 C -0.20078 -0.07523 -0.20352 -0.0787 -0.20651 -0.08055 C -0.20846 -0.08171 -0.21055 -0.08171 -0.2125 -0.08264 C -0.21497 -0.08379 -0.21732 -0.08541 -0.21966 -0.0868 C -0.22083 -0.0875 -0.22214 -0.08796 -0.22318 -0.08889 C -0.22487 -0.09027 -0.2263 -0.0919 -0.228 -0.09328 C -0.23516 -0.09861 -0.22761 -0.09074 -0.2375 -0.09953 C -0.2388 -0.10069 -0.23984 -0.10254 -0.24115 -0.1037 C -0.24297 -0.10555 -0.24518 -0.10625 -0.24701 -0.1081 C -0.24831 -0.10926 -0.24935 -0.11088 -0.25065 -0.11227 C -0.25208 -0.11389 -0.25378 -0.11481 -0.25534 -0.11643 C -0.25833 -0.11944 -0.26081 -0.12361 -0.26367 -0.12708 C -0.26602 -0.13009 -0.26849 -0.13264 -0.27083 -0.13541 C -0.27201 -0.13703 -0.27344 -0.13796 -0.27435 -0.13981 C -0.27604 -0.14259 -0.27721 -0.14606 -0.27917 -0.14815 C -0.28138 -0.15046 -0.28633 -0.15254 -0.28633 -0.15254 C -0.29505 -0.16805 -0.28372 -0.15 -0.29583 -0.16088 C -0.29818 -0.16296 -0.29974 -0.1669 -0.30182 -0.16944 C -0.30326 -0.17106 -0.30495 -0.17199 -0.30651 -0.17361 C -0.31302 -0.18009 -0.30716 -0.17615 -0.31367 -0.17986 L -0.32083 -0.18842 C -0.32201 -0.18981 -0.32318 -0.19143 -0.32435 -0.19259 C -0.32604 -0.19398 -0.32761 -0.19537 -0.32917 -0.19699 C -0.33164 -0.19953 -0.33359 -0.20416 -0.33633 -0.20532 C -0.33945 -0.20671 -0.34284 -0.2074 -0.34583 -0.20949 C -0.34779 -0.21111 -0.34974 -0.21273 -0.35182 -0.21389 C -0.35378 -0.21481 -0.35573 -0.21504 -0.35768 -0.21597 C -0.36042 -0.21713 -0.36511 -0.22083 -0.36732 -0.22222 C -0.37149 -0.225 -0.37175 -0.22477 -0.37682 -0.22662 C -0.37943 -0.22824 -0.38333 -0.23148 -0.38633 -0.23287 C -0.38945 -0.23449 -0.39271 -0.23518 -0.39583 -0.23703 C -0.39701 -0.23773 -0.39818 -0.23889 -0.39935 -0.23912 C -0.40573 -0.24027 -0.41211 -0.24051 -0.41849 -0.24143 C -0.42083 -0.24282 -0.42318 -0.24444 -0.42565 -0.2456 C -0.42839 -0.24676 -0.43112 -0.24676 -0.43399 -0.24768 C -0.43555 -0.24815 -0.43711 -0.24907 -0.43867 -0.24977 C -0.44063 -0.25046 -0.44271 -0.25115 -0.44466 -0.25185 C -0.44779 -0.25324 -0.45417 -0.25602 -0.45417 -0.25602 C -0.46602 -0.25532 -0.478 -0.25602 -0.48984 -0.25393 C -0.49128 -0.2537 -0.49219 -0.25092 -0.49349 -0.24977 C -0.4957 -0.24791 -0.49805 -0.24629 -0.50065 -0.2456 C -0.51133 -0.24282 -0.50612 -0.24352 -0.51602 -0.24352 L -0.51719 -0.24143 " pathEditMode="relative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162 L 0.00338 -0.00162 L -0.05977 -0.00393 C -0.06185 -0.00393 -0.0638 -0.00509 -0.06576 -0.00602 C -0.0681 -0.00694 -0.07227 -0.00995 -0.07409 -0.01227 C -0.07539 -0.01412 -0.07617 -0.01713 -0.07761 -0.01875 C -0.07982 -0.02083 -0.08255 -0.02083 -0.08477 -0.02291 C -0.08789 -0.02569 -0.09089 -0.0294 -0.09427 -0.03148 C -0.09544 -0.03217 -0.09675 -0.03264 -0.09792 -0.03356 C -0.09948 -0.03472 -0.10117 -0.03611 -0.10261 -0.03773 C -0.10482 -0.04004 -0.10847 -0.04606 -0.11094 -0.04838 C -0.11211 -0.0493 -0.11328 -0.04977 -0.11458 -0.05046 C -0.12344 -0.06111 -0.11211 -0.04861 -0.12292 -0.05671 C -0.12422 -0.05787 -0.12513 -0.05995 -0.12643 -0.06111 C -0.12761 -0.06203 -0.12891 -0.06203 -0.12995 -0.06319 C -0.13125 -0.06435 -0.13229 -0.06597 -0.1336 -0.06736 C -0.13516 -0.06898 -0.13685 -0.06967 -0.13828 -0.07152 C -0.13972 -0.07338 -0.1405 -0.07639 -0.14193 -0.07801 C -0.14336 -0.0794 -0.14505 -0.0794 -0.14662 -0.08009 C -0.15534 -0.09027 -0.1444 -0.07777 -0.15495 -0.08842 C -0.15625 -0.08981 -0.15742 -0.0912 -0.1586 -0.09282 C -0.16016 -0.0949 -0.16159 -0.09745 -0.16328 -0.09907 C -0.16445 -0.10023 -0.16576 -0.10023 -0.16693 -0.10115 C -0.17617 -0.10949 -0.16511 -0.10231 -0.17409 -0.10764 C -0.17565 -0.10972 -0.17708 -0.11227 -0.17878 -0.11389 C -0.17995 -0.11504 -0.18138 -0.11481 -0.18242 -0.11597 C -0.20248 -0.13865 -0.18425 -0.12199 -0.19662 -0.13287 C -0.19792 -0.13518 -0.19896 -0.1375 -0.20026 -0.13935 C -0.20248 -0.14236 -0.20534 -0.14421 -0.20742 -0.14768 C -0.2086 -0.15 -0.20964 -0.15231 -0.21094 -0.15416 C -0.21641 -0.16111 -0.21472 -0.15532 -0.21927 -0.1625 C -0.22175 -0.16666 -0.2237 -0.17176 -0.22643 -0.17523 C -0.23203 -0.18264 -0.23229 -0.18379 -0.23958 -0.19004 C -0.24141 -0.1919 -0.24349 -0.19282 -0.24544 -0.19444 C -0.24896 -0.20046 -0.2513 -0.20555 -0.25625 -0.20926 C -0.25847 -0.21088 -0.26094 -0.21065 -0.26328 -0.21134 C -0.26576 -0.21342 -0.26823 -0.21527 -0.27044 -0.21759 C -0.27318 -0.2206 -0.27591 -0.22569 -0.27878 -0.22824 C -0.28073 -0.22986 -0.28281 -0.23102 -0.28477 -0.2324 C -0.28594 -0.23449 -0.28698 -0.2368 -0.28828 -0.23889 C -0.28945 -0.24051 -0.29076 -0.24143 -0.29193 -0.24305 C -0.29909 -0.25208 -0.29401 -0.24699 -0.30143 -0.2537 C -0.30261 -0.25578 -0.30365 -0.25833 -0.30495 -0.25995 C -0.31576 -0.27268 -0.30091 -0.24953 -0.31211 -0.2662 C -0.31341 -0.26828 -0.31432 -0.27083 -0.31576 -0.27268 C -0.31901 -0.27685 -0.32136 -0.27731 -0.32526 -0.27893 C -0.33255 -0.2875 -0.32748 -0.28217 -0.34076 -0.29375 C -0.34232 -0.29514 -0.34401 -0.29652 -0.34544 -0.29815 C -0.34753 -0.30023 -0.34948 -0.30208 -0.35143 -0.3044 C -0.35352 -0.30694 -0.35521 -0.31065 -0.35742 -0.31296 C -0.35886 -0.31435 -0.36055 -0.31435 -0.36211 -0.31504 C -0.36888 -0.32685 -0.36419 -0.3199 -0.37761 -0.33194 C -0.37917 -0.33333 -0.38086 -0.33449 -0.38242 -0.33611 C -0.38477 -0.33889 -0.38698 -0.34236 -0.38958 -0.34467 C -0.3944 -0.34884 -0.39466 -0.34861 -0.39909 -0.35509 C -0.40039 -0.35717 -0.4013 -0.35972 -0.40261 -0.36157 C -0.40443 -0.36412 -0.40677 -0.36551 -0.4086 -0.36782 C -0.4099 -0.36967 -0.41068 -0.37268 -0.41211 -0.3743 C -0.41432 -0.37639 -0.41927 -0.37847 -0.41927 -0.37847 C -0.42188 -0.3831 -0.42318 -0.38611 -0.42643 -0.38912 C -0.42761 -0.39004 -0.42878 -0.39051 -0.42995 -0.3912 C -0.43125 -0.39259 -0.43229 -0.39421 -0.4336 -0.39537 C -0.43516 -0.39699 -0.43685 -0.39791 -0.43828 -0.39953 C -0.43998 -0.40162 -0.44154 -0.40393 -0.4431 -0.40602 C -0.44427 -0.4074 -0.44544 -0.40879 -0.44662 -0.41018 C -0.44844 -0.41481 -0.44987 -0.41967 -0.45261 -0.42291 C -0.45365 -0.42407 -0.45495 -0.4243 -0.45625 -0.425 C -0.4681 -0.44097 -0.45313 -0.42152 -0.46693 -0.43773 C -0.48399 -0.45787 -0.46016 -0.43171 -0.47643 -0.44838 C -0.47761 -0.44953 -0.47878 -0.45139 -0.47995 -0.45254 C -0.48112 -0.45347 -0.48242 -0.45416 -0.4836 -0.45463 C -0.49089 -0.45833 -0.49284 -0.45787 -0.50261 -0.45879 C -0.51172 -0.45972 -0.52083 -0.46041 -0.52995 -0.46111 C -0.53125 -0.4618 -0.53229 -0.46273 -0.5336 -0.46319 C -0.54557 -0.46736 -0.55352 -0.46412 -0.52044 -0.46736 C -0.51888 -0.46805 -0.51732 -0.46875 -0.51576 -0.46944 C -0.51445 -0.47014 -0.51302 -0.47315 -0.51211 -0.47152 C -0.5112 -0.47014 -0.51289 -0.46736 -0.51328 -0.46527 C -0.51458 -0.47222 -0.51458 -0.46944 -0.51458 -0.47361 L -0.51576 -0.47152 " pathEditMode="relative" ptsTypes="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741 L 0.00065 -0.00741 C -0.00417 -0.00671 -0.00899 -0.00509 -0.01367 -0.00509 C -0.01654 -0.00509 -0.01927 -0.00695 -0.02201 -0.00741 C -0.03112 -0.00834 -0.04024 -0.0088 -0.04948 -0.00949 C -0.05221 -0.01019 -0.05508 -0.01042 -0.05781 -0.01158 C -0.05977 -0.0125 -0.06159 -0.01505 -0.06367 -0.01574 C -0.0668 -0.01713 -0.07005 -0.01713 -0.07318 -0.01806 C -0.07565 -0.01852 -0.078 -0.01945 -0.08034 -0.02014 L -0.46367 -0.01806 C -0.52852 -0.01713 -0.29063 -0.00116 -0.49701 -0.01806 C -0.51406 -0.02801 -0.49636 -0.01783 -0.50899 -0.02431 C -0.51016 -0.025 -0.51133 -0.02593 -0.5125 -0.02639 C -0.52305 -0.03171 -0.51224 -0.0257 -0.52083 -0.03056 C -0.52122 -0.02847 -0.52227 -0.02662 -0.52201 -0.02431 C -0.52175 -0.02176 -0.52031 -0.02014 -0.51966 -0.01806 C -0.51953 -0.01736 -0.51966 -0.01644 -0.51966 -0.01574 " pathEditMode="relative" ptsTypes="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1296 L 0.00065 -0.01296 C -0.00417 -0.01227 -0.00899 -0.01204 -0.01367 -0.01088 C -0.01836 -0.00995 -0.01914 -0.00533 -0.02318 -0.00046 C -0.02474 0.00139 -0.0263 0.00255 -0.028 0.00393 C -0.02917 0.00463 -0.03034 0.00509 -0.03151 0.00602 C -0.03359 0.00741 -0.03555 0.00856 -0.0375 0.01018 C -0.03919 0.01157 -0.04076 0.01296 -0.04232 0.01435 C -0.04349 0.01574 -0.04453 0.01759 -0.04583 0.01875 C -0.04701 0.01967 -0.04831 0.01991 -0.04948 0.02083 C -0.05065 0.02199 -0.05169 0.02384 -0.053 0.025 C -0.05456 0.02662 -0.05625 0.02778 -0.05781 0.02917 C -0.05899 0.03055 -0.06003 0.03217 -0.06133 0.03356 C -0.06289 0.03518 -0.06458 0.03611 -0.06615 0.03773 C -0.06732 0.03912 -0.06836 0.04074 -0.06966 0.0419 C -0.07122 0.04352 -0.07292 0.04467 -0.07448 0.0463 C -0.08464 0.05717 -0.078 0.05255 -0.08516 0.05671 C -0.0931 0.07106 -0.08386 0.05671 -0.09349 0.06528 C -0.10794 0.07801 -0.09089 0.06736 -0.10182 0.07384 C -0.11029 0.0838 -0.09974 0.0713 -0.11016 0.08426 C -0.11133 0.08588 -0.11237 0.0875 -0.11367 0.08866 C -0.11484 0.08958 -0.11615 0.09005 -0.11732 0.09074 C -0.13034 0.10602 -0.11029 0.08333 -0.12565 0.09699 C -0.13997 0.10995 -0.12305 0.09907 -0.13399 0.10555 C -0.13516 0.10694 -0.13633 0.10833 -0.1375 0.10972 C -0.13919 0.1118 -0.1405 0.11458 -0.14232 0.1162 C -0.14453 0.11805 -0.14701 0.11898 -0.14948 0.12037 L -0.153 0.12245 C -0.15417 0.12454 -0.15508 0.12731 -0.15651 0.1287 C -0.15794 0.13032 -0.15977 0.13009 -0.16133 0.13102 C -0.16693 0.1338 -0.16328 0.13241 -0.16966 0.13727 C -0.17083 0.13819 -0.17214 0.13842 -0.17331 0.13935 C -0.17448 0.14051 -0.17552 0.14259 -0.17682 0.14352 C -0.18216 0.14768 -0.18047 0.14375 -0.18516 0.14792 C -0.18724 0.14977 -0.18906 0.15231 -0.19115 0.15417 C -0.19518 0.1581 -0.19844 0.16065 -0.203 0.16273 C -0.21055 0.16597 -0.21172 0.1669 -0.21849 0.16898 C -0.22774 0.17199 -0.22292 0.16944 -0.22917 0.17338 C -0.23034 0.17477 -0.23151 0.17639 -0.23281 0.17755 C -0.2362 0.18055 -0.23984 0.18009 -0.24349 0.18171 C -0.24596 0.18287 -0.25065 0.18588 -0.25065 0.18588 C -0.25182 0.18727 -0.25313 0.18842 -0.25417 0.19028 C -0.25677 0.19421 -0.25859 0.19954 -0.26133 0.20301 C -0.26367 0.20579 -0.26576 0.21018 -0.26849 0.21134 C -0.27005 0.21204 -0.27175 0.21273 -0.27331 0.21342 C -0.27565 0.21481 -0.278 0.2169 -0.28034 0.21782 C -0.28242 0.21852 -0.28438 0.21898 -0.28633 0.21991 C -0.28919 0.22106 -0.2918 0.22338 -0.29466 0.22407 C -0.30182 0.22616 -0.30912 0.22592 -0.31615 0.22824 L -0.32201 0.23055 L -0.39466 0.22824 C -0.39714 0.22824 -0.39948 0.22662 -0.40182 0.22616 C -0.40703 0.22523 -0.41211 0.225 -0.41732 0.22407 C -0.42136 0.22338 -0.42526 0.22268 -0.42917 0.22199 C -0.44011 0.21227 -0.43047 0.21944 -0.453 0.21551 C -0.45677 0.21505 -0.46419 0.21088 -0.46732 0.20926 C -0.46849 0.20856 -0.46966 0.20764 -0.47083 0.20717 C -0.47331 0.20625 -0.47565 0.20579 -0.478 0.20509 C -0.48047 0.2037 -0.48268 0.20092 -0.48516 0.20069 L -0.52083 0.19861 " pathEditMode="relative" ptsTypes="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533 L 0.00182 -0.00533 C -0.01406 -0.00394 -0.02995 -0.00324 -0.04583 -0.00116 C -0.05221 -0.00023 -0.05859 0.00208 -0.06484 0.00301 C -0.0724 0.00417 -0.07995 0.0044 -0.0875 0.00532 L -0.24466 0.00301 C -0.24675 0.00301 -0.24857 0.00139 -0.25065 0.00092 C -0.25938 -0.00139 -0.2681 -0.00394 -0.27682 -0.00533 C -0.2875 -0.00718 -0.29206 -0.00764 -0.303 -0.01181 C -0.30586 -0.01273 -0.30846 -0.01505 -0.31133 -0.01597 C -0.36823 -0.03287 -0.31263 -0.01389 -0.33867 -0.02222 C -0.34076 -0.02292 -0.34271 -0.02338 -0.34466 -0.02454 C -0.34714 -0.0257 -0.34935 -0.02778 -0.35182 -0.02871 C -0.35781 -0.03079 -0.36367 -0.0338 -0.36966 -0.03496 C -0.37682 -0.03658 -0.38399 -0.03634 -0.39115 -0.03704 C -0.39271 -0.03866 -0.39427 -0.04005 -0.39583 -0.04144 C -0.40078 -0.04514 -0.39935 -0.0419 -0.40534 -0.04769 C -0.40964 -0.05185 -0.41263 -0.05764 -0.41732 -0.06042 C -0.42136 -0.06296 -0.42331 -0.06158 -0.42682 -0.06458 C -0.43724 -0.07384 -0.428 -0.06968 -0.43984 -0.07315 C -0.44115 -0.07454 -0.44219 -0.07639 -0.44349 -0.07732 C -0.45573 -0.08658 -0.45091 -0.08171 -0.46133 -0.08588 C -0.4625 -0.08634 -0.46367 -0.08727 -0.46484 -0.08796 C -0.4681 -0.08958 -0.47122 -0.09121 -0.47448 -0.09213 L -0.49583 -0.09861 L -0.503 -0.1007 L -0.51016 -0.10278 C -0.51328 -0.10208 -0.51641 -0.1007 -0.51966 -0.1007 C -0.52943 -0.1007 -0.52305 -0.10394 -0.52083 -0.10486 C -0.52044 -0.10509 -0.52005 -0.10486 -0.51966 -0.10486 " pathEditMode="relative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1.48148E-6 C -0.00169 0.00486 -0.00274 0.01065 -0.00482 0.01528 C -0.00729 0.02083 -0.01211 0.02222 -0.0155 0.02477 C -0.03438 0.03819 -0.00859 0.02014 -0.02383 0.03264 C -0.025 0.03333 -0.0263 0.03356 -0.02747 0.03449 C -0.02904 0.03565 -0.0306 0.0375 -0.03216 0.03819 C -0.03372 0.03935 -0.03542 0.03935 -0.03698 0.04051 C -0.03867 0.0412 -0.04024 0.04282 -0.04167 0.04421 C -0.04297 0.04514 -0.04388 0.04745 -0.04531 0.04792 C -0.04753 0.0493 -0.05 0.0493 -0.05247 0.05 C -0.0612 0.05949 -0.05026 0.04768 -0.06081 0.05764 C -0.06354 0.06018 -0.06654 0.06435 -0.06914 0.06736 C -0.07031 0.06875 -0.07149 0.06991 -0.07266 0.07129 C -0.078 0.08403 -0.07175 0.07153 -0.07865 0.0787 C -0.08008 0.08055 -0.08086 0.0831 -0.08216 0.08472 C -0.08333 0.08611 -0.08464 0.08704 -0.08581 0.08842 C -0.09297 0.09838 -0.0875 0.09467 -0.09414 0.09815 C -0.103 0.10764 -0.09206 0.09537 -0.1013 0.10787 C -0.10234 0.10949 -0.10378 0.11018 -0.10482 0.1118 C -0.10612 0.11342 -0.10703 0.11574 -0.10833 0.11736 C -0.11068 0.12037 -0.11354 0.12176 -0.1155 0.12523 C -0.12721 0.14421 -0.11354 0.12268 -0.125 0.13866 C -0.13294 0.15 -0.12435 0.13981 -0.13203 0.14838 C -0.13477 0.15486 -0.13451 0.15555 -0.13919 0.15995 C -0.14037 0.16088 -0.14167 0.16111 -0.14284 0.16204 C -0.1444 0.16296 -0.14609 0.16435 -0.14753 0.16574 C -0.15352 0.17176 -0.15221 0.17338 -0.15951 0.17917 C -0.16107 0.18055 -0.16263 0.18148 -0.16419 0.1831 C -0.1655 0.18426 -0.16641 0.18588 -0.16784 0.18704 C -0.16927 0.18796 -0.17096 0.18819 -0.17253 0.18889 C -0.17656 0.19861 -0.17292 0.19213 -0.18086 0.19838 C -0.18216 0.19954 -0.1832 0.20139 -0.18451 0.20254 C -0.18555 0.20324 -0.18685 0.20347 -0.18802 0.2044 C -0.18932 0.20532 -0.19037 0.20717 -0.19154 0.2081 C -0.19271 0.20903 -0.19401 0.20926 -0.19518 0.20995 C -0.19675 0.21134 -0.19831 0.21273 -0.19987 0.21412 C -0.20104 0.21458 -0.20234 0.21481 -0.20352 0.21597 C -0.20599 0.21805 -0.20833 0.22083 -0.21068 0.22361 C -0.21224 0.22546 -0.21367 0.22778 -0.21537 0.2294 C -0.21654 0.23055 -0.21784 0.23079 -0.21901 0.23125 C -0.22018 0.23264 -0.22122 0.23426 -0.22253 0.23518 C -0.22487 0.2368 -0.22969 0.23889 -0.22969 0.23912 C -0.23086 0.24051 -0.23203 0.24167 -0.2332 0.24305 C -0.23698 0.24629 -0.23841 0.24629 -0.24154 0.25046 C -0.24284 0.25254 -0.24388 0.25463 -0.24518 0.25648 C -0.24818 0.26042 -0.2487 0.26018 -0.25234 0.26227 C -0.25352 0.26342 -0.25482 0.26458 -0.25586 0.26597 C -0.25912 0.27037 -0.25925 0.27292 -0.26302 0.27569 C -0.26524 0.27731 -0.26758 0.27824 -0.27005 0.2794 L -0.27357 0.28148 C -0.27474 0.28217 -0.27591 0.2831 -0.27721 0.28356 L -0.28555 0.28542 C -0.28906 0.28611 -0.29271 0.28657 -0.29622 0.28727 L -0.30573 0.28912 C -0.3069 0.28981 -0.30807 0.29074 -0.30925 0.29097 C -0.31133 0.2919 -0.31328 0.29329 -0.31524 0.29329 C -0.34701 0.29329 -0.37878 0.29167 -0.41042 0.29097 C -0.41393 0.29004 -0.42005 0.28796 -0.42344 0.28727 C -0.42826 0.28634 -0.43294 0.28611 -0.43776 0.28542 C -0.44011 0.28495 -0.44245 0.28379 -0.44492 0.28356 C -0.44922 0.28264 -0.45365 0.28217 -0.45794 0.28148 C -0.46198 0.28032 -0.46589 0.27847 -0.46992 0.27754 C -0.47617 0.27639 -0.48255 0.27639 -0.48893 0.27569 C -0.49284 0.27523 -0.49688 0.27454 -0.50078 0.27384 C -0.50326 0.27338 -0.5056 0.27245 -0.50794 0.27176 C -0.51003 0.27129 -0.51198 0.27037 -0.51393 0.26991 C -0.51823 0.26921 -0.52682 0.26805 -0.52682 0.26829 " pathEditMode="relative" rAng="0" ptsTypes="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4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-3.7037E-6 C -0.00052 0.0051 -0.00013 0.01088 -0.00131 0.01574 C -0.00391 0.02755 -0.00873 0.02732 -0.01315 0.03704 C -0.01511 0.04144 -0.01615 0.04468 -0.01914 0.04769 C -0.02565 0.05486 -0.02357 0.04746 -0.03099 0.05857 C -0.03894 0.07037 -0.03047 0.05926 -0.03815 0.06574 C -0.04063 0.0676 -0.04258 0.0713 -0.04532 0.07269 C -0.05508 0.07755 -0.05 0.07593 -0.06081 0.07824 C -0.06198 0.07871 -0.06315 0.07917 -0.06433 0.07986 C -0.06602 0.08079 -0.06745 0.08241 -0.06914 0.08334 C -0.07188 0.08496 -0.07461 0.08588 -0.07748 0.08681 C -0.08464 0.08936 -0.09297 0.08982 -0.1 0.09051 C -0.10873 0.09399 -0.10769 0.09399 -0.12136 0.09422 L -0.3069 0.09584 C -0.31081 0.09699 -0.31472 0.09861 -0.31875 0.09931 C -0.32318 0.10024 -0.32748 0.10139 -0.3319 0.10139 C -0.36068 0.10139 -0.38972 0.1 -0.41862 0.09931 C -0.42266 0.09885 -0.42657 0.09838 -0.4306 0.09769 C -0.43256 0.09723 -0.43451 0.09653 -0.43659 0.09584 C -0.44844 0.09283 -0.44883 0.09283 -0.45899 0.09051 C -0.46654 0.09121 -0.47409 0.09144 -0.48164 0.09236 C -0.48295 0.0926 -0.48399 0.09375 -0.48516 0.09422 C -0.48789 0.09514 -0.49206 0.09561 -0.4948 0.09769 C -0.49597 0.09861 -0.49701 0.10024 -0.49831 0.10139 C -0.50144 0.10394 -0.50326 0.1051 -0.50664 0.10649 C -0.50821 0.10718 -0.5099 0.10764 -0.51146 0.10834 C -0.51263 0.1088 -0.51381 0.10973 -0.51498 0.11019 C -0.52709 0.11343 -0.5211 0.10926 -0.5267 0.11389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4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301 L 2.29167E-6 -0.00278 C -0.01758 0.00833 -0.01328 0.00695 -0.03933 0.01343 C -0.08177 0.02408 -0.08138 0.02246 -0.12018 0.02546 C -0.12969 0.02431 -0.13919 0.025 -0.1487 0.02269 C -0.15469 0.0213 -0.15664 0.01551 -0.16172 0.01343 C -0.17005 0.01019 -0.17839 0.00625 -0.18672 0.00394 C -0.22878 -0.00694 -0.21576 0.00255 -0.25456 -0.0125 C -0.26302 -0.01551 -0.27435 -0.02292 -0.28294 -0.02893 C -0.28607 -0.03102 -0.28919 -0.03379 -0.29245 -0.03588 C -0.29909 -0.04028 -0.30586 -0.04444 -0.31263 -0.04768 C -0.31537 -0.04907 -0.31823 -0.0493 -0.32097 -0.05 L -0.33281 -0.05926 C -0.33399 -0.06018 -0.33529 -0.06018 -0.33633 -0.0618 C -0.34623 -0.07477 -0.33281 -0.06319 -0.34466 -0.07569 C -0.35339 -0.08518 -0.35235 -0.08148 -0.36133 -0.0875 C -0.36419 -0.08958 -0.36706 -0.09167 -0.36966 -0.09467 C -0.37149 -0.09653 -0.37266 -0.10046 -0.37448 -0.10162 C -0.37826 -0.10417 -0.38242 -0.10463 -0.38633 -0.10625 C -0.39362 -0.10995 -0.40065 -0.11342 -0.40768 -0.11805 C -0.40886 -0.11898 -0.41003 -0.11991 -0.4112 -0.12037 C -0.41354 -0.12153 -0.41602 -0.12199 -0.41836 -0.12268 C -0.41953 -0.1243 -0.42058 -0.12731 -0.42201 -0.12731 C -0.45248 -0.12731 -0.51354 -0.12268 -0.51354 -0.12245 C -0.52214 -0.1162 -0.51706 -0.12129 -0.52422 -0.11111 C -0.52539 -0.10949 -0.52761 -0.10625 -0.52761 -0.10602 " pathEditMode="relative" rAng="0" ptsTypes="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648 L 0.00209 -0.00648 L -0.25625 -0.01088 C -0.26146 -0.01088 -0.26666 -0.01203 -0.27174 -0.01296 C -0.27812 -0.01412 -0.2845 -0.01574 -0.29088 -0.01713 C -0.29362 -0.01852 -0.29635 -0.0206 -0.29922 -0.02129 C -0.31679 -0.02569 -0.33737 -0.02639 -0.35508 -0.03403 C -0.3612 -0.0368 -0.36705 -0.0412 -0.37291 -0.04467 C -0.39179 -0.05578 -0.35742 -0.03565 -0.38125 -0.04884 C -0.40026 -0.05949 -0.38945 -0.05555 -0.40273 -0.05949 C -0.40469 -0.06157 -0.40664 -0.06412 -0.40872 -0.06574 C -0.41107 -0.06782 -0.41875 -0.06921 -0.42057 -0.07014 C -0.42344 -0.07129 -0.42617 -0.07245 -0.4289 -0.0743 C -0.4306 -0.07546 -0.43203 -0.07731 -0.43372 -0.07847 C -0.43528 -0.07963 -0.43685 -0.07986 -0.43841 -0.08055 C -0.44127 -0.08194 -0.44401 -0.08333 -0.44674 -0.08495 C -0.45937 -0.09166 -0.44896 -0.0868 -0.45872 -0.0912 C -0.46419 -0.09768 -0.46054 -0.09444 -0.46823 -0.09745 C -0.47344 -0.09953 -0.47422 -0.10092 -0.48008 -0.10185 C -0.48646 -0.10278 -0.49284 -0.10324 -0.49922 -0.10393 C -0.50078 -0.10463 -0.50234 -0.10532 -0.5039 -0.10602 C -0.50508 -0.10671 -0.50625 -0.10787 -0.50755 -0.1081 C -0.51341 -0.10926 -0.5194 -0.10949 -0.52539 -0.11018 C -0.52969 -0.11273 -0.52773 -0.11227 -0.53125 -0.11227 " pathEditMode="relative" ptsTypes="AAAAAAAAAA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2894 L 2.29167E-6 -0.02871 C -0.00482 -0.02686 -0.00977 -0.0257 -0.01433 -0.02269 C -0.01654 -0.0213 -0.01823 -0.01829 -0.02031 -0.01644 C -0.02227 -0.01459 -0.02435 -0.01389 -0.0263 -0.01204 C -0.02839 -0.01019 -0.03008 -0.00764 -0.03216 -0.00579 C -0.03334 -0.00486 -0.03464 -0.00463 -0.03581 -0.00371 C -0.03737 -0.00232 -0.03893 -0.00047 -0.0405 0.00046 C -0.04206 0.00162 -0.04375 0.00162 -0.04531 0.00277 C -0.04896 0.00509 -0.05248 0.00833 -0.05599 0.01111 C -0.05768 0.0125 -0.05912 0.01435 -0.06081 0.01527 C -0.06276 0.01643 -0.06472 0.01689 -0.06667 0.01759 C -0.06836 0.01967 -0.06979 0.02222 -0.07149 0.02384 C -0.07331 0.02569 -0.07539 0.02685 -0.07748 0.02801 C -0.08672 0.03356 -0.08607 0.0324 -0.09649 0.03449 C -0.11211 0.04143 -0.09063 0.03032 -0.10482 0.04282 C -0.10664 0.04444 -0.10886 0.04421 -0.11081 0.0449 C -0.11433 0.0493 -0.11485 0.05023 -0.11914 0.05347 C -0.12031 0.05439 -0.12149 0.05486 -0.12266 0.05555 C -0.12474 0.05694 -0.12656 0.05856 -0.12865 0.05972 C -0.13021 0.06064 -0.1319 0.06088 -0.13334 0.06203 C -0.1474 0.07106 -0.13672 0.06504 -0.14649 0.07245 C -0.14766 0.07338 -0.14883 0.07407 -0.15 0.07453 C -0.15404 0.07662 -0.15664 0.07731 -0.16081 0.07893 C -0.17422 0.08842 -0.15755 0.07731 -0.17748 0.08726 C -0.17956 0.08842 -0.18138 0.09027 -0.18334 0.09166 C -0.18581 0.09305 -0.18815 0.09444 -0.1905 0.09583 C -0.1905 0.09606 -0.20248 0.10115 -0.20482 0.10208 C -0.20638 0.10277 -0.20808 0.10324 -0.20964 0.10416 C -0.21081 0.10486 -0.21198 0.10555 -0.21315 0.10625 C -0.2181 0.10995 -0.21719 0.11064 -0.22162 0.11273 L -0.23112 0.11689 C -0.23216 0.11828 -0.23334 0.12014 -0.23464 0.12106 C -0.23568 0.12222 -0.23698 0.12245 -0.23815 0.12338 C -0.24011 0.12453 -0.24219 0.12592 -0.24414 0.12754 C -0.24727 0.13009 -0.25052 0.1331 -0.25365 0.13588 C -0.25521 0.1375 -0.2569 0.13912 -0.25847 0.14027 C -0.26081 0.14166 -0.26341 0.14189 -0.2655 0.14444 C -0.27018 0.15 -0.26771 0.14791 -0.27266 0.15069 C -0.28229 0.16805 -0.26979 0.14791 -0.28099 0.15926 C -0.28242 0.16064 -0.28321 0.16389 -0.28464 0.16551 C -0.28711 0.16898 -0.28998 0.17014 -0.29297 0.17199 C -0.29805 0.1787 -0.30039 0.18264 -0.30716 0.1868 L -0.31433 0.19097 C -0.32175 0.19976 -0.31341 0.1912 -0.325 0.19745 C -0.32669 0.19814 -0.32813 0.20069 -0.32982 0.20162 C -0.33177 0.20277 -0.33386 0.20277 -0.33581 0.2037 C -0.33698 0.20416 -0.33815 0.20532 -0.33933 0.20578 C -0.34167 0.20671 -0.34414 0.20694 -0.34649 0.20787 C -0.36628 0.21597 -0.34427 0.20902 -0.36198 0.21435 C -0.36472 0.21643 -0.36745 0.21898 -0.37031 0.2206 C -0.37331 0.22222 -0.38646 0.22453 -0.38815 0.22476 C -0.3905 0.22615 -0.39284 0.22893 -0.39531 0.22916 C -0.41888 0.23032 -0.42175 0.22893 -0.43815 0.22476 C -0.43933 0.22407 -0.4405 0.22338 -0.44167 0.22268 C -0.44362 0.22176 -0.44571 0.22176 -0.44766 0.2206 C -0.44935 0.21967 -0.45078 0.21736 -0.45248 0.21643 C -0.4543 0.21527 -0.45638 0.21504 -0.45834 0.21435 C -0.46003 0.21365 -0.46159 0.21296 -0.46315 0.21226 C -0.46433 0.21157 -0.4655 0.21041 -0.46667 0.20995 C -0.46901 0.20902 -0.47149 0.20856 -0.47383 0.20787 C -0.48177 0.20578 -0.48985 0.20439 -0.49766 0.20162 C -0.51315 0.19606 -0.49388 0.20347 -0.50964 0.19514 C -0.51146 0.19421 -0.51354 0.19375 -0.5155 0.19305 C -0.51667 0.19166 -0.51771 0.18958 -0.51914 0.18889 C -0.52136 0.1875 -0.52617 0.1868 -0.52617 0.18703 " pathEditMode="relative" rAng="0" ptsTypes="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F2D2D50-BB58-400C-9BBD-1853FE117718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54D56CE-8BAA-44C0-B772-E227C30D71ED}"/>
              </a:ext>
            </a:extLst>
          </p:cNvPr>
          <p:cNvSpPr txBox="1"/>
          <p:nvPr/>
        </p:nvSpPr>
        <p:spPr>
          <a:xfrm>
            <a:off x="2570805" y="1382147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علامَةَ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أمامَ الإجابَةِ الصّحيحةِ: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7702F49-D210-4FD6-99DE-998C6494DD69}"/>
              </a:ext>
            </a:extLst>
          </p:cNvPr>
          <p:cNvSpPr txBox="1"/>
          <p:nvPr/>
        </p:nvSpPr>
        <p:spPr>
          <a:xfrm>
            <a:off x="2892782" y="2186769"/>
            <a:ext cx="8326166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ينْقُلُ الرّاوي أحداثَ القصّةِ على نحوٍ: 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191D3E-06A8-4267-8EB9-E8E130DAFCAB}"/>
              </a:ext>
            </a:extLst>
          </p:cNvPr>
          <p:cNvSpPr/>
          <p:nvPr/>
        </p:nvSpPr>
        <p:spPr>
          <a:xfrm>
            <a:off x="6857203" y="3425562"/>
            <a:ext cx="4361745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مُتَقطِّعٍ غَيْرِ مُتَتابِعٍ في الزّمنِ.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2048BBA-6368-410C-8397-2FCD25AFF36B}"/>
              </a:ext>
            </a:extLst>
          </p:cNvPr>
          <p:cNvSpPr/>
          <p:nvPr/>
        </p:nvSpPr>
        <p:spPr>
          <a:xfrm>
            <a:off x="1378858" y="3429000"/>
            <a:ext cx="4361745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مُتَسَلْسِلٍ مُتَتابِعٍ في الزّمَنِ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6704158-6268-403D-BA4E-512E11F78CD1}"/>
              </a:ext>
            </a:extLst>
          </p:cNvPr>
          <p:cNvSpPr txBox="1"/>
          <p:nvPr/>
        </p:nvSpPr>
        <p:spPr>
          <a:xfrm>
            <a:off x="1378858" y="3230484"/>
            <a:ext cx="79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ebdings" panose="05030102010509060703" pitchFamily="18" charset="2"/>
              </a:rPr>
              <a:t></a:t>
            </a:r>
            <a:endParaRPr lang="en-US" sz="36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97EF641-2756-41ED-B216-611F23ED3383}"/>
              </a:ext>
            </a:extLst>
          </p:cNvPr>
          <p:cNvSpPr/>
          <p:nvPr/>
        </p:nvSpPr>
        <p:spPr>
          <a:xfrm>
            <a:off x="1378858" y="4982299"/>
            <a:ext cx="6959788" cy="9434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نَقْلَ الأحداثِ على نحوٍ مُتسلْسِلٍ ومتتابِعٍ في الزّمنِ يُسَمّى سردًا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خطّيًّا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FAAE5B80-C585-41D0-8DA1-FCF2C6A6DEC1}"/>
              </a:ext>
            </a:extLst>
          </p:cNvPr>
          <p:cNvSpPr/>
          <p:nvPr/>
        </p:nvSpPr>
        <p:spPr>
          <a:xfrm>
            <a:off x="8737600" y="4806022"/>
            <a:ext cx="2989943" cy="1278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أنّ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140B29-979D-4905-8391-FB666B6C93DB}"/>
              </a:ext>
            </a:extLst>
          </p:cNvPr>
          <p:cNvSpPr txBox="1">
            <a:spLocks/>
          </p:cNvSpPr>
          <p:nvPr/>
        </p:nvSpPr>
        <p:spPr>
          <a:xfrm>
            <a:off x="9119661" y="154304"/>
            <a:ext cx="12761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أفهمُ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73843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552685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BEAC676-A49D-4161-804F-35AC4C9B8EA0}"/>
              </a:ext>
            </a:extLst>
          </p:cNvPr>
          <p:cNvSpPr/>
          <p:nvPr/>
        </p:nvSpPr>
        <p:spPr>
          <a:xfrm>
            <a:off x="161647" y="105331"/>
            <a:ext cx="4818316" cy="424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تسلسُلُ الأحداثِ في النصِّ السّرديّ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B92A48-717D-4C29-B107-83AA12130D8C}"/>
              </a:ext>
            </a:extLst>
          </p:cNvPr>
          <p:cNvSpPr txBox="1"/>
          <p:nvPr/>
        </p:nvSpPr>
        <p:spPr>
          <a:xfrm>
            <a:off x="1302151" y="996081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الشّكلَ الآتيَ بما يُناسِبُ بالرّجوعِ إلى النّصِّ السّابِقِ: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00CD3888-1043-4760-BB6D-4E52883F6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843839"/>
              </p:ext>
            </p:extLst>
          </p:nvPr>
        </p:nvGraphicFramePr>
        <p:xfrm>
          <a:off x="3372411" y="2639974"/>
          <a:ext cx="8546066" cy="340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29EE970-FC20-44CC-BB9E-645E3DF323C0}"/>
              </a:ext>
            </a:extLst>
          </p:cNvPr>
          <p:cNvSpPr txBox="1"/>
          <p:nvPr/>
        </p:nvSpPr>
        <p:spPr>
          <a:xfrm>
            <a:off x="1715106" y="1443538"/>
            <a:ext cx="10116146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يمكِنُ أن نُقَسِّمَ النصَّ إلى المراحِلِ الثلاثِ الآتيَةِ وفْقًا لتسَلْسُلِ الأحداثِ وتطوُّرِها: 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7A803EC-9511-447F-A41F-82111FEDB0D5}"/>
              </a:ext>
            </a:extLst>
          </p:cNvPr>
          <p:cNvSpPr txBox="1"/>
          <p:nvPr/>
        </p:nvSpPr>
        <p:spPr>
          <a:xfrm>
            <a:off x="6098650" y="2903153"/>
            <a:ext cx="17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بدايةِ النصِّ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6253500-B488-4A5D-BD44-4E606120F51D}"/>
              </a:ext>
            </a:extLst>
          </p:cNvPr>
          <p:cNvSpPr txBox="1"/>
          <p:nvPr/>
        </p:nvSpPr>
        <p:spPr>
          <a:xfrm>
            <a:off x="3372411" y="2887767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شَطْرٌ من اللّيلِ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63DB476-C5F3-477E-83D0-A927B71F1011}"/>
              </a:ext>
            </a:extLst>
          </p:cNvPr>
          <p:cNvSpPr txBox="1"/>
          <p:nvPr/>
        </p:nvSpPr>
        <p:spPr>
          <a:xfrm>
            <a:off x="5647822" y="3959976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ولمّا طابَ السَّمَرُ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2DA7961-447E-41D5-BE71-9AE0799F0A22}"/>
              </a:ext>
            </a:extLst>
          </p:cNvPr>
          <p:cNvSpPr txBox="1"/>
          <p:nvPr/>
        </p:nvSpPr>
        <p:spPr>
          <a:xfrm>
            <a:off x="3302563" y="4003518"/>
            <a:ext cx="235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فلماذا غيّرتَ رأيَكَ؟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448885D-095D-49EF-B28B-DE8152AA328F}"/>
              </a:ext>
            </a:extLst>
          </p:cNvPr>
          <p:cNvSpPr txBox="1"/>
          <p:nvPr/>
        </p:nvSpPr>
        <p:spPr>
          <a:xfrm>
            <a:off x="5626148" y="5189395"/>
            <a:ext cx="25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ومِن دونِ أن يجيبَ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4A3FD42-E414-4674-AF2B-D48D68482EC3}"/>
              </a:ext>
            </a:extLst>
          </p:cNvPr>
          <p:cNvSpPr txBox="1"/>
          <p:nvPr/>
        </p:nvSpPr>
        <p:spPr>
          <a:xfrm>
            <a:off x="3317077" y="5169117"/>
            <a:ext cx="23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النصّ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CE557C-7D11-4BFA-A02D-782F65CEE78D}"/>
              </a:ext>
            </a:extLst>
          </p:cNvPr>
          <p:cNvSpPr txBox="1">
            <a:spLocks/>
          </p:cNvSpPr>
          <p:nvPr/>
        </p:nvSpPr>
        <p:spPr>
          <a:xfrm>
            <a:off x="9119661" y="154304"/>
            <a:ext cx="12761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8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1262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Webdings</vt:lpstr>
      <vt:lpstr>Office Theme</vt:lpstr>
      <vt:lpstr>تَسَلْسُلُ الأَحْداثِ في النَّصِّ السَّرْدِيِّ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الدَّرسُ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خولة</dc:creator>
  <cp:lastModifiedBy>nabeel buhaza</cp:lastModifiedBy>
  <cp:revision>70</cp:revision>
  <dcterms:modified xsi:type="dcterms:W3CDTF">2021-02-15T08:32:51Z</dcterms:modified>
</cp:coreProperties>
</file>