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a" ContentType="audio/x-ms-wma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"/>
  </p:notesMasterIdLst>
  <p:sldIdLst>
    <p:sldId id="264" r:id="rId2"/>
    <p:sldId id="258" r:id="rId3"/>
    <p:sldId id="296" r:id="rId4"/>
    <p:sldId id="343" r:id="rId5"/>
    <p:sldId id="309" r:id="rId6"/>
    <p:sldId id="321" r:id="rId7"/>
    <p:sldId id="344" r:id="rId8"/>
    <p:sldId id="322" r:id="rId9"/>
    <p:sldId id="345" r:id="rId10"/>
    <p:sldId id="348" r:id="rId11"/>
    <p:sldId id="331" r:id="rId12"/>
    <p:sldId id="332" r:id="rId13"/>
    <p:sldId id="349" r:id="rId14"/>
    <p:sldId id="276" r:id="rId15"/>
    <p:sldId id="339" r:id="rId16"/>
    <p:sldId id="341" r:id="rId17"/>
    <p:sldId id="290" r:id="rId1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FF99"/>
    <a:srgbClr val="F0FFE7"/>
    <a:srgbClr val="D7E7F5"/>
    <a:srgbClr val="DDFECA"/>
    <a:srgbClr val="BDFD99"/>
    <a:srgbClr val="00FFFF"/>
    <a:srgbClr val="CC00CC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2CC570-1B99-4860-A885-2E3BE07268B9}" v="127" dt="2020-09-28T10:04:43.7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4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ulhameed Hamed Mohammed" userId="72b6c4c3-b8a4-4ddf-b0f7-c9d8b1a2987e" providerId="ADAL" clId="{ED072AE9-7D86-4D74-84AB-6A1817D9128E}"/>
    <pc:docChg chg="undo custSel addSld delSld modSld sldOrd modMainMaster">
      <pc:chgData name="Abdulhameed Hamed Mohammed" userId="72b6c4c3-b8a4-4ddf-b0f7-c9d8b1a2987e" providerId="ADAL" clId="{ED072AE9-7D86-4D74-84AB-6A1817D9128E}" dt="2020-07-13T08:33:20.997" v="818" actId="1076"/>
      <pc:docMkLst>
        <pc:docMk/>
      </pc:docMkLst>
      <pc:sldChg chg="addSp delSp modSp mod">
        <pc:chgData name="Abdulhameed Hamed Mohammed" userId="72b6c4c3-b8a4-4ddf-b0f7-c9d8b1a2987e" providerId="ADAL" clId="{ED072AE9-7D86-4D74-84AB-6A1817D9128E}" dt="2020-07-13T07:22:09.888" v="159" actId="14100"/>
        <pc:sldMkLst>
          <pc:docMk/>
          <pc:sldMk cId="0" sldId="258"/>
        </pc:sldMkLst>
        <pc:spChg chg="add del mod">
          <ac:chgData name="Abdulhameed Hamed Mohammed" userId="72b6c4c3-b8a4-4ddf-b0f7-c9d8b1a2987e" providerId="ADAL" clId="{ED072AE9-7D86-4D74-84AB-6A1817D9128E}" dt="2020-06-28T14:27:12.031" v="9" actId="478"/>
          <ac:spMkLst>
            <pc:docMk/>
            <pc:sldMk cId="0" sldId="258"/>
            <ac:spMk id="3" creationId="{93C0FF1A-869F-47ED-A6B1-9C0B1E11C207}"/>
          </ac:spMkLst>
        </pc:spChg>
        <pc:spChg chg="mod">
          <ac:chgData name="Abdulhameed Hamed Mohammed" userId="72b6c4c3-b8a4-4ddf-b0f7-c9d8b1a2987e" providerId="ADAL" clId="{ED072AE9-7D86-4D74-84AB-6A1817D9128E}" dt="2020-07-13T07:22:09.888" v="159" actId="14100"/>
          <ac:spMkLst>
            <pc:docMk/>
            <pc:sldMk cId="0" sldId="258"/>
            <ac:spMk id="7" creationId="{401E4067-F5ED-46F2-BB6E-604F9007B424}"/>
          </ac:spMkLst>
        </pc:spChg>
        <pc:spChg chg="add mod">
          <ac:chgData name="Abdulhameed Hamed Mohammed" userId="72b6c4c3-b8a4-4ddf-b0f7-c9d8b1a2987e" providerId="ADAL" clId="{ED072AE9-7D86-4D74-84AB-6A1817D9128E}" dt="2020-06-28T14:27:47.557" v="15" actId="20577"/>
          <ac:spMkLst>
            <pc:docMk/>
            <pc:sldMk cId="0" sldId="258"/>
            <ac:spMk id="8" creationId="{14CE87E7-A9BD-43E7-94FE-B3CBE6BC8F7B}"/>
          </ac:spMkLst>
        </pc:spChg>
        <pc:spChg chg="mod">
          <ac:chgData name="Abdulhameed Hamed Mohammed" userId="72b6c4c3-b8a4-4ddf-b0f7-c9d8b1a2987e" providerId="ADAL" clId="{ED072AE9-7D86-4D74-84AB-6A1817D9128E}" dt="2020-07-13T07:22:09.888" v="159" actId="14100"/>
          <ac:spMkLst>
            <pc:docMk/>
            <pc:sldMk cId="0" sldId="258"/>
            <ac:spMk id="10" creationId="{857211A5-53ED-4D76-B083-D6D585F4B772}"/>
          </ac:spMkLst>
        </pc:spChg>
        <pc:spChg chg="mod">
          <ac:chgData name="Abdulhameed Hamed Mohammed" userId="72b6c4c3-b8a4-4ddf-b0f7-c9d8b1a2987e" providerId="ADAL" clId="{ED072AE9-7D86-4D74-84AB-6A1817D9128E}" dt="2020-07-13T07:22:09.888" v="159" actId="14100"/>
          <ac:spMkLst>
            <pc:docMk/>
            <pc:sldMk cId="0" sldId="258"/>
            <ac:spMk id="12" creationId="{8A1803B9-BD9A-4F04-B669-5FF727F8B902}"/>
          </ac:spMkLst>
        </pc:spChg>
        <pc:picChg chg="mod">
          <ac:chgData name="Abdulhameed Hamed Mohammed" userId="72b6c4c3-b8a4-4ddf-b0f7-c9d8b1a2987e" providerId="ADAL" clId="{ED072AE9-7D86-4D74-84AB-6A1817D9128E}" dt="2020-06-28T14:28:34.719" v="24" actId="1076"/>
          <ac:picMkLst>
            <pc:docMk/>
            <pc:sldMk cId="0" sldId="258"/>
            <ac:picMk id="2" creationId="{00000000-0000-0000-0000-000000000000}"/>
          </ac:picMkLst>
        </pc:picChg>
      </pc:sldChg>
      <pc:sldChg chg="modSp mod">
        <pc:chgData name="Abdulhameed Hamed Mohammed" userId="72b6c4c3-b8a4-4ddf-b0f7-c9d8b1a2987e" providerId="ADAL" clId="{ED072AE9-7D86-4D74-84AB-6A1817D9128E}" dt="2020-06-28T14:28:25.626" v="22" actId="1076"/>
        <pc:sldMkLst>
          <pc:docMk/>
          <pc:sldMk cId="0" sldId="264"/>
        </pc:sldMkLst>
        <pc:picChg chg="mod">
          <ac:chgData name="Abdulhameed Hamed Mohammed" userId="72b6c4c3-b8a4-4ddf-b0f7-c9d8b1a2987e" providerId="ADAL" clId="{ED072AE9-7D86-4D74-84AB-6A1817D9128E}" dt="2020-06-28T14:28:25.626" v="22" actId="1076"/>
          <ac:picMkLst>
            <pc:docMk/>
            <pc:sldMk cId="0" sldId="264"/>
            <ac:picMk id="2" creationId="{00000000-0000-0000-0000-000000000000}"/>
          </ac:picMkLst>
        </pc:picChg>
      </pc:sldChg>
      <pc:sldChg chg="modSp mod">
        <pc:chgData name="Abdulhameed Hamed Mohammed" userId="72b6c4c3-b8a4-4ddf-b0f7-c9d8b1a2987e" providerId="ADAL" clId="{ED072AE9-7D86-4D74-84AB-6A1817D9128E}" dt="2020-07-13T08:07:41.722" v="625" actId="207"/>
        <pc:sldMkLst>
          <pc:docMk/>
          <pc:sldMk cId="0" sldId="276"/>
        </pc:sldMkLst>
        <pc:spChg chg="mod">
          <ac:chgData name="Abdulhameed Hamed Mohammed" userId="72b6c4c3-b8a4-4ddf-b0f7-c9d8b1a2987e" providerId="ADAL" clId="{ED072AE9-7D86-4D74-84AB-6A1817D9128E}" dt="2020-07-13T08:06:01.330" v="596" actId="1076"/>
          <ac:spMkLst>
            <pc:docMk/>
            <pc:sldMk cId="0" sldId="276"/>
            <ac:spMk id="2" creationId="{9605904D-36A3-4B1A-8D68-2D844C99EB5A}"/>
          </ac:spMkLst>
        </pc:spChg>
        <pc:spChg chg="mod">
          <ac:chgData name="Abdulhameed Hamed Mohammed" userId="72b6c4c3-b8a4-4ddf-b0f7-c9d8b1a2987e" providerId="ADAL" clId="{ED072AE9-7D86-4D74-84AB-6A1817D9128E}" dt="2020-07-13T08:06:10.268" v="598" actId="1076"/>
          <ac:spMkLst>
            <pc:docMk/>
            <pc:sldMk cId="0" sldId="276"/>
            <ac:spMk id="7" creationId="{EB4DF09F-C8F3-4767-94B8-17802833A835}"/>
          </ac:spMkLst>
        </pc:spChg>
        <pc:spChg chg="mod">
          <ac:chgData name="Abdulhameed Hamed Mohammed" userId="72b6c4c3-b8a4-4ddf-b0f7-c9d8b1a2987e" providerId="ADAL" clId="{ED072AE9-7D86-4D74-84AB-6A1817D9128E}" dt="2020-07-13T08:06:21.650" v="602" actId="1076"/>
          <ac:spMkLst>
            <pc:docMk/>
            <pc:sldMk cId="0" sldId="276"/>
            <ac:spMk id="8" creationId="{DC5F927F-85EE-4080-8B9B-F09787F59FD2}"/>
          </ac:spMkLst>
        </pc:spChg>
        <pc:spChg chg="mod">
          <ac:chgData name="Abdulhameed Hamed Mohammed" userId="72b6c4c3-b8a4-4ddf-b0f7-c9d8b1a2987e" providerId="ADAL" clId="{ED072AE9-7D86-4D74-84AB-6A1817D9128E}" dt="2020-07-13T08:06:17.413" v="601" actId="14100"/>
          <ac:spMkLst>
            <pc:docMk/>
            <pc:sldMk cId="0" sldId="276"/>
            <ac:spMk id="14" creationId="{CA5DA220-1D90-4A4A-AA3C-F0C3F25FF259}"/>
          </ac:spMkLst>
        </pc:spChg>
        <pc:graphicFrameChg chg="mod modGraphic">
          <ac:chgData name="Abdulhameed Hamed Mohammed" userId="72b6c4c3-b8a4-4ddf-b0f7-c9d8b1a2987e" providerId="ADAL" clId="{ED072AE9-7D86-4D74-84AB-6A1817D9128E}" dt="2020-07-13T08:07:41.722" v="625" actId="207"/>
          <ac:graphicFrameMkLst>
            <pc:docMk/>
            <pc:sldMk cId="0" sldId="276"/>
            <ac:graphicFrameMk id="6" creationId="{404959E1-CEF6-490B-81FB-2F9456B043CC}"/>
          </ac:graphicFrameMkLst>
        </pc:graphicFrameChg>
        <pc:picChg chg="mod">
          <ac:chgData name="Abdulhameed Hamed Mohammed" userId="72b6c4c3-b8a4-4ddf-b0f7-c9d8b1a2987e" providerId="ADAL" clId="{ED072AE9-7D86-4D74-84AB-6A1817D9128E}" dt="2020-07-13T08:06:23.648" v="603" actId="1076"/>
          <ac:picMkLst>
            <pc:docMk/>
            <pc:sldMk cId="0" sldId="276"/>
            <ac:picMk id="4" creationId="{00000000-0000-0000-0000-000000000000}"/>
          </ac:picMkLst>
        </pc:picChg>
      </pc:sldChg>
      <pc:sldChg chg="modSp mod">
        <pc:chgData name="Abdulhameed Hamed Mohammed" userId="72b6c4c3-b8a4-4ddf-b0f7-c9d8b1a2987e" providerId="ADAL" clId="{ED072AE9-7D86-4D74-84AB-6A1817D9128E}" dt="2020-07-13T08:17:58.070" v="803" actId="1076"/>
        <pc:sldMkLst>
          <pc:docMk/>
          <pc:sldMk cId="0" sldId="290"/>
        </pc:sldMkLst>
        <pc:spChg chg="mod">
          <ac:chgData name="Abdulhameed Hamed Mohammed" userId="72b6c4c3-b8a4-4ddf-b0f7-c9d8b1a2987e" providerId="ADAL" clId="{ED072AE9-7D86-4D74-84AB-6A1817D9128E}" dt="2020-07-13T08:17:56.250" v="802" actId="2711"/>
          <ac:spMkLst>
            <pc:docMk/>
            <pc:sldMk cId="0" sldId="290"/>
            <ac:spMk id="6" creationId="{B24C359C-E94A-46BE-B378-51C0A8BDF0D6}"/>
          </ac:spMkLst>
        </pc:spChg>
        <pc:picChg chg="mod">
          <ac:chgData name="Abdulhameed Hamed Mohammed" userId="72b6c4c3-b8a4-4ddf-b0f7-c9d8b1a2987e" providerId="ADAL" clId="{ED072AE9-7D86-4D74-84AB-6A1817D9128E}" dt="2020-07-13T08:17:58.070" v="803" actId="1076"/>
          <ac:picMkLst>
            <pc:docMk/>
            <pc:sldMk cId="0" sldId="290"/>
            <ac:picMk id="2" creationId="{00000000-0000-0000-0000-000000000000}"/>
          </ac:picMkLst>
        </pc:picChg>
      </pc:sldChg>
      <pc:sldChg chg="delSp modSp mod delAnim">
        <pc:chgData name="Abdulhameed Hamed Mohammed" userId="72b6c4c3-b8a4-4ddf-b0f7-c9d8b1a2987e" providerId="ADAL" clId="{ED072AE9-7D86-4D74-84AB-6A1817D9128E}" dt="2020-07-13T07:23:28.974" v="175" actId="207"/>
        <pc:sldMkLst>
          <pc:docMk/>
          <pc:sldMk cId="0" sldId="296"/>
        </pc:sldMkLst>
        <pc:spChg chg="mod">
          <ac:chgData name="Abdulhameed Hamed Mohammed" userId="72b6c4c3-b8a4-4ddf-b0f7-c9d8b1a2987e" providerId="ADAL" clId="{ED072AE9-7D86-4D74-84AB-6A1817D9128E}" dt="2020-06-28T14:28:09.263" v="18" actId="1076"/>
          <ac:spMkLst>
            <pc:docMk/>
            <pc:sldMk cId="0" sldId="296"/>
            <ac:spMk id="6" creationId="{08629927-AEE0-4DEA-8FB0-C1489396DFC8}"/>
          </ac:spMkLst>
        </pc:spChg>
        <pc:spChg chg="mod">
          <ac:chgData name="Abdulhameed Hamed Mohammed" userId="72b6c4c3-b8a4-4ddf-b0f7-c9d8b1a2987e" providerId="ADAL" clId="{ED072AE9-7D86-4D74-84AB-6A1817D9128E}" dt="2020-07-13T07:23:28.974" v="175" actId="207"/>
          <ac:spMkLst>
            <pc:docMk/>
            <pc:sldMk cId="0" sldId="296"/>
            <ac:spMk id="7" creationId="{80766DFA-D90E-4A7D-85F2-6011B8A200D6}"/>
          </ac:spMkLst>
        </pc:spChg>
        <pc:spChg chg="del mod">
          <ac:chgData name="Abdulhameed Hamed Mohammed" userId="72b6c4c3-b8a4-4ddf-b0f7-c9d8b1a2987e" providerId="ADAL" clId="{ED072AE9-7D86-4D74-84AB-6A1817D9128E}" dt="2020-07-13T07:22:22.760" v="161" actId="478"/>
          <ac:spMkLst>
            <pc:docMk/>
            <pc:sldMk cId="0" sldId="296"/>
            <ac:spMk id="11" creationId="{4181973C-4B84-4251-9BEA-CA92F80B83C6}"/>
          </ac:spMkLst>
        </pc:spChg>
        <pc:picChg chg="del mod">
          <ac:chgData name="Abdulhameed Hamed Mohammed" userId="72b6c4c3-b8a4-4ddf-b0f7-c9d8b1a2987e" providerId="ADAL" clId="{ED072AE9-7D86-4D74-84AB-6A1817D9128E}" dt="2020-07-13T07:22:47.140" v="166" actId="478"/>
          <ac:picMkLst>
            <pc:docMk/>
            <pc:sldMk cId="0" sldId="296"/>
            <ac:picMk id="2" creationId="{3DEE5D78-0388-44EE-B33E-196002ED395D}"/>
          </ac:picMkLst>
        </pc:picChg>
        <pc:picChg chg="mod">
          <ac:chgData name="Abdulhameed Hamed Mohammed" userId="72b6c4c3-b8a4-4ddf-b0f7-c9d8b1a2987e" providerId="ADAL" clId="{ED072AE9-7D86-4D74-84AB-6A1817D9128E}" dt="2020-07-13T07:23:08.673" v="172" actId="1076"/>
          <ac:picMkLst>
            <pc:docMk/>
            <pc:sldMk cId="0" sldId="296"/>
            <ac:picMk id="3" creationId="{B723C49B-7B4E-4344-A3E0-F6DAA7D6C3CE}"/>
          </ac:picMkLst>
        </pc:picChg>
        <pc:picChg chg="mod">
          <ac:chgData name="Abdulhameed Hamed Mohammed" userId="72b6c4c3-b8a4-4ddf-b0f7-c9d8b1a2987e" providerId="ADAL" clId="{ED072AE9-7D86-4D74-84AB-6A1817D9128E}" dt="2020-06-28T14:28:18.434" v="20" actId="1076"/>
          <ac:picMkLst>
            <pc:docMk/>
            <pc:sldMk cId="0" sldId="296"/>
            <ac:picMk id="4" creationId="{00000000-0000-0000-0000-000000000000}"/>
          </ac:picMkLst>
        </pc:picChg>
      </pc:sldChg>
      <pc:sldChg chg="addSp delSp modSp mod delAnim">
        <pc:chgData name="Abdulhameed Hamed Mohammed" userId="72b6c4c3-b8a4-4ddf-b0f7-c9d8b1a2987e" providerId="ADAL" clId="{ED072AE9-7D86-4D74-84AB-6A1817D9128E}" dt="2020-07-13T07:26:22.208" v="215" actId="1076"/>
        <pc:sldMkLst>
          <pc:docMk/>
          <pc:sldMk cId="0" sldId="309"/>
        </pc:sldMkLst>
        <pc:spChg chg="mod">
          <ac:chgData name="Abdulhameed Hamed Mohammed" userId="72b6c4c3-b8a4-4ddf-b0f7-c9d8b1a2987e" providerId="ADAL" clId="{ED072AE9-7D86-4D74-84AB-6A1817D9128E}" dt="2020-07-13T07:25:59.390" v="211" actId="2711"/>
          <ac:spMkLst>
            <pc:docMk/>
            <pc:sldMk cId="0" sldId="309"/>
            <ac:spMk id="2" creationId="{C0D2BB27-E972-4CA4-8345-F123DFB06A47}"/>
          </ac:spMkLst>
        </pc:spChg>
        <pc:spChg chg="mod">
          <ac:chgData name="Abdulhameed Hamed Mohammed" userId="72b6c4c3-b8a4-4ddf-b0f7-c9d8b1a2987e" providerId="ADAL" clId="{ED072AE9-7D86-4D74-84AB-6A1817D9128E}" dt="2020-07-13T07:26:15.653" v="213" actId="1076"/>
          <ac:spMkLst>
            <pc:docMk/>
            <pc:sldMk cId="0" sldId="309"/>
            <ac:spMk id="3" creationId="{97A7F24B-E229-459E-A254-F13EFCF49A6B}"/>
          </ac:spMkLst>
        </pc:spChg>
        <pc:spChg chg="mod">
          <ac:chgData name="Abdulhameed Hamed Mohammed" userId="72b6c4c3-b8a4-4ddf-b0f7-c9d8b1a2987e" providerId="ADAL" clId="{ED072AE9-7D86-4D74-84AB-6A1817D9128E}" dt="2020-07-13T07:25:59.390" v="211" actId="2711"/>
          <ac:spMkLst>
            <pc:docMk/>
            <pc:sldMk cId="0" sldId="309"/>
            <ac:spMk id="5" creationId="{A7609EC8-8477-4D9B-8D4F-520EBBBE6984}"/>
          </ac:spMkLst>
        </pc:spChg>
        <pc:spChg chg="mod">
          <ac:chgData name="Abdulhameed Hamed Mohammed" userId="72b6c4c3-b8a4-4ddf-b0f7-c9d8b1a2987e" providerId="ADAL" clId="{ED072AE9-7D86-4D74-84AB-6A1817D9128E}" dt="2020-07-13T07:26:15.653" v="213" actId="1076"/>
          <ac:spMkLst>
            <pc:docMk/>
            <pc:sldMk cId="0" sldId="309"/>
            <ac:spMk id="7" creationId="{45ADA756-D7B0-4A4C-BF76-132E112E8773}"/>
          </ac:spMkLst>
        </pc:spChg>
        <pc:spChg chg="add mod">
          <ac:chgData name="Abdulhameed Hamed Mohammed" userId="72b6c4c3-b8a4-4ddf-b0f7-c9d8b1a2987e" providerId="ADAL" clId="{ED072AE9-7D86-4D74-84AB-6A1817D9128E}" dt="2020-07-13T07:25:59.390" v="211" actId="2711"/>
          <ac:spMkLst>
            <pc:docMk/>
            <pc:sldMk cId="0" sldId="309"/>
            <ac:spMk id="8" creationId="{69EAB24C-2553-4ABE-96AF-AB42F460258C}"/>
          </ac:spMkLst>
        </pc:spChg>
        <pc:spChg chg="del mod">
          <ac:chgData name="Abdulhameed Hamed Mohammed" userId="72b6c4c3-b8a4-4ddf-b0f7-c9d8b1a2987e" providerId="ADAL" clId="{ED072AE9-7D86-4D74-84AB-6A1817D9128E}" dt="2020-07-13T07:24:22.593" v="185" actId="478"/>
          <ac:spMkLst>
            <pc:docMk/>
            <pc:sldMk cId="0" sldId="309"/>
            <ac:spMk id="12" creationId="{7604206A-95FB-4916-AAB5-BD3521F2CD4C}"/>
          </ac:spMkLst>
        </pc:spChg>
        <pc:picChg chg="mod">
          <ac:chgData name="Abdulhameed Hamed Mohammed" userId="72b6c4c3-b8a4-4ddf-b0f7-c9d8b1a2987e" providerId="ADAL" clId="{ED072AE9-7D86-4D74-84AB-6A1817D9128E}" dt="2020-07-13T07:26:22.208" v="215" actId="1076"/>
          <ac:picMkLst>
            <pc:docMk/>
            <pc:sldMk cId="0" sldId="309"/>
            <ac:picMk id="4" creationId="{00000000-0000-0000-0000-000000000000}"/>
          </ac:picMkLst>
        </pc:picChg>
      </pc:sldChg>
      <pc:sldChg chg="addSp delSp modSp mod delAnim">
        <pc:chgData name="Abdulhameed Hamed Mohammed" userId="72b6c4c3-b8a4-4ddf-b0f7-c9d8b1a2987e" providerId="ADAL" clId="{ED072AE9-7D86-4D74-84AB-6A1817D9128E}" dt="2020-07-13T07:32:26.110" v="257" actId="1076"/>
        <pc:sldMkLst>
          <pc:docMk/>
          <pc:sldMk cId="0" sldId="321"/>
        </pc:sldMkLst>
        <pc:spChg chg="add mod">
          <ac:chgData name="Abdulhameed Hamed Mohammed" userId="72b6c4c3-b8a4-4ddf-b0f7-c9d8b1a2987e" providerId="ADAL" clId="{ED072AE9-7D86-4D74-84AB-6A1817D9128E}" dt="2020-07-13T07:28:28.962" v="241" actId="1076"/>
          <ac:spMkLst>
            <pc:docMk/>
            <pc:sldMk cId="0" sldId="321"/>
            <ac:spMk id="5" creationId="{B97F9F2C-79B7-401F-9B19-1AB83120C4A0}"/>
          </ac:spMkLst>
        </pc:spChg>
        <pc:spChg chg="mod">
          <ac:chgData name="Abdulhameed Hamed Mohammed" userId="72b6c4c3-b8a4-4ddf-b0f7-c9d8b1a2987e" providerId="ADAL" clId="{ED072AE9-7D86-4D74-84AB-6A1817D9128E}" dt="2020-07-13T07:32:02.620" v="255" actId="14100"/>
          <ac:spMkLst>
            <pc:docMk/>
            <pc:sldMk cId="0" sldId="321"/>
            <ac:spMk id="7" creationId="{DB0B9C9E-7FD0-4FE0-AC60-42C62E253D92}"/>
          </ac:spMkLst>
        </pc:spChg>
        <pc:spChg chg="del mod">
          <ac:chgData name="Abdulhameed Hamed Mohammed" userId="72b6c4c3-b8a4-4ddf-b0f7-c9d8b1a2987e" providerId="ADAL" clId="{ED072AE9-7D86-4D74-84AB-6A1817D9128E}" dt="2020-07-13T07:28:15.382" v="237" actId="478"/>
          <ac:spMkLst>
            <pc:docMk/>
            <pc:sldMk cId="0" sldId="321"/>
            <ac:spMk id="10" creationId="{3D1551AF-1869-44C7-97EE-40129291B588}"/>
          </ac:spMkLst>
        </pc:spChg>
        <pc:spChg chg="del mod">
          <ac:chgData name="Abdulhameed Hamed Mohammed" userId="72b6c4c3-b8a4-4ddf-b0f7-c9d8b1a2987e" providerId="ADAL" clId="{ED072AE9-7D86-4D74-84AB-6A1817D9128E}" dt="2020-07-13T07:29:21.144" v="251" actId="478"/>
          <ac:spMkLst>
            <pc:docMk/>
            <pc:sldMk cId="0" sldId="321"/>
            <ac:spMk id="11" creationId="{AE680136-8963-4BBA-BA89-9753039B5029}"/>
          </ac:spMkLst>
        </pc:spChg>
        <pc:graphicFrameChg chg="mod">
          <ac:chgData name="Abdulhameed Hamed Mohammed" userId="72b6c4c3-b8a4-4ddf-b0f7-c9d8b1a2987e" providerId="ADAL" clId="{ED072AE9-7D86-4D74-84AB-6A1817D9128E}" dt="2020-07-13T07:32:26.110" v="257" actId="1076"/>
          <ac:graphicFrameMkLst>
            <pc:docMk/>
            <pc:sldMk cId="0" sldId="321"/>
            <ac:graphicFrameMk id="2" creationId="{008A822D-0561-437D-9EE2-79371327000B}"/>
          </ac:graphicFrameMkLst>
        </pc:graphicFrameChg>
        <pc:picChg chg="del mod">
          <ac:chgData name="Abdulhameed Hamed Mohammed" userId="72b6c4c3-b8a4-4ddf-b0f7-c9d8b1a2987e" providerId="ADAL" clId="{ED072AE9-7D86-4D74-84AB-6A1817D9128E}" dt="2020-07-13T07:29:21.994" v="252" actId="478"/>
          <ac:picMkLst>
            <pc:docMk/>
            <pc:sldMk cId="0" sldId="321"/>
            <ac:picMk id="3" creationId="{71BB64AA-7DC7-4661-88E5-C397279FE324}"/>
          </ac:picMkLst>
        </pc:picChg>
        <pc:picChg chg="mod">
          <ac:chgData name="Abdulhameed Hamed Mohammed" userId="72b6c4c3-b8a4-4ddf-b0f7-c9d8b1a2987e" providerId="ADAL" clId="{ED072AE9-7D86-4D74-84AB-6A1817D9128E}" dt="2020-07-13T07:32:19.917" v="256" actId="1076"/>
          <ac:picMkLst>
            <pc:docMk/>
            <pc:sldMk cId="0" sldId="321"/>
            <ac:picMk id="4" creationId="{00000000-0000-0000-0000-000000000000}"/>
          </ac:picMkLst>
        </pc:picChg>
      </pc:sldChg>
      <pc:sldChg chg="addSp delSp modSp mod delAnim">
        <pc:chgData name="Abdulhameed Hamed Mohammed" userId="72b6c4c3-b8a4-4ddf-b0f7-c9d8b1a2987e" providerId="ADAL" clId="{ED072AE9-7D86-4D74-84AB-6A1817D9128E}" dt="2020-07-13T07:42:14.749" v="372" actId="1076"/>
        <pc:sldMkLst>
          <pc:docMk/>
          <pc:sldMk cId="0" sldId="322"/>
        </pc:sldMkLst>
        <pc:spChg chg="mod">
          <ac:chgData name="Abdulhameed Hamed Mohammed" userId="72b6c4c3-b8a4-4ddf-b0f7-c9d8b1a2987e" providerId="ADAL" clId="{ED072AE9-7D86-4D74-84AB-6A1817D9128E}" dt="2020-07-13T07:36:23.227" v="306" actId="1076"/>
          <ac:spMkLst>
            <pc:docMk/>
            <pc:sldMk cId="0" sldId="322"/>
            <ac:spMk id="2" creationId="{00E90828-0CB9-4AC7-A8B7-9EC3562759F9}"/>
          </ac:spMkLst>
        </pc:spChg>
        <pc:spChg chg="mod">
          <ac:chgData name="Abdulhameed Hamed Mohammed" userId="72b6c4c3-b8a4-4ddf-b0f7-c9d8b1a2987e" providerId="ADAL" clId="{ED072AE9-7D86-4D74-84AB-6A1817D9128E}" dt="2020-07-13T07:36:20.377" v="305" actId="1076"/>
          <ac:spMkLst>
            <pc:docMk/>
            <pc:sldMk cId="0" sldId="322"/>
            <ac:spMk id="5" creationId="{07170551-2E30-4C36-B55A-98EFB38B3B5A}"/>
          </ac:spMkLst>
        </pc:spChg>
        <pc:spChg chg="mod">
          <ac:chgData name="Abdulhameed Hamed Mohammed" userId="72b6c4c3-b8a4-4ddf-b0f7-c9d8b1a2987e" providerId="ADAL" clId="{ED072AE9-7D86-4D74-84AB-6A1817D9128E}" dt="2020-07-13T07:36:52.602" v="311" actId="1076"/>
          <ac:spMkLst>
            <pc:docMk/>
            <pc:sldMk cId="0" sldId="322"/>
            <ac:spMk id="7" creationId="{E12CDED7-0321-4825-A181-D76A57775675}"/>
          </ac:spMkLst>
        </pc:spChg>
        <pc:spChg chg="add mod">
          <ac:chgData name="Abdulhameed Hamed Mohammed" userId="72b6c4c3-b8a4-4ddf-b0f7-c9d8b1a2987e" providerId="ADAL" clId="{ED072AE9-7D86-4D74-84AB-6A1817D9128E}" dt="2020-07-13T07:33:39.447" v="273"/>
          <ac:spMkLst>
            <pc:docMk/>
            <pc:sldMk cId="0" sldId="322"/>
            <ac:spMk id="8" creationId="{488431DB-28CE-424B-99A5-C61CFE2C2885}"/>
          </ac:spMkLst>
        </pc:spChg>
        <pc:spChg chg="del mod">
          <ac:chgData name="Abdulhameed Hamed Mohammed" userId="72b6c4c3-b8a4-4ddf-b0f7-c9d8b1a2987e" providerId="ADAL" clId="{ED072AE9-7D86-4D74-84AB-6A1817D9128E}" dt="2020-07-13T07:36:49.213" v="310" actId="478"/>
          <ac:spMkLst>
            <pc:docMk/>
            <pc:sldMk cId="0" sldId="322"/>
            <ac:spMk id="9" creationId="{41D481A2-C748-4DA1-AAA5-2B8B8A5D70B9}"/>
          </ac:spMkLst>
        </pc:spChg>
        <pc:spChg chg="del mod">
          <ac:chgData name="Abdulhameed Hamed Mohammed" userId="72b6c4c3-b8a4-4ddf-b0f7-c9d8b1a2987e" providerId="ADAL" clId="{ED072AE9-7D86-4D74-84AB-6A1817D9128E}" dt="2020-07-13T07:35:04.669" v="289" actId="478"/>
          <ac:spMkLst>
            <pc:docMk/>
            <pc:sldMk cId="0" sldId="322"/>
            <ac:spMk id="11" creationId="{77663F43-A32E-45E6-9CE6-E0DCF6D3B412}"/>
          </ac:spMkLst>
        </pc:spChg>
        <pc:picChg chg="mod">
          <ac:chgData name="Abdulhameed Hamed Mohammed" userId="72b6c4c3-b8a4-4ddf-b0f7-c9d8b1a2987e" providerId="ADAL" clId="{ED072AE9-7D86-4D74-84AB-6A1817D9128E}" dt="2020-07-13T07:42:14.749" v="372" actId="1076"/>
          <ac:picMkLst>
            <pc:docMk/>
            <pc:sldMk cId="0" sldId="322"/>
            <ac:picMk id="3" creationId="{00000000-0000-0000-0000-000000000000}"/>
          </ac:picMkLst>
        </pc:picChg>
      </pc:sldChg>
      <pc:sldChg chg="addSp delSp modSp mod delAnim modAnim">
        <pc:chgData name="Abdulhameed Hamed Mohammed" userId="72b6c4c3-b8a4-4ddf-b0f7-c9d8b1a2987e" providerId="ADAL" clId="{ED072AE9-7D86-4D74-84AB-6A1817D9128E}" dt="2020-07-13T07:53:11.597" v="468"/>
        <pc:sldMkLst>
          <pc:docMk/>
          <pc:sldMk cId="0" sldId="331"/>
        </pc:sldMkLst>
        <pc:spChg chg="add mod">
          <ac:chgData name="Abdulhameed Hamed Mohammed" userId="72b6c4c3-b8a4-4ddf-b0f7-c9d8b1a2987e" providerId="ADAL" clId="{ED072AE9-7D86-4D74-84AB-6A1817D9128E}" dt="2020-07-13T07:34:34.248" v="285" actId="1037"/>
          <ac:spMkLst>
            <pc:docMk/>
            <pc:sldMk cId="0" sldId="331"/>
            <ac:spMk id="6" creationId="{A2F50E9B-0FF2-4164-BE49-D85FD4A4DD1F}"/>
          </ac:spMkLst>
        </pc:spChg>
        <pc:spChg chg="del mod">
          <ac:chgData name="Abdulhameed Hamed Mohammed" userId="72b6c4c3-b8a4-4ddf-b0f7-c9d8b1a2987e" providerId="ADAL" clId="{ED072AE9-7D86-4D74-84AB-6A1817D9128E}" dt="2020-07-13T07:49:07.491" v="429" actId="478"/>
          <ac:spMkLst>
            <pc:docMk/>
            <pc:sldMk cId="0" sldId="331"/>
            <ac:spMk id="7" creationId="{7616C7D6-7ED7-4D24-86AE-12E7CC6668F2}"/>
          </ac:spMkLst>
        </pc:spChg>
        <pc:spChg chg="del mod">
          <ac:chgData name="Abdulhameed Hamed Mohammed" userId="72b6c4c3-b8a4-4ddf-b0f7-c9d8b1a2987e" providerId="ADAL" clId="{ED072AE9-7D86-4D74-84AB-6A1817D9128E}" dt="2020-07-13T07:35:13.746" v="291" actId="478"/>
          <ac:spMkLst>
            <pc:docMk/>
            <pc:sldMk cId="0" sldId="331"/>
            <ac:spMk id="8" creationId="{B1F8ADBC-851E-4804-B55B-7B85133998B5}"/>
          </ac:spMkLst>
        </pc:spChg>
        <pc:spChg chg="add mod">
          <ac:chgData name="Abdulhameed Hamed Mohammed" userId="72b6c4c3-b8a4-4ddf-b0f7-c9d8b1a2987e" providerId="ADAL" clId="{ED072AE9-7D86-4D74-84AB-6A1817D9128E}" dt="2020-07-13T07:52:44.419" v="465" actId="14100"/>
          <ac:spMkLst>
            <pc:docMk/>
            <pc:sldMk cId="0" sldId="331"/>
            <ac:spMk id="10" creationId="{FE57C000-5C1F-4AD5-A53C-A338D81CE081}"/>
          </ac:spMkLst>
        </pc:spChg>
        <pc:spChg chg="mod">
          <ac:chgData name="Abdulhameed Hamed Mohammed" userId="72b6c4c3-b8a4-4ddf-b0f7-c9d8b1a2987e" providerId="ADAL" clId="{ED072AE9-7D86-4D74-84AB-6A1817D9128E}" dt="2020-07-13T07:52:36.934" v="463" actId="14100"/>
          <ac:spMkLst>
            <pc:docMk/>
            <pc:sldMk cId="0" sldId="331"/>
            <ac:spMk id="11" creationId="{48F105C5-8899-417F-8D50-CE75D1C21481}"/>
          </ac:spMkLst>
        </pc:spChg>
        <pc:graphicFrameChg chg="del mod">
          <ac:chgData name="Abdulhameed Hamed Mohammed" userId="72b6c4c3-b8a4-4ddf-b0f7-c9d8b1a2987e" providerId="ADAL" clId="{ED072AE9-7D86-4D74-84AB-6A1817D9128E}" dt="2020-07-13T07:49:08.273" v="430" actId="478"/>
          <ac:graphicFrameMkLst>
            <pc:docMk/>
            <pc:sldMk cId="0" sldId="331"/>
            <ac:graphicFrameMk id="2" creationId="{2F3AD624-7D73-4C04-A345-2FDEF12FD527}"/>
          </ac:graphicFrameMkLst>
        </pc:graphicFrameChg>
        <pc:picChg chg="mod">
          <ac:chgData name="Abdulhameed Hamed Mohammed" userId="72b6c4c3-b8a4-4ddf-b0f7-c9d8b1a2987e" providerId="ADAL" clId="{ED072AE9-7D86-4D74-84AB-6A1817D9128E}" dt="2020-07-13T07:49:42.900" v="440" actId="1440"/>
          <ac:picMkLst>
            <pc:docMk/>
            <pc:sldMk cId="0" sldId="331"/>
            <ac:picMk id="3" creationId="{D710A521-FDA6-4584-B789-4736ADB35338}"/>
          </ac:picMkLst>
        </pc:picChg>
        <pc:picChg chg="mod">
          <ac:chgData name="Abdulhameed Hamed Mohammed" userId="72b6c4c3-b8a4-4ddf-b0f7-c9d8b1a2987e" providerId="ADAL" clId="{ED072AE9-7D86-4D74-84AB-6A1817D9128E}" dt="2020-07-13T07:49:40.710" v="439" actId="1440"/>
          <ac:picMkLst>
            <pc:docMk/>
            <pc:sldMk cId="0" sldId="331"/>
            <ac:picMk id="4" creationId="{850C9719-AA11-4779-9DBB-4C804A107224}"/>
          </ac:picMkLst>
        </pc:picChg>
        <pc:picChg chg="mod">
          <ac:chgData name="Abdulhameed Hamed Mohammed" userId="72b6c4c3-b8a4-4ddf-b0f7-c9d8b1a2987e" providerId="ADAL" clId="{ED072AE9-7D86-4D74-84AB-6A1817D9128E}" dt="2020-07-13T07:47:39.867" v="410" actId="1076"/>
          <ac:picMkLst>
            <pc:docMk/>
            <pc:sldMk cId="0" sldId="331"/>
            <ac:picMk id="5" creationId="{00000000-0000-0000-0000-000000000000}"/>
          </ac:picMkLst>
        </pc:picChg>
      </pc:sldChg>
      <pc:sldChg chg="addSp delSp modSp mod delAnim">
        <pc:chgData name="Abdulhameed Hamed Mohammed" userId="72b6c4c3-b8a4-4ddf-b0f7-c9d8b1a2987e" providerId="ADAL" clId="{ED072AE9-7D86-4D74-84AB-6A1817D9128E}" dt="2020-07-13T07:57:44.625" v="510" actId="1076"/>
        <pc:sldMkLst>
          <pc:docMk/>
          <pc:sldMk cId="0" sldId="332"/>
        </pc:sldMkLst>
        <pc:spChg chg="mod">
          <ac:chgData name="Abdulhameed Hamed Mohammed" userId="72b6c4c3-b8a4-4ddf-b0f7-c9d8b1a2987e" providerId="ADAL" clId="{ED072AE9-7D86-4D74-84AB-6A1817D9128E}" dt="2020-07-13T07:54:32.131" v="481" actId="207"/>
          <ac:spMkLst>
            <pc:docMk/>
            <pc:sldMk cId="0" sldId="332"/>
            <ac:spMk id="2" creationId="{736A21DE-98CA-45BA-AE32-7CC141CE5CC9}"/>
          </ac:spMkLst>
        </pc:spChg>
        <pc:spChg chg="mod">
          <ac:chgData name="Abdulhameed Hamed Mohammed" userId="72b6c4c3-b8a4-4ddf-b0f7-c9d8b1a2987e" providerId="ADAL" clId="{ED072AE9-7D86-4D74-84AB-6A1817D9128E}" dt="2020-07-13T07:54:32.131" v="481" actId="207"/>
          <ac:spMkLst>
            <pc:docMk/>
            <pc:sldMk cId="0" sldId="332"/>
            <ac:spMk id="5" creationId="{7D0CED9E-74A6-4A20-B706-D0453535CF8E}"/>
          </ac:spMkLst>
        </pc:spChg>
        <pc:spChg chg="mod">
          <ac:chgData name="Abdulhameed Hamed Mohammed" userId="72b6c4c3-b8a4-4ddf-b0f7-c9d8b1a2987e" providerId="ADAL" clId="{ED072AE9-7D86-4D74-84AB-6A1817D9128E}" dt="2020-07-13T07:57:38.503" v="509" actId="255"/>
          <ac:spMkLst>
            <pc:docMk/>
            <pc:sldMk cId="0" sldId="332"/>
            <ac:spMk id="7" creationId="{459DF459-C56D-491E-B6F5-1BC929C58817}"/>
          </ac:spMkLst>
        </pc:spChg>
        <pc:spChg chg="add mod">
          <ac:chgData name="Abdulhameed Hamed Mohammed" userId="72b6c4c3-b8a4-4ddf-b0f7-c9d8b1a2987e" providerId="ADAL" clId="{ED072AE9-7D86-4D74-84AB-6A1817D9128E}" dt="2020-07-13T07:34:39.867" v="286"/>
          <ac:spMkLst>
            <pc:docMk/>
            <pc:sldMk cId="0" sldId="332"/>
            <ac:spMk id="8" creationId="{A18E3BDB-1535-4F44-A3FC-3DAB14BED38B}"/>
          </ac:spMkLst>
        </pc:spChg>
        <pc:spChg chg="del mod">
          <ac:chgData name="Abdulhameed Hamed Mohammed" userId="72b6c4c3-b8a4-4ddf-b0f7-c9d8b1a2987e" providerId="ADAL" clId="{ED072AE9-7D86-4D74-84AB-6A1817D9128E}" dt="2020-07-13T07:53:50.788" v="470" actId="478"/>
          <ac:spMkLst>
            <pc:docMk/>
            <pc:sldMk cId="0" sldId="332"/>
            <ac:spMk id="9" creationId="{E5223C8B-C1AA-4157-9251-ABF26B464EAF}"/>
          </ac:spMkLst>
        </pc:spChg>
        <pc:spChg chg="del mod">
          <ac:chgData name="Abdulhameed Hamed Mohammed" userId="72b6c4c3-b8a4-4ddf-b0f7-c9d8b1a2987e" providerId="ADAL" clId="{ED072AE9-7D86-4D74-84AB-6A1817D9128E}" dt="2020-07-13T07:35:17.830" v="292" actId="478"/>
          <ac:spMkLst>
            <pc:docMk/>
            <pc:sldMk cId="0" sldId="332"/>
            <ac:spMk id="10" creationId="{8F3460F4-9E02-41DE-BA62-72B5FAE8B29B}"/>
          </ac:spMkLst>
        </pc:spChg>
        <pc:picChg chg="mod">
          <ac:chgData name="Abdulhameed Hamed Mohammed" userId="72b6c4c3-b8a4-4ddf-b0f7-c9d8b1a2987e" providerId="ADAL" clId="{ED072AE9-7D86-4D74-84AB-6A1817D9128E}" dt="2020-07-13T07:57:44.625" v="510" actId="1076"/>
          <ac:picMkLst>
            <pc:docMk/>
            <pc:sldMk cId="0" sldId="332"/>
            <ac:picMk id="3" creationId="{00000000-0000-0000-0000-000000000000}"/>
          </ac:picMkLst>
        </pc:picChg>
      </pc:sldChg>
      <pc:sldChg chg="addSp delSp modSp add mod delAnim modAnim">
        <pc:chgData name="Abdulhameed Hamed Mohammed" userId="72b6c4c3-b8a4-4ddf-b0f7-c9d8b1a2987e" providerId="ADAL" clId="{ED072AE9-7D86-4D74-84AB-6A1817D9128E}" dt="2020-07-13T08:33:10.444" v="815" actId="1076"/>
        <pc:sldMkLst>
          <pc:docMk/>
          <pc:sldMk cId="2757916774" sldId="339"/>
        </pc:sldMkLst>
        <pc:spChg chg="mod">
          <ac:chgData name="Abdulhameed Hamed Mohammed" userId="72b6c4c3-b8a4-4ddf-b0f7-c9d8b1a2987e" providerId="ADAL" clId="{ED072AE9-7D86-4D74-84AB-6A1817D9128E}" dt="2020-07-13T07:19:44.496" v="132" actId="14100"/>
          <ac:spMkLst>
            <pc:docMk/>
            <pc:sldMk cId="2757916774" sldId="339"/>
            <ac:spMk id="3" creationId="{2F389166-DBCE-4AE6-8B49-9CD7483D6D56}"/>
          </ac:spMkLst>
        </pc:spChg>
        <pc:spChg chg="del mod">
          <ac:chgData name="Abdulhameed Hamed Mohammed" userId="72b6c4c3-b8a4-4ddf-b0f7-c9d8b1a2987e" providerId="ADAL" clId="{ED072AE9-7D86-4D74-84AB-6A1817D9128E}" dt="2020-07-13T07:17:12.549" v="82" actId="478"/>
          <ac:spMkLst>
            <pc:docMk/>
            <pc:sldMk cId="2757916774" sldId="339"/>
            <ac:spMk id="8" creationId="{4D604D26-B01F-41C2-BB16-64EB89E86EDE}"/>
          </ac:spMkLst>
        </pc:spChg>
        <pc:spChg chg="del mod">
          <ac:chgData name="Abdulhameed Hamed Mohammed" userId="72b6c4c3-b8a4-4ddf-b0f7-c9d8b1a2987e" providerId="ADAL" clId="{ED072AE9-7D86-4D74-84AB-6A1817D9128E}" dt="2020-07-13T07:19:39.076" v="130" actId="478"/>
          <ac:spMkLst>
            <pc:docMk/>
            <pc:sldMk cId="2757916774" sldId="339"/>
            <ac:spMk id="9" creationId="{B6771D41-DFC0-47F7-A98D-1D85A261A203}"/>
          </ac:spMkLst>
        </pc:spChg>
        <pc:spChg chg="add mod">
          <ac:chgData name="Abdulhameed Hamed Mohammed" userId="72b6c4c3-b8a4-4ddf-b0f7-c9d8b1a2987e" providerId="ADAL" clId="{ED072AE9-7D86-4D74-84AB-6A1817D9128E}" dt="2020-07-13T07:16:30.529" v="75"/>
          <ac:spMkLst>
            <pc:docMk/>
            <pc:sldMk cId="2757916774" sldId="339"/>
            <ac:spMk id="10" creationId="{57E39FA8-8942-4B78-96E2-9FA1C6A5AC40}"/>
          </ac:spMkLst>
        </pc:spChg>
        <pc:spChg chg="del">
          <ac:chgData name="Abdulhameed Hamed Mohammed" userId="72b6c4c3-b8a4-4ddf-b0f7-c9d8b1a2987e" providerId="ADAL" clId="{ED072AE9-7D86-4D74-84AB-6A1817D9128E}" dt="2020-07-13T07:16:29.908" v="74" actId="478"/>
          <ac:spMkLst>
            <pc:docMk/>
            <pc:sldMk cId="2757916774" sldId="339"/>
            <ac:spMk id="11" creationId="{AF3B7D22-0F09-4799-AEE5-302C6192878B}"/>
          </ac:spMkLst>
        </pc:spChg>
        <pc:spChg chg="mod">
          <ac:chgData name="Abdulhameed Hamed Mohammed" userId="72b6c4c3-b8a4-4ddf-b0f7-c9d8b1a2987e" providerId="ADAL" clId="{ED072AE9-7D86-4D74-84AB-6A1817D9128E}" dt="2020-07-13T08:33:10.444" v="815" actId="1076"/>
          <ac:spMkLst>
            <pc:docMk/>
            <pc:sldMk cId="2757916774" sldId="339"/>
            <ac:spMk id="12" creationId="{608547C5-94CB-49AE-B4AD-C2750D24C69F}"/>
          </ac:spMkLst>
        </pc:spChg>
        <pc:spChg chg="del">
          <ac:chgData name="Abdulhameed Hamed Mohammed" userId="72b6c4c3-b8a4-4ddf-b0f7-c9d8b1a2987e" providerId="ADAL" clId="{ED072AE9-7D86-4D74-84AB-6A1817D9128E}" dt="2020-07-13T07:16:32.641" v="76" actId="478"/>
          <ac:spMkLst>
            <pc:docMk/>
            <pc:sldMk cId="2757916774" sldId="339"/>
            <ac:spMk id="13" creationId="{C4E2EFAE-B5DF-4BEA-BDC8-E0DF67BC2835}"/>
          </ac:spMkLst>
        </pc:spChg>
      </pc:sldChg>
      <pc:sldChg chg="delSp modSp add mod delAnim modAnim">
        <pc:chgData name="Abdulhameed Hamed Mohammed" userId="72b6c4c3-b8a4-4ddf-b0f7-c9d8b1a2987e" providerId="ADAL" clId="{ED072AE9-7D86-4D74-84AB-6A1817D9128E}" dt="2020-07-13T08:32:55.229" v="810" actId="1076"/>
        <pc:sldMkLst>
          <pc:docMk/>
          <pc:sldMk cId="211438328" sldId="341"/>
        </pc:sldMkLst>
        <pc:spChg chg="mod">
          <ac:chgData name="Abdulhameed Hamed Mohammed" userId="72b6c4c3-b8a4-4ddf-b0f7-c9d8b1a2987e" providerId="ADAL" clId="{ED072AE9-7D86-4D74-84AB-6A1817D9128E}" dt="2020-07-13T07:21:02.796" v="145" actId="14100"/>
          <ac:spMkLst>
            <pc:docMk/>
            <pc:sldMk cId="211438328" sldId="341"/>
            <ac:spMk id="3" creationId="{2F389166-DBCE-4AE6-8B49-9CD7483D6D56}"/>
          </ac:spMkLst>
        </pc:spChg>
        <pc:spChg chg="mod">
          <ac:chgData name="Abdulhameed Hamed Mohammed" userId="72b6c4c3-b8a4-4ddf-b0f7-c9d8b1a2987e" providerId="ADAL" clId="{ED072AE9-7D86-4D74-84AB-6A1817D9128E}" dt="2020-07-13T08:32:55.229" v="810" actId="1076"/>
          <ac:spMkLst>
            <pc:docMk/>
            <pc:sldMk cId="211438328" sldId="341"/>
            <ac:spMk id="9" creationId="{B6771D41-DFC0-47F7-A98D-1D85A261A203}"/>
          </ac:spMkLst>
        </pc:spChg>
        <pc:spChg chg="del">
          <ac:chgData name="Abdulhameed Hamed Mohammed" userId="72b6c4c3-b8a4-4ddf-b0f7-c9d8b1a2987e" providerId="ADAL" clId="{ED072AE9-7D86-4D74-84AB-6A1817D9128E}" dt="2020-07-13T07:20:57.371" v="143" actId="478"/>
          <ac:spMkLst>
            <pc:docMk/>
            <pc:sldMk cId="211438328" sldId="341"/>
            <ac:spMk id="12" creationId="{608547C5-94CB-49AE-B4AD-C2750D24C69F}"/>
          </ac:spMkLst>
        </pc:spChg>
      </pc:sldChg>
      <pc:sldChg chg="delSp modSp add mod delAnim">
        <pc:chgData name="Abdulhameed Hamed Mohammed" userId="72b6c4c3-b8a4-4ddf-b0f7-c9d8b1a2987e" providerId="ADAL" clId="{ED072AE9-7D86-4D74-84AB-6A1817D9128E}" dt="2020-07-13T07:23:59.274" v="182" actId="1076"/>
        <pc:sldMkLst>
          <pc:docMk/>
          <pc:sldMk cId="4224029322" sldId="343"/>
        </pc:sldMkLst>
        <pc:spChg chg="del">
          <ac:chgData name="Abdulhameed Hamed Mohammed" userId="72b6c4c3-b8a4-4ddf-b0f7-c9d8b1a2987e" providerId="ADAL" clId="{ED072AE9-7D86-4D74-84AB-6A1817D9128E}" dt="2020-07-13T07:22:42.046" v="164" actId="478"/>
          <ac:spMkLst>
            <pc:docMk/>
            <pc:sldMk cId="4224029322" sldId="343"/>
            <ac:spMk id="7" creationId="{80766DFA-D90E-4A7D-85F2-6011B8A200D6}"/>
          </ac:spMkLst>
        </pc:spChg>
        <pc:spChg chg="mod">
          <ac:chgData name="Abdulhameed Hamed Mohammed" userId="72b6c4c3-b8a4-4ddf-b0f7-c9d8b1a2987e" providerId="ADAL" clId="{ED072AE9-7D86-4D74-84AB-6A1817D9128E}" dt="2020-07-13T07:23:53.332" v="180" actId="255"/>
          <ac:spMkLst>
            <pc:docMk/>
            <pc:sldMk cId="4224029322" sldId="343"/>
            <ac:spMk id="11" creationId="{4181973C-4B84-4251-9BEA-CA92F80B83C6}"/>
          </ac:spMkLst>
        </pc:spChg>
        <pc:picChg chg="mod">
          <ac:chgData name="Abdulhameed Hamed Mohammed" userId="72b6c4c3-b8a4-4ddf-b0f7-c9d8b1a2987e" providerId="ADAL" clId="{ED072AE9-7D86-4D74-84AB-6A1817D9128E}" dt="2020-07-13T07:23:59.274" v="182" actId="1076"/>
          <ac:picMkLst>
            <pc:docMk/>
            <pc:sldMk cId="4224029322" sldId="343"/>
            <ac:picMk id="2" creationId="{3DEE5D78-0388-44EE-B33E-196002ED395D}"/>
          </ac:picMkLst>
        </pc:picChg>
        <pc:picChg chg="del">
          <ac:chgData name="Abdulhameed Hamed Mohammed" userId="72b6c4c3-b8a4-4ddf-b0f7-c9d8b1a2987e" providerId="ADAL" clId="{ED072AE9-7D86-4D74-84AB-6A1817D9128E}" dt="2020-07-13T07:22:44.609" v="165" actId="478"/>
          <ac:picMkLst>
            <pc:docMk/>
            <pc:sldMk cId="4224029322" sldId="343"/>
            <ac:picMk id="3" creationId="{B723C49B-7B4E-4344-A3E0-F6DAA7D6C3CE}"/>
          </ac:picMkLst>
        </pc:picChg>
      </pc:sldChg>
      <pc:sldChg chg="delSp modSp add mod delAnim">
        <pc:chgData name="Abdulhameed Hamed Mohammed" userId="72b6c4c3-b8a4-4ddf-b0f7-c9d8b1a2987e" providerId="ADAL" clId="{ED072AE9-7D86-4D74-84AB-6A1817D9128E}" dt="2020-07-13T07:33:22.371" v="272" actId="1076"/>
        <pc:sldMkLst>
          <pc:docMk/>
          <pc:sldMk cId="3122290374" sldId="344"/>
        </pc:sldMkLst>
        <pc:spChg chg="del">
          <ac:chgData name="Abdulhameed Hamed Mohammed" userId="72b6c4c3-b8a4-4ddf-b0f7-c9d8b1a2987e" providerId="ADAL" clId="{ED072AE9-7D86-4D74-84AB-6A1817D9128E}" dt="2020-07-13T07:32:33.660" v="258" actId="478"/>
          <ac:spMkLst>
            <pc:docMk/>
            <pc:sldMk cId="3122290374" sldId="344"/>
            <ac:spMk id="7" creationId="{DB0B9C9E-7FD0-4FE0-AC60-42C62E253D92}"/>
          </ac:spMkLst>
        </pc:spChg>
        <pc:spChg chg="mod">
          <ac:chgData name="Abdulhameed Hamed Mohammed" userId="72b6c4c3-b8a4-4ddf-b0f7-c9d8b1a2987e" providerId="ADAL" clId="{ED072AE9-7D86-4D74-84AB-6A1817D9128E}" dt="2020-07-13T07:33:22.371" v="272" actId="1076"/>
          <ac:spMkLst>
            <pc:docMk/>
            <pc:sldMk cId="3122290374" sldId="344"/>
            <ac:spMk id="11" creationId="{AE680136-8963-4BBA-BA89-9753039B5029}"/>
          </ac:spMkLst>
        </pc:spChg>
        <pc:graphicFrameChg chg="del">
          <ac:chgData name="Abdulhameed Hamed Mohammed" userId="72b6c4c3-b8a4-4ddf-b0f7-c9d8b1a2987e" providerId="ADAL" clId="{ED072AE9-7D86-4D74-84AB-6A1817D9128E}" dt="2020-07-13T07:32:33.660" v="258" actId="478"/>
          <ac:graphicFrameMkLst>
            <pc:docMk/>
            <pc:sldMk cId="3122290374" sldId="344"/>
            <ac:graphicFrameMk id="2" creationId="{008A822D-0561-437D-9EE2-79371327000B}"/>
          </ac:graphicFrameMkLst>
        </pc:graphicFrameChg>
        <pc:picChg chg="mod">
          <ac:chgData name="Abdulhameed Hamed Mohammed" userId="72b6c4c3-b8a4-4ddf-b0f7-c9d8b1a2987e" providerId="ADAL" clId="{ED072AE9-7D86-4D74-84AB-6A1817D9128E}" dt="2020-07-13T07:33:17.026" v="271" actId="14100"/>
          <ac:picMkLst>
            <pc:docMk/>
            <pc:sldMk cId="3122290374" sldId="344"/>
            <ac:picMk id="3" creationId="{71BB64AA-7DC7-4661-88E5-C397279FE324}"/>
          </ac:picMkLst>
        </pc:picChg>
        <pc:picChg chg="mod">
          <ac:chgData name="Abdulhameed Hamed Mohammed" userId="72b6c4c3-b8a4-4ddf-b0f7-c9d8b1a2987e" providerId="ADAL" clId="{ED072AE9-7D86-4D74-84AB-6A1817D9128E}" dt="2020-07-13T07:33:13.399" v="270" actId="1076"/>
          <ac:picMkLst>
            <pc:docMk/>
            <pc:sldMk cId="3122290374" sldId="344"/>
            <ac:picMk id="4" creationId="{00000000-0000-0000-0000-000000000000}"/>
          </ac:picMkLst>
        </pc:picChg>
      </pc:sldChg>
      <pc:sldChg chg="delSp modSp add mod ord delAnim modAnim">
        <pc:chgData name="Abdulhameed Hamed Mohammed" userId="72b6c4c3-b8a4-4ddf-b0f7-c9d8b1a2987e" providerId="ADAL" clId="{ED072AE9-7D86-4D74-84AB-6A1817D9128E}" dt="2020-07-13T08:26:45.577" v="805" actId="1076"/>
        <pc:sldMkLst>
          <pc:docMk/>
          <pc:sldMk cId="1267072222" sldId="345"/>
        </pc:sldMkLst>
        <pc:spChg chg="mod">
          <ac:chgData name="Abdulhameed Hamed Mohammed" userId="72b6c4c3-b8a4-4ddf-b0f7-c9d8b1a2987e" providerId="ADAL" clId="{ED072AE9-7D86-4D74-84AB-6A1817D9128E}" dt="2020-07-13T07:43:04.817" v="381" actId="1076"/>
          <ac:spMkLst>
            <pc:docMk/>
            <pc:sldMk cId="1267072222" sldId="345"/>
            <ac:spMk id="2" creationId="{00E90828-0CB9-4AC7-A8B7-9EC3562759F9}"/>
          </ac:spMkLst>
        </pc:spChg>
        <pc:spChg chg="mod">
          <ac:chgData name="Abdulhameed Hamed Mohammed" userId="72b6c4c3-b8a4-4ddf-b0f7-c9d8b1a2987e" providerId="ADAL" clId="{ED072AE9-7D86-4D74-84AB-6A1817D9128E}" dt="2020-07-13T07:43:04.817" v="381" actId="1076"/>
          <ac:spMkLst>
            <pc:docMk/>
            <pc:sldMk cId="1267072222" sldId="345"/>
            <ac:spMk id="5" creationId="{07170551-2E30-4C36-B55A-98EFB38B3B5A}"/>
          </ac:spMkLst>
        </pc:spChg>
        <pc:spChg chg="del mod">
          <ac:chgData name="Abdulhameed Hamed Mohammed" userId="72b6c4c3-b8a4-4ddf-b0f7-c9d8b1a2987e" providerId="ADAL" clId="{ED072AE9-7D86-4D74-84AB-6A1817D9128E}" dt="2020-07-13T07:42:35.814" v="374" actId="478"/>
          <ac:spMkLst>
            <pc:docMk/>
            <pc:sldMk cId="1267072222" sldId="345"/>
            <ac:spMk id="7" creationId="{E12CDED7-0321-4825-A181-D76A57775675}"/>
          </ac:spMkLst>
        </pc:spChg>
        <pc:spChg chg="mod">
          <ac:chgData name="Abdulhameed Hamed Mohammed" userId="72b6c4c3-b8a4-4ddf-b0f7-c9d8b1a2987e" providerId="ADAL" clId="{ED072AE9-7D86-4D74-84AB-6A1817D9128E}" dt="2020-07-13T07:43:06.920" v="382" actId="1076"/>
          <ac:spMkLst>
            <pc:docMk/>
            <pc:sldMk cId="1267072222" sldId="345"/>
            <ac:spMk id="9" creationId="{41D481A2-C748-4DA1-AAA5-2B8B8A5D70B9}"/>
          </ac:spMkLst>
        </pc:spChg>
        <pc:picChg chg="mod">
          <ac:chgData name="Abdulhameed Hamed Mohammed" userId="72b6c4c3-b8a4-4ddf-b0f7-c9d8b1a2987e" providerId="ADAL" clId="{ED072AE9-7D86-4D74-84AB-6A1817D9128E}" dt="2020-07-13T08:26:45.577" v="805" actId="1076"/>
          <ac:picMkLst>
            <pc:docMk/>
            <pc:sldMk cId="1267072222" sldId="345"/>
            <ac:picMk id="3" creationId="{00000000-0000-0000-0000-000000000000}"/>
          </ac:picMkLst>
        </pc:picChg>
      </pc:sldChg>
      <pc:sldChg chg="addSp delSp modSp add mod ord delAnim modAnim">
        <pc:chgData name="Abdulhameed Hamed Mohammed" userId="72b6c4c3-b8a4-4ddf-b0f7-c9d8b1a2987e" providerId="ADAL" clId="{ED072AE9-7D86-4D74-84AB-6A1817D9128E}" dt="2020-07-13T07:51:20.381" v="455" actId="1076"/>
        <pc:sldMkLst>
          <pc:docMk/>
          <pc:sldMk cId="3767128019" sldId="348"/>
        </pc:sldMkLst>
        <pc:spChg chg="mod">
          <ac:chgData name="Abdulhameed Hamed Mohammed" userId="72b6c4c3-b8a4-4ddf-b0f7-c9d8b1a2987e" providerId="ADAL" clId="{ED072AE9-7D86-4D74-84AB-6A1817D9128E}" dt="2020-07-13T07:51:13.354" v="453" actId="1076"/>
          <ac:spMkLst>
            <pc:docMk/>
            <pc:sldMk cId="3767128019" sldId="348"/>
            <ac:spMk id="7" creationId="{7616C7D6-7ED7-4D24-86AE-12E7CC6668F2}"/>
          </ac:spMkLst>
        </pc:spChg>
        <pc:spChg chg="add mod">
          <ac:chgData name="Abdulhameed Hamed Mohammed" userId="72b6c4c3-b8a4-4ddf-b0f7-c9d8b1a2987e" providerId="ADAL" clId="{ED072AE9-7D86-4D74-84AB-6A1817D9128E}" dt="2020-07-13T07:51:20.381" v="455" actId="1076"/>
          <ac:spMkLst>
            <pc:docMk/>
            <pc:sldMk cId="3767128019" sldId="348"/>
            <ac:spMk id="10" creationId="{171EB919-980A-4578-9F48-DD106F0D4E65}"/>
          </ac:spMkLst>
        </pc:spChg>
        <pc:spChg chg="del">
          <ac:chgData name="Abdulhameed Hamed Mohammed" userId="72b6c4c3-b8a4-4ddf-b0f7-c9d8b1a2987e" providerId="ADAL" clId="{ED072AE9-7D86-4D74-84AB-6A1817D9128E}" dt="2020-07-13T07:48:02.396" v="414" actId="478"/>
          <ac:spMkLst>
            <pc:docMk/>
            <pc:sldMk cId="3767128019" sldId="348"/>
            <ac:spMk id="11" creationId="{48F105C5-8899-417F-8D50-CE75D1C21481}"/>
          </ac:spMkLst>
        </pc:spChg>
        <pc:graphicFrameChg chg="mod">
          <ac:chgData name="Abdulhameed Hamed Mohammed" userId="72b6c4c3-b8a4-4ddf-b0f7-c9d8b1a2987e" providerId="ADAL" clId="{ED072AE9-7D86-4D74-84AB-6A1817D9128E}" dt="2020-07-13T07:48:50.260" v="424" actId="1076"/>
          <ac:graphicFrameMkLst>
            <pc:docMk/>
            <pc:sldMk cId="3767128019" sldId="348"/>
            <ac:graphicFrameMk id="2" creationId="{2F3AD624-7D73-4C04-A345-2FDEF12FD527}"/>
          </ac:graphicFrameMkLst>
        </pc:graphicFrameChg>
        <pc:picChg chg="del">
          <ac:chgData name="Abdulhameed Hamed Mohammed" userId="72b6c4c3-b8a4-4ddf-b0f7-c9d8b1a2987e" providerId="ADAL" clId="{ED072AE9-7D86-4D74-84AB-6A1817D9128E}" dt="2020-07-13T07:48:03.394" v="415" actId="478"/>
          <ac:picMkLst>
            <pc:docMk/>
            <pc:sldMk cId="3767128019" sldId="348"/>
            <ac:picMk id="3" creationId="{D710A521-FDA6-4584-B789-4736ADB35338}"/>
          </ac:picMkLst>
        </pc:picChg>
        <pc:picChg chg="del">
          <ac:chgData name="Abdulhameed Hamed Mohammed" userId="72b6c4c3-b8a4-4ddf-b0f7-c9d8b1a2987e" providerId="ADAL" clId="{ED072AE9-7D86-4D74-84AB-6A1817D9128E}" dt="2020-07-13T07:48:04.218" v="416" actId="478"/>
          <ac:picMkLst>
            <pc:docMk/>
            <pc:sldMk cId="3767128019" sldId="348"/>
            <ac:picMk id="4" creationId="{850C9719-AA11-4779-9DBB-4C804A107224}"/>
          </ac:picMkLst>
        </pc:picChg>
        <pc:picChg chg="add mod">
          <ac:chgData name="Abdulhameed Hamed Mohammed" userId="72b6c4c3-b8a4-4ddf-b0f7-c9d8b1a2987e" providerId="ADAL" clId="{ED072AE9-7D86-4D74-84AB-6A1817D9128E}" dt="2020-07-13T07:48:51.722" v="425" actId="1076"/>
          <ac:picMkLst>
            <pc:docMk/>
            <pc:sldMk cId="3767128019" sldId="348"/>
            <ac:picMk id="9" creationId="{CEB07B8B-5075-47BF-9805-9A2B5E6342F7}"/>
          </ac:picMkLst>
        </pc:picChg>
      </pc:sldChg>
      <pc:sldChg chg="delSp modSp add mod delAnim">
        <pc:chgData name="Abdulhameed Hamed Mohammed" userId="72b6c4c3-b8a4-4ddf-b0f7-c9d8b1a2987e" providerId="ADAL" clId="{ED072AE9-7D86-4D74-84AB-6A1817D9128E}" dt="2020-07-13T08:30:02.477" v="807" actId="1076"/>
        <pc:sldMkLst>
          <pc:docMk/>
          <pc:sldMk cId="4023704572" sldId="349"/>
        </pc:sldMkLst>
        <pc:spChg chg="mod">
          <ac:chgData name="Abdulhameed Hamed Mohammed" userId="72b6c4c3-b8a4-4ddf-b0f7-c9d8b1a2987e" providerId="ADAL" clId="{ED072AE9-7D86-4D74-84AB-6A1817D9128E}" dt="2020-07-13T07:58:17.640" v="518" actId="14100"/>
          <ac:spMkLst>
            <pc:docMk/>
            <pc:sldMk cId="4023704572" sldId="349"/>
            <ac:spMk id="2" creationId="{736A21DE-98CA-45BA-AE32-7CC141CE5CC9}"/>
          </ac:spMkLst>
        </pc:spChg>
        <pc:spChg chg="mod">
          <ac:chgData name="Abdulhameed Hamed Mohammed" userId="72b6c4c3-b8a4-4ddf-b0f7-c9d8b1a2987e" providerId="ADAL" clId="{ED072AE9-7D86-4D74-84AB-6A1817D9128E}" dt="2020-07-13T07:58:22.819" v="520" actId="255"/>
          <ac:spMkLst>
            <pc:docMk/>
            <pc:sldMk cId="4023704572" sldId="349"/>
            <ac:spMk id="5" creationId="{7D0CED9E-74A6-4A20-B706-D0453535CF8E}"/>
          </ac:spMkLst>
        </pc:spChg>
        <pc:spChg chg="del">
          <ac:chgData name="Abdulhameed Hamed Mohammed" userId="72b6c4c3-b8a4-4ddf-b0f7-c9d8b1a2987e" providerId="ADAL" clId="{ED072AE9-7D86-4D74-84AB-6A1817D9128E}" dt="2020-07-13T07:57:57.264" v="512" actId="478"/>
          <ac:spMkLst>
            <pc:docMk/>
            <pc:sldMk cId="4023704572" sldId="349"/>
            <ac:spMk id="7" creationId="{459DF459-C56D-491E-B6F5-1BC929C58817}"/>
          </ac:spMkLst>
        </pc:spChg>
        <pc:spChg chg="mod">
          <ac:chgData name="Abdulhameed Hamed Mohammed" userId="72b6c4c3-b8a4-4ddf-b0f7-c9d8b1a2987e" providerId="ADAL" clId="{ED072AE9-7D86-4D74-84AB-6A1817D9128E}" dt="2020-07-13T07:59:23.959" v="534" actId="1076"/>
          <ac:spMkLst>
            <pc:docMk/>
            <pc:sldMk cId="4023704572" sldId="349"/>
            <ac:spMk id="9" creationId="{E5223C8B-C1AA-4157-9251-ABF26B464EAF}"/>
          </ac:spMkLst>
        </pc:spChg>
        <pc:picChg chg="mod">
          <ac:chgData name="Abdulhameed Hamed Mohammed" userId="72b6c4c3-b8a4-4ddf-b0f7-c9d8b1a2987e" providerId="ADAL" clId="{ED072AE9-7D86-4D74-84AB-6A1817D9128E}" dt="2020-07-13T08:30:02.477" v="807" actId="1076"/>
          <ac:picMkLst>
            <pc:docMk/>
            <pc:sldMk cId="4023704572" sldId="349"/>
            <ac:picMk id="3" creationId="{00000000-0000-0000-0000-000000000000}"/>
          </ac:picMkLst>
        </pc:picChg>
      </pc:sldChg>
      <pc:sldMasterChg chg="modSldLayout">
        <pc:chgData name="Abdulhameed Hamed Mohammed" userId="72b6c4c3-b8a4-4ddf-b0f7-c9d8b1a2987e" providerId="ADAL" clId="{ED072AE9-7D86-4D74-84AB-6A1817D9128E}" dt="2020-06-28T14:28:04.007" v="17" actId="478"/>
        <pc:sldMasterMkLst>
          <pc:docMk/>
          <pc:sldMasterMk cId="0" sldId="2147483648"/>
        </pc:sldMasterMkLst>
        <pc:sldLayoutChg chg="addSp delSp modSp mod delAnim">
          <pc:chgData name="Abdulhameed Hamed Mohammed" userId="72b6c4c3-b8a4-4ddf-b0f7-c9d8b1a2987e" providerId="ADAL" clId="{ED072AE9-7D86-4D74-84AB-6A1817D9128E}" dt="2020-06-28T14:28:04.007" v="17" actId="478"/>
          <pc:sldLayoutMkLst>
            <pc:docMk/>
            <pc:sldMasterMk cId="0" sldId="2147483648"/>
            <pc:sldLayoutMk cId="1020773744" sldId="2147483660"/>
          </pc:sldLayoutMkLst>
          <pc:spChg chg="del">
            <ac:chgData name="Abdulhameed Hamed Mohammed" userId="72b6c4c3-b8a4-4ddf-b0f7-c9d8b1a2987e" providerId="ADAL" clId="{ED072AE9-7D86-4D74-84AB-6A1817D9128E}" dt="2020-06-28T14:28:04.007" v="17" actId="478"/>
            <ac:spMkLst>
              <pc:docMk/>
              <pc:sldMasterMk cId="0" sldId="2147483648"/>
              <pc:sldLayoutMk cId="1020773744" sldId="2147483660"/>
              <ac:spMk id="5" creationId="{7671B609-F084-4119-AE8A-17E6AB89A722}"/>
            </ac:spMkLst>
          </pc:spChg>
          <pc:spChg chg="del">
            <ac:chgData name="Abdulhameed Hamed Mohammed" userId="72b6c4c3-b8a4-4ddf-b0f7-c9d8b1a2987e" providerId="ADAL" clId="{ED072AE9-7D86-4D74-84AB-6A1817D9128E}" dt="2020-06-28T14:28:04.007" v="17" actId="478"/>
            <ac:spMkLst>
              <pc:docMk/>
              <pc:sldMasterMk cId="0" sldId="2147483648"/>
              <pc:sldLayoutMk cId="1020773744" sldId="2147483660"/>
              <ac:spMk id="6" creationId="{CFAF1471-5B51-460C-9DA7-45E274D97F26}"/>
            </ac:spMkLst>
          </pc:spChg>
          <pc:spChg chg="del">
            <ac:chgData name="Abdulhameed Hamed Mohammed" userId="72b6c4c3-b8a4-4ddf-b0f7-c9d8b1a2987e" providerId="ADAL" clId="{ED072AE9-7D86-4D74-84AB-6A1817D9128E}" dt="2020-06-28T14:28:04.007" v="17" actId="478"/>
            <ac:spMkLst>
              <pc:docMk/>
              <pc:sldMasterMk cId="0" sldId="2147483648"/>
              <pc:sldLayoutMk cId="1020773744" sldId="2147483660"/>
              <ac:spMk id="7" creationId="{EE00B1E8-3E63-472F-B23F-63C5F3E951DC}"/>
            </ac:spMkLst>
          </pc:spChg>
          <pc:spChg chg="add mod">
            <ac:chgData name="Abdulhameed Hamed Mohammed" userId="72b6c4c3-b8a4-4ddf-b0f7-c9d8b1a2987e" providerId="ADAL" clId="{ED072AE9-7D86-4D74-84AB-6A1817D9128E}" dt="2020-06-28T14:28:00.277" v="16"/>
            <ac:spMkLst>
              <pc:docMk/>
              <pc:sldMasterMk cId="0" sldId="2147483648"/>
              <pc:sldLayoutMk cId="1020773744" sldId="2147483660"/>
              <ac:spMk id="8" creationId="{A68F1F1C-4758-4481-B48D-F9342CAB3D75}"/>
            </ac:spMkLst>
          </pc:spChg>
        </pc:sldLayoutChg>
      </pc:sldMasterChg>
    </pc:docChg>
  </pc:docChgLst>
  <pc:docChgLst>
    <pc:chgData name="Abdulhameed Hamed Mohammed" userId="72b6c4c3-b8a4-4ddf-b0f7-c9d8b1a2987e" providerId="ADAL" clId="{CDC7DE31-5E5A-490D-BC2E-E2F45203185F}"/>
    <pc:docChg chg="custSel delSld modSld modMainMaster">
      <pc:chgData name="Abdulhameed Hamed Mohammed" userId="72b6c4c3-b8a4-4ddf-b0f7-c9d8b1a2987e" providerId="ADAL" clId="{CDC7DE31-5E5A-490D-BC2E-E2F45203185F}" dt="2020-07-09T10:12:04.356" v="24" actId="478"/>
      <pc:docMkLst>
        <pc:docMk/>
      </pc:docMkLst>
      <pc:sldChg chg="addSp delSp modSp delAnim">
        <pc:chgData name="Abdulhameed Hamed Mohammed" userId="72b6c4c3-b8a4-4ddf-b0f7-c9d8b1a2987e" providerId="ADAL" clId="{CDC7DE31-5E5A-490D-BC2E-E2F45203185F}" dt="2020-07-09T10:09:31.323" v="14" actId="478"/>
        <pc:sldMkLst>
          <pc:docMk/>
          <pc:sldMk cId="0" sldId="258"/>
        </pc:sldMkLst>
        <pc:spChg chg="del">
          <ac:chgData name="Abdulhameed Hamed Mohammed" userId="72b6c4c3-b8a4-4ddf-b0f7-c9d8b1a2987e" providerId="ADAL" clId="{CDC7DE31-5E5A-490D-BC2E-E2F45203185F}" dt="2020-07-09T10:04:32.916" v="1" actId="478"/>
          <ac:spMkLst>
            <pc:docMk/>
            <pc:sldMk cId="0" sldId="258"/>
            <ac:spMk id="6" creationId="{5CF5265B-C491-4A98-B328-9BE59BF90416}"/>
          </ac:spMkLst>
        </pc:spChg>
        <pc:spChg chg="mod">
          <ac:chgData name="Abdulhameed Hamed Mohammed" userId="72b6c4c3-b8a4-4ddf-b0f7-c9d8b1a2987e" providerId="ADAL" clId="{CDC7DE31-5E5A-490D-BC2E-E2F45203185F}" dt="2020-07-09T10:09:28.608" v="13" actId="1076"/>
          <ac:spMkLst>
            <pc:docMk/>
            <pc:sldMk cId="0" sldId="258"/>
            <ac:spMk id="7" creationId="{401E4067-F5ED-46F2-BB6E-604F9007B424}"/>
          </ac:spMkLst>
        </pc:spChg>
        <pc:spChg chg="del">
          <ac:chgData name="Abdulhameed Hamed Mohammed" userId="72b6c4c3-b8a4-4ddf-b0f7-c9d8b1a2987e" providerId="ADAL" clId="{CDC7DE31-5E5A-490D-BC2E-E2F45203185F}" dt="2020-07-09T10:09:31.323" v="14" actId="478"/>
          <ac:spMkLst>
            <pc:docMk/>
            <pc:sldMk cId="0" sldId="258"/>
            <ac:spMk id="8" creationId="{14CE87E7-A9BD-43E7-94FE-B3CBE6BC8F7B}"/>
          </ac:spMkLst>
        </pc:spChg>
        <pc:spChg chg="add">
          <ac:chgData name="Abdulhameed Hamed Mohammed" userId="72b6c4c3-b8a4-4ddf-b0f7-c9d8b1a2987e" providerId="ADAL" clId="{CDC7DE31-5E5A-490D-BC2E-E2F45203185F}" dt="2020-07-09T10:04:34.322" v="2"/>
          <ac:spMkLst>
            <pc:docMk/>
            <pc:sldMk cId="0" sldId="258"/>
            <ac:spMk id="9" creationId="{63DAEF11-F432-42EA-B5E1-BF5E898489F0}"/>
          </ac:spMkLst>
        </pc:spChg>
        <pc:spChg chg="mod">
          <ac:chgData name="Abdulhameed Hamed Mohammed" userId="72b6c4c3-b8a4-4ddf-b0f7-c9d8b1a2987e" providerId="ADAL" clId="{CDC7DE31-5E5A-490D-BC2E-E2F45203185F}" dt="2020-07-09T10:09:28.608" v="13" actId="1076"/>
          <ac:spMkLst>
            <pc:docMk/>
            <pc:sldMk cId="0" sldId="258"/>
            <ac:spMk id="10" creationId="{857211A5-53ED-4D76-B083-D6D585F4B772}"/>
          </ac:spMkLst>
        </pc:spChg>
        <pc:spChg chg="add mod">
          <ac:chgData name="Abdulhameed Hamed Mohammed" userId="72b6c4c3-b8a4-4ddf-b0f7-c9d8b1a2987e" providerId="ADAL" clId="{CDC7DE31-5E5A-490D-BC2E-E2F45203185F}" dt="2020-07-09T10:04:45.038" v="4" actId="20577"/>
          <ac:spMkLst>
            <pc:docMk/>
            <pc:sldMk cId="0" sldId="258"/>
            <ac:spMk id="11" creationId="{67F13F71-AA95-429A-A705-A209D40B7427}"/>
          </ac:spMkLst>
        </pc:spChg>
        <pc:spChg chg="mod">
          <ac:chgData name="Abdulhameed Hamed Mohammed" userId="72b6c4c3-b8a4-4ddf-b0f7-c9d8b1a2987e" providerId="ADAL" clId="{CDC7DE31-5E5A-490D-BC2E-E2F45203185F}" dt="2020-07-09T10:09:28.608" v="13" actId="1076"/>
          <ac:spMkLst>
            <pc:docMk/>
            <pc:sldMk cId="0" sldId="258"/>
            <ac:spMk id="12" creationId="{8A1803B9-BD9A-4F04-B669-5FF727F8B902}"/>
          </ac:spMkLst>
        </pc:spChg>
        <pc:picChg chg="mod">
          <ac:chgData name="Abdulhameed Hamed Mohammed" userId="72b6c4c3-b8a4-4ddf-b0f7-c9d8b1a2987e" providerId="ADAL" clId="{CDC7DE31-5E5A-490D-BC2E-E2F45203185F}" dt="2020-07-09T10:04:30.537" v="0" actId="1076"/>
          <ac:picMkLst>
            <pc:docMk/>
            <pc:sldMk cId="0" sldId="258"/>
            <ac:picMk id="2" creationId="{00000000-0000-0000-0000-000000000000}"/>
          </ac:picMkLst>
        </pc:picChg>
      </pc:sldChg>
      <pc:sldChg chg="modSp">
        <pc:chgData name="Abdulhameed Hamed Mohammed" userId="72b6c4c3-b8a4-4ddf-b0f7-c9d8b1a2987e" providerId="ADAL" clId="{CDC7DE31-5E5A-490D-BC2E-E2F45203185F}" dt="2020-07-09T10:10:00.085" v="18" actId="207"/>
        <pc:sldMkLst>
          <pc:docMk/>
          <pc:sldMk cId="0" sldId="264"/>
        </pc:sldMkLst>
        <pc:graphicFrameChg chg="mod modGraphic">
          <ac:chgData name="Abdulhameed Hamed Mohammed" userId="72b6c4c3-b8a4-4ddf-b0f7-c9d8b1a2987e" providerId="ADAL" clId="{CDC7DE31-5E5A-490D-BC2E-E2F45203185F}" dt="2020-07-09T10:10:00.085" v="18" actId="207"/>
          <ac:graphicFrameMkLst>
            <pc:docMk/>
            <pc:sldMk cId="0" sldId="264"/>
            <ac:graphicFrameMk id="4" creationId="{384B2583-1222-41F4-A3FC-DE978F6AE88F}"/>
          </ac:graphicFrameMkLst>
        </pc:graphicFrameChg>
      </pc:sldChg>
      <pc:sldChg chg="addSp delSp modSp delAnim">
        <pc:chgData name="Abdulhameed Hamed Mohammed" userId="72b6c4c3-b8a4-4ddf-b0f7-c9d8b1a2987e" providerId="ADAL" clId="{CDC7DE31-5E5A-490D-BC2E-E2F45203185F}" dt="2020-07-09T10:12:04.356" v="24" actId="478"/>
        <pc:sldMkLst>
          <pc:docMk/>
          <pc:sldMk cId="0" sldId="296"/>
        </pc:sldMkLst>
        <pc:spChg chg="add mod">
          <ac:chgData name="Abdulhameed Hamed Mohammed" userId="72b6c4c3-b8a4-4ddf-b0f7-c9d8b1a2987e" providerId="ADAL" clId="{CDC7DE31-5E5A-490D-BC2E-E2F45203185F}" dt="2020-07-09T10:12:01.239" v="23" actId="1076"/>
          <ac:spMkLst>
            <pc:docMk/>
            <pc:sldMk cId="0" sldId="296"/>
            <ac:spMk id="5" creationId="{FE3BE96B-9A39-49AE-84D7-B3DE011368DE}"/>
          </ac:spMkLst>
        </pc:spChg>
        <pc:spChg chg="del">
          <ac:chgData name="Abdulhameed Hamed Mohammed" userId="72b6c4c3-b8a4-4ddf-b0f7-c9d8b1a2987e" providerId="ADAL" clId="{CDC7DE31-5E5A-490D-BC2E-E2F45203185F}" dt="2020-07-09T10:12:04.356" v="24" actId="478"/>
          <ac:spMkLst>
            <pc:docMk/>
            <pc:sldMk cId="0" sldId="296"/>
            <ac:spMk id="6" creationId="{08629927-AEE0-4DEA-8FB0-C1489396DFC8}"/>
          </ac:spMkLst>
        </pc:spChg>
        <pc:picChg chg="mod">
          <ac:chgData name="Abdulhameed Hamed Mohammed" userId="72b6c4c3-b8a4-4ddf-b0f7-c9d8b1a2987e" providerId="ADAL" clId="{CDC7DE31-5E5A-490D-BC2E-E2F45203185F}" dt="2020-07-09T10:04:56.145" v="5" actId="1076"/>
          <ac:picMkLst>
            <pc:docMk/>
            <pc:sldMk cId="0" sldId="296"/>
            <ac:picMk id="4" creationId="{00000000-0000-0000-0000-000000000000}"/>
          </ac:picMkLst>
        </pc:picChg>
      </pc:sldChg>
      <pc:sldMasterChg chg="modSldLayout">
        <pc:chgData name="Abdulhameed Hamed Mohammed" userId="72b6c4c3-b8a4-4ddf-b0f7-c9d8b1a2987e" providerId="ADAL" clId="{CDC7DE31-5E5A-490D-BC2E-E2F45203185F}" dt="2020-07-09T10:05:06.165" v="8" actId="478"/>
        <pc:sldMasterMkLst>
          <pc:docMk/>
          <pc:sldMasterMk cId="0" sldId="2147483648"/>
        </pc:sldMasterMkLst>
        <pc:sldLayoutChg chg="addSp delSp modSp">
          <pc:chgData name="Abdulhameed Hamed Mohammed" userId="72b6c4c3-b8a4-4ddf-b0f7-c9d8b1a2987e" providerId="ADAL" clId="{CDC7DE31-5E5A-490D-BC2E-E2F45203185F}" dt="2020-07-09T10:05:06.165" v="8" actId="478"/>
          <pc:sldLayoutMkLst>
            <pc:docMk/>
            <pc:sldMasterMk cId="0" sldId="2147483648"/>
            <pc:sldLayoutMk cId="1020773744" sldId="2147483660"/>
          </pc:sldLayoutMkLst>
          <pc:spChg chg="add mod">
            <ac:chgData name="Abdulhameed Hamed Mohammed" userId="72b6c4c3-b8a4-4ddf-b0f7-c9d8b1a2987e" providerId="ADAL" clId="{CDC7DE31-5E5A-490D-BC2E-E2F45203185F}" dt="2020-07-09T10:05:03.470" v="7" actId="6549"/>
            <ac:spMkLst>
              <pc:docMk/>
              <pc:sldMasterMk cId="0" sldId="2147483648"/>
              <pc:sldLayoutMk cId="1020773744" sldId="2147483660"/>
              <ac:spMk id="6" creationId="{99890DAF-2707-4B44-9458-5AC7418E6DED}"/>
            </ac:spMkLst>
          </pc:spChg>
          <pc:spChg chg="add">
            <ac:chgData name="Abdulhameed Hamed Mohammed" userId="72b6c4c3-b8a4-4ddf-b0f7-c9d8b1a2987e" providerId="ADAL" clId="{CDC7DE31-5E5A-490D-BC2E-E2F45203185F}" dt="2020-07-09T10:04:59.690" v="6"/>
            <ac:spMkLst>
              <pc:docMk/>
              <pc:sldMasterMk cId="0" sldId="2147483648"/>
              <pc:sldLayoutMk cId="1020773744" sldId="2147483660"/>
              <ac:spMk id="7" creationId="{249E1A89-9340-4D39-9DDE-77335AC5D9D6}"/>
            </ac:spMkLst>
          </pc:spChg>
          <pc:spChg chg="del">
            <ac:chgData name="Abdulhameed Hamed Mohammed" userId="72b6c4c3-b8a4-4ddf-b0f7-c9d8b1a2987e" providerId="ADAL" clId="{CDC7DE31-5E5A-490D-BC2E-E2F45203185F}" dt="2020-07-09T10:05:06.165" v="8" actId="478"/>
            <ac:spMkLst>
              <pc:docMk/>
              <pc:sldMasterMk cId="0" sldId="2147483648"/>
              <pc:sldLayoutMk cId="1020773744" sldId="2147483660"/>
              <ac:spMk id="8" creationId="{A68F1F1C-4758-4481-B48D-F9342CAB3D75}"/>
            </ac:spMkLst>
          </pc:spChg>
        </pc:sldLayoutChg>
      </pc:sldMasterChg>
    </pc:docChg>
  </pc:docChgLst>
  <pc:docChgLst>
    <pc:chgData name="Abdulhameed Hamed Mohammed" userId="72b6c4c3-b8a4-4ddf-b0f7-c9d8b1a2987e" providerId="ADAL" clId="{7D70CF47-12A5-43EF-9B08-E62939F2964E}"/>
    <pc:docChg chg="modSld">
      <pc:chgData name="Abdulhameed Hamed Mohammed" userId="72b6c4c3-b8a4-4ddf-b0f7-c9d8b1a2987e" providerId="ADAL" clId="{7D70CF47-12A5-43EF-9B08-E62939F2964E}" dt="2020-09-22T04:59:52.838" v="13" actId="2711"/>
      <pc:docMkLst>
        <pc:docMk/>
      </pc:docMkLst>
      <pc:sldChg chg="addSp modAnim">
        <pc:chgData name="Abdulhameed Hamed Mohammed" userId="72b6c4c3-b8a4-4ddf-b0f7-c9d8b1a2987e" providerId="ADAL" clId="{7D70CF47-12A5-43EF-9B08-E62939F2964E}" dt="2020-09-21T04:09:13.746" v="1"/>
        <pc:sldMkLst>
          <pc:docMk/>
          <pc:sldMk cId="0" sldId="258"/>
        </pc:sldMkLst>
        <pc:picChg chg="add">
          <ac:chgData name="Abdulhameed Hamed Mohammed" userId="72b6c4c3-b8a4-4ddf-b0f7-c9d8b1a2987e" providerId="ADAL" clId="{7D70CF47-12A5-43EF-9B08-E62939F2964E}" dt="2020-09-21T04:09:13.746" v="1"/>
          <ac:picMkLst>
            <pc:docMk/>
            <pc:sldMk cId="0" sldId="258"/>
            <ac:picMk id="8" creationId="{F9E1D5A1-5A8E-470A-8C38-A76AC3270436}"/>
          </ac:picMkLst>
        </pc:picChg>
      </pc:sldChg>
      <pc:sldChg chg="addSp modAnim">
        <pc:chgData name="Abdulhameed Hamed Mohammed" userId="72b6c4c3-b8a4-4ddf-b0f7-c9d8b1a2987e" providerId="ADAL" clId="{7D70CF47-12A5-43EF-9B08-E62939F2964E}" dt="2020-09-21T04:09:06.495" v="0"/>
        <pc:sldMkLst>
          <pc:docMk/>
          <pc:sldMk cId="0" sldId="264"/>
        </pc:sldMkLst>
        <pc:picChg chg="add">
          <ac:chgData name="Abdulhameed Hamed Mohammed" userId="72b6c4c3-b8a4-4ddf-b0f7-c9d8b1a2987e" providerId="ADAL" clId="{7D70CF47-12A5-43EF-9B08-E62939F2964E}" dt="2020-09-21T04:09:06.495" v="0"/>
          <ac:picMkLst>
            <pc:docMk/>
            <pc:sldMk cId="0" sldId="264"/>
            <ac:picMk id="5" creationId="{2DD98C77-8930-49FF-BF38-D1664D916524}"/>
          </ac:picMkLst>
        </pc:picChg>
      </pc:sldChg>
      <pc:sldChg chg="addSp modAnim">
        <pc:chgData name="Abdulhameed Hamed Mohammed" userId="72b6c4c3-b8a4-4ddf-b0f7-c9d8b1a2987e" providerId="ADAL" clId="{7D70CF47-12A5-43EF-9B08-E62939F2964E}" dt="2020-09-21T04:09:25.664" v="2"/>
        <pc:sldMkLst>
          <pc:docMk/>
          <pc:sldMk cId="0" sldId="296"/>
        </pc:sldMkLst>
        <pc:picChg chg="add">
          <ac:chgData name="Abdulhameed Hamed Mohammed" userId="72b6c4c3-b8a4-4ddf-b0f7-c9d8b1a2987e" providerId="ADAL" clId="{7D70CF47-12A5-43EF-9B08-E62939F2964E}" dt="2020-09-21T04:09:25.664" v="2"/>
          <ac:picMkLst>
            <pc:docMk/>
            <pc:sldMk cId="0" sldId="296"/>
            <ac:picMk id="12" creationId="{01ABAF81-55E2-4077-9626-193813108749}"/>
          </ac:picMkLst>
        </pc:picChg>
      </pc:sldChg>
      <pc:sldChg chg="addSp modAnim">
        <pc:chgData name="Abdulhameed Hamed Mohammed" userId="72b6c4c3-b8a4-4ddf-b0f7-c9d8b1a2987e" providerId="ADAL" clId="{7D70CF47-12A5-43EF-9B08-E62939F2964E}" dt="2020-09-21T04:10:21.807" v="4"/>
        <pc:sldMkLst>
          <pc:docMk/>
          <pc:sldMk cId="0" sldId="321"/>
        </pc:sldMkLst>
        <pc:picChg chg="add">
          <ac:chgData name="Abdulhameed Hamed Mohammed" userId="72b6c4c3-b8a4-4ddf-b0f7-c9d8b1a2987e" providerId="ADAL" clId="{7D70CF47-12A5-43EF-9B08-E62939F2964E}" dt="2020-09-21T04:10:21.807" v="4"/>
          <ac:picMkLst>
            <pc:docMk/>
            <pc:sldMk cId="0" sldId="321"/>
            <ac:picMk id="13" creationId="{2DBE7FCD-64FD-4533-8B95-6E95370D828C}"/>
          </ac:picMkLst>
        </pc:picChg>
      </pc:sldChg>
      <pc:sldChg chg="modSp">
        <pc:chgData name="Abdulhameed Hamed Mohammed" userId="72b6c4c3-b8a4-4ddf-b0f7-c9d8b1a2987e" providerId="ADAL" clId="{7D70CF47-12A5-43EF-9B08-E62939F2964E}" dt="2020-09-22T04:59:19.476" v="9" actId="2711"/>
        <pc:sldMkLst>
          <pc:docMk/>
          <pc:sldMk cId="0" sldId="322"/>
        </pc:sldMkLst>
        <pc:spChg chg="mod">
          <ac:chgData name="Abdulhameed Hamed Mohammed" userId="72b6c4c3-b8a4-4ddf-b0f7-c9d8b1a2987e" providerId="ADAL" clId="{7D70CF47-12A5-43EF-9B08-E62939F2964E}" dt="2020-09-22T04:59:19.476" v="9" actId="2711"/>
          <ac:spMkLst>
            <pc:docMk/>
            <pc:sldMk cId="0" sldId="322"/>
            <ac:spMk id="6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19.476" v="9" actId="2711"/>
          <ac:spMkLst>
            <pc:docMk/>
            <pc:sldMk cId="0" sldId="322"/>
            <ac:spMk id="7" creationId="{E12CDED7-0321-4825-A181-D76A57775675}"/>
          </ac:spMkLst>
        </pc:spChg>
        <pc:spChg chg="mod">
          <ac:chgData name="Abdulhameed Hamed Mohammed" userId="72b6c4c3-b8a4-4ddf-b0f7-c9d8b1a2987e" providerId="ADAL" clId="{7D70CF47-12A5-43EF-9B08-E62939F2964E}" dt="2020-09-22T04:59:19.476" v="9" actId="2711"/>
          <ac:spMkLst>
            <pc:docMk/>
            <pc:sldMk cId="0" sldId="322"/>
            <ac:spMk id="8" creationId="{488431DB-28CE-424B-99A5-C61CFE2C2885}"/>
          </ac:spMkLst>
        </pc:spChg>
        <pc:spChg chg="mod">
          <ac:chgData name="Abdulhameed Hamed Mohammed" userId="72b6c4c3-b8a4-4ddf-b0f7-c9d8b1a2987e" providerId="ADAL" clId="{7D70CF47-12A5-43EF-9B08-E62939F2964E}" dt="2020-09-22T04:59:19.476" v="9" actId="2711"/>
          <ac:spMkLst>
            <pc:docMk/>
            <pc:sldMk cId="0" sldId="322"/>
            <ac:spMk id="9" creationId="{7520170D-B141-4125-A593-C259CAE33DE1}"/>
          </ac:spMkLst>
        </pc:spChg>
        <pc:spChg chg="mod">
          <ac:chgData name="Abdulhameed Hamed Mohammed" userId="72b6c4c3-b8a4-4ddf-b0f7-c9d8b1a2987e" providerId="ADAL" clId="{7D70CF47-12A5-43EF-9B08-E62939F2964E}" dt="2020-09-22T04:59:19.476" v="9" actId="2711"/>
          <ac:spMkLst>
            <pc:docMk/>
            <pc:sldMk cId="0" sldId="322"/>
            <ac:spMk id="10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19.476" v="9" actId="2711"/>
          <ac:spMkLst>
            <pc:docMk/>
            <pc:sldMk cId="0" sldId="322"/>
            <ac:spMk id="11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19.476" v="9" actId="2711"/>
          <ac:spMkLst>
            <pc:docMk/>
            <pc:sldMk cId="0" sldId="322"/>
            <ac:spMk id="12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19.476" v="9" actId="2711"/>
          <ac:spMkLst>
            <pc:docMk/>
            <pc:sldMk cId="0" sldId="322"/>
            <ac:spMk id="13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19.476" v="9" actId="2711"/>
          <ac:spMkLst>
            <pc:docMk/>
            <pc:sldMk cId="0" sldId="322"/>
            <ac:spMk id="15" creationId="{00000000-0000-0000-0000-000000000000}"/>
          </ac:spMkLst>
        </pc:spChg>
        <pc:picChg chg="mod">
          <ac:chgData name="Abdulhameed Hamed Mohammed" userId="72b6c4c3-b8a4-4ddf-b0f7-c9d8b1a2987e" providerId="ADAL" clId="{7D70CF47-12A5-43EF-9B08-E62939F2964E}" dt="2020-09-22T04:59:19.476" v="9" actId="2711"/>
          <ac:picMkLst>
            <pc:docMk/>
            <pc:sldMk cId="0" sldId="322"/>
            <ac:picMk id="16" creationId="{00000000-0000-0000-0000-000000000000}"/>
          </ac:picMkLst>
        </pc:picChg>
      </pc:sldChg>
      <pc:sldChg chg="addSp modAnim">
        <pc:chgData name="Abdulhameed Hamed Mohammed" userId="72b6c4c3-b8a4-4ddf-b0f7-c9d8b1a2987e" providerId="ADAL" clId="{7D70CF47-12A5-43EF-9B08-E62939F2964E}" dt="2020-09-21T04:14:22.695" v="7"/>
        <pc:sldMkLst>
          <pc:docMk/>
          <pc:sldMk cId="0" sldId="331"/>
        </pc:sldMkLst>
        <pc:picChg chg="add">
          <ac:chgData name="Abdulhameed Hamed Mohammed" userId="72b6c4c3-b8a4-4ddf-b0f7-c9d8b1a2987e" providerId="ADAL" clId="{7D70CF47-12A5-43EF-9B08-E62939F2964E}" dt="2020-09-21T04:14:22.695" v="7"/>
          <ac:picMkLst>
            <pc:docMk/>
            <pc:sldMk cId="0" sldId="331"/>
            <ac:picMk id="8" creationId="{9B92BCC6-6196-4CEF-930E-E8055E8B22A0}"/>
          </ac:picMkLst>
        </pc:picChg>
      </pc:sldChg>
      <pc:sldChg chg="modSp">
        <pc:chgData name="Abdulhameed Hamed Mohammed" userId="72b6c4c3-b8a4-4ddf-b0f7-c9d8b1a2987e" providerId="ADAL" clId="{7D70CF47-12A5-43EF-9B08-E62939F2964E}" dt="2020-09-22T04:59:39.682" v="11" actId="2711"/>
        <pc:sldMkLst>
          <pc:docMk/>
          <pc:sldMk cId="0" sldId="332"/>
        </pc:sldMkLst>
        <pc:spChg chg="mod">
          <ac:chgData name="Abdulhameed Hamed Mohammed" userId="72b6c4c3-b8a4-4ddf-b0f7-c9d8b1a2987e" providerId="ADAL" clId="{7D70CF47-12A5-43EF-9B08-E62939F2964E}" dt="2020-09-22T04:59:39.682" v="11" actId="2711"/>
          <ac:spMkLst>
            <pc:docMk/>
            <pc:sldMk cId="0" sldId="332"/>
            <ac:spMk id="4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39.682" v="11" actId="2711"/>
          <ac:spMkLst>
            <pc:docMk/>
            <pc:sldMk cId="0" sldId="332"/>
            <ac:spMk id="6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39.682" v="11" actId="2711"/>
          <ac:spMkLst>
            <pc:docMk/>
            <pc:sldMk cId="0" sldId="332"/>
            <ac:spMk id="8" creationId="{A18E3BDB-1535-4F44-A3FC-3DAB14BED38B}"/>
          </ac:spMkLst>
        </pc:spChg>
        <pc:spChg chg="mod">
          <ac:chgData name="Abdulhameed Hamed Mohammed" userId="72b6c4c3-b8a4-4ddf-b0f7-c9d8b1a2987e" providerId="ADAL" clId="{7D70CF47-12A5-43EF-9B08-E62939F2964E}" dt="2020-09-22T04:59:39.682" v="11" actId="2711"/>
          <ac:spMkLst>
            <pc:docMk/>
            <pc:sldMk cId="0" sldId="332"/>
            <ac:spMk id="9" creationId="{7520170D-B141-4125-A593-C259CAE33DE1}"/>
          </ac:spMkLst>
        </pc:spChg>
        <pc:spChg chg="mod">
          <ac:chgData name="Abdulhameed Hamed Mohammed" userId="72b6c4c3-b8a4-4ddf-b0f7-c9d8b1a2987e" providerId="ADAL" clId="{7D70CF47-12A5-43EF-9B08-E62939F2964E}" dt="2020-09-22T04:59:39.682" v="11" actId="2711"/>
          <ac:spMkLst>
            <pc:docMk/>
            <pc:sldMk cId="0" sldId="332"/>
            <ac:spMk id="10" creationId="{E12CDED7-0321-4825-A181-D76A57775675}"/>
          </ac:spMkLst>
        </pc:spChg>
        <pc:spChg chg="mod">
          <ac:chgData name="Abdulhameed Hamed Mohammed" userId="72b6c4c3-b8a4-4ddf-b0f7-c9d8b1a2987e" providerId="ADAL" clId="{7D70CF47-12A5-43EF-9B08-E62939F2964E}" dt="2020-09-22T04:59:39.682" v="11" actId="2711"/>
          <ac:spMkLst>
            <pc:docMk/>
            <pc:sldMk cId="0" sldId="332"/>
            <ac:spMk id="11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39.682" v="11" actId="2711"/>
          <ac:spMkLst>
            <pc:docMk/>
            <pc:sldMk cId="0" sldId="332"/>
            <ac:spMk id="12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39.682" v="11" actId="2711"/>
          <ac:spMkLst>
            <pc:docMk/>
            <pc:sldMk cId="0" sldId="332"/>
            <ac:spMk id="13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39.682" v="11" actId="2711"/>
          <ac:spMkLst>
            <pc:docMk/>
            <pc:sldMk cId="0" sldId="332"/>
            <ac:spMk id="14" creationId="{00000000-0000-0000-0000-000000000000}"/>
          </ac:spMkLst>
        </pc:spChg>
        <pc:picChg chg="mod">
          <ac:chgData name="Abdulhameed Hamed Mohammed" userId="72b6c4c3-b8a4-4ddf-b0f7-c9d8b1a2987e" providerId="ADAL" clId="{7D70CF47-12A5-43EF-9B08-E62939F2964E}" dt="2020-09-22T04:59:39.682" v="11" actId="2711"/>
          <ac:picMkLst>
            <pc:docMk/>
            <pc:sldMk cId="0" sldId="332"/>
            <ac:picMk id="15" creationId="{00000000-0000-0000-0000-000000000000}"/>
          </ac:picMkLst>
        </pc:picChg>
      </pc:sldChg>
      <pc:sldChg chg="modSp">
        <pc:chgData name="Abdulhameed Hamed Mohammed" userId="72b6c4c3-b8a4-4ddf-b0f7-c9d8b1a2987e" providerId="ADAL" clId="{7D70CF47-12A5-43EF-9B08-E62939F2964E}" dt="2020-09-22T04:59:52.838" v="13" actId="2711"/>
        <pc:sldMkLst>
          <pc:docMk/>
          <pc:sldMk cId="2757916774" sldId="339"/>
        </pc:sldMkLst>
        <pc:spChg chg="mod">
          <ac:chgData name="Abdulhameed Hamed Mohammed" userId="72b6c4c3-b8a4-4ddf-b0f7-c9d8b1a2987e" providerId="ADAL" clId="{7D70CF47-12A5-43EF-9B08-E62939F2964E}" dt="2020-09-22T04:59:52.838" v="13" actId="2711"/>
          <ac:spMkLst>
            <pc:docMk/>
            <pc:sldMk cId="2757916774" sldId="339"/>
            <ac:spMk id="3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52.838" v="13" actId="2711"/>
          <ac:spMkLst>
            <pc:docMk/>
            <pc:sldMk cId="2757916774" sldId="339"/>
            <ac:spMk id="4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52.838" v="13" actId="2711"/>
          <ac:spMkLst>
            <pc:docMk/>
            <pc:sldMk cId="2757916774" sldId="339"/>
            <ac:spMk id="9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52.838" v="13" actId="2711"/>
          <ac:spMkLst>
            <pc:docMk/>
            <pc:sldMk cId="2757916774" sldId="339"/>
            <ac:spMk id="10" creationId="{57E39FA8-8942-4B78-96E2-9FA1C6A5AC40}"/>
          </ac:spMkLst>
        </pc:spChg>
        <pc:spChg chg="mod">
          <ac:chgData name="Abdulhameed Hamed Mohammed" userId="72b6c4c3-b8a4-4ddf-b0f7-c9d8b1a2987e" providerId="ADAL" clId="{7D70CF47-12A5-43EF-9B08-E62939F2964E}" dt="2020-09-22T04:59:52.838" v="13" actId="2711"/>
          <ac:spMkLst>
            <pc:docMk/>
            <pc:sldMk cId="2757916774" sldId="339"/>
            <ac:spMk id="11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52.838" v="13" actId="2711"/>
          <ac:spMkLst>
            <pc:docMk/>
            <pc:sldMk cId="2757916774" sldId="339"/>
            <ac:spMk id="12" creationId="{608547C5-94CB-49AE-B4AD-C2750D24C69F}"/>
          </ac:spMkLst>
        </pc:spChg>
        <pc:picChg chg="mod">
          <ac:chgData name="Abdulhameed Hamed Mohammed" userId="72b6c4c3-b8a4-4ddf-b0f7-c9d8b1a2987e" providerId="ADAL" clId="{7D70CF47-12A5-43EF-9B08-E62939F2964E}" dt="2020-09-22T04:59:52.838" v="13" actId="2711"/>
          <ac:picMkLst>
            <pc:docMk/>
            <pc:sldMk cId="2757916774" sldId="339"/>
            <ac:picMk id="8" creationId="{00000000-0000-0000-0000-000000000000}"/>
          </ac:picMkLst>
        </pc:picChg>
      </pc:sldChg>
      <pc:sldChg chg="addSp modAnim">
        <pc:chgData name="Abdulhameed Hamed Mohammed" userId="72b6c4c3-b8a4-4ddf-b0f7-c9d8b1a2987e" providerId="ADAL" clId="{7D70CF47-12A5-43EF-9B08-E62939F2964E}" dt="2020-09-21T04:09:35.649" v="3"/>
        <pc:sldMkLst>
          <pc:docMk/>
          <pc:sldMk cId="4224029322" sldId="343"/>
        </pc:sldMkLst>
        <pc:picChg chg="add">
          <ac:chgData name="Abdulhameed Hamed Mohammed" userId="72b6c4c3-b8a4-4ddf-b0f7-c9d8b1a2987e" providerId="ADAL" clId="{7D70CF47-12A5-43EF-9B08-E62939F2964E}" dt="2020-09-21T04:09:35.649" v="3"/>
          <ac:picMkLst>
            <pc:docMk/>
            <pc:sldMk cId="4224029322" sldId="343"/>
            <ac:picMk id="6" creationId="{BE1684A1-61BE-4B83-9949-03CE58536436}"/>
          </ac:picMkLst>
        </pc:picChg>
      </pc:sldChg>
      <pc:sldChg chg="addSp modSp modAnim">
        <pc:chgData name="Abdulhameed Hamed Mohammed" userId="72b6c4c3-b8a4-4ddf-b0f7-c9d8b1a2987e" providerId="ADAL" clId="{7D70CF47-12A5-43EF-9B08-E62939F2964E}" dt="2020-09-22T04:59:02.006" v="8" actId="2711"/>
        <pc:sldMkLst>
          <pc:docMk/>
          <pc:sldMk cId="3122290374" sldId="344"/>
        </pc:sldMkLst>
        <pc:spChg chg="mod">
          <ac:chgData name="Abdulhameed Hamed Mohammed" userId="72b6c4c3-b8a4-4ddf-b0f7-c9d8b1a2987e" providerId="ADAL" clId="{7D70CF47-12A5-43EF-9B08-E62939F2964E}" dt="2020-09-22T04:59:02.006" v="8" actId="2711"/>
          <ac:spMkLst>
            <pc:docMk/>
            <pc:sldMk cId="3122290374" sldId="344"/>
            <ac:spMk id="5" creationId="{B97F9F2C-79B7-401F-9B19-1AB83120C4A0}"/>
          </ac:spMkLst>
        </pc:spChg>
        <pc:spChg chg="mod">
          <ac:chgData name="Abdulhameed Hamed Mohammed" userId="72b6c4c3-b8a4-4ddf-b0f7-c9d8b1a2987e" providerId="ADAL" clId="{7D70CF47-12A5-43EF-9B08-E62939F2964E}" dt="2020-09-22T04:59:02.006" v="8" actId="2711"/>
          <ac:spMkLst>
            <pc:docMk/>
            <pc:sldMk cId="3122290374" sldId="344"/>
            <ac:spMk id="8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02.006" v="8" actId="2711"/>
          <ac:spMkLst>
            <pc:docMk/>
            <pc:sldMk cId="3122290374" sldId="344"/>
            <ac:spMk id="9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02.006" v="8" actId="2711"/>
          <ac:spMkLst>
            <pc:docMk/>
            <pc:sldMk cId="3122290374" sldId="344"/>
            <ac:spMk id="10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02.006" v="8" actId="2711"/>
          <ac:spMkLst>
            <pc:docMk/>
            <pc:sldMk cId="3122290374" sldId="344"/>
            <ac:spMk id="11" creationId="{AE680136-8963-4BBA-BA89-9753039B5029}"/>
          </ac:spMkLst>
        </pc:spChg>
        <pc:spChg chg="mod">
          <ac:chgData name="Abdulhameed Hamed Mohammed" userId="72b6c4c3-b8a4-4ddf-b0f7-c9d8b1a2987e" providerId="ADAL" clId="{7D70CF47-12A5-43EF-9B08-E62939F2964E}" dt="2020-09-22T04:59:02.006" v="8" actId="2711"/>
          <ac:spMkLst>
            <pc:docMk/>
            <pc:sldMk cId="3122290374" sldId="344"/>
            <ac:spMk id="12" creationId="{00000000-0000-0000-0000-000000000000}"/>
          </ac:spMkLst>
        </pc:spChg>
        <pc:picChg chg="mod">
          <ac:chgData name="Abdulhameed Hamed Mohammed" userId="72b6c4c3-b8a4-4ddf-b0f7-c9d8b1a2987e" providerId="ADAL" clId="{7D70CF47-12A5-43EF-9B08-E62939F2964E}" dt="2020-09-22T04:59:02.006" v="8" actId="2711"/>
          <ac:picMkLst>
            <pc:docMk/>
            <pc:sldMk cId="3122290374" sldId="344"/>
            <ac:picMk id="6" creationId="{00000000-0000-0000-0000-000000000000}"/>
          </ac:picMkLst>
        </pc:picChg>
        <pc:picChg chg="add mod">
          <ac:chgData name="Abdulhameed Hamed Mohammed" userId="72b6c4c3-b8a4-4ddf-b0f7-c9d8b1a2987e" providerId="ADAL" clId="{7D70CF47-12A5-43EF-9B08-E62939F2964E}" dt="2020-09-22T04:59:02.006" v="8" actId="2711"/>
          <ac:picMkLst>
            <pc:docMk/>
            <pc:sldMk cId="3122290374" sldId="344"/>
            <ac:picMk id="13" creationId="{5923E838-1D8F-42EC-9091-6445EF31F528}"/>
          </ac:picMkLst>
        </pc:picChg>
        <pc:picChg chg="mod">
          <ac:chgData name="Abdulhameed Hamed Mohammed" userId="72b6c4c3-b8a4-4ddf-b0f7-c9d8b1a2987e" providerId="ADAL" clId="{7D70CF47-12A5-43EF-9B08-E62939F2964E}" dt="2020-09-22T04:59:02.006" v="8" actId="2711"/>
          <ac:picMkLst>
            <pc:docMk/>
            <pc:sldMk cId="3122290374" sldId="344"/>
            <ac:picMk id="14" creationId="{00000000-0000-0000-0000-000000000000}"/>
          </ac:picMkLst>
        </pc:picChg>
      </pc:sldChg>
      <pc:sldChg chg="modSp">
        <pc:chgData name="Abdulhameed Hamed Mohammed" userId="72b6c4c3-b8a4-4ddf-b0f7-c9d8b1a2987e" providerId="ADAL" clId="{7D70CF47-12A5-43EF-9B08-E62939F2964E}" dt="2020-09-22T04:59:27.322" v="10" actId="2711"/>
        <pc:sldMkLst>
          <pc:docMk/>
          <pc:sldMk cId="1267072222" sldId="345"/>
        </pc:sldMkLst>
        <pc:spChg chg="mod">
          <ac:chgData name="Abdulhameed Hamed Mohammed" userId="72b6c4c3-b8a4-4ddf-b0f7-c9d8b1a2987e" providerId="ADAL" clId="{7D70CF47-12A5-43EF-9B08-E62939F2964E}" dt="2020-09-22T04:59:27.322" v="10" actId="2711"/>
          <ac:spMkLst>
            <pc:docMk/>
            <pc:sldMk cId="1267072222" sldId="345"/>
            <ac:spMk id="4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27.322" v="10" actId="2711"/>
          <ac:spMkLst>
            <pc:docMk/>
            <pc:sldMk cId="1267072222" sldId="345"/>
            <ac:spMk id="8" creationId="{488431DB-28CE-424B-99A5-C61CFE2C2885}"/>
          </ac:spMkLst>
        </pc:spChg>
        <pc:spChg chg="mod">
          <ac:chgData name="Abdulhameed Hamed Mohammed" userId="72b6c4c3-b8a4-4ddf-b0f7-c9d8b1a2987e" providerId="ADAL" clId="{7D70CF47-12A5-43EF-9B08-E62939F2964E}" dt="2020-09-22T04:59:27.322" v="10" actId="2711"/>
          <ac:spMkLst>
            <pc:docMk/>
            <pc:sldMk cId="1267072222" sldId="345"/>
            <ac:spMk id="10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27.322" v="10" actId="2711"/>
          <ac:spMkLst>
            <pc:docMk/>
            <pc:sldMk cId="1267072222" sldId="345"/>
            <ac:spMk id="11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27.322" v="10" actId="2711"/>
          <ac:spMkLst>
            <pc:docMk/>
            <pc:sldMk cId="1267072222" sldId="345"/>
            <ac:spMk id="12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27.322" v="10" actId="2711"/>
          <ac:spMkLst>
            <pc:docMk/>
            <pc:sldMk cId="1267072222" sldId="345"/>
            <ac:spMk id="13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27.322" v="10" actId="2711"/>
          <ac:spMkLst>
            <pc:docMk/>
            <pc:sldMk cId="1267072222" sldId="345"/>
            <ac:spMk id="17" creationId="{00000000-0000-0000-0000-000000000000}"/>
          </ac:spMkLst>
        </pc:spChg>
        <pc:picChg chg="mod">
          <ac:chgData name="Abdulhameed Hamed Mohammed" userId="72b6c4c3-b8a4-4ddf-b0f7-c9d8b1a2987e" providerId="ADAL" clId="{7D70CF47-12A5-43EF-9B08-E62939F2964E}" dt="2020-09-22T04:59:27.322" v="10" actId="2711"/>
          <ac:picMkLst>
            <pc:docMk/>
            <pc:sldMk cId="1267072222" sldId="345"/>
            <ac:picMk id="16" creationId="{00000000-0000-0000-0000-000000000000}"/>
          </ac:picMkLst>
        </pc:picChg>
      </pc:sldChg>
      <pc:sldChg chg="addSp modAnim">
        <pc:chgData name="Abdulhameed Hamed Mohammed" userId="72b6c4c3-b8a4-4ddf-b0f7-c9d8b1a2987e" providerId="ADAL" clId="{7D70CF47-12A5-43EF-9B08-E62939F2964E}" dt="2020-09-21T04:14:08.676" v="6"/>
        <pc:sldMkLst>
          <pc:docMk/>
          <pc:sldMk cId="3767128019" sldId="348"/>
        </pc:sldMkLst>
        <pc:picChg chg="add">
          <ac:chgData name="Abdulhameed Hamed Mohammed" userId="72b6c4c3-b8a4-4ddf-b0f7-c9d8b1a2987e" providerId="ADAL" clId="{7D70CF47-12A5-43EF-9B08-E62939F2964E}" dt="2020-09-21T04:14:08.676" v="6"/>
          <ac:picMkLst>
            <pc:docMk/>
            <pc:sldMk cId="3767128019" sldId="348"/>
            <ac:picMk id="9" creationId="{B9749683-C203-4879-A45E-FDC8290ECE2B}"/>
          </ac:picMkLst>
        </pc:picChg>
      </pc:sldChg>
      <pc:sldChg chg="modSp">
        <pc:chgData name="Abdulhameed Hamed Mohammed" userId="72b6c4c3-b8a4-4ddf-b0f7-c9d8b1a2987e" providerId="ADAL" clId="{7D70CF47-12A5-43EF-9B08-E62939F2964E}" dt="2020-09-22T04:59:44.885" v="12" actId="2711"/>
        <pc:sldMkLst>
          <pc:docMk/>
          <pc:sldMk cId="4023704572" sldId="349"/>
        </pc:sldMkLst>
        <pc:spChg chg="mod">
          <ac:chgData name="Abdulhameed Hamed Mohammed" userId="72b6c4c3-b8a4-4ddf-b0f7-c9d8b1a2987e" providerId="ADAL" clId="{7D70CF47-12A5-43EF-9B08-E62939F2964E}" dt="2020-09-22T04:59:44.885" v="12" actId="2711"/>
          <ac:spMkLst>
            <pc:docMk/>
            <pc:sldMk cId="4023704572" sldId="349"/>
            <ac:spMk id="4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44.885" v="12" actId="2711"/>
          <ac:spMkLst>
            <pc:docMk/>
            <pc:sldMk cId="4023704572" sldId="349"/>
            <ac:spMk id="6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44.885" v="12" actId="2711"/>
          <ac:spMkLst>
            <pc:docMk/>
            <pc:sldMk cId="4023704572" sldId="349"/>
            <ac:spMk id="7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44.885" v="12" actId="2711"/>
          <ac:spMkLst>
            <pc:docMk/>
            <pc:sldMk cId="4023704572" sldId="349"/>
            <ac:spMk id="8" creationId="{A18E3BDB-1535-4F44-A3FC-3DAB14BED38B}"/>
          </ac:spMkLst>
        </pc:spChg>
        <pc:spChg chg="mod">
          <ac:chgData name="Abdulhameed Hamed Mohammed" userId="72b6c4c3-b8a4-4ddf-b0f7-c9d8b1a2987e" providerId="ADAL" clId="{7D70CF47-12A5-43EF-9B08-E62939F2964E}" dt="2020-09-22T04:59:44.885" v="12" actId="2711"/>
          <ac:spMkLst>
            <pc:docMk/>
            <pc:sldMk cId="4023704572" sldId="349"/>
            <ac:spMk id="10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44.885" v="12" actId="2711"/>
          <ac:spMkLst>
            <pc:docMk/>
            <pc:sldMk cId="4023704572" sldId="349"/>
            <ac:spMk id="11" creationId="{00000000-0000-0000-0000-000000000000}"/>
          </ac:spMkLst>
        </pc:spChg>
        <pc:spChg chg="mod">
          <ac:chgData name="Abdulhameed Hamed Mohammed" userId="72b6c4c3-b8a4-4ddf-b0f7-c9d8b1a2987e" providerId="ADAL" clId="{7D70CF47-12A5-43EF-9B08-E62939F2964E}" dt="2020-09-22T04:59:44.885" v="12" actId="2711"/>
          <ac:spMkLst>
            <pc:docMk/>
            <pc:sldMk cId="4023704572" sldId="349"/>
            <ac:spMk id="13" creationId="{00000000-0000-0000-0000-000000000000}"/>
          </ac:spMkLst>
        </pc:spChg>
        <pc:picChg chg="mod">
          <ac:chgData name="Abdulhameed Hamed Mohammed" userId="72b6c4c3-b8a4-4ddf-b0f7-c9d8b1a2987e" providerId="ADAL" clId="{7D70CF47-12A5-43EF-9B08-E62939F2964E}" dt="2020-09-22T04:59:44.885" v="12" actId="2711"/>
          <ac:picMkLst>
            <pc:docMk/>
            <pc:sldMk cId="4023704572" sldId="349"/>
            <ac:picMk id="14" creationId="{00000000-0000-0000-0000-000000000000}"/>
          </ac:picMkLst>
        </pc:picChg>
      </pc:sldChg>
    </pc:docChg>
  </pc:docChgLst>
  <pc:docChgLst>
    <pc:chgData name="Abdulhameed Hamed Mohammed" userId="72b6c4c3-b8a4-4ddf-b0f7-c9d8b1a2987e" providerId="ADAL" clId="{C32CC570-1B99-4860-A885-2E3BE07268B9}"/>
    <pc:docChg chg="custSel modSld">
      <pc:chgData name="Abdulhameed Hamed Mohammed" userId="72b6c4c3-b8a4-4ddf-b0f7-c9d8b1a2987e" providerId="ADAL" clId="{C32CC570-1B99-4860-A885-2E3BE07268B9}" dt="2020-09-28T09:52:41.305" v="102"/>
      <pc:docMkLst>
        <pc:docMk/>
      </pc:docMkLst>
      <pc:sldChg chg="modAnim">
        <pc:chgData name="Abdulhameed Hamed Mohammed" userId="72b6c4c3-b8a4-4ddf-b0f7-c9d8b1a2987e" providerId="ADAL" clId="{C32CC570-1B99-4860-A885-2E3BE07268B9}" dt="2020-09-28T08:01:36.369" v="4"/>
        <pc:sldMkLst>
          <pc:docMk/>
          <pc:sldMk cId="0" sldId="258"/>
        </pc:sldMkLst>
      </pc:sldChg>
      <pc:sldChg chg="delSp mod delAnim">
        <pc:chgData name="Abdulhameed Hamed Mohammed" userId="72b6c4c3-b8a4-4ddf-b0f7-c9d8b1a2987e" providerId="ADAL" clId="{C32CC570-1B99-4860-A885-2E3BE07268B9}" dt="2020-09-28T08:01:22.241" v="0" actId="478"/>
        <pc:sldMkLst>
          <pc:docMk/>
          <pc:sldMk cId="0" sldId="264"/>
        </pc:sldMkLst>
        <pc:picChg chg="del">
          <ac:chgData name="Abdulhameed Hamed Mohammed" userId="72b6c4c3-b8a4-4ddf-b0f7-c9d8b1a2987e" providerId="ADAL" clId="{C32CC570-1B99-4860-A885-2E3BE07268B9}" dt="2020-09-28T08:01:22.241" v="0" actId="478"/>
          <ac:picMkLst>
            <pc:docMk/>
            <pc:sldMk cId="0" sldId="264"/>
            <ac:picMk id="5" creationId="{2DD98C77-8930-49FF-BF38-D1664D916524}"/>
          </ac:picMkLst>
        </pc:picChg>
      </pc:sldChg>
      <pc:sldChg chg="addSp modSp modAnim">
        <pc:chgData name="Abdulhameed Hamed Mohammed" userId="72b6c4c3-b8a4-4ddf-b0f7-c9d8b1a2987e" providerId="ADAL" clId="{C32CC570-1B99-4860-A885-2E3BE07268B9}" dt="2020-09-28T09:43:05.529" v="89"/>
        <pc:sldMkLst>
          <pc:docMk/>
          <pc:sldMk cId="0" sldId="276"/>
        </pc:sldMkLst>
        <pc:picChg chg="add mod">
          <ac:chgData name="Abdulhameed Hamed Mohammed" userId="72b6c4c3-b8a4-4ddf-b0f7-c9d8b1a2987e" providerId="ADAL" clId="{C32CC570-1B99-4860-A885-2E3BE07268B9}" dt="2020-09-28T09:42:59.942" v="82"/>
          <ac:picMkLst>
            <pc:docMk/>
            <pc:sldMk cId="0" sldId="276"/>
            <ac:picMk id="10" creationId="{B09109D5-9741-484D-B6D6-ED97D20636A5}"/>
          </ac:picMkLst>
        </pc:picChg>
      </pc:sldChg>
      <pc:sldChg chg="addSp modSp modAnim">
        <pc:chgData name="Abdulhameed Hamed Mohammed" userId="72b6c4c3-b8a4-4ddf-b0f7-c9d8b1a2987e" providerId="ADAL" clId="{C32CC570-1B99-4860-A885-2E3BE07268B9}" dt="2020-09-28T09:44:09.938" v="101"/>
        <pc:sldMkLst>
          <pc:docMk/>
          <pc:sldMk cId="0" sldId="290"/>
        </pc:sldMkLst>
        <pc:picChg chg="add mod">
          <ac:chgData name="Abdulhameed Hamed Mohammed" userId="72b6c4c3-b8a4-4ddf-b0f7-c9d8b1a2987e" providerId="ADAL" clId="{C32CC570-1B99-4860-A885-2E3BE07268B9}" dt="2020-09-28T09:44:08.336" v="100"/>
          <ac:picMkLst>
            <pc:docMk/>
            <pc:sldMk cId="0" sldId="290"/>
            <ac:picMk id="3" creationId="{43C6B087-3294-4128-B671-B496A3F51805}"/>
          </ac:picMkLst>
        </pc:picChg>
      </pc:sldChg>
      <pc:sldChg chg="modAnim">
        <pc:chgData name="Abdulhameed Hamed Mohammed" userId="72b6c4c3-b8a4-4ddf-b0f7-c9d8b1a2987e" providerId="ADAL" clId="{C32CC570-1B99-4860-A885-2E3BE07268B9}" dt="2020-09-28T08:01:46.250" v="11"/>
        <pc:sldMkLst>
          <pc:docMk/>
          <pc:sldMk cId="0" sldId="296"/>
        </pc:sldMkLst>
      </pc:sldChg>
      <pc:sldChg chg="addSp modSp modAnim">
        <pc:chgData name="Abdulhameed Hamed Mohammed" userId="72b6c4c3-b8a4-4ddf-b0f7-c9d8b1a2987e" providerId="ADAL" clId="{C32CC570-1B99-4860-A885-2E3BE07268B9}" dt="2020-09-28T09:40:37.092" v="24"/>
        <pc:sldMkLst>
          <pc:docMk/>
          <pc:sldMk cId="0" sldId="309"/>
        </pc:sldMkLst>
        <pc:picChg chg="add mod">
          <ac:chgData name="Abdulhameed Hamed Mohammed" userId="72b6c4c3-b8a4-4ddf-b0f7-c9d8b1a2987e" providerId="ADAL" clId="{C32CC570-1B99-4860-A885-2E3BE07268B9}" dt="2020-09-28T09:40:31.770" v="17"/>
          <ac:picMkLst>
            <pc:docMk/>
            <pc:sldMk cId="0" sldId="309"/>
            <ac:picMk id="15" creationId="{C7A7102C-3DFE-4A02-AEAA-BC97E92FE233}"/>
          </ac:picMkLst>
        </pc:picChg>
      </pc:sldChg>
      <pc:sldChg chg="modTransition modAnim">
        <pc:chgData name="Abdulhameed Hamed Mohammed" userId="72b6c4c3-b8a4-4ddf-b0f7-c9d8b1a2987e" providerId="ADAL" clId="{C32CC570-1B99-4860-A885-2E3BE07268B9}" dt="2020-09-28T09:52:41.305" v="102"/>
        <pc:sldMkLst>
          <pc:docMk/>
          <pc:sldMk cId="0" sldId="321"/>
        </pc:sldMkLst>
      </pc:sldChg>
      <pc:sldChg chg="addSp modSp modAnim">
        <pc:chgData name="Abdulhameed Hamed Mohammed" userId="72b6c4c3-b8a4-4ddf-b0f7-c9d8b1a2987e" providerId="ADAL" clId="{C32CC570-1B99-4860-A885-2E3BE07268B9}" dt="2020-09-28T09:41:27.668" v="50"/>
        <pc:sldMkLst>
          <pc:docMk/>
          <pc:sldMk cId="0" sldId="322"/>
        </pc:sldMkLst>
        <pc:picChg chg="add mod">
          <ac:chgData name="Abdulhameed Hamed Mohammed" userId="72b6c4c3-b8a4-4ddf-b0f7-c9d8b1a2987e" providerId="ADAL" clId="{C32CC570-1B99-4860-A885-2E3BE07268B9}" dt="2020-09-28T09:41:21.135" v="41"/>
          <ac:picMkLst>
            <pc:docMk/>
            <pc:sldMk cId="0" sldId="322"/>
            <ac:picMk id="14" creationId="{A0FAFA61-1F96-4C50-8194-A1414A40B037}"/>
          </ac:picMkLst>
        </pc:picChg>
      </pc:sldChg>
      <pc:sldChg chg="modAnim">
        <pc:chgData name="Abdulhameed Hamed Mohammed" userId="72b6c4c3-b8a4-4ddf-b0f7-c9d8b1a2987e" providerId="ADAL" clId="{C32CC570-1B99-4860-A885-2E3BE07268B9}" dt="2020-09-28T09:42:04.888" v="69"/>
        <pc:sldMkLst>
          <pc:docMk/>
          <pc:sldMk cId="0" sldId="331"/>
        </pc:sldMkLst>
      </pc:sldChg>
      <pc:sldChg chg="addSp modSp modAnim">
        <pc:chgData name="Abdulhameed Hamed Mohammed" userId="72b6c4c3-b8a4-4ddf-b0f7-c9d8b1a2987e" providerId="ADAL" clId="{C32CC570-1B99-4860-A885-2E3BE07268B9}" dt="2020-09-28T09:42:23.494" v="78"/>
        <pc:sldMkLst>
          <pc:docMk/>
          <pc:sldMk cId="0" sldId="332"/>
        </pc:sldMkLst>
        <pc:picChg chg="add mod">
          <ac:chgData name="Abdulhameed Hamed Mohammed" userId="72b6c4c3-b8a4-4ddf-b0f7-c9d8b1a2987e" providerId="ADAL" clId="{C32CC570-1B99-4860-A885-2E3BE07268B9}" dt="2020-09-28T09:42:16.723" v="70"/>
          <ac:picMkLst>
            <pc:docMk/>
            <pc:sldMk cId="0" sldId="332"/>
            <ac:picMk id="16" creationId="{9A705E14-06D2-4A2F-96B1-684F4D84DBA4}"/>
          </ac:picMkLst>
        </pc:picChg>
      </pc:sldChg>
      <pc:sldChg chg="addSp modSp modAnim">
        <pc:chgData name="Abdulhameed Hamed Mohammed" userId="72b6c4c3-b8a4-4ddf-b0f7-c9d8b1a2987e" providerId="ADAL" clId="{C32CC570-1B99-4860-A885-2E3BE07268B9}" dt="2020-09-28T09:43:27.373" v="96"/>
        <pc:sldMkLst>
          <pc:docMk/>
          <pc:sldMk cId="2757916774" sldId="339"/>
        </pc:sldMkLst>
        <pc:picChg chg="add mod">
          <ac:chgData name="Abdulhameed Hamed Mohammed" userId="72b6c4c3-b8a4-4ddf-b0f7-c9d8b1a2987e" providerId="ADAL" clId="{C32CC570-1B99-4860-A885-2E3BE07268B9}" dt="2020-09-28T09:43:22.156" v="90"/>
          <ac:picMkLst>
            <pc:docMk/>
            <pc:sldMk cId="2757916774" sldId="339"/>
            <ac:picMk id="13" creationId="{1FD42D13-1912-4F9D-8C7D-63950E46569E}"/>
          </ac:picMkLst>
        </pc:picChg>
      </pc:sldChg>
      <pc:sldChg chg="addSp modSp modAnim">
        <pc:chgData name="Abdulhameed Hamed Mohammed" userId="72b6c4c3-b8a4-4ddf-b0f7-c9d8b1a2987e" providerId="ADAL" clId="{C32CC570-1B99-4860-A885-2E3BE07268B9}" dt="2020-09-28T09:43:49.327" v="99"/>
        <pc:sldMkLst>
          <pc:docMk/>
          <pc:sldMk cId="211438328" sldId="341"/>
        </pc:sldMkLst>
        <pc:picChg chg="add mod">
          <ac:chgData name="Abdulhameed Hamed Mohammed" userId="72b6c4c3-b8a4-4ddf-b0f7-c9d8b1a2987e" providerId="ADAL" clId="{C32CC570-1B99-4860-A885-2E3BE07268B9}" dt="2020-09-28T09:43:43.992" v="97"/>
          <ac:picMkLst>
            <pc:docMk/>
            <pc:sldMk cId="211438328" sldId="341"/>
            <ac:picMk id="7" creationId="{B93DD327-FCD9-4B2F-95D9-D365B2197040}"/>
          </ac:picMkLst>
        </pc:picChg>
      </pc:sldChg>
      <pc:sldChg chg="modAnim">
        <pc:chgData name="Abdulhameed Hamed Mohammed" userId="72b6c4c3-b8a4-4ddf-b0f7-c9d8b1a2987e" providerId="ADAL" clId="{C32CC570-1B99-4860-A885-2E3BE07268B9}" dt="2020-09-28T08:02:04.139" v="16"/>
        <pc:sldMkLst>
          <pc:docMk/>
          <pc:sldMk cId="4224029322" sldId="343"/>
        </pc:sldMkLst>
      </pc:sldChg>
      <pc:sldChg chg="modAnim">
        <pc:chgData name="Abdulhameed Hamed Mohammed" userId="72b6c4c3-b8a4-4ddf-b0f7-c9d8b1a2987e" providerId="ADAL" clId="{C32CC570-1B99-4860-A885-2E3BE07268B9}" dt="2020-09-28T09:40:54.917" v="40"/>
        <pc:sldMkLst>
          <pc:docMk/>
          <pc:sldMk cId="3122290374" sldId="344"/>
        </pc:sldMkLst>
      </pc:sldChg>
      <pc:sldChg chg="addSp modSp modAnim">
        <pc:chgData name="Abdulhameed Hamed Mohammed" userId="72b6c4c3-b8a4-4ddf-b0f7-c9d8b1a2987e" providerId="ADAL" clId="{C32CC570-1B99-4860-A885-2E3BE07268B9}" dt="2020-09-28T09:41:49.808" v="59"/>
        <pc:sldMkLst>
          <pc:docMk/>
          <pc:sldMk cId="1267072222" sldId="345"/>
        </pc:sldMkLst>
        <pc:picChg chg="add mod">
          <ac:chgData name="Abdulhameed Hamed Mohammed" userId="72b6c4c3-b8a4-4ddf-b0f7-c9d8b1a2987e" providerId="ADAL" clId="{C32CC570-1B99-4860-A885-2E3BE07268B9}" dt="2020-09-28T09:41:43.440" v="51"/>
          <ac:picMkLst>
            <pc:docMk/>
            <pc:sldMk cId="1267072222" sldId="345"/>
            <ac:picMk id="14" creationId="{94A14805-3A03-49D3-B6CD-9F784217DCE1}"/>
          </ac:picMkLst>
        </pc:picChg>
      </pc:sldChg>
      <pc:sldChg chg="modAnim">
        <pc:chgData name="Abdulhameed Hamed Mohammed" userId="72b6c4c3-b8a4-4ddf-b0f7-c9d8b1a2987e" providerId="ADAL" clId="{C32CC570-1B99-4860-A885-2E3BE07268B9}" dt="2020-09-28T09:41:57.631" v="64"/>
        <pc:sldMkLst>
          <pc:docMk/>
          <pc:sldMk cId="3767128019" sldId="348"/>
        </pc:sldMkLst>
      </pc:sldChg>
      <pc:sldChg chg="addSp modSp modAnim">
        <pc:chgData name="Abdulhameed Hamed Mohammed" userId="72b6c4c3-b8a4-4ddf-b0f7-c9d8b1a2987e" providerId="ADAL" clId="{C32CC570-1B99-4860-A885-2E3BE07268B9}" dt="2020-09-28T09:42:45.825" v="81"/>
        <pc:sldMkLst>
          <pc:docMk/>
          <pc:sldMk cId="4023704572" sldId="349"/>
        </pc:sldMkLst>
        <pc:picChg chg="add mod">
          <ac:chgData name="Abdulhameed Hamed Mohammed" userId="72b6c4c3-b8a4-4ddf-b0f7-c9d8b1a2987e" providerId="ADAL" clId="{C32CC570-1B99-4860-A885-2E3BE07268B9}" dt="2020-09-28T09:42:40.489" v="79"/>
          <ac:picMkLst>
            <pc:docMk/>
            <pc:sldMk cId="4023704572" sldId="349"/>
            <ac:picMk id="12" creationId="{4BCE71E5-9387-4F92-80AA-F1D4999736EB}"/>
          </ac:picMkLst>
        </pc:picChg>
      </pc:sldChg>
    </pc:docChg>
  </pc:docChgLst>
  <pc:docChgLst>
    <pc:chgData name="Abdulhameed Hamed Mohammed" userId="72b6c4c3-b8a4-4ddf-b0f7-c9d8b1a2987e" providerId="ADAL" clId="{E607E8B3-9396-47B8-AD9B-E9B797A74413}"/>
    <pc:docChg chg="undo custSel modSld modMainMaster">
      <pc:chgData name="Abdulhameed Hamed Mohammed" userId="72b6c4c3-b8a4-4ddf-b0f7-c9d8b1a2987e" providerId="ADAL" clId="{E607E8B3-9396-47B8-AD9B-E9B797A74413}" dt="2020-07-15T09:35:43.140" v="287" actId="207"/>
      <pc:docMkLst>
        <pc:docMk/>
      </pc:docMkLst>
      <pc:sldChg chg="modSp mod">
        <pc:chgData name="Abdulhameed Hamed Mohammed" userId="72b6c4c3-b8a4-4ddf-b0f7-c9d8b1a2987e" providerId="ADAL" clId="{E607E8B3-9396-47B8-AD9B-E9B797A74413}" dt="2020-07-15T09:28:43.197" v="156" actId="208"/>
        <pc:sldMkLst>
          <pc:docMk/>
          <pc:sldMk cId="0" sldId="258"/>
        </pc:sldMkLst>
        <pc:spChg chg="mod">
          <ac:chgData name="Abdulhameed Hamed Mohammed" userId="72b6c4c3-b8a4-4ddf-b0f7-c9d8b1a2987e" providerId="ADAL" clId="{E607E8B3-9396-47B8-AD9B-E9B797A74413}" dt="2020-07-15T09:28:43.197" v="156" actId="208"/>
          <ac:spMkLst>
            <pc:docMk/>
            <pc:sldMk cId="0" sldId="258"/>
            <ac:spMk id="7" creationId="{401E4067-F5ED-46F2-BB6E-604F9007B424}"/>
          </ac:spMkLst>
        </pc:spChg>
        <pc:spChg chg="mod">
          <ac:chgData name="Abdulhameed Hamed Mohammed" userId="72b6c4c3-b8a4-4ddf-b0f7-c9d8b1a2987e" providerId="ADAL" clId="{E607E8B3-9396-47B8-AD9B-E9B797A74413}" dt="2020-07-15T09:28:36.296" v="155" actId="207"/>
          <ac:spMkLst>
            <pc:docMk/>
            <pc:sldMk cId="0" sldId="258"/>
            <ac:spMk id="9" creationId="{63DAEF11-F432-42EA-B5E1-BF5E898489F0}"/>
          </ac:spMkLst>
        </pc:spChg>
        <pc:spChg chg="mod">
          <ac:chgData name="Abdulhameed Hamed Mohammed" userId="72b6c4c3-b8a4-4ddf-b0f7-c9d8b1a2987e" providerId="ADAL" clId="{E607E8B3-9396-47B8-AD9B-E9B797A74413}" dt="2020-07-15T09:28:43.197" v="156" actId="208"/>
          <ac:spMkLst>
            <pc:docMk/>
            <pc:sldMk cId="0" sldId="258"/>
            <ac:spMk id="10" creationId="{857211A5-53ED-4D76-B083-D6D585F4B772}"/>
          </ac:spMkLst>
        </pc:spChg>
        <pc:spChg chg="mod">
          <ac:chgData name="Abdulhameed Hamed Mohammed" userId="72b6c4c3-b8a4-4ddf-b0f7-c9d8b1a2987e" providerId="ADAL" clId="{E607E8B3-9396-47B8-AD9B-E9B797A74413}" dt="2020-07-15T07:51:57.885" v="51" actId="14100"/>
          <ac:spMkLst>
            <pc:docMk/>
            <pc:sldMk cId="0" sldId="258"/>
            <ac:spMk id="11" creationId="{67F13F71-AA95-429A-A705-A209D40B7427}"/>
          </ac:spMkLst>
        </pc:spChg>
        <pc:spChg chg="mod">
          <ac:chgData name="Abdulhameed Hamed Mohammed" userId="72b6c4c3-b8a4-4ddf-b0f7-c9d8b1a2987e" providerId="ADAL" clId="{E607E8B3-9396-47B8-AD9B-E9B797A74413}" dt="2020-07-15T09:28:43.197" v="156" actId="208"/>
          <ac:spMkLst>
            <pc:docMk/>
            <pc:sldMk cId="0" sldId="258"/>
            <ac:spMk id="12" creationId="{8A1803B9-BD9A-4F04-B669-5FF727F8B902}"/>
          </ac:spMkLst>
        </pc:spChg>
      </pc:sldChg>
      <pc:sldChg chg="delSp modSp mod delAnim">
        <pc:chgData name="Abdulhameed Hamed Mohammed" userId="72b6c4c3-b8a4-4ddf-b0f7-c9d8b1a2987e" providerId="ADAL" clId="{E607E8B3-9396-47B8-AD9B-E9B797A74413}" dt="2020-07-15T09:28:29.490" v="154" actId="207"/>
        <pc:sldMkLst>
          <pc:docMk/>
          <pc:sldMk cId="0" sldId="264"/>
        </pc:sldMkLst>
        <pc:graphicFrameChg chg="modGraphic">
          <ac:chgData name="Abdulhameed Hamed Mohammed" userId="72b6c4c3-b8a4-4ddf-b0f7-c9d8b1a2987e" providerId="ADAL" clId="{E607E8B3-9396-47B8-AD9B-E9B797A74413}" dt="2020-07-15T09:28:29.490" v="154" actId="207"/>
          <ac:graphicFrameMkLst>
            <pc:docMk/>
            <pc:sldMk cId="0" sldId="264"/>
            <ac:graphicFrameMk id="4" creationId="{384B2583-1222-41F4-A3FC-DE978F6AE88F}"/>
          </ac:graphicFrameMkLst>
        </pc:graphicFrameChg>
        <pc:picChg chg="del">
          <ac:chgData name="Abdulhameed Hamed Mohammed" userId="72b6c4c3-b8a4-4ddf-b0f7-c9d8b1a2987e" providerId="ADAL" clId="{E607E8B3-9396-47B8-AD9B-E9B797A74413}" dt="2020-07-15T07:51:38.683" v="42" actId="478"/>
          <ac:picMkLst>
            <pc:docMk/>
            <pc:sldMk cId="0" sldId="264"/>
            <ac:picMk id="2" creationId="{00000000-0000-0000-0000-000000000000}"/>
          </ac:picMkLst>
        </pc:picChg>
      </pc:sldChg>
      <pc:sldChg chg="modSp mod">
        <pc:chgData name="Abdulhameed Hamed Mohammed" userId="72b6c4c3-b8a4-4ddf-b0f7-c9d8b1a2987e" providerId="ADAL" clId="{E607E8B3-9396-47B8-AD9B-E9B797A74413}" dt="2020-07-15T09:33:51.904" v="263" actId="208"/>
        <pc:sldMkLst>
          <pc:docMk/>
          <pc:sldMk cId="0" sldId="276"/>
        </pc:sldMkLst>
        <pc:spChg chg="mod">
          <ac:chgData name="Abdulhameed Hamed Mohammed" userId="72b6c4c3-b8a4-4ddf-b0f7-c9d8b1a2987e" providerId="ADAL" clId="{E607E8B3-9396-47B8-AD9B-E9B797A74413}" dt="2020-07-15T09:33:33.667" v="261" actId="207"/>
          <ac:spMkLst>
            <pc:docMk/>
            <pc:sldMk cId="0" sldId="276"/>
            <ac:spMk id="2" creationId="{9605904D-36A3-4B1A-8D68-2D844C99EB5A}"/>
          </ac:spMkLst>
        </pc:spChg>
        <pc:spChg chg="mod">
          <ac:chgData name="Abdulhameed Hamed Mohammed" userId="72b6c4c3-b8a4-4ddf-b0f7-c9d8b1a2987e" providerId="ADAL" clId="{E607E8B3-9396-47B8-AD9B-E9B797A74413}" dt="2020-07-15T09:33:51.904" v="263" actId="208"/>
          <ac:spMkLst>
            <pc:docMk/>
            <pc:sldMk cId="0" sldId="276"/>
            <ac:spMk id="7" creationId="{EB4DF09F-C8F3-4767-94B8-17802833A835}"/>
          </ac:spMkLst>
        </pc:spChg>
        <pc:spChg chg="mod">
          <ac:chgData name="Abdulhameed Hamed Mohammed" userId="72b6c4c3-b8a4-4ddf-b0f7-c9d8b1a2987e" providerId="ADAL" clId="{E607E8B3-9396-47B8-AD9B-E9B797A74413}" dt="2020-07-15T09:33:30.470" v="260" actId="207"/>
          <ac:spMkLst>
            <pc:docMk/>
            <pc:sldMk cId="0" sldId="276"/>
            <ac:spMk id="8" creationId="{DC5F927F-85EE-4080-8B9B-F09787F59FD2}"/>
          </ac:spMkLst>
        </pc:spChg>
        <pc:spChg chg="mod">
          <ac:chgData name="Abdulhameed Hamed Mohammed" userId="72b6c4c3-b8a4-4ddf-b0f7-c9d8b1a2987e" providerId="ADAL" clId="{E607E8B3-9396-47B8-AD9B-E9B797A74413}" dt="2020-07-15T09:33:30.470" v="260" actId="207"/>
          <ac:spMkLst>
            <pc:docMk/>
            <pc:sldMk cId="0" sldId="276"/>
            <ac:spMk id="14" creationId="{CA5DA220-1D90-4A4A-AA3C-F0C3F25FF259}"/>
          </ac:spMkLst>
        </pc:spChg>
        <pc:graphicFrameChg chg="modGraphic">
          <ac:chgData name="Abdulhameed Hamed Mohammed" userId="72b6c4c3-b8a4-4ddf-b0f7-c9d8b1a2987e" providerId="ADAL" clId="{E607E8B3-9396-47B8-AD9B-E9B797A74413}" dt="2020-07-15T09:33:43.832" v="262" actId="207"/>
          <ac:graphicFrameMkLst>
            <pc:docMk/>
            <pc:sldMk cId="0" sldId="276"/>
            <ac:graphicFrameMk id="6" creationId="{404959E1-CEF6-490B-81FB-2F9456B043CC}"/>
          </ac:graphicFrameMkLst>
        </pc:graphicFrameChg>
      </pc:sldChg>
      <pc:sldChg chg="modSp">
        <pc:chgData name="Abdulhameed Hamed Mohammed" userId="72b6c4c3-b8a4-4ddf-b0f7-c9d8b1a2987e" providerId="ADAL" clId="{E607E8B3-9396-47B8-AD9B-E9B797A74413}" dt="2020-07-15T09:35:23.750" v="283" actId="207"/>
        <pc:sldMkLst>
          <pc:docMk/>
          <pc:sldMk cId="0" sldId="290"/>
        </pc:sldMkLst>
        <pc:spChg chg="mod">
          <ac:chgData name="Abdulhameed Hamed Mohammed" userId="72b6c4c3-b8a4-4ddf-b0f7-c9d8b1a2987e" providerId="ADAL" clId="{E607E8B3-9396-47B8-AD9B-E9B797A74413}" dt="2020-07-15T09:35:23.750" v="283" actId="207"/>
          <ac:spMkLst>
            <pc:docMk/>
            <pc:sldMk cId="0" sldId="290"/>
            <ac:spMk id="6" creationId="{B24C359C-E94A-46BE-B378-51C0A8BDF0D6}"/>
          </ac:spMkLst>
        </pc:spChg>
      </pc:sldChg>
      <pc:sldChg chg="modSp mod">
        <pc:chgData name="Abdulhameed Hamed Mohammed" userId="72b6c4c3-b8a4-4ddf-b0f7-c9d8b1a2987e" providerId="ADAL" clId="{E607E8B3-9396-47B8-AD9B-E9B797A74413}" dt="2020-07-15T09:28:59.500" v="158" actId="208"/>
        <pc:sldMkLst>
          <pc:docMk/>
          <pc:sldMk cId="0" sldId="296"/>
        </pc:sldMkLst>
        <pc:spChg chg="mod">
          <ac:chgData name="Abdulhameed Hamed Mohammed" userId="72b6c4c3-b8a4-4ddf-b0f7-c9d8b1a2987e" providerId="ADAL" clId="{E607E8B3-9396-47B8-AD9B-E9B797A74413}" dt="2020-07-15T09:28:59.500" v="158" actId="208"/>
          <ac:spMkLst>
            <pc:docMk/>
            <pc:sldMk cId="0" sldId="296"/>
            <ac:spMk id="7" creationId="{80766DFA-D90E-4A7D-85F2-6011B8A200D6}"/>
          </ac:spMkLst>
        </pc:spChg>
      </pc:sldChg>
      <pc:sldChg chg="modSp mod">
        <pc:chgData name="Abdulhameed Hamed Mohammed" userId="72b6c4c3-b8a4-4ddf-b0f7-c9d8b1a2987e" providerId="ADAL" clId="{E607E8B3-9396-47B8-AD9B-E9B797A74413}" dt="2020-07-15T09:29:31.720" v="162" actId="208"/>
        <pc:sldMkLst>
          <pc:docMk/>
          <pc:sldMk cId="0" sldId="309"/>
        </pc:sldMkLst>
        <pc:spChg chg="mod">
          <ac:chgData name="Abdulhameed Hamed Mohammed" userId="72b6c4c3-b8a4-4ddf-b0f7-c9d8b1a2987e" providerId="ADAL" clId="{E607E8B3-9396-47B8-AD9B-E9B797A74413}" dt="2020-07-15T09:29:13.473" v="160" actId="207"/>
          <ac:spMkLst>
            <pc:docMk/>
            <pc:sldMk cId="0" sldId="309"/>
            <ac:spMk id="2" creationId="{C0D2BB27-E972-4CA4-8345-F123DFB06A47}"/>
          </ac:spMkLst>
        </pc:spChg>
        <pc:spChg chg="mod">
          <ac:chgData name="Abdulhameed Hamed Mohammed" userId="72b6c4c3-b8a4-4ddf-b0f7-c9d8b1a2987e" providerId="ADAL" clId="{E607E8B3-9396-47B8-AD9B-E9B797A74413}" dt="2020-07-15T09:29:13.473" v="160" actId="207"/>
          <ac:spMkLst>
            <pc:docMk/>
            <pc:sldMk cId="0" sldId="309"/>
            <ac:spMk id="3" creationId="{97A7F24B-E229-459E-A254-F13EFCF49A6B}"/>
          </ac:spMkLst>
        </pc:spChg>
        <pc:spChg chg="mod">
          <ac:chgData name="Abdulhameed Hamed Mohammed" userId="72b6c4c3-b8a4-4ddf-b0f7-c9d8b1a2987e" providerId="ADAL" clId="{E607E8B3-9396-47B8-AD9B-E9B797A74413}" dt="2020-07-15T09:29:13.473" v="160" actId="207"/>
          <ac:spMkLst>
            <pc:docMk/>
            <pc:sldMk cId="0" sldId="309"/>
            <ac:spMk id="5" creationId="{A7609EC8-8477-4D9B-8D4F-520EBBBE6984}"/>
          </ac:spMkLst>
        </pc:spChg>
        <pc:spChg chg="mod">
          <ac:chgData name="Abdulhameed Hamed Mohammed" userId="72b6c4c3-b8a4-4ddf-b0f7-c9d8b1a2987e" providerId="ADAL" clId="{E607E8B3-9396-47B8-AD9B-E9B797A74413}" dt="2020-07-15T09:29:31.720" v="162" actId="208"/>
          <ac:spMkLst>
            <pc:docMk/>
            <pc:sldMk cId="0" sldId="309"/>
            <ac:spMk id="7" creationId="{45ADA756-D7B0-4A4C-BF76-132E112E8773}"/>
          </ac:spMkLst>
        </pc:spChg>
        <pc:picChg chg="mod">
          <ac:chgData name="Abdulhameed Hamed Mohammed" userId="72b6c4c3-b8a4-4ddf-b0f7-c9d8b1a2987e" providerId="ADAL" clId="{E607E8B3-9396-47B8-AD9B-E9B797A74413}" dt="2020-07-15T09:29:19.731" v="161" actId="207"/>
          <ac:picMkLst>
            <pc:docMk/>
            <pc:sldMk cId="0" sldId="309"/>
            <ac:picMk id="4" creationId="{00000000-0000-0000-0000-000000000000}"/>
          </ac:picMkLst>
        </pc:picChg>
      </pc:sldChg>
      <pc:sldChg chg="modSp mod">
        <pc:chgData name="Abdulhameed Hamed Mohammed" userId="72b6c4c3-b8a4-4ddf-b0f7-c9d8b1a2987e" providerId="ADAL" clId="{E607E8B3-9396-47B8-AD9B-E9B797A74413}" dt="2020-07-15T09:30:02.079" v="186" actId="208"/>
        <pc:sldMkLst>
          <pc:docMk/>
          <pc:sldMk cId="0" sldId="321"/>
        </pc:sldMkLst>
        <pc:spChg chg="mod">
          <ac:chgData name="Abdulhameed Hamed Mohammed" userId="72b6c4c3-b8a4-4ddf-b0f7-c9d8b1a2987e" providerId="ADAL" clId="{E607E8B3-9396-47B8-AD9B-E9B797A74413}" dt="2020-07-15T07:55:45.261" v="94" actId="1076"/>
          <ac:spMkLst>
            <pc:docMk/>
            <pc:sldMk cId="0" sldId="321"/>
            <ac:spMk id="5" creationId="{B97F9F2C-79B7-401F-9B19-1AB83120C4A0}"/>
          </ac:spMkLst>
        </pc:spChg>
        <pc:spChg chg="mod">
          <ac:chgData name="Abdulhameed Hamed Mohammed" userId="72b6c4c3-b8a4-4ddf-b0f7-c9d8b1a2987e" providerId="ADAL" clId="{E607E8B3-9396-47B8-AD9B-E9B797A74413}" dt="2020-07-15T09:30:02.079" v="186" actId="208"/>
          <ac:spMkLst>
            <pc:docMk/>
            <pc:sldMk cId="0" sldId="321"/>
            <ac:spMk id="7" creationId="{DB0B9C9E-7FD0-4FE0-AC60-42C62E253D92}"/>
          </ac:spMkLst>
        </pc:spChg>
      </pc:sldChg>
      <pc:sldChg chg="modSp mod">
        <pc:chgData name="Abdulhameed Hamed Mohammed" userId="72b6c4c3-b8a4-4ddf-b0f7-c9d8b1a2987e" providerId="ADAL" clId="{E607E8B3-9396-47B8-AD9B-E9B797A74413}" dt="2020-07-15T09:30:21.710" v="190" actId="20577"/>
        <pc:sldMkLst>
          <pc:docMk/>
          <pc:sldMk cId="0" sldId="322"/>
        </pc:sldMkLst>
        <pc:spChg chg="mod">
          <ac:chgData name="Abdulhameed Hamed Mohammed" userId="72b6c4c3-b8a4-4ddf-b0f7-c9d8b1a2987e" providerId="ADAL" clId="{E607E8B3-9396-47B8-AD9B-E9B797A74413}" dt="2020-07-15T09:30:11.573" v="188" actId="207"/>
          <ac:spMkLst>
            <pc:docMk/>
            <pc:sldMk cId="0" sldId="322"/>
            <ac:spMk id="2" creationId="{00E90828-0CB9-4AC7-A8B7-9EC3562759F9}"/>
          </ac:spMkLst>
        </pc:spChg>
        <pc:spChg chg="mod">
          <ac:chgData name="Abdulhameed Hamed Mohammed" userId="72b6c4c3-b8a4-4ddf-b0f7-c9d8b1a2987e" providerId="ADAL" clId="{E607E8B3-9396-47B8-AD9B-E9B797A74413}" dt="2020-07-15T09:30:11.573" v="188" actId="207"/>
          <ac:spMkLst>
            <pc:docMk/>
            <pc:sldMk cId="0" sldId="322"/>
            <ac:spMk id="5" creationId="{07170551-2E30-4C36-B55A-98EFB38B3B5A}"/>
          </ac:spMkLst>
        </pc:spChg>
        <pc:spChg chg="mod">
          <ac:chgData name="Abdulhameed Hamed Mohammed" userId="72b6c4c3-b8a4-4ddf-b0f7-c9d8b1a2987e" providerId="ADAL" clId="{E607E8B3-9396-47B8-AD9B-E9B797A74413}" dt="2020-07-15T09:30:21.710" v="190" actId="20577"/>
          <ac:spMkLst>
            <pc:docMk/>
            <pc:sldMk cId="0" sldId="322"/>
            <ac:spMk id="7" creationId="{E12CDED7-0321-4825-A181-D76A57775675}"/>
          </ac:spMkLst>
        </pc:spChg>
        <pc:spChg chg="mod">
          <ac:chgData name="Abdulhameed Hamed Mohammed" userId="72b6c4c3-b8a4-4ddf-b0f7-c9d8b1a2987e" providerId="ADAL" clId="{E607E8B3-9396-47B8-AD9B-E9B797A74413}" dt="2020-07-15T07:55:58.898" v="96" actId="1076"/>
          <ac:spMkLst>
            <pc:docMk/>
            <pc:sldMk cId="0" sldId="322"/>
            <ac:spMk id="8" creationId="{488431DB-28CE-424B-99A5-C61CFE2C2885}"/>
          </ac:spMkLst>
        </pc:spChg>
      </pc:sldChg>
      <pc:sldChg chg="modSp mod">
        <pc:chgData name="Abdulhameed Hamed Mohammed" userId="72b6c4c3-b8a4-4ddf-b0f7-c9d8b1a2987e" providerId="ADAL" clId="{E607E8B3-9396-47B8-AD9B-E9B797A74413}" dt="2020-07-15T09:31:42.827" v="241" actId="208"/>
        <pc:sldMkLst>
          <pc:docMk/>
          <pc:sldMk cId="0" sldId="331"/>
        </pc:sldMkLst>
        <pc:spChg chg="mod">
          <ac:chgData name="Abdulhameed Hamed Mohammed" userId="72b6c4c3-b8a4-4ddf-b0f7-c9d8b1a2987e" providerId="ADAL" clId="{E607E8B3-9396-47B8-AD9B-E9B797A74413}" dt="2020-07-15T07:57:07.948" v="118" actId="1076"/>
          <ac:spMkLst>
            <pc:docMk/>
            <pc:sldMk cId="0" sldId="331"/>
            <ac:spMk id="6" creationId="{A2F50E9B-0FF2-4164-BE49-D85FD4A4DD1F}"/>
          </ac:spMkLst>
        </pc:spChg>
        <pc:spChg chg="mod">
          <ac:chgData name="Abdulhameed Hamed Mohammed" userId="72b6c4c3-b8a4-4ddf-b0f7-c9d8b1a2987e" providerId="ADAL" clId="{E607E8B3-9396-47B8-AD9B-E9B797A74413}" dt="2020-07-15T09:31:42.827" v="241" actId="208"/>
          <ac:spMkLst>
            <pc:docMk/>
            <pc:sldMk cId="0" sldId="331"/>
            <ac:spMk id="10" creationId="{FE57C000-5C1F-4AD5-A53C-A338D81CE081}"/>
          </ac:spMkLst>
        </pc:spChg>
        <pc:spChg chg="mod">
          <ac:chgData name="Abdulhameed Hamed Mohammed" userId="72b6c4c3-b8a4-4ddf-b0f7-c9d8b1a2987e" providerId="ADAL" clId="{E607E8B3-9396-47B8-AD9B-E9B797A74413}" dt="2020-07-15T09:31:42.827" v="241" actId="208"/>
          <ac:spMkLst>
            <pc:docMk/>
            <pc:sldMk cId="0" sldId="331"/>
            <ac:spMk id="11" creationId="{48F105C5-8899-417F-8D50-CE75D1C21481}"/>
          </ac:spMkLst>
        </pc:spChg>
      </pc:sldChg>
      <pc:sldChg chg="modSp mod">
        <pc:chgData name="Abdulhameed Hamed Mohammed" userId="72b6c4c3-b8a4-4ddf-b0f7-c9d8b1a2987e" providerId="ADAL" clId="{E607E8B3-9396-47B8-AD9B-E9B797A74413}" dt="2020-07-15T09:31:53.503" v="244" actId="20577"/>
        <pc:sldMkLst>
          <pc:docMk/>
          <pc:sldMk cId="0" sldId="332"/>
        </pc:sldMkLst>
        <pc:spChg chg="mod">
          <ac:chgData name="Abdulhameed Hamed Mohammed" userId="72b6c4c3-b8a4-4ddf-b0f7-c9d8b1a2987e" providerId="ADAL" clId="{E607E8B3-9396-47B8-AD9B-E9B797A74413}" dt="2020-07-15T09:31:47.172" v="242" actId="207"/>
          <ac:spMkLst>
            <pc:docMk/>
            <pc:sldMk cId="0" sldId="332"/>
            <ac:spMk id="2" creationId="{736A21DE-98CA-45BA-AE32-7CC141CE5CC9}"/>
          </ac:spMkLst>
        </pc:spChg>
        <pc:spChg chg="mod">
          <ac:chgData name="Abdulhameed Hamed Mohammed" userId="72b6c4c3-b8a4-4ddf-b0f7-c9d8b1a2987e" providerId="ADAL" clId="{E607E8B3-9396-47B8-AD9B-E9B797A74413}" dt="2020-07-15T09:31:47.172" v="242" actId="207"/>
          <ac:spMkLst>
            <pc:docMk/>
            <pc:sldMk cId="0" sldId="332"/>
            <ac:spMk id="5" creationId="{7D0CED9E-74A6-4A20-B706-D0453535CF8E}"/>
          </ac:spMkLst>
        </pc:spChg>
        <pc:spChg chg="mod">
          <ac:chgData name="Abdulhameed Hamed Mohammed" userId="72b6c4c3-b8a4-4ddf-b0f7-c9d8b1a2987e" providerId="ADAL" clId="{E607E8B3-9396-47B8-AD9B-E9B797A74413}" dt="2020-07-15T09:31:53.503" v="244" actId="20577"/>
          <ac:spMkLst>
            <pc:docMk/>
            <pc:sldMk cId="0" sldId="332"/>
            <ac:spMk id="7" creationId="{459DF459-C56D-491E-B6F5-1BC929C58817}"/>
          </ac:spMkLst>
        </pc:spChg>
        <pc:spChg chg="mod">
          <ac:chgData name="Abdulhameed Hamed Mohammed" userId="72b6c4c3-b8a4-4ddf-b0f7-c9d8b1a2987e" providerId="ADAL" clId="{E607E8B3-9396-47B8-AD9B-E9B797A74413}" dt="2020-07-15T07:57:23.192" v="120" actId="1076"/>
          <ac:spMkLst>
            <pc:docMk/>
            <pc:sldMk cId="0" sldId="332"/>
            <ac:spMk id="8" creationId="{A18E3BDB-1535-4F44-A3FC-3DAB14BED38B}"/>
          </ac:spMkLst>
        </pc:spChg>
      </pc:sldChg>
      <pc:sldChg chg="modSp mod">
        <pc:chgData name="Abdulhameed Hamed Mohammed" userId="72b6c4c3-b8a4-4ddf-b0f7-c9d8b1a2987e" providerId="ADAL" clId="{E607E8B3-9396-47B8-AD9B-E9B797A74413}" dt="2020-07-15T09:35:43.140" v="287" actId="207"/>
        <pc:sldMkLst>
          <pc:docMk/>
          <pc:sldMk cId="2757916774" sldId="339"/>
        </pc:sldMkLst>
        <pc:spChg chg="mod">
          <ac:chgData name="Abdulhameed Hamed Mohammed" userId="72b6c4c3-b8a4-4ddf-b0f7-c9d8b1a2987e" providerId="ADAL" clId="{E607E8B3-9396-47B8-AD9B-E9B797A74413}" dt="2020-07-15T09:34:27.425" v="268" actId="207"/>
          <ac:spMkLst>
            <pc:docMk/>
            <pc:sldMk cId="2757916774" sldId="339"/>
            <ac:spMk id="3" creationId="{2F389166-DBCE-4AE6-8B49-9CD7483D6D56}"/>
          </ac:spMkLst>
        </pc:spChg>
        <pc:spChg chg="mod">
          <ac:chgData name="Abdulhameed Hamed Mohammed" userId="72b6c4c3-b8a4-4ddf-b0f7-c9d8b1a2987e" providerId="ADAL" clId="{E607E8B3-9396-47B8-AD9B-E9B797A74413}" dt="2020-07-15T09:35:43.140" v="287" actId="207"/>
          <ac:spMkLst>
            <pc:docMk/>
            <pc:sldMk cId="2757916774" sldId="339"/>
            <ac:spMk id="10" creationId="{57E39FA8-8942-4B78-96E2-9FA1C6A5AC40}"/>
          </ac:spMkLst>
        </pc:spChg>
        <pc:spChg chg="mod">
          <ac:chgData name="Abdulhameed Hamed Mohammed" userId="72b6c4c3-b8a4-4ddf-b0f7-c9d8b1a2987e" providerId="ADAL" clId="{E607E8B3-9396-47B8-AD9B-E9B797A74413}" dt="2020-07-15T09:35:01.681" v="277" actId="20577"/>
          <ac:spMkLst>
            <pc:docMk/>
            <pc:sldMk cId="2757916774" sldId="339"/>
            <ac:spMk id="12" creationId="{608547C5-94CB-49AE-B4AD-C2750D24C69F}"/>
          </ac:spMkLst>
        </pc:spChg>
        <pc:picChg chg="mod">
          <ac:chgData name="Abdulhameed Hamed Mohammed" userId="72b6c4c3-b8a4-4ddf-b0f7-c9d8b1a2987e" providerId="ADAL" clId="{E607E8B3-9396-47B8-AD9B-E9B797A74413}" dt="2020-07-14T10:12:44.538" v="3" actId="1076"/>
          <ac:picMkLst>
            <pc:docMk/>
            <pc:sldMk cId="2757916774" sldId="339"/>
            <ac:picMk id="2" creationId="{00000000-0000-0000-0000-000000000000}"/>
          </ac:picMkLst>
        </pc:picChg>
      </pc:sldChg>
      <pc:sldChg chg="modSp mod">
        <pc:chgData name="Abdulhameed Hamed Mohammed" userId="72b6c4c3-b8a4-4ddf-b0f7-c9d8b1a2987e" providerId="ADAL" clId="{E607E8B3-9396-47B8-AD9B-E9B797A74413}" dt="2020-07-15T09:35:39.094" v="286" actId="207"/>
        <pc:sldMkLst>
          <pc:docMk/>
          <pc:sldMk cId="211438328" sldId="341"/>
        </pc:sldMkLst>
        <pc:spChg chg="mod">
          <ac:chgData name="Abdulhameed Hamed Mohammed" userId="72b6c4c3-b8a4-4ddf-b0f7-c9d8b1a2987e" providerId="ADAL" clId="{E607E8B3-9396-47B8-AD9B-E9B797A74413}" dt="2020-07-15T09:35:10.918" v="280" actId="207"/>
          <ac:spMkLst>
            <pc:docMk/>
            <pc:sldMk cId="211438328" sldId="341"/>
            <ac:spMk id="3" creationId="{2F389166-DBCE-4AE6-8B49-9CD7483D6D56}"/>
          </ac:spMkLst>
        </pc:spChg>
        <pc:spChg chg="mod">
          <ac:chgData name="Abdulhameed Hamed Mohammed" userId="72b6c4c3-b8a4-4ddf-b0f7-c9d8b1a2987e" providerId="ADAL" clId="{E607E8B3-9396-47B8-AD9B-E9B797A74413}" dt="2020-07-15T09:35:39.094" v="286" actId="207"/>
          <ac:spMkLst>
            <pc:docMk/>
            <pc:sldMk cId="211438328" sldId="341"/>
            <ac:spMk id="5" creationId="{57E39FA8-8942-4B78-96E2-9FA1C6A5AC40}"/>
          </ac:spMkLst>
        </pc:spChg>
        <pc:spChg chg="mod">
          <ac:chgData name="Abdulhameed Hamed Mohammed" userId="72b6c4c3-b8a4-4ddf-b0f7-c9d8b1a2987e" providerId="ADAL" clId="{E607E8B3-9396-47B8-AD9B-E9B797A74413}" dt="2020-07-15T09:35:08.558" v="279" actId="208"/>
          <ac:spMkLst>
            <pc:docMk/>
            <pc:sldMk cId="211438328" sldId="341"/>
            <ac:spMk id="9" creationId="{B6771D41-DFC0-47F7-A98D-1D85A261A203}"/>
          </ac:spMkLst>
        </pc:spChg>
        <pc:picChg chg="mod">
          <ac:chgData name="Abdulhameed Hamed Mohammed" userId="72b6c4c3-b8a4-4ddf-b0f7-c9d8b1a2987e" providerId="ADAL" clId="{E607E8B3-9396-47B8-AD9B-E9B797A74413}" dt="2020-07-14T10:12:30.958" v="1" actId="1076"/>
          <ac:picMkLst>
            <pc:docMk/>
            <pc:sldMk cId="211438328" sldId="341"/>
            <ac:picMk id="2" creationId="{00000000-0000-0000-0000-000000000000}"/>
          </ac:picMkLst>
        </pc:picChg>
      </pc:sldChg>
      <pc:sldChg chg="modSp mod">
        <pc:chgData name="Abdulhameed Hamed Mohammed" userId="72b6c4c3-b8a4-4ddf-b0f7-c9d8b1a2987e" providerId="ADAL" clId="{E607E8B3-9396-47B8-AD9B-E9B797A74413}" dt="2020-07-15T09:29:06.418" v="159" actId="208"/>
        <pc:sldMkLst>
          <pc:docMk/>
          <pc:sldMk cId="4224029322" sldId="343"/>
        </pc:sldMkLst>
        <pc:spChg chg="mod">
          <ac:chgData name="Abdulhameed Hamed Mohammed" userId="72b6c4c3-b8a4-4ddf-b0f7-c9d8b1a2987e" providerId="ADAL" clId="{E607E8B3-9396-47B8-AD9B-E9B797A74413}" dt="2020-07-15T09:29:06.418" v="159" actId="208"/>
          <ac:spMkLst>
            <pc:docMk/>
            <pc:sldMk cId="4224029322" sldId="343"/>
            <ac:spMk id="11" creationId="{4181973C-4B84-4251-9BEA-CA92F80B83C6}"/>
          </ac:spMkLst>
        </pc:spChg>
      </pc:sldChg>
      <pc:sldChg chg="modSp mod">
        <pc:chgData name="Abdulhameed Hamed Mohammed" userId="72b6c4c3-b8a4-4ddf-b0f7-c9d8b1a2987e" providerId="ADAL" clId="{E607E8B3-9396-47B8-AD9B-E9B797A74413}" dt="2020-07-15T09:30:07.631" v="187" actId="208"/>
        <pc:sldMkLst>
          <pc:docMk/>
          <pc:sldMk cId="3122290374" sldId="344"/>
        </pc:sldMkLst>
        <pc:spChg chg="mod">
          <ac:chgData name="Abdulhameed Hamed Mohammed" userId="72b6c4c3-b8a4-4ddf-b0f7-c9d8b1a2987e" providerId="ADAL" clId="{E607E8B3-9396-47B8-AD9B-E9B797A74413}" dt="2020-07-15T07:55:51.306" v="95" actId="1076"/>
          <ac:spMkLst>
            <pc:docMk/>
            <pc:sldMk cId="3122290374" sldId="344"/>
            <ac:spMk id="5" creationId="{B97F9F2C-79B7-401F-9B19-1AB83120C4A0}"/>
          </ac:spMkLst>
        </pc:spChg>
        <pc:spChg chg="mod">
          <ac:chgData name="Abdulhameed Hamed Mohammed" userId="72b6c4c3-b8a4-4ddf-b0f7-c9d8b1a2987e" providerId="ADAL" clId="{E607E8B3-9396-47B8-AD9B-E9B797A74413}" dt="2020-07-15T09:30:07.631" v="187" actId="208"/>
          <ac:spMkLst>
            <pc:docMk/>
            <pc:sldMk cId="3122290374" sldId="344"/>
            <ac:spMk id="11" creationId="{AE680136-8963-4BBA-BA89-9753039B5029}"/>
          </ac:spMkLst>
        </pc:spChg>
      </pc:sldChg>
      <pc:sldChg chg="modSp mod">
        <pc:chgData name="Abdulhameed Hamed Mohammed" userId="72b6c4c3-b8a4-4ddf-b0f7-c9d8b1a2987e" providerId="ADAL" clId="{E607E8B3-9396-47B8-AD9B-E9B797A74413}" dt="2020-07-15T09:31:02.881" v="234" actId="208"/>
        <pc:sldMkLst>
          <pc:docMk/>
          <pc:sldMk cId="1267072222" sldId="345"/>
        </pc:sldMkLst>
        <pc:spChg chg="mod">
          <ac:chgData name="Abdulhameed Hamed Mohammed" userId="72b6c4c3-b8a4-4ddf-b0f7-c9d8b1a2987e" providerId="ADAL" clId="{E607E8B3-9396-47B8-AD9B-E9B797A74413}" dt="2020-07-15T09:31:00.497" v="233" actId="207"/>
          <ac:spMkLst>
            <pc:docMk/>
            <pc:sldMk cId="1267072222" sldId="345"/>
            <ac:spMk id="2" creationId="{00E90828-0CB9-4AC7-A8B7-9EC3562759F9}"/>
          </ac:spMkLst>
        </pc:spChg>
        <pc:spChg chg="mod">
          <ac:chgData name="Abdulhameed Hamed Mohammed" userId="72b6c4c3-b8a4-4ddf-b0f7-c9d8b1a2987e" providerId="ADAL" clId="{E607E8B3-9396-47B8-AD9B-E9B797A74413}" dt="2020-07-15T09:31:00.497" v="233" actId="207"/>
          <ac:spMkLst>
            <pc:docMk/>
            <pc:sldMk cId="1267072222" sldId="345"/>
            <ac:spMk id="5" creationId="{07170551-2E30-4C36-B55A-98EFB38B3B5A}"/>
          </ac:spMkLst>
        </pc:spChg>
        <pc:spChg chg="mod">
          <ac:chgData name="Abdulhameed Hamed Mohammed" userId="72b6c4c3-b8a4-4ddf-b0f7-c9d8b1a2987e" providerId="ADAL" clId="{E607E8B3-9396-47B8-AD9B-E9B797A74413}" dt="2020-07-15T07:56:10.348" v="97" actId="1076"/>
          <ac:spMkLst>
            <pc:docMk/>
            <pc:sldMk cId="1267072222" sldId="345"/>
            <ac:spMk id="8" creationId="{488431DB-28CE-424B-99A5-C61CFE2C2885}"/>
          </ac:spMkLst>
        </pc:spChg>
        <pc:spChg chg="mod">
          <ac:chgData name="Abdulhameed Hamed Mohammed" userId="72b6c4c3-b8a4-4ddf-b0f7-c9d8b1a2987e" providerId="ADAL" clId="{E607E8B3-9396-47B8-AD9B-E9B797A74413}" dt="2020-07-15T09:31:02.881" v="234" actId="208"/>
          <ac:spMkLst>
            <pc:docMk/>
            <pc:sldMk cId="1267072222" sldId="345"/>
            <ac:spMk id="9" creationId="{41D481A2-C748-4DA1-AAA5-2B8B8A5D70B9}"/>
          </ac:spMkLst>
        </pc:spChg>
      </pc:sldChg>
      <pc:sldChg chg="modSp mod">
        <pc:chgData name="Abdulhameed Hamed Mohammed" userId="72b6c4c3-b8a4-4ddf-b0f7-c9d8b1a2987e" providerId="ADAL" clId="{E607E8B3-9396-47B8-AD9B-E9B797A74413}" dt="2020-07-15T09:31:38.219" v="240" actId="208"/>
        <pc:sldMkLst>
          <pc:docMk/>
          <pc:sldMk cId="3767128019" sldId="348"/>
        </pc:sldMkLst>
        <pc:spChg chg="mod">
          <ac:chgData name="Abdulhameed Hamed Mohammed" userId="72b6c4c3-b8a4-4ddf-b0f7-c9d8b1a2987e" providerId="ADAL" clId="{E607E8B3-9396-47B8-AD9B-E9B797A74413}" dt="2020-07-15T07:56:33.235" v="101" actId="1076"/>
          <ac:spMkLst>
            <pc:docMk/>
            <pc:sldMk cId="3767128019" sldId="348"/>
            <ac:spMk id="6" creationId="{A2F50E9B-0FF2-4164-BE49-D85FD4A4DD1F}"/>
          </ac:spMkLst>
        </pc:spChg>
        <pc:spChg chg="mod">
          <ac:chgData name="Abdulhameed Hamed Mohammed" userId="72b6c4c3-b8a4-4ddf-b0f7-c9d8b1a2987e" providerId="ADAL" clId="{E607E8B3-9396-47B8-AD9B-E9B797A74413}" dt="2020-07-15T09:31:38.219" v="240" actId="208"/>
          <ac:spMkLst>
            <pc:docMk/>
            <pc:sldMk cId="3767128019" sldId="348"/>
            <ac:spMk id="7" creationId="{7616C7D6-7ED7-4D24-86AE-12E7CC6668F2}"/>
          </ac:spMkLst>
        </pc:spChg>
        <pc:spChg chg="mod">
          <ac:chgData name="Abdulhameed Hamed Mohammed" userId="72b6c4c3-b8a4-4ddf-b0f7-c9d8b1a2987e" providerId="ADAL" clId="{E607E8B3-9396-47B8-AD9B-E9B797A74413}" dt="2020-07-15T09:31:38.219" v="240" actId="208"/>
          <ac:spMkLst>
            <pc:docMk/>
            <pc:sldMk cId="3767128019" sldId="348"/>
            <ac:spMk id="10" creationId="{171EB919-980A-4578-9F48-DD106F0D4E65}"/>
          </ac:spMkLst>
        </pc:spChg>
      </pc:sldChg>
      <pc:sldChg chg="modSp mod">
        <pc:chgData name="Abdulhameed Hamed Mohammed" userId="72b6c4c3-b8a4-4ddf-b0f7-c9d8b1a2987e" providerId="ADAL" clId="{E607E8B3-9396-47B8-AD9B-E9B797A74413}" dt="2020-07-15T09:32:53.949" v="253" actId="20577"/>
        <pc:sldMkLst>
          <pc:docMk/>
          <pc:sldMk cId="4023704572" sldId="349"/>
        </pc:sldMkLst>
        <pc:spChg chg="mod">
          <ac:chgData name="Abdulhameed Hamed Mohammed" userId="72b6c4c3-b8a4-4ddf-b0f7-c9d8b1a2987e" providerId="ADAL" clId="{E607E8B3-9396-47B8-AD9B-E9B797A74413}" dt="2020-07-15T09:32:48.030" v="251" actId="207"/>
          <ac:spMkLst>
            <pc:docMk/>
            <pc:sldMk cId="4023704572" sldId="349"/>
            <ac:spMk id="2" creationId="{736A21DE-98CA-45BA-AE32-7CC141CE5CC9}"/>
          </ac:spMkLst>
        </pc:spChg>
        <pc:spChg chg="mod">
          <ac:chgData name="Abdulhameed Hamed Mohammed" userId="72b6c4c3-b8a4-4ddf-b0f7-c9d8b1a2987e" providerId="ADAL" clId="{E607E8B3-9396-47B8-AD9B-E9B797A74413}" dt="2020-07-15T09:32:48.030" v="251" actId="207"/>
          <ac:spMkLst>
            <pc:docMk/>
            <pc:sldMk cId="4023704572" sldId="349"/>
            <ac:spMk id="5" creationId="{7D0CED9E-74A6-4A20-B706-D0453535CF8E}"/>
          </ac:spMkLst>
        </pc:spChg>
        <pc:spChg chg="mod">
          <ac:chgData name="Abdulhameed Hamed Mohammed" userId="72b6c4c3-b8a4-4ddf-b0f7-c9d8b1a2987e" providerId="ADAL" clId="{E607E8B3-9396-47B8-AD9B-E9B797A74413}" dt="2020-07-15T07:58:07.082" v="126" actId="1076"/>
          <ac:spMkLst>
            <pc:docMk/>
            <pc:sldMk cId="4023704572" sldId="349"/>
            <ac:spMk id="8" creationId="{A18E3BDB-1535-4F44-A3FC-3DAB14BED38B}"/>
          </ac:spMkLst>
        </pc:spChg>
        <pc:spChg chg="mod">
          <ac:chgData name="Abdulhameed Hamed Mohammed" userId="72b6c4c3-b8a4-4ddf-b0f7-c9d8b1a2987e" providerId="ADAL" clId="{E607E8B3-9396-47B8-AD9B-E9B797A74413}" dt="2020-07-15T09:32:53.949" v="253" actId="20577"/>
          <ac:spMkLst>
            <pc:docMk/>
            <pc:sldMk cId="4023704572" sldId="349"/>
            <ac:spMk id="9" creationId="{E5223C8B-C1AA-4157-9251-ABF26B464EAF}"/>
          </ac:spMkLst>
        </pc:spChg>
      </pc:sldChg>
      <pc:sldMasterChg chg="modSldLayout">
        <pc:chgData name="Abdulhameed Hamed Mohammed" userId="72b6c4c3-b8a4-4ddf-b0f7-c9d8b1a2987e" providerId="ADAL" clId="{E607E8B3-9396-47B8-AD9B-E9B797A74413}" dt="2020-07-15T09:28:52.181" v="157" actId="207"/>
        <pc:sldMasterMkLst>
          <pc:docMk/>
          <pc:sldMasterMk cId="0" sldId="2147483648"/>
        </pc:sldMasterMkLst>
        <pc:sldLayoutChg chg="modSp mod">
          <pc:chgData name="Abdulhameed Hamed Mohammed" userId="72b6c4c3-b8a4-4ddf-b0f7-c9d8b1a2987e" providerId="ADAL" clId="{E607E8B3-9396-47B8-AD9B-E9B797A74413}" dt="2020-07-15T09:28:52.181" v="157" actId="207"/>
          <pc:sldLayoutMkLst>
            <pc:docMk/>
            <pc:sldMasterMk cId="0" sldId="2147483648"/>
            <pc:sldLayoutMk cId="1020773744" sldId="2147483660"/>
          </pc:sldLayoutMkLst>
          <pc:spChg chg="mod">
            <ac:chgData name="Abdulhameed Hamed Mohammed" userId="72b6c4c3-b8a4-4ddf-b0f7-c9d8b1a2987e" providerId="ADAL" clId="{E607E8B3-9396-47B8-AD9B-E9B797A74413}" dt="2020-07-15T09:28:52.181" v="157" actId="207"/>
            <ac:spMkLst>
              <pc:docMk/>
              <pc:sldMasterMk cId="0" sldId="2147483648"/>
              <pc:sldLayoutMk cId="1020773744" sldId="2147483660"/>
              <ac:spMk id="6" creationId="{99890DAF-2707-4B44-9458-5AC7418E6DED}"/>
            </ac:spMkLst>
          </pc:spChg>
          <pc:spChg chg="mod">
            <ac:chgData name="Abdulhameed Hamed Mohammed" userId="72b6c4c3-b8a4-4ddf-b0f7-c9d8b1a2987e" providerId="ADAL" clId="{E607E8B3-9396-47B8-AD9B-E9B797A74413}" dt="2020-07-15T07:52:17.438" v="61" actId="14100"/>
            <ac:spMkLst>
              <pc:docMk/>
              <pc:sldMasterMk cId="0" sldId="2147483648"/>
              <pc:sldLayoutMk cId="1020773744" sldId="2147483660"/>
              <ac:spMk id="7" creationId="{249E1A89-9340-4D39-9DDE-77335AC5D9D6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F89E829E-DA41-43BB-A298-7FE7210990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1D1CA1-144D-43E0-BE85-B891BDDFEC0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5016E10-A4DF-4F3A-B9CE-E2A2390D077C}" type="datetimeFigureOut">
              <a:rPr lang="en-GB"/>
              <a:pPr>
                <a:defRPr/>
              </a:pPr>
              <a:t>14/10/2020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67FABABE-0B54-477B-ADDF-8D3138682A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DD861320-ED23-4E28-AB39-C332014C4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FF79BB-A484-42C4-B06B-E116A7B8713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BBD689-A010-4880-888B-4E762A0D31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4CD347D-1A3A-4B3F-A6B1-6C3E91B3EBF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81130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="" xmlns:a16="http://schemas.microsoft.com/office/drawing/2014/main" id="{8C4F277D-C841-406B-AC1B-5F7799846C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="" xmlns:a16="http://schemas.microsoft.com/office/drawing/2014/main" id="{E95FD251-9DBE-418A-8661-594A35841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="" xmlns:a16="http://schemas.microsoft.com/office/drawing/2014/main" id="{ACD7546F-C83D-492E-B5D5-29AE770BC0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EF2DD07-3CC4-4227-97C6-A8918E787C5B}" type="slidenum">
              <a:rPr lang="en-GB" altLang="en-US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7010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="" xmlns:a16="http://schemas.microsoft.com/office/drawing/2014/main" id="{F6FAB8EC-72FA-4D65-86B7-65AB450ECE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="" xmlns:a16="http://schemas.microsoft.com/office/drawing/2014/main" id="{F2732332-C40A-4A8A-9F7A-EB46FDEC7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="" xmlns:a16="http://schemas.microsoft.com/office/drawing/2014/main" id="{A1A4A64C-A5FA-41A5-8D41-EC41F7EEFC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A4C7E61-473B-4030-870A-37E6F0ED7952}" type="slidenum">
              <a:rPr lang="en-GB" altLang="en-US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2784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="" xmlns:a16="http://schemas.microsoft.com/office/drawing/2014/main" id="{6F829644-C3B9-4F33-90E2-F8E5F5C22D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="" xmlns:a16="http://schemas.microsoft.com/office/drawing/2014/main" id="{60EF96E3-83FE-4318-9B2E-8F65A7204F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24580" name="Slide Number Placeholder 3">
            <a:extLst>
              <a:ext uri="{FF2B5EF4-FFF2-40B4-BE49-F238E27FC236}">
                <a16:creationId xmlns="" xmlns:a16="http://schemas.microsoft.com/office/drawing/2014/main" id="{DB3E42C9-1351-4B3D-80E4-BCFE3387A7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9BB6805-A36E-46EA-ACD2-733CBD14665E}" type="slidenum">
              <a:rPr lang="en-GB" altLang="en-US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612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="" xmlns:a16="http://schemas.microsoft.com/office/drawing/2014/main" id="{6F829644-C3B9-4F33-90E2-F8E5F5C22D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="" xmlns:a16="http://schemas.microsoft.com/office/drawing/2014/main" id="{60EF96E3-83FE-4318-9B2E-8F65A7204F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24580" name="Slide Number Placeholder 3">
            <a:extLst>
              <a:ext uri="{FF2B5EF4-FFF2-40B4-BE49-F238E27FC236}">
                <a16:creationId xmlns="" xmlns:a16="http://schemas.microsoft.com/office/drawing/2014/main" id="{DB3E42C9-1351-4B3D-80E4-BCFE3387A7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9BB6805-A36E-46EA-ACD2-733CBD14665E}" type="slidenum">
              <a:rPr lang="en-GB" altLang="en-US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8275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="" xmlns:a16="http://schemas.microsoft.com/office/drawing/2014/main" id="{214C60BF-66D2-437E-9DC4-348DA8CB16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="" xmlns:a16="http://schemas.microsoft.com/office/drawing/2014/main" id="{9BAE74D4-B3C7-4650-B9DF-56867AA8D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="" xmlns:a16="http://schemas.microsoft.com/office/drawing/2014/main" id="{4E9FEA9A-9306-4194-BD17-9F5061AF70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11B681E-88E5-4B86-96A6-6C9DA4319171}" type="slidenum">
              <a:rPr lang="en-GB" altLang="en-US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8408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="" xmlns:a16="http://schemas.microsoft.com/office/drawing/2014/main" id="{214C60BF-66D2-437E-9DC4-348DA8CB16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="" xmlns:a16="http://schemas.microsoft.com/office/drawing/2014/main" id="{9BAE74D4-B3C7-4650-B9DF-56867AA8D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="" xmlns:a16="http://schemas.microsoft.com/office/drawing/2014/main" id="{4E9FEA9A-9306-4194-BD17-9F5061AF70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11B681E-88E5-4B86-96A6-6C9DA4319171}" type="slidenum">
              <a:rPr lang="en-GB" altLang="en-US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392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="" xmlns:a16="http://schemas.microsoft.com/office/drawing/2014/main" id="{59163E22-DEB7-48E9-88F5-F0F13620B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="" xmlns:a16="http://schemas.microsoft.com/office/drawing/2014/main" id="{894233E5-EF80-48B3-8DF4-92EF9E1F63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2292" name="Slide Number Placeholder 3">
            <a:extLst>
              <a:ext uri="{FF2B5EF4-FFF2-40B4-BE49-F238E27FC236}">
                <a16:creationId xmlns="" xmlns:a16="http://schemas.microsoft.com/office/drawing/2014/main" id="{58DFCDEA-682D-4AA3-A2A5-3A33672434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F54F8B1-F586-418C-A7C5-6BDE0DC24B68}" type="slidenum">
              <a:rPr lang="en-GB" altLang="en-US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498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="" xmlns:a16="http://schemas.microsoft.com/office/drawing/2014/main" id="{957A4B3D-DD99-482E-B721-E84FEA9BED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="" xmlns:a16="http://schemas.microsoft.com/office/drawing/2014/main" id="{B4526FEE-A1F7-414A-983C-53B7050ACB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="" xmlns:a16="http://schemas.microsoft.com/office/drawing/2014/main" id="{5DEEF84E-5601-4045-84C3-905C8FAD4B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D199A90-7344-408D-8A92-389C7F193802}" type="slidenum">
              <a:rPr lang="en-GB" altLang="en-US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393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="" xmlns:a16="http://schemas.microsoft.com/office/drawing/2014/main" id="{957A4B3D-DD99-482E-B721-E84FEA9BED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="" xmlns:a16="http://schemas.microsoft.com/office/drawing/2014/main" id="{B4526FEE-A1F7-414A-983C-53B7050ACB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="" xmlns:a16="http://schemas.microsoft.com/office/drawing/2014/main" id="{5DEEF84E-5601-4045-84C3-905C8FAD4B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D199A90-7344-408D-8A92-389C7F193802}" type="slidenum">
              <a:rPr lang="en-GB" altLang="en-US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87711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="" xmlns:a16="http://schemas.microsoft.com/office/drawing/2014/main" id="{D8B2D9A7-9E01-46D9-9E09-73B689CE35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="" xmlns:a16="http://schemas.microsoft.com/office/drawing/2014/main" id="{65EFAEB1-7F65-488E-88ED-78196596ED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8436" name="Slide Number Placeholder 3">
            <a:extLst>
              <a:ext uri="{FF2B5EF4-FFF2-40B4-BE49-F238E27FC236}">
                <a16:creationId xmlns="" xmlns:a16="http://schemas.microsoft.com/office/drawing/2014/main" id="{FF049E93-AF63-4D21-82B1-C64F5131CF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D94F9A4-7B8C-4272-8C59-887BA588ABD9}" type="slidenum">
              <a:rPr lang="en-GB" altLang="en-US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92431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="" xmlns:a16="http://schemas.microsoft.com/office/drawing/2014/main" id="{D8B2D9A7-9E01-46D9-9E09-73B689CE35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="" xmlns:a16="http://schemas.microsoft.com/office/drawing/2014/main" id="{65EFAEB1-7F65-488E-88ED-78196596ED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8436" name="Slide Number Placeholder 3">
            <a:extLst>
              <a:ext uri="{FF2B5EF4-FFF2-40B4-BE49-F238E27FC236}">
                <a16:creationId xmlns="" xmlns:a16="http://schemas.microsoft.com/office/drawing/2014/main" id="{FF049E93-AF63-4D21-82B1-C64F5131CF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D94F9A4-7B8C-4272-8C59-887BA588ABD9}" type="slidenum">
              <a:rPr lang="en-GB" altLang="en-US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40589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="" xmlns:a16="http://schemas.microsoft.com/office/drawing/2014/main" id="{F6FAB8EC-72FA-4D65-86B7-65AB450ECE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="" xmlns:a16="http://schemas.microsoft.com/office/drawing/2014/main" id="{F2732332-C40A-4A8A-9F7A-EB46FDEC7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="" xmlns:a16="http://schemas.microsoft.com/office/drawing/2014/main" id="{A1A4A64C-A5FA-41A5-8D41-EC41F7EEFC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A4C7E61-473B-4030-870A-37E6F0ED7952}" type="slidenum">
              <a:rPr lang="en-GB" altLang="en-US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66294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57B0BC-9AF7-4A81-90FE-B2BABDF4F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3BD61-A485-40D1-ABF7-68D0027A67D9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B8E2BB-C61D-4205-81B6-95C920ADA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87492B-5CA6-45E6-8D1F-19E40712D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471BC2-3777-403E-926E-0F2D02909197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423471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3B1656B-BAEF-4A5C-B46D-126D0708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0C70C-F702-4F04-BE72-31B518D63089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E142A6-4CDE-46A7-B254-B3E7A860D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1F9F98-3C75-4421-99DC-CD324161D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FB12F6-C383-45FE-AC97-8DF35A29E228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3653846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4AA858-8C4A-4F7B-A989-7EC4F64B9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A18CB-76AC-4011-9251-2B5052A9F566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9DE585-AF80-4B71-803A-F58DB9E3D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0FC305-ADDB-4CA1-BF30-AEB866AA5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60F36-8EBD-4CF8-8D0B-FC7D7F1D8FD3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935692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72639BF6-19C0-45C7-AC54-26807022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F6820-3A9B-4218-BAD1-5AAD7456D0C4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4F24E313-4B54-44D7-8BE0-063DED744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F9102F8E-7FFF-4FD7-B62B-143252E1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4EC07C-6407-4906-B9F1-4E55633A45C7}" type="slidenum">
              <a:rPr lang="en-US" altLang="en-GB"/>
              <a:pPr/>
              <a:t>‹#›</a:t>
            </a:fld>
            <a:endParaRPr lang="en-US" altLang="en-GB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9890DAF-2707-4B44-9458-5AC7418E6DED}"/>
              </a:ext>
            </a:extLst>
          </p:cNvPr>
          <p:cNvSpPr/>
          <p:nvPr userDrawn="1"/>
        </p:nvSpPr>
        <p:spPr>
          <a:xfrm>
            <a:off x="0" y="-66691"/>
            <a:ext cx="12192000" cy="119239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altLang="en-GB" sz="6600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="" xmlns:a16="http://schemas.microsoft.com/office/drawing/2014/main" id="{249E1A89-9340-4D39-9DDE-77335AC5D9D6}"/>
              </a:ext>
            </a:extLst>
          </p:cNvPr>
          <p:cNvSpPr txBox="1">
            <a:spLocks/>
          </p:cNvSpPr>
          <p:nvPr userDrawn="1"/>
        </p:nvSpPr>
        <p:spPr>
          <a:xfrm>
            <a:off x="-1" y="426450"/>
            <a:ext cx="3122023" cy="49765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التَّكَيُّفُ</a:t>
            </a:r>
          </a:p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-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الصفُّ الثّالِثُ الابْتِدائِيّ </a:t>
            </a:r>
          </a:p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0773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2639DD-1BAA-470F-B1F7-8FD2A624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0D3B4-260B-455B-A273-D9E9C62D3035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9D86D3-8DF4-4C85-BEB7-F88E3A5B6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663BC5-CE8E-4424-9BD6-3838AD789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7456C-88D2-456A-ABDC-16E9F4F11E72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729670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1C6517-6EE4-444E-9718-E72A53B9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6E24D-B12A-4AB3-84D4-2F2A8C397338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C3545E-6CB3-4115-B888-A4070D4C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FD4927-D5E4-4652-9CB4-7C91785FF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1A253-3172-4766-80A1-C0EF1EE38EB8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3836686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1FB9759-0A2B-4D1A-B068-3E94781F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C6CF0-4E1E-438B-A5E5-C3F2F65C56FE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55D1E2CA-FD1D-4FDF-B5A2-88D1F0307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D8DC4FD3-8635-48E3-8F1D-B9F62974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A6CBE-8B13-4618-AAA7-6A51776925B1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775365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F1069DE9-8848-4CFE-A4FD-2EABE5C2F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B5263-63D6-43A0-AC29-389FD30D1E3E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8ABC1D63-C0FD-4F2E-8722-20814AFA2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A7B0B8F4-A17E-44D6-B59A-9A2A4D86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94682-B944-4E47-BE24-9C2E85C7A391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3816685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3087CA83-9E31-4308-B949-5604106E1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A4193-3C2B-4F3D-A053-6B2CBC7A8A09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E2B49302-5236-48E1-9F7B-61CFCF039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EF7E842C-EEB7-41FA-AFEA-88020A224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C98EF-8B05-42F8-8B8E-89E6E884A9C5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291860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1E75C30A-D5A2-40B1-9264-FE3DCF944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1C7A5-CF07-4FDA-B25B-EF5869884497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37627CE3-FD0D-4BCD-96F0-642704E0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9B0DD9FA-FB14-461F-90B2-AF7D8B81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9501D-A14C-4E03-8612-6168C0703F5E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28369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CE329D9E-5FE6-47A2-A67E-B0657163B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C056C-73FB-4368-9125-F11ED32849EB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6335DD2-967A-4308-950D-56C73ADE7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60A8E1F4-29D2-4119-BD7D-94616E9DD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CDF44-825D-41B2-AEDF-57417C4E710A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4081972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1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CBB67DED-AA96-400F-8221-1963C8434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28F2F-B902-4279-990B-D1B995336AFD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DD794D1-F3CC-4543-A797-EDA207CF9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4FD6800-B867-4095-92FF-890D5281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B8CC0-84D8-488F-8259-1502D009751E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690433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6D199080-179B-4021-B263-3DB7E712F2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GB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1295F4AB-9220-40CD-8BDA-CDDCC3501A9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GB"/>
              <a:t>Edit Master text styles</a:t>
            </a:r>
          </a:p>
          <a:p>
            <a:pPr lvl="1"/>
            <a:r>
              <a:rPr lang="en-US" altLang="en-GB"/>
              <a:t>Second level</a:t>
            </a:r>
          </a:p>
          <a:p>
            <a:pPr lvl="2"/>
            <a:r>
              <a:rPr lang="en-US" altLang="en-GB"/>
              <a:t>Third level</a:t>
            </a:r>
          </a:p>
          <a:p>
            <a:pPr lvl="3"/>
            <a:r>
              <a:rPr lang="en-US" altLang="en-GB"/>
              <a:t>Fourth level</a:t>
            </a:r>
          </a:p>
          <a:p>
            <a:pPr lvl="4"/>
            <a:r>
              <a:rPr lang="en-US" alt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C4C653-6FFB-45D4-BD0C-D8D0186257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F9B007D-9F1E-4703-8520-3D9DAAC55958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312785-9BA3-48E9-81AC-18A8A15EC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E7074E-CFD4-4888-A91E-8886267D8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AA92E4A-FD9F-40F4-A5E8-F7DF5AEA14CB}" type="slidenum">
              <a:rPr lang="en-US" altLang="en-GB"/>
              <a:pPr/>
              <a:t>‹#›</a:t>
            </a:fld>
            <a:endParaRPr lang="en-US" alt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7.wma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12.emf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7.wma"/><Relationship Id="rId7" Type="http://schemas.openxmlformats.org/officeDocument/2006/relationships/image" Target="../media/image15.emf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tags" Target="../tags/tag12.xml"/><Relationship Id="rId6" Type="http://schemas.openxmlformats.org/officeDocument/2006/relationships/image" Target="../media/image16.emf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tags" Target="../tags/tag13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image" Target="../media/image15.emf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17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2" Type="http://schemas.microsoft.com/office/2007/relationships/media" Target="../media/media1.wma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wma"/><Relationship Id="rId7" Type="http://schemas.openxmlformats.org/officeDocument/2006/relationships/image" Target="../media/image6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3.em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3.em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wma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wma"/><Relationship Id="rId7" Type="http://schemas.openxmlformats.org/officeDocument/2006/relationships/image" Target="../media/image10.emf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9.em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9.xml"/><Relationship Id="rId6" Type="http://schemas.openxmlformats.org/officeDocument/2006/relationships/image" Target="../media/image9.em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="" xmlns:a16="http://schemas.microsoft.com/office/drawing/2014/main" id="{384B2583-1222-41F4-A3FC-DE978F6AE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820772"/>
              </p:ext>
            </p:extLst>
          </p:nvPr>
        </p:nvGraphicFramePr>
        <p:xfrm>
          <a:off x="4601747" y="1772056"/>
          <a:ext cx="6353908" cy="445644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144628">
                  <a:extLst>
                    <a:ext uri="{9D8B030D-6E8A-4147-A177-3AD203B41FA5}">
                      <a16:colId xmlns="" xmlns:a16="http://schemas.microsoft.com/office/drawing/2014/main" val="1016024147"/>
                    </a:ext>
                  </a:extLst>
                </a:gridCol>
                <a:gridCol w="2209280">
                  <a:extLst>
                    <a:ext uri="{9D8B030D-6E8A-4147-A177-3AD203B41FA5}">
                      <a16:colId xmlns="" xmlns:a16="http://schemas.microsoft.com/office/drawing/2014/main" val="879990646"/>
                    </a:ext>
                  </a:extLst>
                </a:gridCol>
              </a:tblGrid>
              <a:tr h="638565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200" b="1" kern="1200" dirty="0">
                          <a:solidFill>
                            <a:schemeClr val="bg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العلوم</a:t>
                      </a:r>
                      <a:endParaRPr lang="en-US" sz="3200" b="1" kern="1200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kern="1200" dirty="0">
                          <a:solidFill>
                            <a:schemeClr val="bg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المادة</a:t>
                      </a:r>
                      <a:endParaRPr lang="en-US" sz="3200" b="1" kern="1200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2888969"/>
                  </a:ext>
                </a:extLst>
              </a:tr>
              <a:tr h="638565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الثّالثُ الابْتِدائِيُّ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الصَّفُّ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70410534"/>
                  </a:ext>
                </a:extLst>
              </a:tr>
              <a:tr h="638565">
                <a:tc>
                  <a:txBody>
                    <a:bodyPr/>
                    <a:lstStyle/>
                    <a:p>
                      <a:pPr algn="ctr" rtl="1"/>
                      <a:r>
                        <a:rPr lang="ar-EG" sz="3200" b="1" kern="1200" dirty="0" err="1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الأو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َّ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ل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الف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َ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ص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ل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الد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ِّ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راسي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ُّ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64070246"/>
                  </a:ext>
                </a:extLst>
              </a:tr>
              <a:tr h="667671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الثّانِيَةُ</a:t>
                      </a:r>
                      <a:r>
                        <a:rPr lang="en-US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(النِّظامُ البيئِيُّ)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T="58918" marB="58918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الوِحْدَةُ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23270941"/>
                  </a:ext>
                </a:extLst>
              </a:tr>
              <a:tr h="1205410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الثّالثُ (المَخْلوقاتُ الحيَّةُ في النِّظامِ البيئِيِّ)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T="58918" marB="58918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الف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َ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ص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ل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37809383"/>
                  </a:ext>
                </a:extLst>
              </a:tr>
              <a:tr h="667671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التَّكَيُّفُ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T="58918" marB="58918"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الدَّرْسُ 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الث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ّ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اني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39358339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148" y="1772056"/>
            <a:ext cx="3599157" cy="2028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147" y="4282441"/>
            <a:ext cx="3599157" cy="1946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7"/>
    </mc:Choice>
    <mc:Fallback xmlns="">
      <p:transition spd="slow" advTm="491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2F50E9B-0FF2-4164-BE49-D85FD4A4DD1F}"/>
              </a:ext>
            </a:extLst>
          </p:cNvPr>
          <p:cNvSpPr/>
          <p:nvPr/>
        </p:nvSpPr>
        <p:spPr>
          <a:xfrm>
            <a:off x="3236378" y="159574"/>
            <a:ext cx="86645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تَكَيُّف</a:t>
            </a:r>
            <a:r>
              <a:rPr lang="ar-BH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النَّباتاتِ وَالحَيَواناتِ في البِحارِ  وَالمُحيطاتِ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71EB919-980A-4578-9F48-DD106F0D4E65}"/>
              </a:ext>
            </a:extLst>
          </p:cNvPr>
          <p:cNvSpPr/>
          <p:nvPr/>
        </p:nvSpPr>
        <p:spPr>
          <a:xfrm>
            <a:off x="4699379" y="4322085"/>
            <a:ext cx="6654421" cy="192487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Low" rtl="1">
              <a:buFont typeface="Arial" panose="020B0604020202020204" pitchFamily="34" charset="0"/>
              <a:buChar char="•"/>
              <a:defRPr/>
            </a:pP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قَدْ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تَكَيَّفَتْ </a:t>
            </a:r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الحَيَواناتُ البَحْرِيَّةُ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لِتَتَحرَّكَ وَتَعيشَ في المِياهِ، وَمِنْها الدُّلْفينُ الذي يَسْتَخْدِمُ الزَّعانِفَ وَالذَّيْلَ لِيَتَمكَّنَ مِنَ الحَرَكَةِ.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670755" y="1214816"/>
            <a:ext cx="7795798" cy="70788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indent="0" algn="justLow" rtl="1">
              <a:defRPr/>
            </a:pPr>
            <a:r>
              <a:rPr lang="ar-BH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كَيْفَ تَتَكَيَّفُ نَباتاتُ وَحَيَواناتُ البِحارِ وَالمُحيطاتِ؟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616C7D6-7ED7-4D24-86AE-12E7CC6668F2}"/>
              </a:ext>
            </a:extLst>
          </p:cNvPr>
          <p:cNvSpPr/>
          <p:nvPr/>
        </p:nvSpPr>
        <p:spPr>
          <a:xfrm>
            <a:off x="4699379" y="2145519"/>
            <a:ext cx="6654421" cy="195374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Low" rtl="1">
              <a:buFont typeface="Arial" panose="020B0604020202020204" pitchFamily="34" charset="0"/>
              <a:buChar char="•"/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بَعْضُ </a:t>
            </a:r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الأَعْشابِ البَحْرِيَّةِ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لَها تَراكيبُ تَحْتَوي على </a:t>
            </a:r>
            <a:r>
              <a:rPr lang="ar-BH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أَكياسٍ هَوائِيَّةٍ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تُساعِدُها على الطَّفْوِ فَوْقَ سَطْحِ الماءِ لِلْحُصولِ على ضَوْءِ الشَّمْسِ</a:t>
            </a:r>
            <a:r>
              <a:rPr lang="ar-EG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819" y="2146947"/>
            <a:ext cx="3596421" cy="1792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102" y="4556761"/>
            <a:ext cx="3664138" cy="1359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B9749683-C203-4879-A45E-FDC8290EC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01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987" y="12052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12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03"/>
    </mc:Choice>
    <mc:Fallback xmlns="">
      <p:transition spd="slow" advTm="65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  <p:extLst mod="1">
    <p:ext uri="{E180D4A7-C9FB-4DFB-919C-405C955672EB}">
      <p14:showEvtLst xmlns:p14="http://schemas.microsoft.com/office/powerpoint/2010/main">
        <p14:playEvt time="42" objId="9"/>
        <p14:stopEvt time="62198" objId="9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8F105C5-8899-417F-8D50-CE75D1C21481}"/>
              </a:ext>
            </a:extLst>
          </p:cNvPr>
          <p:cNvSpPr/>
          <p:nvPr/>
        </p:nvSpPr>
        <p:spPr>
          <a:xfrm>
            <a:off x="4130223" y="1646196"/>
            <a:ext cx="7101655" cy="196297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Low" rtl="1">
              <a:buFont typeface="Arial" panose="020B0604020202020204" pitchFamily="34" charset="0"/>
              <a:buChar char="•"/>
              <a:defRPr/>
            </a:pP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تَكَيُّف</a:t>
            </a:r>
            <a:r>
              <a:rPr lang="ar-SA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حَيَواناتِ المُحيطِ 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بانْتِقال</a:t>
            </a:r>
            <a:r>
              <a:rPr lang="ar-SA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ها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مِنَ البيئَةِ البارِدَةِ أَوِ الَّتـي يَقِلُّ فيها الغِذاءُ إِلى مَناطِق أَكْثـرَ  دِفْئًا، وَيَتَوافَرُ فيها الغِذاءُ.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2F50E9B-0FF2-4164-BE49-D85FD4A4DD1F}"/>
              </a:ext>
            </a:extLst>
          </p:cNvPr>
          <p:cNvSpPr/>
          <p:nvPr/>
        </p:nvSpPr>
        <p:spPr>
          <a:xfrm>
            <a:off x="3173778" y="128542"/>
            <a:ext cx="86645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تَكَيُّف</a:t>
            </a:r>
            <a:r>
              <a:rPr lang="ar-BH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النَّباتاتِ وَالحَيَواناتِ في البِحارِ  وَالمُحيطاتِ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E57C000-5C1F-4AD5-A53C-A338D81CE081}"/>
              </a:ext>
            </a:extLst>
          </p:cNvPr>
          <p:cNvSpPr/>
          <p:nvPr/>
        </p:nvSpPr>
        <p:spPr>
          <a:xfrm>
            <a:off x="4130224" y="4094180"/>
            <a:ext cx="7101655" cy="199733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Low" rtl="1">
              <a:buFont typeface="Arial" panose="020B0604020202020204" pitchFamily="34" charset="0"/>
              <a:buChar char="•"/>
              <a:defRPr/>
            </a:pP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يُوجَدُ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على أَجْسامِ بَعْضِ </a:t>
            </a:r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الحَيَواناتِ الَّتي تَعيشُ في الأَعْماقِ </a:t>
            </a:r>
            <a:r>
              <a:rPr lang="ar-BH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بُقَعٌ ضَوْئِيَّةٌ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يَنْبَعِثُ مِنْها ضَوْءٌ يَجْذِبُ 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الحَيَوانات</a:t>
            </a:r>
            <a:r>
              <a:rPr lang="ar-SA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إِلَيْها كَيْ تَتَغَذّى عَلَيْها.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197" y="3875796"/>
            <a:ext cx="3128728" cy="2215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197" y="1646196"/>
            <a:ext cx="3128728" cy="1855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9B92BCC6-6196-4CEF-930E-E8055E8B2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376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987" y="120527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71"/>
    </mc:Choice>
    <mc:Fallback xmlns="">
      <p:transition spd="slow" advTm="36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  <p:bldP spid="10" grpId="0" animBg="1"/>
    </p:bldLst>
  </p:timing>
  <p:extLst mod="1">
    <p:ext uri="{E180D4A7-C9FB-4DFB-919C-405C955672EB}">
      <p14:showEvtLst xmlns:p14="http://schemas.microsoft.com/office/powerpoint/2010/main">
        <p14:playEvt time="4" objId="8"/>
        <p14:stopEvt time="36071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18E3BDB-1535-4F44-A3FC-3DAB14BED38B}"/>
              </a:ext>
            </a:extLst>
          </p:cNvPr>
          <p:cNvSpPr/>
          <p:nvPr/>
        </p:nvSpPr>
        <p:spPr>
          <a:xfrm>
            <a:off x="3059984" y="128178"/>
            <a:ext cx="86645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تَكَيُّف</a:t>
            </a:r>
            <a:r>
              <a:rPr lang="ar-BH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النَّباتاتِ وَالحَيَواناتِ في البِحارِ  وَالمُحيطاتِ</a:t>
            </a:r>
            <a:endParaRPr lang="en-GB" sz="48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7520170D-B141-4125-A593-C259CAE33DE1}"/>
              </a:ext>
            </a:extLst>
          </p:cNvPr>
          <p:cNvSpPr/>
          <p:nvPr/>
        </p:nvSpPr>
        <p:spPr>
          <a:xfrm>
            <a:off x="8836947" y="1262948"/>
            <a:ext cx="2160821" cy="990024"/>
          </a:xfrm>
          <a:prstGeom prst="ellipse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5400" b="1" noProof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12CDED7-0321-4825-A181-D76A57775675}"/>
              </a:ext>
            </a:extLst>
          </p:cNvPr>
          <p:cNvSpPr/>
          <p:nvPr/>
        </p:nvSpPr>
        <p:spPr>
          <a:xfrm>
            <a:off x="2392680" y="1293742"/>
            <a:ext cx="6242018" cy="81843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r" rtl="1">
              <a:defRPr/>
            </a:pP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ار</a:t>
            </a:r>
            <a:r>
              <a:rPr lang="ar-SA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SA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مْ 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دَائِرَة حَولَ رَمْز  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الإِجابَة</a:t>
            </a:r>
            <a:r>
              <a:rPr lang="ar-SA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الصَّحيحَة</a:t>
            </a:r>
            <a:r>
              <a:rPr lang="ar-SA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endParaRPr lang="ar-BH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5720" y="2434086"/>
            <a:ext cx="7144905" cy="646331"/>
          </a:xfrm>
          <a:prstGeom prst="rect">
            <a:avLst/>
          </a:prstGeom>
          <a:solidFill>
            <a:srgbClr val="F0FFE7"/>
          </a:solidFill>
        </p:spPr>
        <p:txBody>
          <a:bodyPr wrap="none">
            <a:spAutoFit/>
          </a:bodyPr>
          <a:lstStyle/>
          <a:p>
            <a:pPr marL="0" indent="0" algn="just" rtl="1">
              <a:defRPr/>
            </a:pPr>
            <a:r>
              <a:rPr lang="en-GB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بَعْضُ الحيَواناتِ البَحْرِيَّةِ تُهاجِرُ مِنْ بيئَةٍ إِلى بيئَةٍ لِـ :</a:t>
            </a:r>
          </a:p>
        </p:txBody>
      </p:sp>
      <p:sp>
        <p:nvSpPr>
          <p:cNvPr id="6" name="Rectangle 5"/>
          <p:cNvSpPr/>
          <p:nvPr/>
        </p:nvSpPr>
        <p:spPr>
          <a:xfrm>
            <a:off x="5804921" y="3233025"/>
            <a:ext cx="45849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أ- الهَرَبِ مِنَ الحيَواناتِ المُفْتَرِسَةِ.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73671" y="3957507"/>
            <a:ext cx="33265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ب- تَجَنُّبِ البيئَةِ البارِدَةِ.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65556" y="4729424"/>
            <a:ext cx="25346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ج- بَحْثًا عَنْ آبائِها.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28173" y="5501341"/>
            <a:ext cx="32175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د- رَغْبَةً في تَغْييرِ أَماكِنِها.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997440" y="3958865"/>
            <a:ext cx="502784" cy="72448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164" y="3684543"/>
            <a:ext cx="4365640" cy="21399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9A705E14-06D2-4A2F-96B1-684F4D84DB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98"/>
    </mc:Choice>
    <mc:Fallback xmlns="">
      <p:transition spd="slow" advTm="81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6" grpId="0"/>
      <p:bldP spid="11" grpId="0"/>
      <p:bldP spid="12" grpId="0"/>
      <p:bldP spid="13" grpId="0"/>
      <p:bldP spid="14" grpId="0" animBg="1"/>
    </p:bldLst>
  </p:timing>
  <p:extLst mod="1">
    <p:ext uri="{E180D4A7-C9FB-4DFB-919C-405C955672EB}">
      <p14:showEvtLst xmlns:p14="http://schemas.microsoft.com/office/powerpoint/2010/main">
        <p14:playEvt time="44" objId="16"/>
        <p14:stopEvt time="81098" objId="1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18E3BDB-1535-4F44-A3FC-3DAB14BED38B}"/>
              </a:ext>
            </a:extLst>
          </p:cNvPr>
          <p:cNvSpPr/>
          <p:nvPr/>
        </p:nvSpPr>
        <p:spPr>
          <a:xfrm>
            <a:off x="3113410" y="172919"/>
            <a:ext cx="86645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تَكَيُّف</a:t>
            </a:r>
            <a:r>
              <a:rPr lang="ar-BH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 </a:t>
            </a:r>
            <a:r>
              <a:rPr lang="ar-SA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النَّباتاتِ وَالحَيَواناتِ في البِحارِ  وَالمُحيطاتِ</a:t>
            </a:r>
            <a:endParaRPr lang="en-GB" sz="48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4332" y="1422589"/>
            <a:ext cx="10559302" cy="646331"/>
          </a:xfrm>
          <a:prstGeom prst="rect">
            <a:avLst/>
          </a:prstGeom>
          <a:solidFill>
            <a:srgbClr val="F0FFE7"/>
          </a:solidFill>
        </p:spPr>
        <p:txBody>
          <a:bodyPr wrap="none">
            <a:spAutoFit/>
          </a:bodyPr>
          <a:lstStyle/>
          <a:p>
            <a:pPr marL="0" indent="0" algn="just" rtl="1">
              <a:defRPr/>
            </a:pPr>
            <a:r>
              <a:rPr lang="en-GB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بَعْضُ الحيَواناتِ البَحْرِيَّةِ الَّتي تَعيشُ في الأَعْماقِ لَها بُقَعٌ ضَوْئِيَّةٌ تَسْتَخْدِمُها لِـ :</a:t>
            </a:r>
          </a:p>
        </p:txBody>
      </p:sp>
      <p:sp>
        <p:nvSpPr>
          <p:cNvPr id="6" name="Rectangle 5"/>
          <p:cNvSpPr/>
          <p:nvPr/>
        </p:nvSpPr>
        <p:spPr>
          <a:xfrm>
            <a:off x="8564577" y="2462108"/>
            <a:ext cx="16049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أ- التَّخَفّي .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03705" y="3300753"/>
            <a:ext cx="3321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 rtl="1"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ب- التَّكَيُّفِ مَعَ الأَعْماقِ.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39413" y="4313822"/>
            <a:ext cx="5230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ج- جَذْبِ الحيَواناتِ الَّتي تَتَغذّى عَلَيْها .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8589" y="5377037"/>
            <a:ext cx="33570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د- عَكْسِ ضَوْءِ الشَّمْسِ.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713046" y="4312033"/>
            <a:ext cx="502784" cy="72448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903" y="3539175"/>
            <a:ext cx="4013013" cy="28419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4BCE71E5-9387-4F92-80AA-F1D4999736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370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72"/>
    </mc:Choice>
    <mc:Fallback xmlns="">
      <p:transition spd="slow" advTm="53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  <p:extLst>
    <p:ext uri="{E180D4A7-C9FB-4DFB-919C-405C955672EB}">
      <p14:showEvtLst xmlns:p14="http://schemas.microsoft.com/office/powerpoint/2010/main">
        <p14:playEvt time="56" objId="12"/>
        <p14:stopEvt time="53572" objId="1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B4DF09F-C8F3-4767-94B8-17802833A835}"/>
              </a:ext>
            </a:extLst>
          </p:cNvPr>
          <p:cNvSpPr/>
          <p:nvPr/>
        </p:nvSpPr>
        <p:spPr>
          <a:xfrm>
            <a:off x="1325880" y="2471058"/>
            <a:ext cx="9692640" cy="695275"/>
          </a:xfrm>
          <a:prstGeom prst="rect">
            <a:avLst/>
          </a:prstGeom>
          <a:solidFill>
            <a:srgbClr val="F0FFE7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eaLnBrk="1" hangingPunct="1">
              <a:defRPr/>
            </a:pPr>
            <a:r>
              <a:rPr lang="ar-BH" altLang="en-GB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قارِنْ بَيْنَ تَكَيُّفِ  كُلٍّ مِنَ الجَمَلِ </a:t>
            </a:r>
            <a:r>
              <a:rPr lang="ar-BH" altLang="en-GB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وَالحوتِ</a:t>
            </a:r>
            <a:r>
              <a:rPr lang="ar-SA" altLang="en-GB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altLang="en-GB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CA5DA220-1D90-4A4A-AA3C-F0C3F25FF259}"/>
              </a:ext>
            </a:extLst>
          </p:cNvPr>
          <p:cNvSpPr/>
          <p:nvPr/>
        </p:nvSpPr>
        <p:spPr>
          <a:xfrm>
            <a:off x="7095420" y="1244626"/>
            <a:ext cx="4182180" cy="1020519"/>
          </a:xfrm>
          <a:prstGeom prst="ellipse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5400" b="1" noProof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التَّفْكيرُ النّاقِدُ</a:t>
            </a:r>
          </a:p>
        </p:txBody>
      </p:sp>
      <p:graphicFrame>
        <p:nvGraphicFramePr>
          <p:cNvPr id="6" name="Table 2">
            <a:extLst>
              <a:ext uri="{FF2B5EF4-FFF2-40B4-BE49-F238E27FC236}">
                <a16:creationId xmlns="" xmlns:a16="http://schemas.microsoft.com/office/drawing/2014/main" id="{404959E1-CEF6-490B-81FB-2F9456B04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209290"/>
              </p:ext>
            </p:extLst>
          </p:nvPr>
        </p:nvGraphicFramePr>
        <p:xfrm>
          <a:off x="1325880" y="3196189"/>
          <a:ext cx="9692640" cy="2925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27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998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85338">
                <a:tc>
                  <a:txBody>
                    <a:bodyPr/>
                    <a:lstStyle/>
                    <a:p>
                      <a:pPr algn="ctr"/>
                      <a:r>
                        <a:rPr lang="ar-BH" sz="40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الحوتُ</a:t>
                      </a:r>
                      <a:endParaRPr lang="en-GB" sz="40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91471" marR="91471" marT="45723" marB="45723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40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الجَمَلُ</a:t>
                      </a:r>
                      <a:endParaRPr lang="en-GB" sz="40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91471" marR="91471" marT="45723" marB="45723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54786">
                <a:tc row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0000CC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91471" marR="91471" marT="45723" marB="4572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BH" sz="2000" b="1" dirty="0">
                        <a:solidFill>
                          <a:srgbClr val="0000CC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  <a:p>
                      <a:pPr algn="ctr"/>
                      <a:endParaRPr lang="en-GB" sz="2000" b="1" dirty="0">
                        <a:solidFill>
                          <a:srgbClr val="0000CC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91471" marR="91471" marT="45723" marB="4572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5338">
                <a:tc vMerge="1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0000CC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91471" marR="91471" marT="45723" marB="4572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BH" sz="2000" b="1" dirty="0">
                        <a:solidFill>
                          <a:srgbClr val="0000CC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  <a:p>
                      <a:pPr algn="ctr"/>
                      <a:endParaRPr lang="en-GB" sz="2000" b="1" dirty="0">
                        <a:solidFill>
                          <a:srgbClr val="0000CC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91471" marR="91471" marT="45723" marB="4572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605904D-36A3-4B1A-8D68-2D844C99EB5A}"/>
              </a:ext>
            </a:extLst>
          </p:cNvPr>
          <p:cNvSpPr txBox="1"/>
          <p:nvPr/>
        </p:nvSpPr>
        <p:spPr>
          <a:xfrm>
            <a:off x="1325880" y="2473407"/>
            <a:ext cx="2847254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ل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قار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ع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لى الأ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ِّ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GB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72200" y="4149756"/>
            <a:ext cx="48006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 algn="r" rtl="1">
              <a:defRPr/>
            </a:pP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شَفَتاهُ مَشْقوقَتانِ تُساعِداهُ على تَناوُلِ الأَشْواكِ.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5204670"/>
            <a:ext cx="4800600" cy="95410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r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</a:t>
            </a:r>
            <a:r>
              <a:rPr lang="ar-EG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خُفُّ الجَمَلِ يُساعِدُهُ على عَدَمِ الإِحْساسِ بِسُخونَةِ الرِّمالِ.</a:t>
            </a:r>
          </a:p>
        </p:txBody>
      </p:sp>
      <p:sp>
        <p:nvSpPr>
          <p:cNvPr id="9" name="Rectangle 8"/>
          <p:cNvSpPr/>
          <p:nvPr/>
        </p:nvSpPr>
        <p:spPr>
          <a:xfrm>
            <a:off x="1427728" y="4562741"/>
            <a:ext cx="451104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 algn="r" rtl="1">
              <a:defRPr/>
            </a:pP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يُهاجِرُ مِنَ البيئَةِ البارِدَةِ إِلى الأَكْثَرِ دِفْئًا لِلْحُصولِ على الطَّعامِ.</a:t>
            </a:r>
          </a:p>
        </p:txBody>
      </p:sp>
      <p:pic>
        <p:nvPicPr>
          <p:cNvPr id="10" name="Audio 10">
            <a:hlinkClick r:id="" action="ppaction://media"/>
            <a:extLst>
              <a:ext uri="{FF2B5EF4-FFF2-40B4-BE49-F238E27FC236}">
                <a16:creationId xmlns="" xmlns:a16="http://schemas.microsoft.com/office/drawing/2014/main" id="{B09109D5-9741-484D-B6D6-ED97D20636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89"/>
    </mc:Choice>
    <mc:Fallback xmlns="">
      <p:transition spd="slow" advTm="48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2" grpId="0" animBg="1"/>
      <p:bldP spid="3" grpId="0" animBg="1"/>
      <p:bldP spid="5" grpId="0" animBg="1"/>
      <p:bldP spid="9" grpId="0" animBg="1"/>
    </p:bldLst>
  </p:timing>
  <p:extLst mod="1">
    <p:ext uri="{E180D4A7-C9FB-4DFB-919C-405C955672EB}">
      <p14:showEvtLst xmlns:p14="http://schemas.microsoft.com/office/powerpoint/2010/main">
        <p14:playEvt time="45" objId="10"/>
        <p14:stopEvt time="45692" objId="1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08547C5-94CB-49AE-B4AD-C2750D24C69F}"/>
              </a:ext>
            </a:extLst>
          </p:cNvPr>
          <p:cNvSpPr/>
          <p:nvPr/>
        </p:nvSpPr>
        <p:spPr>
          <a:xfrm>
            <a:off x="1087821" y="1516091"/>
            <a:ext cx="10011103" cy="1055926"/>
          </a:xfrm>
          <a:prstGeom prst="rect">
            <a:avLst/>
          </a:prstGeom>
          <a:solidFill>
            <a:srgbClr val="F0FFE7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252000"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defRPr/>
            </a:pPr>
            <a:r>
              <a:rPr lang="en-GB" altLang="en-GB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BH" altLang="en-GB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اُذْكُرْ تَكَيُّفًا واحدًا </a:t>
            </a:r>
            <a:r>
              <a:rPr lang="ar-BH" altLang="en-GB" sz="4000" b="1">
                <a:latin typeface="Sakkal Majalla" panose="02000000000000000000" pitchFamily="2" charset="-78"/>
                <a:cs typeface="Sakkal Majalla" panose="02000000000000000000" pitchFamily="2" charset="-78"/>
              </a:rPr>
              <a:t>للحيوانات مَكَّنَها </a:t>
            </a:r>
            <a:r>
              <a:rPr lang="ar-BH" altLang="en-GB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مِنَ العَيْشِ في كُلٍّ مِنَ: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7E39FA8-8942-4B78-96E2-9FA1C6A5AC40}"/>
              </a:ext>
            </a:extLst>
          </p:cNvPr>
          <p:cNvSpPr/>
          <p:nvPr/>
        </p:nvSpPr>
        <p:spPr>
          <a:xfrm>
            <a:off x="4044950" y="126999"/>
            <a:ext cx="4424363" cy="887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r>
              <a:rPr lang="ar-BH" sz="5400" b="1" dirty="0">
                <a:solidFill>
                  <a:srgbClr val="F0FFE7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النَّشاطُ التَّقْييمِيُّ</a:t>
            </a:r>
            <a:endParaRPr lang="en-US" sz="5400" b="1" dirty="0">
              <a:solidFill>
                <a:srgbClr val="F0FFE7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86802" y="2924157"/>
            <a:ext cx="1939158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أ- </a:t>
            </a:r>
            <a:r>
              <a:rPr lang="ar-BH" altLang="en-GB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الصَّحْراءِ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52138" y="4713833"/>
            <a:ext cx="3563008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just" rtl="1"/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ب- </a:t>
            </a:r>
            <a:r>
              <a:rPr lang="ar-BH" altLang="en-GB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البِحارِ  وَالمُحيطاتِ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44950" y="5418114"/>
            <a:ext cx="6219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BH" altLang="en-GB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هِجْرَةُ بَعْضِها مِنَ المِياهِ البارِدَةِ إِلى الدّافِئَةِ.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68869" y="3715362"/>
            <a:ext cx="7096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57150" algn="r" rtl="1">
              <a:defRPr/>
            </a:pPr>
            <a:r>
              <a:rPr lang="ar-BH" altLang="en-GB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التَّخَفّي عَنْ طَريقِ مُشابَهَةِ لَوْنِ البيئَةِ 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090" y="4358120"/>
            <a:ext cx="2424813" cy="1438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1FD42D13-1912-4F9D-8C7D-63950E4656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79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26"/>
    </mc:Choice>
    <mc:Fallback xmlns="">
      <p:transition spd="slow" advTm="49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9" grpId="0" animBg="1"/>
      <p:bldP spid="4" grpId="0"/>
      <p:bldP spid="11" grpId="0"/>
    </p:bldLst>
  </p:timing>
  <p:extLst>
    <p:ext uri="{E180D4A7-C9FB-4DFB-919C-405C955672EB}">
      <p14:showEvtLst xmlns:p14="http://schemas.microsoft.com/office/powerpoint/2010/main">
        <p14:playEvt time="5" objId="13"/>
        <p14:stopEvt time="49626" objId="1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6771D41-DFC0-47F7-A98D-1D85A261A203}"/>
              </a:ext>
            </a:extLst>
          </p:cNvPr>
          <p:cNvSpPr/>
          <p:nvPr/>
        </p:nvSpPr>
        <p:spPr>
          <a:xfrm>
            <a:off x="1253222" y="1692546"/>
            <a:ext cx="10007817" cy="1618214"/>
          </a:xfrm>
          <a:prstGeom prst="rect">
            <a:avLst/>
          </a:prstGeom>
          <a:solidFill>
            <a:srgbClr val="F0FFE7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14300" indent="0" algn="r" rtl="1">
              <a:defRPr/>
            </a:pPr>
            <a:r>
              <a:rPr lang="ar-BH" altLang="en-GB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أَتَوَقَّعُ، ما الَّذي سَيَحْدُثُ لِنَباتٍ في القُطْبِ الشَّمالِيِّ  إِذا نَقَلْتَهُ إِلى الصَّحْراءِ؟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7E39FA8-8942-4B78-96E2-9FA1C6A5AC40}"/>
              </a:ext>
            </a:extLst>
          </p:cNvPr>
          <p:cNvSpPr/>
          <p:nvPr/>
        </p:nvSpPr>
        <p:spPr>
          <a:xfrm>
            <a:off x="4044950" y="126999"/>
            <a:ext cx="4424363" cy="887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r>
              <a:rPr lang="ar-BH" sz="5400" b="1" dirty="0">
                <a:solidFill>
                  <a:srgbClr val="F0FFE7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النَّشاطُ التَّقْييمِيُّ</a:t>
            </a:r>
            <a:endParaRPr lang="en-US" sz="5400" b="1" dirty="0">
              <a:solidFill>
                <a:srgbClr val="F0FFE7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6771D41-DFC0-47F7-A98D-1D85A261A203}"/>
              </a:ext>
            </a:extLst>
          </p:cNvPr>
          <p:cNvSpPr/>
          <p:nvPr/>
        </p:nvSpPr>
        <p:spPr>
          <a:xfrm>
            <a:off x="1803371" y="2916501"/>
            <a:ext cx="7551683" cy="1466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14300" indent="0" algn="r" rtl="1">
              <a:defRPr/>
            </a:pPr>
            <a:r>
              <a:rPr lang="ar-BH" altLang="en-GB" sz="4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سَيَموتُ هذا النَّباتُ لِأَنَّهُ لا يَسْتَطيعُ التَّكَيُّفَ مَعَ البيئَةِ الصَّحْراوِيَّةِ.</a:t>
            </a:r>
          </a:p>
        </p:txBody>
      </p:sp>
      <p:pic>
        <p:nvPicPr>
          <p:cNvPr id="7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B93DD327-FCD9-4B2F-95D9-D365B21970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43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69"/>
    </mc:Choice>
    <mc:Fallback xmlns="">
      <p:transition spd="slow" advTm="26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  <p:extLst>
    <p:ext uri="{E180D4A7-C9FB-4DFB-919C-405C955672EB}">
      <p14:showEvtLst xmlns:p14="http://schemas.microsoft.com/office/powerpoint/2010/main">
        <p14:playEvt time="40" objId="7"/>
        <p14:stopEvt time="25526" objId="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24C359C-E94A-46BE-B378-51C0A8BDF0D6}"/>
              </a:ext>
            </a:extLst>
          </p:cNvPr>
          <p:cNvSpPr/>
          <p:nvPr/>
        </p:nvSpPr>
        <p:spPr>
          <a:xfrm>
            <a:off x="3111500" y="2351088"/>
            <a:ext cx="5837238" cy="231298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هى الد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endParaRPr lang="en-US" altLang="en-GB" sz="9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43C6B087-3294-4128-B671-B496A3F518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5"/>
    </mc:Choice>
    <mc:Fallback xmlns="">
      <p:transition spd="slow" advTm="5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7273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  <p:extLst>
    <p:ext uri="{E180D4A7-C9FB-4DFB-919C-405C955672EB}">
      <p14:showEvtLst xmlns:p14="http://schemas.microsoft.com/office/powerpoint/2010/main">
        <p14:playEvt time="5" objId="3"/>
        <p14:stopEvt time="5035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A1803B9-BD9A-4F04-B669-5FF727F8B902}"/>
              </a:ext>
            </a:extLst>
          </p:cNvPr>
          <p:cNvSpPr/>
          <p:nvPr/>
        </p:nvSpPr>
        <p:spPr>
          <a:xfrm>
            <a:off x="868694" y="1630430"/>
            <a:ext cx="10415940" cy="85098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Low" rtl="1">
              <a:spcAft>
                <a:spcPts val="0"/>
              </a:spcAft>
              <a:defRPr/>
            </a:pPr>
            <a:endParaRPr lang="ar-BH" altLang="en-GB" sz="3600" b="1" dirty="0">
              <a:solidFill>
                <a:srgbClr val="2E75B6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 rtl="1">
              <a:spcAft>
                <a:spcPts val="0"/>
              </a:spcAft>
              <a:defRPr/>
            </a:pPr>
            <a:r>
              <a:rPr lang="ar-SA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الهدف</a:t>
            </a:r>
            <a:r>
              <a:rPr lang="ar-BH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الأوّلُ</a:t>
            </a:r>
            <a:r>
              <a:rPr lang="ar-SA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ar-BH" altLang="en-GB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مَعْرِفَةُ المَقْصودِ بِالتَّكَيُّفِ وَإِعْطاءُ أَمْثِلَةٍ عَلَيْهِ.</a:t>
            </a:r>
            <a:endParaRPr lang="en-GB" sz="3600" b="1" dirty="0">
              <a:latin typeface="Sakkal Majalla" panose="02000000000000000000" pitchFamily="2" charset="-78"/>
              <a:ea typeface="Times New Roman" panose="02020603050405020304" pitchFamily="18" charset="0"/>
              <a:cs typeface="Sakkal Majalla" panose="02000000000000000000" pitchFamily="2" charset="-78"/>
            </a:endParaRPr>
          </a:p>
          <a:p>
            <a:pPr algn="r" rtl="1" eaLnBrk="1" hangingPunct="1">
              <a:defRPr/>
            </a:pPr>
            <a:endParaRPr lang="en-US" altLang="en-GB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01E4067-F5ED-46F2-BB6E-604F9007B424}"/>
              </a:ext>
            </a:extLst>
          </p:cNvPr>
          <p:cNvSpPr/>
          <p:nvPr/>
        </p:nvSpPr>
        <p:spPr>
          <a:xfrm>
            <a:off x="868680" y="4778044"/>
            <a:ext cx="10415788" cy="875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Low" rtl="1">
              <a:spcAft>
                <a:spcPts val="0"/>
              </a:spcAft>
              <a:defRPr/>
            </a:pPr>
            <a:r>
              <a:rPr lang="ar-SA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الهدف</a:t>
            </a:r>
            <a:r>
              <a:rPr lang="ar-BH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الث</a:t>
            </a:r>
            <a:r>
              <a:rPr lang="ar-BH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SA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لثُ</a:t>
            </a:r>
            <a:r>
              <a:rPr lang="ar-SA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r>
              <a:rPr lang="ar-BH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GB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تَحْديدُ كَيْفِيَّةِ تَكَيُّفِ النَّباتاتِ وَالحَيَواناتِ في البِحارِ  وَالمُحيطاتِ.</a:t>
            </a:r>
            <a:endParaRPr lang="en-US" altLang="en-GB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57211A5-53ED-4D76-B083-D6D585F4B772}"/>
              </a:ext>
            </a:extLst>
          </p:cNvPr>
          <p:cNvSpPr/>
          <p:nvPr/>
        </p:nvSpPr>
        <p:spPr>
          <a:xfrm>
            <a:off x="868694" y="3163955"/>
            <a:ext cx="10415940" cy="85098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Low" rtl="1">
              <a:spcAft>
                <a:spcPts val="0"/>
              </a:spcAft>
              <a:defRPr/>
            </a:pPr>
            <a:endParaRPr lang="ar-BH" altLang="en-GB" sz="3600" b="1" dirty="0">
              <a:solidFill>
                <a:srgbClr val="2E75B6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 rtl="1">
              <a:spcAft>
                <a:spcPts val="0"/>
              </a:spcAft>
              <a:defRPr/>
            </a:pPr>
            <a:r>
              <a:rPr lang="ar-SA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الهدف</a:t>
            </a:r>
            <a:r>
              <a:rPr lang="ar-BH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الثّاني</a:t>
            </a:r>
            <a:r>
              <a:rPr lang="ar-SA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r>
              <a:rPr lang="ar-BH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GB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تَحْديدُ كَيْفِيَّةِ تَكَيُّفِ النَّباتاتِ وَالحَيَواناتِ الصَّحْراوِيَّةِ</a:t>
            </a:r>
            <a:r>
              <a:rPr lang="ar-BH" altLang="en-GB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GB" sz="3600" b="1" dirty="0">
              <a:latin typeface="Sakkal Majalla" panose="02000000000000000000" pitchFamily="2" charset="-78"/>
              <a:ea typeface="Times New Roman" panose="02020603050405020304" pitchFamily="18" charset="0"/>
              <a:cs typeface="Sakkal Majalla" panose="02000000000000000000" pitchFamily="2" charset="-78"/>
            </a:endParaRPr>
          </a:p>
          <a:p>
            <a:pPr algn="r" rtl="1" eaLnBrk="1" hangingPunct="1">
              <a:defRPr/>
            </a:pPr>
            <a:endParaRPr lang="en-US" altLang="en-GB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3DAEF11-F432-42EA-B5E1-BF5E898489F0}"/>
              </a:ext>
            </a:extLst>
          </p:cNvPr>
          <p:cNvSpPr/>
          <p:nvPr/>
        </p:nvSpPr>
        <p:spPr>
          <a:xfrm>
            <a:off x="0" y="-66691"/>
            <a:ext cx="12192000" cy="119239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أهْداف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الد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endParaRPr lang="en-US" altLang="en-GB" sz="6600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</p:txBody>
      </p:sp>
      <p:sp>
        <p:nvSpPr>
          <p:cNvPr id="11" name="Footer Placeholder 1">
            <a:extLst>
              <a:ext uri="{FF2B5EF4-FFF2-40B4-BE49-F238E27FC236}">
                <a16:creationId xmlns="" xmlns:a16="http://schemas.microsoft.com/office/drawing/2014/main" id="{67F13F71-AA95-429A-A705-A209D40B7427}"/>
              </a:ext>
            </a:extLst>
          </p:cNvPr>
          <p:cNvSpPr txBox="1">
            <a:spLocks/>
          </p:cNvSpPr>
          <p:nvPr/>
        </p:nvSpPr>
        <p:spPr>
          <a:xfrm>
            <a:off x="0" y="197489"/>
            <a:ext cx="3094892" cy="664035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التَّكَيُّفُ</a:t>
            </a:r>
          </a:p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-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الصفُّ الثّالِثُ الابْتِدائِيّ </a:t>
            </a:r>
          </a:p>
        </p:txBody>
      </p:sp>
      <p:pic>
        <p:nvPicPr>
          <p:cNvPr id="8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F9E1D5A1-5A8E-470A-8C38-A76AC32704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655" y="109902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61"/>
    </mc:Choice>
    <mc:Fallback xmlns="">
      <p:transition spd="slow" advTm="32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  <p:bldP spid="7" grpId="0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11" objId="8"/>
        <p14:stopEvt time="32601" objId="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0766DFA-D90E-4A7D-85F2-6011B8A200D6}"/>
              </a:ext>
            </a:extLst>
          </p:cNvPr>
          <p:cNvSpPr/>
          <p:nvPr/>
        </p:nvSpPr>
        <p:spPr>
          <a:xfrm>
            <a:off x="3672840" y="2106034"/>
            <a:ext cx="7392573" cy="88340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Low" rtl="1"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يَسْتَخْدِمُ الضِّفْدَعُ لِسانَهُ اللَّزِجَ لاصْطِيادِ الْحَشَراتِ.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E3BE96B-9A39-49AE-84D7-B3DE011368DE}"/>
              </a:ext>
            </a:extLst>
          </p:cNvPr>
          <p:cNvSpPr/>
          <p:nvPr/>
        </p:nvSpPr>
        <p:spPr>
          <a:xfrm>
            <a:off x="5280937" y="79009"/>
            <a:ext cx="17379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5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التَّكَيُّفُ</a:t>
            </a:r>
            <a:endParaRPr lang="en-US" sz="5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34440" y="5129571"/>
            <a:ext cx="9830972" cy="1261884"/>
          </a:xfrm>
          <a:prstGeom prst="rect">
            <a:avLst/>
          </a:prstGeom>
          <a:solidFill>
            <a:srgbClr val="F0FFE7"/>
          </a:solidFill>
          <a:ln w="571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 rtl="1"/>
            <a:r>
              <a:rPr lang="ar-BH" sz="40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التَّكَيُّفِ</a:t>
            </a:r>
            <a:r>
              <a:rPr lang="ar-BH" sz="36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التَّرْكيبُ أَوِ السُّلوكُ الَّذي </a:t>
            </a:r>
            <a:r>
              <a:rPr lang="ar-SA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يمكّن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المَخْلوقَ </a:t>
            </a:r>
            <a:r>
              <a:rPr lang="ar-SA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من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الحُصُولِ عَلَى حَاجَاتِهِ الْغِذائِيَّةِ للبَقاءِ حَيًّا في البيئَةِ.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4042337" y="1284364"/>
            <a:ext cx="7023076" cy="707886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marL="0" indent="0" algn="justLow" rtl="1">
              <a:defRPr/>
            </a:pPr>
            <a:r>
              <a:rPr lang="ar-BH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كَيْفَ يُساعِدُ تَرْكيبُ المَخْلوقاتِ عَلى بَقائِها حَيَّةً؟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0766DFA-D90E-4A7D-85F2-6011B8A200D6}"/>
              </a:ext>
            </a:extLst>
          </p:cNvPr>
          <p:cNvSpPr/>
          <p:nvPr/>
        </p:nvSpPr>
        <p:spPr>
          <a:xfrm>
            <a:off x="3672839" y="3195157"/>
            <a:ext cx="7392573" cy="81902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Low" rtl="1"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يَسْتَخْدِمُ كلاً من الدُّبِّ وَالأَسَدِ مَخالِبُهما الحادَّةُ للصَّيْدِ.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439" y="1537116"/>
            <a:ext cx="2351607" cy="1297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0766DFA-D90E-4A7D-85F2-6011B8A200D6}"/>
              </a:ext>
            </a:extLst>
          </p:cNvPr>
          <p:cNvSpPr/>
          <p:nvPr/>
        </p:nvSpPr>
        <p:spPr>
          <a:xfrm>
            <a:off x="3672840" y="4203878"/>
            <a:ext cx="7392573" cy="81902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Low" rtl="1"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يَسْتَخْدِمُ الحِصان 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أَضْراس</a:t>
            </a:r>
            <a:r>
              <a:rPr lang="ar-SA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ه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لمَضْغِ الأَعْشابِ.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440" y="3271238"/>
            <a:ext cx="2351607" cy="1685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01ABAF81-55E2-4077-9626-193813108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149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24" y="114978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96"/>
    </mc:Choice>
    <mc:Fallback xmlns="">
      <p:transition spd="slow" advTm="109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2" grpId="0" animBg="1"/>
      <p:bldP spid="9" grpId="0" animBg="1"/>
      <p:bldP spid="11" grpId="0" animBg="1"/>
    </p:bldLst>
  </p:timing>
  <p:extLst mod="1">
    <p:ext uri="{E180D4A7-C9FB-4DFB-919C-405C955672EB}">
      <p14:showEvtLst xmlns:p14="http://schemas.microsoft.com/office/powerpoint/2010/main">
        <p14:playEvt time="4" objId="12"/>
        <p14:stopEvt time="101055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181973C-4B84-4251-9BEA-CA92F80B83C6}"/>
              </a:ext>
            </a:extLst>
          </p:cNvPr>
          <p:cNvSpPr/>
          <p:nvPr/>
        </p:nvSpPr>
        <p:spPr>
          <a:xfrm>
            <a:off x="4331245" y="3055506"/>
            <a:ext cx="6935415" cy="177532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Low" rtl="1"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الأَفْعى عَلى سَبيلِ المِثالِ لَها 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القُدْرة</a:t>
            </a:r>
            <a:r>
              <a:rPr lang="ar-SA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على اِتِّخاذِ لَوْنِ البيئَةِ الَّتـي تَعيشُ فيها لِكَيْ تَتَمَكَّنَ مِنَ التَّخَفّي مِنْ أَعْدائِها.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DEE5D78-0388-44EE-B33E-196002ED3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030" y="3020781"/>
            <a:ext cx="2999929" cy="29670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E3BE96B-9A39-49AE-84D7-B3DE011368DE}"/>
              </a:ext>
            </a:extLst>
          </p:cNvPr>
          <p:cNvSpPr/>
          <p:nvPr/>
        </p:nvSpPr>
        <p:spPr>
          <a:xfrm>
            <a:off x="5242858" y="185699"/>
            <a:ext cx="17379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5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التَّكَيُّفُ</a:t>
            </a:r>
            <a:endParaRPr lang="en-US" sz="5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181973C-4B84-4251-9BEA-CA92F80B83C6}"/>
              </a:ext>
            </a:extLst>
          </p:cNvPr>
          <p:cNvSpPr/>
          <p:nvPr/>
        </p:nvSpPr>
        <p:spPr>
          <a:xfrm>
            <a:off x="899160" y="1345977"/>
            <a:ext cx="10425375" cy="1385575"/>
          </a:xfrm>
          <a:prstGeom prst="rect">
            <a:avLst/>
          </a:prstGeom>
          <a:solidFill>
            <a:srgbClr val="F0FFE7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Low" rtl="1">
              <a:defRPr/>
            </a:pPr>
            <a:r>
              <a:rPr lang="ar-BH" sz="40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التَّخَفّي 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أحد</a:t>
            </a:r>
            <a:r>
              <a:rPr lang="ar-SA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أَشكال التَّكَيُّف وفيه يَتَخَفّى وَ يَنْدَمِجُ 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المَخْلوق</a:t>
            </a:r>
            <a:r>
              <a:rPr lang="ar-SA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الحَيّ</a:t>
            </a:r>
            <a:r>
              <a:rPr lang="ar-SA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في البيئَةِ وَيَتَّخِذُ شَكْلًا مُشابِهًا لِشَكْلِ أَوْ لَوْنِ البيئَةِ الَّتي يَعيشُ فيها مِنَ أجل البَقاءِ آمِنًا في بيئَتِهِ.</a:t>
            </a:r>
          </a:p>
        </p:txBody>
      </p:sp>
      <p:pic>
        <p:nvPicPr>
          <p:cNvPr id="6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BE1684A1-61BE-4B83-9949-03CE58536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984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24" y="11497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0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5"/>
    </mc:Choice>
    <mc:Fallback xmlns="">
      <p:transition spd="slow" advTm="57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8" grpId="0" animBg="1"/>
    </p:bldLst>
  </p:timing>
  <p:extLst mod="1">
    <p:ext uri="{E180D4A7-C9FB-4DFB-919C-405C955672EB}">
      <p14:showEvtLst xmlns:p14="http://schemas.microsoft.com/office/powerpoint/2010/main">
        <p14:playEvt time="21" objId="6"/>
        <p14:stopEvt time="53183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5ADA756-D7B0-4A4C-BF76-132E112E8773}"/>
              </a:ext>
            </a:extLst>
          </p:cNvPr>
          <p:cNvSpPr/>
          <p:nvPr/>
        </p:nvSpPr>
        <p:spPr>
          <a:xfrm>
            <a:off x="1029404" y="1203205"/>
            <a:ext cx="8157193" cy="124908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en-GB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اِسْتَعِنْ بِالمُفْرَداتِ التّالِيَةِ لِتُكَوِّنَ تَعْريفًا مُناسِبًا لِلتَّكَيُّفِ:</a:t>
            </a:r>
          </a:p>
          <a:p>
            <a:pPr marL="0" indent="0" algn="ctr" rtl="1"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(البيئَةُ - البَقاء حَيًّا – التَّرْكيبُ – السُّلوكُ - المَخْلوقُ).</a:t>
            </a:r>
            <a:endParaRPr lang="ar-BH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9EAB24C-2553-4ABE-96AF-AB42F460258C}"/>
              </a:ext>
            </a:extLst>
          </p:cNvPr>
          <p:cNvSpPr/>
          <p:nvPr/>
        </p:nvSpPr>
        <p:spPr>
          <a:xfrm>
            <a:off x="4828323" y="116549"/>
            <a:ext cx="17379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5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التَّكَيُّفُ</a:t>
            </a:r>
            <a:endParaRPr lang="en-US" sz="5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5ADA756-D7B0-4A4C-BF76-132E112E8773}"/>
              </a:ext>
            </a:extLst>
          </p:cNvPr>
          <p:cNvSpPr/>
          <p:nvPr/>
        </p:nvSpPr>
        <p:spPr>
          <a:xfrm>
            <a:off x="1438869" y="3885903"/>
            <a:ext cx="7747727" cy="89410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en-GB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-اُذْكُرْ مِثالَيْنِ عَلى التَّكَيُّفِ.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5ADA756-D7B0-4A4C-BF76-132E112E8773}"/>
              </a:ext>
            </a:extLst>
          </p:cNvPr>
          <p:cNvSpPr/>
          <p:nvPr/>
        </p:nvSpPr>
        <p:spPr>
          <a:xfrm>
            <a:off x="2964240" y="2345179"/>
            <a:ext cx="5927439" cy="1458039"/>
          </a:xfrm>
          <a:prstGeom prst="rect">
            <a:avLst/>
          </a:prstGeom>
          <a:solidFill>
            <a:srgbClr val="F0FFE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 rtl="1">
              <a:defRPr/>
            </a:pPr>
            <a:r>
              <a:rPr lang="ar-BH" sz="3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التَّكَيُّفُ:</a:t>
            </a:r>
            <a:r>
              <a:rPr lang="ar-BH" sz="38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التَّرْكيبُ أَوِ السُّلوكُ الَّذي يُساعِدُ المَخْلوقَ على البَقاءِ حَيًّا في البيئَةِ.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7520170D-B141-4125-A593-C259CAE33DE1}"/>
              </a:ext>
            </a:extLst>
          </p:cNvPr>
          <p:cNvSpPr/>
          <p:nvPr/>
        </p:nvSpPr>
        <p:spPr>
          <a:xfrm>
            <a:off x="9186597" y="1203205"/>
            <a:ext cx="2160821" cy="990024"/>
          </a:xfrm>
          <a:prstGeom prst="ellipse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5400" b="1" noProof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0766DFA-D90E-4A7D-85F2-6011B8A200D6}"/>
              </a:ext>
            </a:extLst>
          </p:cNvPr>
          <p:cNvSpPr/>
          <p:nvPr/>
        </p:nvSpPr>
        <p:spPr>
          <a:xfrm>
            <a:off x="2146319" y="4708311"/>
            <a:ext cx="6745361" cy="883402"/>
          </a:xfrm>
          <a:prstGeom prst="rect">
            <a:avLst/>
          </a:prstGeom>
          <a:solidFill>
            <a:srgbClr val="F0FFE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Low" rtl="1">
              <a:buFont typeface="Arial" panose="020B0604020202020204" pitchFamily="34" charset="0"/>
              <a:buChar char="•"/>
              <a:defRPr/>
            </a:pPr>
            <a:r>
              <a:rPr lang="ar-BH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لِسانُ الضِّفْدَعِ </a:t>
            </a:r>
            <a:r>
              <a:rPr lang="ar-BH" sz="3600" b="1" dirty="0" smtClean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اللَّزِج</a:t>
            </a:r>
            <a:r>
              <a:rPr lang="ar-SA" sz="3600" b="1" dirty="0" smtClean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BH" sz="3600" b="1" dirty="0" smtClean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لاصْطِيادِ الْحَشَراتِ.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0766DFA-D90E-4A7D-85F2-6011B8A200D6}"/>
              </a:ext>
            </a:extLst>
          </p:cNvPr>
          <p:cNvSpPr/>
          <p:nvPr/>
        </p:nvSpPr>
        <p:spPr>
          <a:xfrm>
            <a:off x="2146318" y="5469116"/>
            <a:ext cx="6745361" cy="883402"/>
          </a:xfrm>
          <a:prstGeom prst="rect">
            <a:avLst/>
          </a:prstGeom>
          <a:solidFill>
            <a:srgbClr val="F0FFE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Low" rtl="1">
              <a:buFont typeface="Arial" panose="020B0604020202020204" pitchFamily="34" charset="0"/>
              <a:buChar char="•"/>
              <a:defRPr/>
            </a:pPr>
            <a:r>
              <a:rPr lang="ar-BH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لَوُنُ وَبَر الجملِ يُسَاعدُهُ عَلَى التَّخَفّي في بيئَته.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404" y="3705875"/>
            <a:ext cx="2008513" cy="1108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C7A7102C-3DFE-4A02-AEAA-BC97E92FE2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19"/>
    </mc:Choice>
    <mc:Fallback xmlns="">
      <p:transition spd="slow" advTm="80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13" grpId="0" animBg="1"/>
    </p:bldLst>
  </p:timing>
  <p:extLst mod="1">
    <p:ext uri="{E180D4A7-C9FB-4DFB-919C-405C955672EB}">
      <p14:showEvtLst xmlns:p14="http://schemas.microsoft.com/office/powerpoint/2010/main">
        <p14:playEvt time="44" objId="15"/>
        <p14:stopEvt time="77521" objId="1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B0B9C9E-7FD0-4FE0-AC60-42C62E253D92}"/>
              </a:ext>
            </a:extLst>
          </p:cNvPr>
          <p:cNvSpPr/>
          <p:nvPr/>
        </p:nvSpPr>
        <p:spPr>
          <a:xfrm>
            <a:off x="4511040" y="2031023"/>
            <a:ext cx="7036103" cy="127605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Low" rtl="1">
              <a:defRPr/>
            </a:pP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بَعْضُ أَشْكالِ التَّكَيُّفِ يُمَكِّنُ المَخْلوقاتِ الحَيَّةِ مِنَ البَقاءِ في مُناخٍ صَحْراويٍّ جافٍّ.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97F9F2C-79B7-401F-9B19-1AB83120C4A0}"/>
              </a:ext>
            </a:extLst>
          </p:cNvPr>
          <p:cNvSpPr/>
          <p:nvPr/>
        </p:nvSpPr>
        <p:spPr>
          <a:xfrm>
            <a:off x="4685937" y="100486"/>
            <a:ext cx="70375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تَكَيُّف</a:t>
            </a:r>
            <a:r>
              <a:rPr lang="ar-BH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النَّباتاتِ وَالحَيَواناتِ الصَّحْراوِيَّةِ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1040" y="1169400"/>
            <a:ext cx="7036103" cy="70788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indent="0" algn="justLow" rtl="1">
              <a:defRPr/>
            </a:pPr>
            <a:r>
              <a:rPr lang="ar-BH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كَيْفَ تَتَكَيَّفُ نَباتاتُ الصَّحْراءِ وَحَيَواناتُها؟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2982" y="4054803"/>
            <a:ext cx="597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تَحْمي الأَشواكُ النباتَ من الحيوانِ.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982" y="4622901"/>
            <a:ext cx="597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تَمْنَع الطبقة الشمعية 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تبخر</a:t>
            </a:r>
            <a:r>
              <a:rPr lang="ar-SA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الماء.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5207137"/>
            <a:ext cx="6106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3- جذور سطحية ممتدة لتمتص أكبر كمية من الماء.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6440" y="5791912"/>
            <a:ext cx="5100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4- تُساعدُ الساق السميكة في تحزين الماء.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258" y="1858413"/>
            <a:ext cx="3089335" cy="4392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5806441" y="3366007"/>
            <a:ext cx="5633628" cy="707886"/>
          </a:xfrm>
          <a:prstGeom prst="rect">
            <a:avLst/>
          </a:prstGeom>
          <a:solidFill>
            <a:srgbClr val="F0FFE7"/>
          </a:solidFill>
        </p:spPr>
        <p:txBody>
          <a:bodyPr wrap="square">
            <a:spAutoFit/>
          </a:bodyPr>
          <a:lstStyle/>
          <a:p>
            <a:pPr marL="0" indent="0" algn="justLow" rtl="1">
              <a:defRPr/>
            </a:pPr>
            <a:r>
              <a:rPr lang="ar-BH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تَكَيُّفَات نَبات </a:t>
            </a:r>
            <a:r>
              <a:rPr lang="ar-BH" sz="4000" b="1" dirty="0" smtClean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الصَّبَّار</a:t>
            </a:r>
            <a:r>
              <a:rPr lang="ar-SA" sz="4000" b="1" dirty="0" smtClean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BH" sz="4000" b="1" dirty="0" smtClean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الصَّحْراءِ:</a:t>
            </a:r>
          </a:p>
        </p:txBody>
      </p:sp>
      <p:pic>
        <p:nvPicPr>
          <p:cNvPr id="13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2DBE7FCD-64FD-4533-8B95-6E95370D8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958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850" y="130366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67"/>
    </mc:Choice>
    <mc:Fallback xmlns="">
      <p:transition spd="slow" advTm="116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6" grpId="0"/>
      <p:bldP spid="8" grpId="0"/>
      <p:bldP spid="9" grpId="0"/>
      <p:bldP spid="10" grpId="0"/>
      <p:bldP spid="12" grpId="0" animBg="1"/>
    </p:bldLst>
  </p:timing>
  <p:extLst mod="1">
    <p:ext uri="{E180D4A7-C9FB-4DFB-919C-405C955672EB}">
      <p14:showEvtLst xmlns:p14="http://schemas.microsoft.com/office/powerpoint/2010/main">
        <p14:playEvt time="85" objId="13"/>
        <p14:stopEvt time="109926" objId="1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E680136-8963-4BBA-BA89-9753039B5029}"/>
              </a:ext>
            </a:extLst>
          </p:cNvPr>
          <p:cNvSpPr/>
          <p:nvPr/>
        </p:nvSpPr>
        <p:spPr>
          <a:xfrm>
            <a:off x="5562601" y="1390335"/>
            <a:ext cx="5603524" cy="2206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Low" rtl="1">
              <a:defRPr/>
            </a:pP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بَعْضُ حَيَواناتِ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الصحْراءِ 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يَكونُ نَشاطُهُا لَيْلًا، حَيْثُ تَنامُ نَهارًا، وَتَخْرُجُ لَيْلًا عِنْدَما تَنْخَفِضُ دَرَجاتُ الحَرارَةِ.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97F9F2C-79B7-401F-9B19-1AB83120C4A0}"/>
              </a:ext>
            </a:extLst>
          </p:cNvPr>
          <p:cNvSpPr/>
          <p:nvPr/>
        </p:nvSpPr>
        <p:spPr>
          <a:xfrm>
            <a:off x="4326218" y="166826"/>
            <a:ext cx="70375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تَكَيُّف</a:t>
            </a:r>
            <a:r>
              <a:rPr lang="ar-BH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النَّباتاتِ وَالحَيَواناتِ الصَّحْراوِيَّةِ</a:t>
            </a:r>
            <a:endParaRPr lang="en-GB" sz="48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246" y="1521638"/>
            <a:ext cx="3966770" cy="2527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6538336" y="3842611"/>
            <a:ext cx="4627789" cy="707886"/>
          </a:xfrm>
          <a:prstGeom prst="rect">
            <a:avLst/>
          </a:prstGeom>
          <a:solidFill>
            <a:srgbClr val="F0FFE7"/>
          </a:solidFill>
        </p:spPr>
        <p:txBody>
          <a:bodyPr wrap="square">
            <a:spAutoFit/>
          </a:bodyPr>
          <a:lstStyle/>
          <a:p>
            <a:pPr marL="0" indent="0" algn="justLow" rtl="1">
              <a:defRPr/>
            </a:pPr>
            <a:r>
              <a:rPr lang="ar-BH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تَكَيُّفَات الجَمَلِ في الصَّحْراءِ: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98721" y="4698765"/>
            <a:ext cx="6167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لون الوبر يساعده في الاندماج والتخفي في البيئة.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89319" y="5283540"/>
            <a:ext cx="517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شفاه</a:t>
            </a:r>
            <a:r>
              <a:rPr lang="ar-SA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ٌ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مشقوقة لأكل النباتات الشوكية.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4601" y="5876784"/>
            <a:ext cx="8651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3- خُفُّ يُسَاعده </a:t>
            </a:r>
            <a:r>
              <a:rPr lang="ar-BH" sz="3200" b="1">
                <a:latin typeface="Sakkal Majalla" panose="02000000000000000000" pitchFamily="2" charset="-78"/>
                <a:cs typeface="Sakkal Majalla" panose="02000000000000000000" pitchFamily="2" charset="-78"/>
              </a:rPr>
              <a:t>على عدم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الإحساس بسخونة </a:t>
            </a:r>
            <a:r>
              <a:rPr lang="ar-BH" sz="32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الرمال وعدم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الغوص فيها.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246" y="5216115"/>
            <a:ext cx="4370895" cy="716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5923E838-1D8F-42EC-9091-6445EF31F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96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91" y="112751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229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25"/>
    </mc:Choice>
    <mc:Fallback xmlns="">
      <p:transition spd="slow" advTm="110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8" grpId="0" animBg="1"/>
      <p:bldP spid="9" grpId="0"/>
      <p:bldP spid="10" grpId="0"/>
      <p:bldP spid="12" grpId="0"/>
    </p:bldLst>
  </p:timing>
  <p:extLst mod="1">
    <p:ext uri="{E180D4A7-C9FB-4DFB-919C-405C955672EB}">
      <p14:showEvtLst xmlns:p14="http://schemas.microsoft.com/office/powerpoint/2010/main">
        <p14:playEvt time="4" objId="13"/>
        <p14:stopEvt time="96689" objId="1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12CDED7-0321-4825-A181-D76A57775675}"/>
              </a:ext>
            </a:extLst>
          </p:cNvPr>
          <p:cNvSpPr/>
          <p:nvPr/>
        </p:nvSpPr>
        <p:spPr>
          <a:xfrm>
            <a:off x="2743200" y="1374795"/>
            <a:ext cx="6242018" cy="81843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r" rtl="1">
              <a:defRPr/>
            </a:pP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ار</a:t>
            </a:r>
            <a:r>
              <a:rPr lang="ar-SA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SA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مْ دَائِرَة</a:t>
            </a:r>
            <a:r>
              <a:rPr lang="ar-SA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ً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حَولَ رَمْز  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الإِجابَة</a:t>
            </a:r>
            <a:r>
              <a:rPr lang="ar-SA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الصَّحيحَة</a:t>
            </a:r>
            <a:r>
              <a:rPr lang="ar-SA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endParaRPr lang="ar-BH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88431DB-28CE-424B-99A5-C61CFE2C2885}"/>
              </a:ext>
            </a:extLst>
          </p:cNvPr>
          <p:cNvSpPr/>
          <p:nvPr/>
        </p:nvSpPr>
        <p:spPr>
          <a:xfrm>
            <a:off x="4309419" y="131565"/>
            <a:ext cx="70375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تَكَيُّف</a:t>
            </a:r>
            <a:r>
              <a:rPr lang="ar-BH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النَّباتاتِ وَالحَيَواناتِ الصَّحْراوِيَّةِ</a:t>
            </a:r>
            <a:endParaRPr lang="en-GB" sz="48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7520170D-B141-4125-A593-C259CAE33DE1}"/>
              </a:ext>
            </a:extLst>
          </p:cNvPr>
          <p:cNvSpPr/>
          <p:nvPr/>
        </p:nvSpPr>
        <p:spPr>
          <a:xfrm>
            <a:off x="9087130" y="1289000"/>
            <a:ext cx="2160821" cy="990024"/>
          </a:xfrm>
          <a:prstGeom prst="ellipse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5400" b="1" noProof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</a:t>
            </a:r>
          </a:p>
        </p:txBody>
      </p:sp>
      <p:sp>
        <p:nvSpPr>
          <p:cNvPr id="6" name="Rectangle 5"/>
          <p:cNvSpPr/>
          <p:nvPr/>
        </p:nvSpPr>
        <p:spPr>
          <a:xfrm>
            <a:off x="3566160" y="2480177"/>
            <a:ext cx="7536783" cy="707886"/>
          </a:xfrm>
          <a:prstGeom prst="rect">
            <a:avLst/>
          </a:prstGeom>
          <a:solidFill>
            <a:srgbClr val="F0FFE7"/>
          </a:solidFill>
        </p:spPr>
        <p:txBody>
          <a:bodyPr wrap="square">
            <a:spAutoFit/>
          </a:bodyPr>
          <a:lstStyle/>
          <a:p>
            <a:pPr marL="0" indent="0" algn="r" rtl="1">
              <a:defRPr/>
            </a:pPr>
            <a:r>
              <a:rPr lang="en-GB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أيٌ مما يَأْتي لا يُمَثِّلُ 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تَكَيُّ</a:t>
            </a:r>
            <a:r>
              <a:rPr lang="ar-SA" sz="4000" b="1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فًا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لِلنَّباتاتِ الصَّحراوِيَّةِ؟</a:t>
            </a:r>
            <a:endParaRPr lang="ar-BH" sz="40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0676" y="3242227"/>
            <a:ext cx="44759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 rtl="1"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أ.  الأَوْراقُ مُغَطّاةٌ بِطَبَقَةٍ شَمْعِيَّةٍ.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51755" y="4012528"/>
            <a:ext cx="3246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 rtl="1"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ب. الأَوْراقُ كَبيرَةٌ رَقيقَةٌ.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28171" y="4880857"/>
            <a:ext cx="21403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ج. لَها أَشْواكٌ.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88816" y="5737652"/>
            <a:ext cx="3445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 rtl="1"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د. جُذورُها طَويلَةٌ مُمْتَدَّةٌ.</a:t>
            </a:r>
          </a:p>
        </p:txBody>
      </p:sp>
      <p:sp>
        <p:nvSpPr>
          <p:cNvPr id="15" name="Oval 14"/>
          <p:cNvSpPr/>
          <p:nvPr/>
        </p:nvSpPr>
        <p:spPr>
          <a:xfrm>
            <a:off x="9429909" y="4012528"/>
            <a:ext cx="538592" cy="6463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3080" y="3232634"/>
            <a:ext cx="3048001" cy="2947407"/>
          </a:xfrm>
          <a:prstGeom prst="rect">
            <a:avLst/>
          </a:prstGeom>
        </p:spPr>
      </p:pic>
      <p:pic>
        <p:nvPicPr>
          <p:cNvPr id="1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A0FAFA61-1F96-4C50-8194-A1414A40B0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99"/>
    </mc:Choice>
    <mc:Fallback xmlns="">
      <p:transition spd="slow" advTm="73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10" grpId="0"/>
      <p:bldP spid="11" grpId="0"/>
      <p:bldP spid="12" grpId="0"/>
      <p:bldP spid="13" grpId="0"/>
      <p:bldP spid="15" grpId="0" animBg="1"/>
    </p:bldLst>
  </p:timing>
  <p:extLst mod="1">
    <p:ext uri="{E180D4A7-C9FB-4DFB-919C-405C955672EB}">
      <p14:showEvtLst xmlns:p14="http://schemas.microsoft.com/office/powerpoint/2010/main">
        <p14:playEvt time="23" objId="14"/>
        <p14:stopEvt time="72391" objId="1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88431DB-28CE-424B-99A5-C61CFE2C2885}"/>
              </a:ext>
            </a:extLst>
          </p:cNvPr>
          <p:cNvSpPr/>
          <p:nvPr/>
        </p:nvSpPr>
        <p:spPr>
          <a:xfrm>
            <a:off x="4293352" y="66136"/>
            <a:ext cx="70375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تَكَيُّف</a:t>
            </a:r>
            <a:r>
              <a:rPr lang="ar-BH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النَّباتاتِ وَالحَيَواناتِ الصَّحْراوِيَّةِ</a:t>
            </a:r>
            <a:endParaRPr lang="en-GB" sz="48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8640" y="1398955"/>
            <a:ext cx="10500360" cy="707886"/>
          </a:xfrm>
          <a:prstGeom prst="rect">
            <a:avLst/>
          </a:prstGeom>
          <a:solidFill>
            <a:srgbClr val="F0FFE7"/>
          </a:solidFill>
        </p:spPr>
        <p:txBody>
          <a:bodyPr wrap="square">
            <a:spAutoFit/>
          </a:bodyPr>
          <a:lstStyle/>
          <a:p>
            <a:pPr algn="just" rtl="1"/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ما 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اسم</a:t>
            </a:r>
            <a:r>
              <a:rPr lang="ar-SA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الْعُضو 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الْذي 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يُسَاعِد</a:t>
            </a:r>
            <a:r>
              <a:rPr lang="ar-SA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الْجَمَل</a:t>
            </a:r>
            <a:r>
              <a:rPr lang="ar-SA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عَلَى 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lang="ar-SA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sz="4000" b="1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نْدِمَاجِ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والتَّخَفّي في البِيئة؟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12104" y="2443049"/>
            <a:ext cx="14350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 rtl="1"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أ.  الخُفُّ.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10926" y="3281468"/>
            <a:ext cx="16642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 rtl="1"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ب. الشِفَاهُ.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4821" y="5041572"/>
            <a:ext cx="1673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د. 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لَون</a:t>
            </a:r>
            <a:r>
              <a:rPr lang="ar-SA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وبَره</a:t>
            </a:r>
            <a:r>
              <a:rPr lang="ar-SA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63024" y="4100446"/>
            <a:ext cx="1584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 rtl="1"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ج. رُمُوشهُ.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9730" y="2438383"/>
            <a:ext cx="4912488" cy="3130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Oval 16"/>
          <p:cNvSpPr/>
          <p:nvPr/>
        </p:nvSpPr>
        <p:spPr>
          <a:xfrm>
            <a:off x="8858492" y="5041572"/>
            <a:ext cx="416672" cy="6463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94A14805-3A03-49D3-B6CD-9F784217DC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707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26"/>
    </mc:Choice>
    <mc:Fallback xmlns="">
      <p:transition spd="slow" advTm="43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10" grpId="0"/>
      <p:bldP spid="11" grpId="0"/>
      <p:bldP spid="12" grpId="0"/>
      <p:bldP spid="13" grpId="0"/>
      <p:bldP spid="17" grpId="0" animBg="1"/>
    </p:bldLst>
  </p:timing>
  <p:extLst mod="1">
    <p:ext uri="{E180D4A7-C9FB-4DFB-919C-405C955672EB}">
      <p14:showEvtLst xmlns:p14="http://schemas.microsoft.com/office/powerpoint/2010/main">
        <p14:playEvt time="5" objId="14"/>
        <p14:stopEvt time="43526" objId="1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5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2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4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4.3|11|8.7|4.3|4.3|14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9.2|1.9|7.9|11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17.2|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8|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8.6|2.1|6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30.2|13.2|9.4|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.2|10.1|6.2|7|2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|77.6|6.5|1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2.3|12.1|2.8|12.3|6.7|1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4.8|2.5|1.7|4.8|8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4020</TotalTime>
  <Words>852</Words>
  <Application>Microsoft Office PowerPoint</Application>
  <PresentationFormat>Widescreen</PresentationFormat>
  <Paragraphs>116</Paragraphs>
  <Slides>17</Slides>
  <Notes>12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Sakkal Majalla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Mohamed Alhani Jadaida</cp:lastModifiedBy>
  <cp:revision>348</cp:revision>
  <dcterms:created xsi:type="dcterms:W3CDTF">2020-03-04T10:47:00Z</dcterms:created>
  <dcterms:modified xsi:type="dcterms:W3CDTF">2020-10-14T09:16:26Z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0x010100211360E6F25F8A4E8C95EB4FE0081D25</vt:lpwstr>
  </property>
  <property fmtid="{D5CDD505-2E9C-101B-9397-08002B2CF9AE}" pid="3" name="KSOProductBuildVer">
    <vt:lpwstr>2057-11.2.0.9327</vt:lpwstr>
  </property>
</Properties>
</file>