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70" r:id="rId5"/>
    <p:sldId id="273" r:id="rId6"/>
    <p:sldId id="274" r:id="rId7"/>
    <p:sldId id="271" r:id="rId8"/>
    <p:sldId id="27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Rectangle 10">
            <a:extLst>
              <a:ext uri="{FF2B5EF4-FFF2-40B4-BE49-F238E27FC236}">
                <a16:creationId xmlns:a16="http://schemas.microsoft.com/office/drawing/2014/main" id="{9AF4F082-929D-4DB1-9D45-316AE93449A1}"/>
              </a:ext>
            </a:extLst>
          </p:cNvPr>
          <p:cNvGrpSpPr/>
          <p:nvPr userDrawn="1"/>
        </p:nvGrpSpPr>
        <p:grpSpPr>
          <a:xfrm>
            <a:off x="83888" y="65927"/>
            <a:ext cx="3753137" cy="559138"/>
            <a:chOff x="0" y="0"/>
            <a:chExt cx="3753136" cy="5591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7FE19187-6E8A-41E4-9C5A-B3D251374744}"/>
                </a:ext>
              </a:extLst>
            </p:cNvPr>
            <p:cNvSpPr/>
            <p:nvPr/>
          </p:nvSpPr>
          <p:spPr>
            <a:xfrm>
              <a:off x="-1" y="0"/>
              <a:ext cx="3753137" cy="559138"/>
            </a:xfrm>
            <a:prstGeom prst="rect">
              <a:avLst/>
            </a:prstGeom>
            <a:grpFill/>
            <a:ln w="25400" cap="flat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" name="Grade (2)  unit (6)  lesson (1)">
              <a:extLst>
                <a:ext uri="{FF2B5EF4-FFF2-40B4-BE49-F238E27FC236}">
                  <a16:creationId xmlns:a16="http://schemas.microsoft.com/office/drawing/2014/main" id="{82493006-4967-430E-819D-D5819258F76E}"/>
                </a:ext>
              </a:extLst>
            </p:cNvPr>
            <p:cNvSpPr txBox="1"/>
            <p:nvPr/>
          </p:nvSpPr>
          <p:spPr>
            <a:xfrm>
              <a:off x="45718" y="94147"/>
              <a:ext cx="3661697" cy="3708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Grade (2)  unit (9)  lesson (1)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6BDB0A-37FD-4AEC-B98A-69EFD23FE8EB}"/>
              </a:ext>
            </a:extLst>
          </p:cNvPr>
          <p:cNvSpPr txBox="1"/>
          <p:nvPr userDrawn="1"/>
        </p:nvSpPr>
        <p:spPr>
          <a:xfrm>
            <a:off x="119572" y="98922"/>
            <a:ext cx="3629436" cy="4616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Grade 2 unit 9 lesson 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4.m4a"/><Relationship Id="rId7" Type="http://schemas.openxmlformats.org/officeDocument/2006/relationships/image" Target="../media/image8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6.m4a"/><Relationship Id="rId7" Type="http://schemas.openxmlformats.org/officeDocument/2006/relationships/image" Target="../media/image11.jpe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6.gi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46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/>
          <a:srcRect l="6723" t="25075" r="6723" b="21638"/>
          <a:stretch>
            <a:fillRect/>
          </a:stretch>
        </p:blipFill>
        <p:spPr>
          <a:xfrm>
            <a:off x="2438399" y="458070"/>
            <a:ext cx="7162800" cy="118221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traight Connector 2"/>
          <p:cNvSpPr/>
          <p:nvPr/>
        </p:nvSpPr>
        <p:spPr>
          <a:xfrm flipV="1">
            <a:off x="270639" y="6264164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Rectangle 5"/>
          <p:cNvSpPr txBox="1"/>
          <p:nvPr/>
        </p:nvSpPr>
        <p:spPr>
          <a:xfrm>
            <a:off x="8395203" y="6198069"/>
            <a:ext cx="3328037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sp>
        <p:nvSpPr>
          <p:cNvPr id="97" name="Title 1"/>
          <p:cNvSpPr txBox="1">
            <a:spLocks noGrp="1"/>
          </p:cNvSpPr>
          <p:nvPr>
            <p:ph type="ctrTitle"/>
          </p:nvPr>
        </p:nvSpPr>
        <p:spPr>
          <a:xfrm>
            <a:off x="-138439" y="1022393"/>
            <a:ext cx="4032914" cy="1558337"/>
          </a:xfrm>
          <a:prstGeom prst="rect">
            <a:avLst/>
          </a:prstGeom>
        </p:spPr>
        <p:txBody>
          <a:bodyPr/>
          <a:lstStyle/>
          <a:p>
            <a:pPr algn="r" rtl="0">
              <a:defRPr sz="7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</a:t>
            </a:r>
            <a:r>
              <a: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t> </a:t>
            </a:r>
            <a:r>
              <a:rPr b="1">
                <a:solidFill>
                  <a:srgbClr val="548235"/>
                </a:solidFill>
              </a:rPr>
              <a:t>9</a:t>
            </a:r>
          </a:p>
        </p:txBody>
      </p:sp>
      <p:sp>
        <p:nvSpPr>
          <p:cNvPr id="9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10983" y="2420553"/>
            <a:ext cx="4879274" cy="1100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707927">
              <a:spcBef>
                <a:spcPts val="700"/>
              </a:spcBef>
              <a:defRPr sz="4582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rtl="0">
              <a:defRPr/>
            </a:pPr>
            <a:r>
              <a:t>I can ride a bike!</a:t>
            </a:r>
          </a:p>
        </p:txBody>
      </p:sp>
      <p:sp>
        <p:nvSpPr>
          <p:cNvPr id="99" name="Rectangle 8"/>
          <p:cNvSpPr txBox="1"/>
          <p:nvPr/>
        </p:nvSpPr>
        <p:spPr>
          <a:xfrm>
            <a:off x="5544086" y="3051293"/>
            <a:ext cx="5235731" cy="2554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Family and Friends 2</a:t>
            </a:r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Grade 2</a:t>
            </a:r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Lesson (</a:t>
            </a:r>
            <a:r>
              <a:rPr lang="en-US" dirty="0"/>
              <a:t>6</a:t>
            </a:r>
            <a:r>
              <a:rPr dirty="0"/>
              <a:t>)</a:t>
            </a:r>
            <a:endParaRPr sz="3200" dirty="0"/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P. 8</a:t>
            </a:r>
            <a:r>
              <a:rPr lang="en-US" dirty="0"/>
              <a:t>5</a:t>
            </a:r>
            <a:endParaRPr dirty="0"/>
          </a:p>
        </p:txBody>
      </p:sp>
      <p:grpSp>
        <p:nvGrpSpPr>
          <p:cNvPr id="102" name="Rectangle: Rounded Corners 2"/>
          <p:cNvGrpSpPr/>
          <p:nvPr/>
        </p:nvGrpSpPr>
        <p:grpSpPr>
          <a:xfrm>
            <a:off x="11615704" y="2995932"/>
            <a:ext cx="576296" cy="2177203"/>
            <a:chOff x="0" y="0"/>
            <a:chExt cx="576294" cy="217720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0" name="Rounded Rectangle"/>
            <p:cNvSpPr/>
            <p:nvPr/>
          </p:nvSpPr>
          <p:spPr>
            <a:xfrm>
              <a:off x="0" y="0"/>
              <a:ext cx="576295" cy="2177203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" name="Semester (1)"/>
            <p:cNvSpPr txBox="1"/>
            <p:nvPr/>
          </p:nvSpPr>
          <p:spPr>
            <a:xfrm rot="16200000">
              <a:off x="-726604" y="890481"/>
              <a:ext cx="2029499" cy="3962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385724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Semester (</a:t>
              </a:r>
              <a:r>
                <a:rPr lang="en-US" dirty="0"/>
                <a:t>2</a:t>
              </a:r>
              <a:r>
                <a:rPr dirty="0"/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D8BAD2-465F-49AF-8F81-BB5B2C94429A}"/>
              </a:ext>
            </a:extLst>
          </p:cNvPr>
          <p:cNvGrpSpPr/>
          <p:nvPr/>
        </p:nvGrpSpPr>
        <p:grpSpPr>
          <a:xfrm>
            <a:off x="1398290" y="3449770"/>
            <a:ext cx="2896569" cy="2514338"/>
            <a:chOff x="845200" y="3519856"/>
            <a:chExt cx="2896569" cy="2514338"/>
          </a:xfrm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283F024-D63B-4DC0-8652-9DD6C22B3C88}"/>
                </a:ext>
              </a:extLst>
            </p:cNvPr>
            <p:cNvSpPr/>
            <p:nvPr/>
          </p:nvSpPr>
          <p:spPr>
            <a:xfrm flipV="1">
              <a:off x="845200" y="3519856"/>
              <a:ext cx="2896569" cy="25143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2F92EFA-479A-4545-B10A-C199B4396FDE}"/>
                </a:ext>
              </a:extLst>
            </p:cNvPr>
            <p:cNvGrpSpPr/>
            <p:nvPr/>
          </p:nvGrpSpPr>
          <p:grpSpPr>
            <a:xfrm>
              <a:off x="1214022" y="3724645"/>
              <a:ext cx="2402396" cy="1797833"/>
              <a:chOff x="1214022" y="3724645"/>
              <a:chExt cx="2402396" cy="1797833"/>
            </a:xfrm>
          </p:grpSpPr>
          <p:sp>
            <p:nvSpPr>
              <p:cNvPr id="12" name="Cycling">
                <a:extLst>
                  <a:ext uri="{FF2B5EF4-FFF2-40B4-BE49-F238E27FC236}">
                    <a16:creationId xmlns:a16="http://schemas.microsoft.com/office/drawing/2014/main" id="{2A6766D6-BC18-43C3-8842-31F598F7AC53}"/>
                  </a:ext>
                </a:extLst>
              </p:cNvPr>
              <p:cNvSpPr/>
              <p:nvPr/>
            </p:nvSpPr>
            <p:spPr>
              <a:xfrm>
                <a:off x="1488688" y="3731924"/>
                <a:ext cx="811894" cy="71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8" y="0"/>
                    </a:moveTo>
                    <a:cubicBezTo>
                      <a:pt x="15522" y="0"/>
                      <a:pt x="14986" y="228"/>
                      <a:pt x="14577" y="687"/>
                    </a:cubicBezTo>
                    <a:cubicBezTo>
                      <a:pt x="13759" y="1604"/>
                      <a:pt x="13759" y="3090"/>
                      <a:pt x="14577" y="4007"/>
                    </a:cubicBezTo>
                    <a:cubicBezTo>
                      <a:pt x="15395" y="4924"/>
                      <a:pt x="16722" y="4924"/>
                      <a:pt x="17540" y="4007"/>
                    </a:cubicBezTo>
                    <a:cubicBezTo>
                      <a:pt x="18358" y="3090"/>
                      <a:pt x="18358" y="1604"/>
                      <a:pt x="17540" y="687"/>
                    </a:cubicBezTo>
                    <a:cubicBezTo>
                      <a:pt x="17131" y="228"/>
                      <a:pt x="16594" y="0"/>
                      <a:pt x="16058" y="0"/>
                    </a:cubicBezTo>
                    <a:close/>
                    <a:moveTo>
                      <a:pt x="12138" y="2917"/>
                    </a:moveTo>
                    <a:cubicBezTo>
                      <a:pt x="11771" y="2888"/>
                      <a:pt x="11391" y="3000"/>
                      <a:pt x="11073" y="3267"/>
                    </a:cubicBezTo>
                    <a:lnTo>
                      <a:pt x="6456" y="7143"/>
                    </a:lnTo>
                    <a:cubicBezTo>
                      <a:pt x="5753" y="7734"/>
                      <a:pt x="5611" y="8852"/>
                      <a:pt x="6137" y="9640"/>
                    </a:cubicBezTo>
                    <a:cubicBezTo>
                      <a:pt x="6183" y="9708"/>
                      <a:pt x="6232" y="9771"/>
                      <a:pt x="6284" y="9830"/>
                    </a:cubicBezTo>
                    <a:cubicBezTo>
                      <a:pt x="6364" y="9939"/>
                      <a:pt x="6457" y="10038"/>
                      <a:pt x="6569" y="10117"/>
                    </a:cubicBezTo>
                    <a:lnTo>
                      <a:pt x="9983" y="12501"/>
                    </a:lnTo>
                    <a:lnTo>
                      <a:pt x="9575" y="17898"/>
                    </a:lnTo>
                    <a:cubicBezTo>
                      <a:pt x="9520" y="18618"/>
                      <a:pt x="9998" y="19250"/>
                      <a:pt x="10640" y="19311"/>
                    </a:cubicBezTo>
                    <a:cubicBezTo>
                      <a:pt x="10673" y="19314"/>
                      <a:pt x="10706" y="19317"/>
                      <a:pt x="10739" y="19317"/>
                    </a:cubicBezTo>
                    <a:cubicBezTo>
                      <a:pt x="11339" y="19317"/>
                      <a:pt x="11849" y="18801"/>
                      <a:pt x="11900" y="18119"/>
                    </a:cubicBezTo>
                    <a:lnTo>
                      <a:pt x="12369" y="11924"/>
                    </a:lnTo>
                    <a:cubicBezTo>
                      <a:pt x="12406" y="11434"/>
                      <a:pt x="12197" y="10963"/>
                      <a:pt x="11824" y="10704"/>
                    </a:cubicBezTo>
                    <a:lnTo>
                      <a:pt x="9477" y="9065"/>
                    </a:lnTo>
                    <a:lnTo>
                      <a:pt x="12970" y="6133"/>
                    </a:lnTo>
                    <a:lnTo>
                      <a:pt x="14799" y="9271"/>
                    </a:lnTo>
                    <a:lnTo>
                      <a:pt x="18649" y="9271"/>
                    </a:lnTo>
                    <a:cubicBezTo>
                      <a:pt x="19059" y="9271"/>
                      <a:pt x="19391" y="8899"/>
                      <a:pt x="19391" y="8439"/>
                    </a:cubicBezTo>
                    <a:cubicBezTo>
                      <a:pt x="19391" y="7979"/>
                      <a:pt x="19059" y="7607"/>
                      <a:pt x="18649" y="7607"/>
                    </a:cubicBezTo>
                    <a:lnTo>
                      <a:pt x="15603" y="7607"/>
                    </a:lnTo>
                    <a:lnTo>
                      <a:pt x="13473" y="3950"/>
                    </a:lnTo>
                    <a:cubicBezTo>
                      <a:pt x="13427" y="3838"/>
                      <a:pt x="13369" y="3729"/>
                      <a:pt x="13301" y="3626"/>
                    </a:cubicBezTo>
                    <a:cubicBezTo>
                      <a:pt x="13260" y="3565"/>
                      <a:pt x="13216" y="3508"/>
                      <a:pt x="13169" y="3454"/>
                    </a:cubicBezTo>
                    <a:cubicBezTo>
                      <a:pt x="13159" y="3442"/>
                      <a:pt x="13148" y="3432"/>
                      <a:pt x="13137" y="3420"/>
                    </a:cubicBezTo>
                    <a:cubicBezTo>
                      <a:pt x="12861" y="3118"/>
                      <a:pt x="12506" y="2946"/>
                      <a:pt x="12138" y="2917"/>
                    </a:cubicBezTo>
                    <a:close/>
                    <a:moveTo>
                      <a:pt x="4190" y="12207"/>
                    </a:moveTo>
                    <a:cubicBezTo>
                      <a:pt x="1880" y="12207"/>
                      <a:pt x="0" y="14315"/>
                      <a:pt x="0" y="16905"/>
                    </a:cubicBezTo>
                    <a:cubicBezTo>
                      <a:pt x="0" y="19494"/>
                      <a:pt x="1880" y="21600"/>
                      <a:pt x="4190" y="21600"/>
                    </a:cubicBezTo>
                    <a:cubicBezTo>
                      <a:pt x="6500" y="21600"/>
                      <a:pt x="8378" y="19494"/>
                      <a:pt x="8378" y="16905"/>
                    </a:cubicBezTo>
                    <a:cubicBezTo>
                      <a:pt x="8378" y="14315"/>
                      <a:pt x="6500" y="12207"/>
                      <a:pt x="4190" y="12207"/>
                    </a:cubicBezTo>
                    <a:close/>
                    <a:moveTo>
                      <a:pt x="17410" y="12207"/>
                    </a:moveTo>
                    <a:cubicBezTo>
                      <a:pt x="15100" y="12207"/>
                      <a:pt x="13222" y="14315"/>
                      <a:pt x="13222" y="16905"/>
                    </a:cubicBezTo>
                    <a:cubicBezTo>
                      <a:pt x="13222" y="19494"/>
                      <a:pt x="15100" y="21600"/>
                      <a:pt x="17410" y="21600"/>
                    </a:cubicBezTo>
                    <a:cubicBezTo>
                      <a:pt x="19720" y="21600"/>
                      <a:pt x="21600" y="19494"/>
                      <a:pt x="21600" y="16905"/>
                    </a:cubicBezTo>
                    <a:cubicBezTo>
                      <a:pt x="21600" y="14315"/>
                      <a:pt x="19720" y="12207"/>
                      <a:pt x="17410" y="12207"/>
                    </a:cubicBezTo>
                    <a:close/>
                    <a:moveTo>
                      <a:pt x="4190" y="13872"/>
                    </a:moveTo>
                    <a:cubicBezTo>
                      <a:pt x="5681" y="13872"/>
                      <a:pt x="6893" y="15233"/>
                      <a:pt x="6893" y="16905"/>
                    </a:cubicBezTo>
                    <a:cubicBezTo>
                      <a:pt x="6893" y="18576"/>
                      <a:pt x="5681" y="19935"/>
                      <a:pt x="4190" y="19935"/>
                    </a:cubicBezTo>
                    <a:cubicBezTo>
                      <a:pt x="2699" y="19935"/>
                      <a:pt x="1485" y="18576"/>
                      <a:pt x="1485" y="16905"/>
                    </a:cubicBezTo>
                    <a:cubicBezTo>
                      <a:pt x="1485" y="15233"/>
                      <a:pt x="2699" y="13872"/>
                      <a:pt x="4190" y="13872"/>
                    </a:cubicBezTo>
                    <a:close/>
                    <a:moveTo>
                      <a:pt x="17410" y="13872"/>
                    </a:moveTo>
                    <a:cubicBezTo>
                      <a:pt x="18901" y="13872"/>
                      <a:pt x="20115" y="15233"/>
                      <a:pt x="20115" y="16905"/>
                    </a:cubicBezTo>
                    <a:cubicBezTo>
                      <a:pt x="20115" y="18576"/>
                      <a:pt x="18901" y="19935"/>
                      <a:pt x="17410" y="19935"/>
                    </a:cubicBezTo>
                    <a:cubicBezTo>
                      <a:pt x="15919" y="19935"/>
                      <a:pt x="14707" y="18576"/>
                      <a:pt x="14707" y="16905"/>
                    </a:cubicBezTo>
                    <a:cubicBezTo>
                      <a:pt x="14707" y="15233"/>
                      <a:pt x="15919" y="13872"/>
                      <a:pt x="17410" y="13872"/>
                    </a:cubicBezTo>
                    <a:close/>
                  </a:path>
                </a:pathLst>
              </a:custGeom>
              <a:solidFill>
                <a:srgbClr val="535353"/>
              </a:solidFill>
              <a:ln w="12700">
                <a:solidFill>
                  <a:srgbClr val="42719B"/>
                </a:solidFill>
                <a:miter/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" name="Horseback Riding">
                <a:extLst>
                  <a:ext uri="{FF2B5EF4-FFF2-40B4-BE49-F238E27FC236}">
                    <a16:creationId xmlns:a16="http://schemas.microsoft.com/office/drawing/2014/main" id="{088AFE56-79C1-4F99-BE35-03A77135E600}"/>
                  </a:ext>
                </a:extLst>
              </p:cNvPr>
              <p:cNvSpPr/>
              <p:nvPr/>
            </p:nvSpPr>
            <p:spPr>
              <a:xfrm>
                <a:off x="2072060" y="4854593"/>
                <a:ext cx="691653" cy="607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rgbClr val="945200"/>
              </a:solidFill>
              <a:ln w="25400">
                <a:solidFill>
                  <a:srgbClr val="000000"/>
                </a:solidFill>
              </a:ln>
            </p:spPr>
            <p:txBody>
              <a:bodyPr lIns="45718" tIns="45718" rIns="45718" bIns="45718" anchor="ctr"/>
              <a:lstStyle/>
              <a:p>
                <a:endParaRPr/>
              </a:p>
            </p:txBody>
          </p:sp>
          <p:pic>
            <p:nvPicPr>
              <p:cNvPr id="14" name="sport-4.png" descr="sport-4.png">
                <a:extLst>
                  <a:ext uri="{FF2B5EF4-FFF2-40B4-BE49-F238E27FC236}">
                    <a16:creationId xmlns:a16="http://schemas.microsoft.com/office/drawing/2014/main" id="{45AFDB3C-894D-4E08-92ED-A3CF6A41E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9858" y="4558867"/>
                <a:ext cx="806560" cy="764619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15" name="Group">
                <a:extLst>
                  <a:ext uri="{FF2B5EF4-FFF2-40B4-BE49-F238E27FC236}">
                    <a16:creationId xmlns:a16="http://schemas.microsoft.com/office/drawing/2014/main" id="{4373D5EC-67AF-4716-B219-DF81F009A082}"/>
                  </a:ext>
                </a:extLst>
              </p:cNvPr>
              <p:cNvGrpSpPr/>
              <p:nvPr/>
            </p:nvGrpSpPr>
            <p:grpSpPr>
              <a:xfrm>
                <a:off x="1214022" y="4188084"/>
                <a:ext cx="811893" cy="1334394"/>
                <a:chOff x="0" y="0"/>
                <a:chExt cx="3474537" cy="3808531"/>
              </a:xfrm>
            </p:grpSpPr>
            <p:sp>
              <p:nvSpPr>
                <p:cNvPr id="16" name="Skateboard">
                  <a:extLst>
                    <a:ext uri="{FF2B5EF4-FFF2-40B4-BE49-F238E27FC236}">
                      <a16:creationId xmlns:a16="http://schemas.microsoft.com/office/drawing/2014/main" id="{3A25126D-4000-4CD7-B839-5207FFBB843F}"/>
                    </a:ext>
                  </a:extLst>
                </p:cNvPr>
                <p:cNvSpPr/>
                <p:nvPr/>
              </p:nvSpPr>
              <p:spPr>
                <a:xfrm>
                  <a:off x="0" y="3195007"/>
                  <a:ext cx="3474538" cy="613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3" h="21433" extrusionOk="0">
                      <a:moveTo>
                        <a:pt x="216" y="11"/>
                      </a:moveTo>
                      <a:cubicBezTo>
                        <a:pt x="117" y="84"/>
                        <a:pt x="31" y="497"/>
                        <a:pt x="7" y="1083"/>
                      </a:cubicBezTo>
                      <a:cubicBezTo>
                        <a:pt x="-23" y="1805"/>
                        <a:pt x="51" y="2532"/>
                        <a:pt x="177" y="2742"/>
                      </a:cubicBezTo>
                      <a:cubicBezTo>
                        <a:pt x="814" y="3802"/>
                        <a:pt x="2643" y="6708"/>
                        <a:pt x="3843" y="7190"/>
                      </a:cubicBezTo>
                      <a:lnTo>
                        <a:pt x="3843" y="7996"/>
                      </a:lnTo>
                      <a:cubicBezTo>
                        <a:pt x="3843" y="8245"/>
                        <a:pt x="3879" y="8451"/>
                        <a:pt x="3924" y="8451"/>
                      </a:cubicBezTo>
                      <a:lnTo>
                        <a:pt x="4028" y="8451"/>
                      </a:lnTo>
                      <a:cubicBezTo>
                        <a:pt x="4057" y="8451"/>
                        <a:pt x="4085" y="8542"/>
                        <a:pt x="4099" y="8688"/>
                      </a:cubicBezTo>
                      <a:lnTo>
                        <a:pt x="4525" y="13619"/>
                      </a:lnTo>
                      <a:cubicBezTo>
                        <a:pt x="4367" y="14443"/>
                        <a:pt x="4267" y="15621"/>
                        <a:pt x="4267" y="16929"/>
                      </a:cubicBezTo>
                      <a:cubicBezTo>
                        <a:pt x="4267" y="19419"/>
                        <a:pt x="4627" y="21433"/>
                        <a:pt x="5069" y="21433"/>
                      </a:cubicBezTo>
                      <a:cubicBezTo>
                        <a:pt x="5511" y="21433"/>
                        <a:pt x="5869" y="19419"/>
                        <a:pt x="5869" y="16929"/>
                      </a:cubicBezTo>
                      <a:cubicBezTo>
                        <a:pt x="5869" y="15686"/>
                        <a:pt x="5781" y="14558"/>
                        <a:pt x="5636" y="13742"/>
                      </a:cubicBezTo>
                      <a:lnTo>
                        <a:pt x="5943" y="8773"/>
                      </a:lnTo>
                      <a:cubicBezTo>
                        <a:pt x="5952" y="8579"/>
                        <a:pt x="5984" y="8451"/>
                        <a:pt x="6020" y="8451"/>
                      </a:cubicBezTo>
                      <a:lnTo>
                        <a:pt x="6140" y="8451"/>
                      </a:lnTo>
                      <a:cubicBezTo>
                        <a:pt x="6184" y="8451"/>
                        <a:pt x="6219" y="8245"/>
                        <a:pt x="6219" y="7996"/>
                      </a:cubicBezTo>
                      <a:lnTo>
                        <a:pt x="6219" y="7256"/>
                      </a:lnTo>
                      <a:lnTo>
                        <a:pt x="15335" y="7256"/>
                      </a:lnTo>
                      <a:lnTo>
                        <a:pt x="15335" y="7996"/>
                      </a:lnTo>
                      <a:cubicBezTo>
                        <a:pt x="15335" y="8245"/>
                        <a:pt x="15372" y="8451"/>
                        <a:pt x="15416" y="8451"/>
                      </a:cubicBezTo>
                      <a:lnTo>
                        <a:pt x="15536" y="8451"/>
                      </a:lnTo>
                      <a:cubicBezTo>
                        <a:pt x="15571" y="8451"/>
                        <a:pt x="15602" y="8579"/>
                        <a:pt x="15611" y="8773"/>
                      </a:cubicBezTo>
                      <a:lnTo>
                        <a:pt x="15918" y="13742"/>
                      </a:lnTo>
                      <a:cubicBezTo>
                        <a:pt x="15773" y="14558"/>
                        <a:pt x="15685" y="15686"/>
                        <a:pt x="15685" y="16929"/>
                      </a:cubicBezTo>
                      <a:cubicBezTo>
                        <a:pt x="15685" y="19419"/>
                        <a:pt x="16043" y="21433"/>
                        <a:pt x="16485" y="21433"/>
                      </a:cubicBezTo>
                      <a:cubicBezTo>
                        <a:pt x="16927" y="21433"/>
                        <a:pt x="17287" y="19419"/>
                        <a:pt x="17287" y="16929"/>
                      </a:cubicBezTo>
                      <a:cubicBezTo>
                        <a:pt x="17287" y="15621"/>
                        <a:pt x="17187" y="14443"/>
                        <a:pt x="17029" y="13619"/>
                      </a:cubicBezTo>
                      <a:lnTo>
                        <a:pt x="17455" y="8688"/>
                      </a:lnTo>
                      <a:cubicBezTo>
                        <a:pt x="17469" y="8543"/>
                        <a:pt x="17496" y="8451"/>
                        <a:pt x="17526" y="8451"/>
                      </a:cubicBezTo>
                      <a:lnTo>
                        <a:pt x="17630" y="8451"/>
                      </a:lnTo>
                      <a:cubicBezTo>
                        <a:pt x="17675" y="8451"/>
                        <a:pt x="17711" y="8245"/>
                        <a:pt x="17711" y="7996"/>
                      </a:cubicBezTo>
                      <a:lnTo>
                        <a:pt x="17711" y="7190"/>
                      </a:lnTo>
                      <a:cubicBezTo>
                        <a:pt x="18911" y="6708"/>
                        <a:pt x="20740" y="3802"/>
                        <a:pt x="21377" y="2742"/>
                      </a:cubicBezTo>
                      <a:cubicBezTo>
                        <a:pt x="21503" y="2532"/>
                        <a:pt x="21577" y="1804"/>
                        <a:pt x="21547" y="1083"/>
                      </a:cubicBezTo>
                      <a:cubicBezTo>
                        <a:pt x="21514" y="302"/>
                        <a:pt x="21372" y="-167"/>
                        <a:pt x="21235" y="58"/>
                      </a:cubicBezTo>
                      <a:cubicBezTo>
                        <a:pt x="20525" y="1230"/>
                        <a:pt x="18483" y="4430"/>
                        <a:pt x="17398" y="4430"/>
                      </a:cubicBezTo>
                      <a:lnTo>
                        <a:pt x="4156" y="4430"/>
                      </a:lnTo>
                      <a:cubicBezTo>
                        <a:pt x="3071" y="4430"/>
                        <a:pt x="1029" y="1230"/>
                        <a:pt x="319" y="58"/>
                      </a:cubicBezTo>
                      <a:cubicBezTo>
                        <a:pt x="284" y="2"/>
                        <a:pt x="249" y="-13"/>
                        <a:pt x="216" y="11"/>
                      </a:cubicBezTo>
                      <a:close/>
                      <a:moveTo>
                        <a:pt x="4855" y="9722"/>
                      </a:moveTo>
                      <a:cubicBezTo>
                        <a:pt x="4925" y="9742"/>
                        <a:pt x="4996" y="9902"/>
                        <a:pt x="5050" y="10205"/>
                      </a:cubicBezTo>
                      <a:cubicBezTo>
                        <a:pt x="5158" y="10812"/>
                        <a:pt x="5164" y="11771"/>
                        <a:pt x="5070" y="12424"/>
                      </a:cubicBezTo>
                      <a:cubicBezTo>
                        <a:pt x="5060" y="12500"/>
                        <a:pt x="5039" y="12503"/>
                        <a:pt x="5027" y="12434"/>
                      </a:cubicBezTo>
                      <a:lnTo>
                        <a:pt x="4655" y="10328"/>
                      </a:lnTo>
                      <a:cubicBezTo>
                        <a:pt x="4642" y="10259"/>
                        <a:pt x="4643" y="10144"/>
                        <a:pt x="4656" y="10082"/>
                      </a:cubicBezTo>
                      <a:cubicBezTo>
                        <a:pt x="4714" y="9819"/>
                        <a:pt x="4784" y="9701"/>
                        <a:pt x="4855" y="9722"/>
                      </a:cubicBezTo>
                      <a:close/>
                      <a:moveTo>
                        <a:pt x="16697" y="9722"/>
                      </a:moveTo>
                      <a:cubicBezTo>
                        <a:pt x="16768" y="9701"/>
                        <a:pt x="16840" y="9819"/>
                        <a:pt x="16898" y="10082"/>
                      </a:cubicBezTo>
                      <a:cubicBezTo>
                        <a:pt x="16911" y="10144"/>
                        <a:pt x="16912" y="10259"/>
                        <a:pt x="16899" y="10328"/>
                      </a:cubicBezTo>
                      <a:lnTo>
                        <a:pt x="16527" y="12434"/>
                      </a:lnTo>
                      <a:cubicBezTo>
                        <a:pt x="16515" y="12503"/>
                        <a:pt x="16495" y="12500"/>
                        <a:pt x="16484" y="12424"/>
                      </a:cubicBezTo>
                      <a:cubicBezTo>
                        <a:pt x="16390" y="11771"/>
                        <a:pt x="16396" y="10812"/>
                        <a:pt x="16504" y="10205"/>
                      </a:cubicBezTo>
                      <a:cubicBezTo>
                        <a:pt x="16558" y="9902"/>
                        <a:pt x="16627" y="9742"/>
                        <a:pt x="16697" y="9722"/>
                      </a:cubicBezTo>
                      <a:close/>
                      <a:moveTo>
                        <a:pt x="5069" y="14842"/>
                      </a:moveTo>
                      <a:cubicBezTo>
                        <a:pt x="5273" y="14842"/>
                        <a:pt x="5439" y="15776"/>
                        <a:pt x="5439" y="16929"/>
                      </a:cubicBezTo>
                      <a:cubicBezTo>
                        <a:pt x="5439" y="18081"/>
                        <a:pt x="5273" y="19015"/>
                        <a:pt x="5069" y="19015"/>
                      </a:cubicBezTo>
                      <a:cubicBezTo>
                        <a:pt x="4864" y="19015"/>
                        <a:pt x="4698" y="18081"/>
                        <a:pt x="4698" y="16929"/>
                      </a:cubicBezTo>
                      <a:cubicBezTo>
                        <a:pt x="4698" y="15776"/>
                        <a:pt x="4864" y="14842"/>
                        <a:pt x="5069" y="14842"/>
                      </a:cubicBezTo>
                      <a:close/>
                      <a:moveTo>
                        <a:pt x="16485" y="14842"/>
                      </a:moveTo>
                      <a:cubicBezTo>
                        <a:pt x="16690" y="14842"/>
                        <a:pt x="16856" y="15776"/>
                        <a:pt x="16856" y="16929"/>
                      </a:cubicBezTo>
                      <a:cubicBezTo>
                        <a:pt x="16856" y="18081"/>
                        <a:pt x="16690" y="19015"/>
                        <a:pt x="16485" y="19015"/>
                      </a:cubicBezTo>
                      <a:cubicBezTo>
                        <a:pt x="16281" y="19015"/>
                        <a:pt x="16115" y="18081"/>
                        <a:pt x="16115" y="16929"/>
                      </a:cubicBezTo>
                      <a:cubicBezTo>
                        <a:pt x="16115" y="15776"/>
                        <a:pt x="16281" y="14842"/>
                        <a:pt x="16485" y="14842"/>
                      </a:cubicBezTo>
                      <a:close/>
                      <a:moveTo>
                        <a:pt x="5069" y="15402"/>
                      </a:moveTo>
                      <a:lnTo>
                        <a:pt x="4835" y="16160"/>
                      </a:lnTo>
                      <a:lnTo>
                        <a:pt x="4835" y="17687"/>
                      </a:lnTo>
                      <a:lnTo>
                        <a:pt x="5069" y="18446"/>
                      </a:lnTo>
                      <a:lnTo>
                        <a:pt x="5303" y="17687"/>
                      </a:lnTo>
                      <a:lnTo>
                        <a:pt x="5303" y="16160"/>
                      </a:lnTo>
                      <a:lnTo>
                        <a:pt x="5069" y="15402"/>
                      </a:lnTo>
                      <a:close/>
                      <a:moveTo>
                        <a:pt x="16485" y="15402"/>
                      </a:moveTo>
                      <a:lnTo>
                        <a:pt x="16251" y="16160"/>
                      </a:lnTo>
                      <a:lnTo>
                        <a:pt x="16251" y="17687"/>
                      </a:lnTo>
                      <a:lnTo>
                        <a:pt x="16485" y="18446"/>
                      </a:lnTo>
                      <a:lnTo>
                        <a:pt x="16719" y="17687"/>
                      </a:lnTo>
                      <a:lnTo>
                        <a:pt x="16719" y="16160"/>
                      </a:lnTo>
                      <a:lnTo>
                        <a:pt x="16485" y="1540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16DD7"/>
                    </a:gs>
                    <a:gs pos="100000">
                      <a:schemeClr val="accent5">
                        <a:hueOff val="400173"/>
                        <a:satOff val="47967"/>
                        <a:lumOff val="30281"/>
                      </a:schemeClr>
                    </a:gs>
                  </a:gsLst>
                  <a:lin ang="16200000" scaled="0"/>
                </a:gradFill>
                <a:ln w="9525" cap="flat">
                  <a:solidFill>
                    <a:srgbClr val="3F6EC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17" name="Picture 11" descr="Picture 11">
                  <a:extLst>
                    <a:ext uri="{FF2B5EF4-FFF2-40B4-BE49-F238E27FC236}">
                      <a16:creationId xmlns:a16="http://schemas.microsoft.com/office/drawing/2014/main" id="{F2F3ACA6-A936-4389-9923-61051EC374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42100"/>
                <a:stretch>
                  <a:fillRect/>
                </a:stretch>
              </p:blipFill>
              <p:spPr>
                <a:xfrm flipH="1">
                  <a:off x="999172" y="0"/>
                  <a:ext cx="1889308" cy="35753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91877CA7-297E-4B8D-827B-55642DD8A43A}"/>
                  </a:ext>
                </a:extLst>
              </p:cNvPr>
              <p:cNvGrpSpPr/>
              <p:nvPr/>
            </p:nvGrpSpPr>
            <p:grpSpPr>
              <a:xfrm>
                <a:off x="2258967" y="3724645"/>
                <a:ext cx="691653" cy="995770"/>
                <a:chOff x="0" y="0"/>
                <a:chExt cx="2360780" cy="3812548"/>
              </a:xfrm>
            </p:grpSpPr>
            <p:grpSp>
              <p:nvGrpSpPr>
                <p:cNvPr id="19" name="Group">
                  <a:extLst>
                    <a:ext uri="{FF2B5EF4-FFF2-40B4-BE49-F238E27FC236}">
                      <a16:creationId xmlns:a16="http://schemas.microsoft.com/office/drawing/2014/main" id="{E290D072-43BC-4DEB-879C-6EAF924ED06B}"/>
                    </a:ext>
                  </a:extLst>
                </p:cNvPr>
                <p:cNvGrpSpPr/>
                <p:nvPr/>
              </p:nvGrpSpPr>
              <p:grpSpPr>
                <a:xfrm>
                  <a:off x="-1" y="-1"/>
                  <a:ext cx="2360782" cy="3812550"/>
                  <a:chOff x="0" y="0"/>
                  <a:chExt cx="2360780" cy="3812548"/>
                </a:xfrm>
              </p:grpSpPr>
              <p:pic>
                <p:nvPicPr>
                  <p:cNvPr id="21" name="hello.png" descr="hello.png">
                    <a:extLst>
                      <a:ext uri="{FF2B5EF4-FFF2-40B4-BE49-F238E27FC236}">
                        <a16:creationId xmlns:a16="http://schemas.microsoft.com/office/drawing/2014/main" id="{A31407C1-340C-47B6-8AFC-C711AE9299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rcRect l="49158" t="11858" r="7906" b="17282"/>
                  <a:stretch>
                    <a:fillRect/>
                  </a:stretch>
                </p:blipFill>
                <p:spPr>
                  <a:xfrm>
                    <a:off x="845190" y="274957"/>
                    <a:ext cx="1515591" cy="35375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2" name="Tennis Racket">
                    <a:extLst>
                      <a:ext uri="{FF2B5EF4-FFF2-40B4-BE49-F238E27FC236}">
                        <a16:creationId xmlns:a16="http://schemas.microsoft.com/office/drawing/2014/main" id="{A8AA1221-47B0-4CF5-A77C-A085E5CD3627}"/>
                      </a:ext>
                    </a:extLst>
                  </p:cNvPr>
                  <p:cNvSpPr/>
                  <p:nvPr/>
                </p:nvSpPr>
                <p:spPr>
                  <a:xfrm rot="20100564">
                    <a:off x="362255" y="64272"/>
                    <a:ext cx="719662" cy="18744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7882" y="0"/>
                          <a:pt x="5150" y="582"/>
                          <a:pt x="3108" y="1637"/>
                        </a:cubicBezTo>
                        <a:cubicBezTo>
                          <a:pt x="1103" y="2672"/>
                          <a:pt x="0" y="4045"/>
                          <a:pt x="0" y="5503"/>
                        </a:cubicBezTo>
                        <a:cubicBezTo>
                          <a:pt x="0" y="6961"/>
                          <a:pt x="1103" y="8334"/>
                          <a:pt x="3108" y="9370"/>
                        </a:cubicBezTo>
                        <a:cubicBezTo>
                          <a:pt x="3125" y="9379"/>
                          <a:pt x="3143" y="9388"/>
                          <a:pt x="3160" y="9397"/>
                        </a:cubicBezTo>
                        <a:lnTo>
                          <a:pt x="3191" y="9412"/>
                        </a:lnTo>
                        <a:cubicBezTo>
                          <a:pt x="3243" y="9441"/>
                          <a:pt x="4474" y="10126"/>
                          <a:pt x="5881" y="11103"/>
                        </a:cubicBezTo>
                        <a:cubicBezTo>
                          <a:pt x="7679" y="12352"/>
                          <a:pt x="8944" y="13513"/>
                          <a:pt x="9538" y="14463"/>
                        </a:cubicBezTo>
                        <a:cubicBezTo>
                          <a:pt x="9656" y="14651"/>
                          <a:pt x="9669" y="15119"/>
                          <a:pt x="9565" y="15325"/>
                        </a:cubicBezTo>
                        <a:cubicBezTo>
                          <a:pt x="9504" y="15446"/>
                          <a:pt x="9434" y="15556"/>
                          <a:pt x="9363" y="15663"/>
                        </a:cubicBezTo>
                        <a:cubicBezTo>
                          <a:pt x="9212" y="15890"/>
                          <a:pt x="9068" y="16104"/>
                          <a:pt x="9068" y="16370"/>
                        </a:cubicBezTo>
                        <a:lnTo>
                          <a:pt x="9068" y="20412"/>
                        </a:lnTo>
                        <a:cubicBezTo>
                          <a:pt x="9068" y="20472"/>
                          <a:pt x="9015" y="20532"/>
                          <a:pt x="8914" y="20579"/>
                        </a:cubicBezTo>
                        <a:cubicBezTo>
                          <a:pt x="8789" y="20638"/>
                          <a:pt x="8716" y="20711"/>
                          <a:pt x="8716" y="20787"/>
                        </a:cubicBezTo>
                        <a:lnTo>
                          <a:pt x="8716" y="21416"/>
                        </a:lnTo>
                        <a:cubicBezTo>
                          <a:pt x="8716" y="21517"/>
                          <a:pt x="8939" y="21600"/>
                          <a:pt x="9209" y="21600"/>
                        </a:cubicBezTo>
                        <a:lnTo>
                          <a:pt x="12431" y="21600"/>
                        </a:lnTo>
                        <a:cubicBezTo>
                          <a:pt x="12700" y="21600"/>
                          <a:pt x="12919" y="21517"/>
                          <a:pt x="12919" y="21416"/>
                        </a:cubicBezTo>
                        <a:lnTo>
                          <a:pt x="12919" y="20787"/>
                        </a:lnTo>
                        <a:cubicBezTo>
                          <a:pt x="12919" y="20711"/>
                          <a:pt x="12850" y="20638"/>
                          <a:pt x="12725" y="20579"/>
                        </a:cubicBezTo>
                        <a:cubicBezTo>
                          <a:pt x="12624" y="20532"/>
                          <a:pt x="12567" y="20472"/>
                          <a:pt x="12567" y="20412"/>
                        </a:cubicBezTo>
                        <a:lnTo>
                          <a:pt x="12567" y="16370"/>
                        </a:lnTo>
                        <a:cubicBezTo>
                          <a:pt x="12567" y="16113"/>
                          <a:pt x="12419" y="15907"/>
                          <a:pt x="12264" y="15688"/>
                        </a:cubicBezTo>
                        <a:cubicBezTo>
                          <a:pt x="12183" y="15575"/>
                          <a:pt x="12100" y="15457"/>
                          <a:pt x="12035" y="15329"/>
                        </a:cubicBezTo>
                        <a:cubicBezTo>
                          <a:pt x="11931" y="15123"/>
                          <a:pt x="11949" y="14658"/>
                          <a:pt x="12066" y="14470"/>
                        </a:cubicBezTo>
                        <a:cubicBezTo>
                          <a:pt x="13533" y="12118"/>
                          <a:pt x="18373" y="9435"/>
                          <a:pt x="18422" y="9409"/>
                        </a:cubicBezTo>
                        <a:lnTo>
                          <a:pt x="18444" y="9395"/>
                        </a:lnTo>
                        <a:cubicBezTo>
                          <a:pt x="18461" y="9387"/>
                          <a:pt x="18476" y="9378"/>
                          <a:pt x="18492" y="9370"/>
                        </a:cubicBezTo>
                        <a:cubicBezTo>
                          <a:pt x="20497" y="8334"/>
                          <a:pt x="21600" y="6961"/>
                          <a:pt x="21600" y="5503"/>
                        </a:cubicBezTo>
                        <a:cubicBezTo>
                          <a:pt x="21600" y="4045"/>
                          <a:pt x="20497" y="2672"/>
                          <a:pt x="18492" y="1637"/>
                        </a:cubicBezTo>
                        <a:cubicBezTo>
                          <a:pt x="16450" y="582"/>
                          <a:pt x="13718" y="0"/>
                          <a:pt x="10800" y="0"/>
                        </a:cubicBezTo>
                        <a:close/>
                        <a:moveTo>
                          <a:pt x="10659" y="543"/>
                        </a:moveTo>
                        <a:lnTo>
                          <a:pt x="10659" y="1438"/>
                        </a:lnTo>
                        <a:lnTo>
                          <a:pt x="9371" y="1438"/>
                        </a:lnTo>
                        <a:lnTo>
                          <a:pt x="9371" y="597"/>
                        </a:lnTo>
                        <a:cubicBezTo>
                          <a:pt x="9792" y="564"/>
                          <a:pt x="10222" y="547"/>
                          <a:pt x="10659" y="543"/>
                        </a:cubicBezTo>
                        <a:close/>
                        <a:moveTo>
                          <a:pt x="10941" y="543"/>
                        </a:moveTo>
                        <a:cubicBezTo>
                          <a:pt x="11378" y="547"/>
                          <a:pt x="11808" y="564"/>
                          <a:pt x="12229" y="597"/>
                        </a:cubicBezTo>
                        <a:lnTo>
                          <a:pt x="12229" y="1438"/>
                        </a:lnTo>
                        <a:lnTo>
                          <a:pt x="10941" y="1438"/>
                        </a:lnTo>
                        <a:lnTo>
                          <a:pt x="10941" y="543"/>
                        </a:lnTo>
                        <a:close/>
                        <a:moveTo>
                          <a:pt x="9090" y="623"/>
                        </a:moveTo>
                        <a:lnTo>
                          <a:pt x="9090" y="1438"/>
                        </a:lnTo>
                        <a:lnTo>
                          <a:pt x="7802" y="1438"/>
                        </a:lnTo>
                        <a:lnTo>
                          <a:pt x="7802" y="797"/>
                        </a:lnTo>
                        <a:cubicBezTo>
                          <a:pt x="8220" y="724"/>
                          <a:pt x="8649" y="665"/>
                          <a:pt x="9090" y="623"/>
                        </a:cubicBezTo>
                        <a:close/>
                        <a:moveTo>
                          <a:pt x="12510" y="623"/>
                        </a:moveTo>
                        <a:cubicBezTo>
                          <a:pt x="12951" y="665"/>
                          <a:pt x="13380" y="724"/>
                          <a:pt x="13798" y="797"/>
                        </a:cubicBezTo>
                        <a:lnTo>
                          <a:pt x="13798" y="1438"/>
                        </a:lnTo>
                        <a:lnTo>
                          <a:pt x="12510" y="1438"/>
                        </a:lnTo>
                        <a:lnTo>
                          <a:pt x="12510" y="623"/>
                        </a:lnTo>
                        <a:close/>
                        <a:moveTo>
                          <a:pt x="7525" y="847"/>
                        </a:moveTo>
                        <a:lnTo>
                          <a:pt x="7525" y="1438"/>
                        </a:lnTo>
                        <a:lnTo>
                          <a:pt x="6237" y="1438"/>
                        </a:lnTo>
                        <a:lnTo>
                          <a:pt x="6237" y="1156"/>
                        </a:lnTo>
                        <a:cubicBezTo>
                          <a:pt x="6649" y="1037"/>
                          <a:pt x="7079" y="933"/>
                          <a:pt x="7525" y="847"/>
                        </a:cubicBezTo>
                        <a:close/>
                        <a:moveTo>
                          <a:pt x="14075" y="847"/>
                        </a:moveTo>
                        <a:cubicBezTo>
                          <a:pt x="14521" y="933"/>
                          <a:pt x="14951" y="1037"/>
                          <a:pt x="15363" y="1156"/>
                        </a:cubicBezTo>
                        <a:lnTo>
                          <a:pt x="15363" y="1438"/>
                        </a:lnTo>
                        <a:lnTo>
                          <a:pt x="14075" y="1438"/>
                        </a:lnTo>
                        <a:lnTo>
                          <a:pt x="14075" y="847"/>
                        </a:lnTo>
                        <a:close/>
                        <a:moveTo>
                          <a:pt x="5956" y="1240"/>
                        </a:moveTo>
                        <a:lnTo>
                          <a:pt x="5956" y="1438"/>
                        </a:lnTo>
                        <a:lnTo>
                          <a:pt x="5371" y="1438"/>
                        </a:lnTo>
                        <a:cubicBezTo>
                          <a:pt x="5561" y="1368"/>
                          <a:pt x="5756" y="1303"/>
                          <a:pt x="5956" y="1240"/>
                        </a:cubicBezTo>
                        <a:close/>
                        <a:moveTo>
                          <a:pt x="15644" y="1240"/>
                        </a:moveTo>
                        <a:cubicBezTo>
                          <a:pt x="15844" y="1303"/>
                          <a:pt x="16039" y="1368"/>
                          <a:pt x="16229" y="1438"/>
                        </a:cubicBezTo>
                        <a:lnTo>
                          <a:pt x="15644" y="1438"/>
                        </a:lnTo>
                        <a:lnTo>
                          <a:pt x="15644" y="1240"/>
                        </a:lnTo>
                        <a:close/>
                        <a:moveTo>
                          <a:pt x="5121" y="1534"/>
                        </a:moveTo>
                        <a:lnTo>
                          <a:pt x="5956" y="1534"/>
                        </a:lnTo>
                        <a:lnTo>
                          <a:pt x="5956" y="2044"/>
                        </a:lnTo>
                        <a:lnTo>
                          <a:pt x="4668" y="2044"/>
                        </a:lnTo>
                        <a:lnTo>
                          <a:pt x="4668" y="1723"/>
                        </a:lnTo>
                        <a:cubicBezTo>
                          <a:pt x="4815" y="1658"/>
                          <a:pt x="4966" y="1595"/>
                          <a:pt x="5121" y="1534"/>
                        </a:cubicBezTo>
                        <a:close/>
                        <a:moveTo>
                          <a:pt x="6237" y="1534"/>
                        </a:moveTo>
                        <a:lnTo>
                          <a:pt x="7525" y="1534"/>
                        </a:lnTo>
                        <a:lnTo>
                          <a:pt x="7525" y="2044"/>
                        </a:lnTo>
                        <a:lnTo>
                          <a:pt x="6237" y="2044"/>
                        </a:lnTo>
                        <a:lnTo>
                          <a:pt x="6237" y="1534"/>
                        </a:lnTo>
                        <a:close/>
                        <a:moveTo>
                          <a:pt x="7802" y="1534"/>
                        </a:moveTo>
                        <a:lnTo>
                          <a:pt x="9090" y="1534"/>
                        </a:lnTo>
                        <a:lnTo>
                          <a:pt x="9090" y="2044"/>
                        </a:lnTo>
                        <a:lnTo>
                          <a:pt x="7802" y="2044"/>
                        </a:lnTo>
                        <a:lnTo>
                          <a:pt x="7802" y="1534"/>
                        </a:lnTo>
                        <a:close/>
                        <a:moveTo>
                          <a:pt x="9371" y="1534"/>
                        </a:moveTo>
                        <a:lnTo>
                          <a:pt x="10659" y="1534"/>
                        </a:lnTo>
                        <a:lnTo>
                          <a:pt x="10659" y="2044"/>
                        </a:lnTo>
                        <a:lnTo>
                          <a:pt x="9371" y="2044"/>
                        </a:lnTo>
                        <a:lnTo>
                          <a:pt x="9371" y="1534"/>
                        </a:lnTo>
                        <a:close/>
                        <a:moveTo>
                          <a:pt x="10941" y="1534"/>
                        </a:moveTo>
                        <a:lnTo>
                          <a:pt x="12229" y="1534"/>
                        </a:lnTo>
                        <a:lnTo>
                          <a:pt x="12229" y="2044"/>
                        </a:lnTo>
                        <a:lnTo>
                          <a:pt x="10941" y="2044"/>
                        </a:lnTo>
                        <a:lnTo>
                          <a:pt x="10941" y="1534"/>
                        </a:lnTo>
                        <a:close/>
                        <a:moveTo>
                          <a:pt x="12510" y="1534"/>
                        </a:moveTo>
                        <a:lnTo>
                          <a:pt x="13798" y="1534"/>
                        </a:lnTo>
                        <a:lnTo>
                          <a:pt x="13798" y="2044"/>
                        </a:lnTo>
                        <a:lnTo>
                          <a:pt x="12510" y="2044"/>
                        </a:lnTo>
                        <a:lnTo>
                          <a:pt x="12510" y="1534"/>
                        </a:lnTo>
                        <a:close/>
                        <a:moveTo>
                          <a:pt x="14075" y="1534"/>
                        </a:moveTo>
                        <a:lnTo>
                          <a:pt x="15363" y="1534"/>
                        </a:lnTo>
                        <a:lnTo>
                          <a:pt x="15363" y="2044"/>
                        </a:lnTo>
                        <a:lnTo>
                          <a:pt x="14075" y="2044"/>
                        </a:lnTo>
                        <a:lnTo>
                          <a:pt x="14075" y="1534"/>
                        </a:lnTo>
                        <a:close/>
                        <a:moveTo>
                          <a:pt x="15644" y="1534"/>
                        </a:moveTo>
                        <a:lnTo>
                          <a:pt x="16479" y="1534"/>
                        </a:lnTo>
                        <a:cubicBezTo>
                          <a:pt x="16634" y="1595"/>
                          <a:pt x="16785" y="1658"/>
                          <a:pt x="16932" y="1723"/>
                        </a:cubicBezTo>
                        <a:lnTo>
                          <a:pt x="16932" y="2044"/>
                        </a:lnTo>
                        <a:lnTo>
                          <a:pt x="15644" y="2044"/>
                        </a:lnTo>
                        <a:lnTo>
                          <a:pt x="15644" y="1534"/>
                        </a:lnTo>
                        <a:close/>
                        <a:moveTo>
                          <a:pt x="4387" y="1853"/>
                        </a:moveTo>
                        <a:lnTo>
                          <a:pt x="4387" y="2044"/>
                        </a:lnTo>
                        <a:lnTo>
                          <a:pt x="4009" y="2044"/>
                        </a:lnTo>
                        <a:cubicBezTo>
                          <a:pt x="4131" y="1978"/>
                          <a:pt x="4258" y="1915"/>
                          <a:pt x="4387" y="1853"/>
                        </a:cubicBezTo>
                        <a:close/>
                        <a:moveTo>
                          <a:pt x="17213" y="1853"/>
                        </a:moveTo>
                        <a:cubicBezTo>
                          <a:pt x="17342" y="1915"/>
                          <a:pt x="17469" y="1978"/>
                          <a:pt x="17591" y="2044"/>
                        </a:cubicBezTo>
                        <a:lnTo>
                          <a:pt x="17213" y="2044"/>
                        </a:lnTo>
                        <a:lnTo>
                          <a:pt x="17213" y="1853"/>
                        </a:lnTo>
                        <a:close/>
                        <a:moveTo>
                          <a:pt x="3837" y="2140"/>
                        </a:moveTo>
                        <a:lnTo>
                          <a:pt x="4387" y="2140"/>
                        </a:lnTo>
                        <a:lnTo>
                          <a:pt x="4387" y="2650"/>
                        </a:lnTo>
                        <a:lnTo>
                          <a:pt x="3099" y="2650"/>
                        </a:lnTo>
                        <a:lnTo>
                          <a:pt x="3099" y="2612"/>
                        </a:lnTo>
                        <a:cubicBezTo>
                          <a:pt x="3327" y="2447"/>
                          <a:pt x="3573" y="2290"/>
                          <a:pt x="3837" y="2140"/>
                        </a:cubicBezTo>
                        <a:close/>
                        <a:moveTo>
                          <a:pt x="4668" y="2140"/>
                        </a:moveTo>
                        <a:lnTo>
                          <a:pt x="5956" y="2140"/>
                        </a:lnTo>
                        <a:lnTo>
                          <a:pt x="5956" y="2650"/>
                        </a:lnTo>
                        <a:lnTo>
                          <a:pt x="4668" y="2650"/>
                        </a:lnTo>
                        <a:lnTo>
                          <a:pt x="4668" y="2140"/>
                        </a:lnTo>
                        <a:close/>
                        <a:moveTo>
                          <a:pt x="6237" y="2140"/>
                        </a:moveTo>
                        <a:lnTo>
                          <a:pt x="7525" y="2140"/>
                        </a:lnTo>
                        <a:lnTo>
                          <a:pt x="7525" y="2650"/>
                        </a:lnTo>
                        <a:lnTo>
                          <a:pt x="6237" y="2650"/>
                        </a:lnTo>
                        <a:lnTo>
                          <a:pt x="6237" y="2140"/>
                        </a:lnTo>
                        <a:close/>
                        <a:moveTo>
                          <a:pt x="7802" y="2140"/>
                        </a:moveTo>
                        <a:lnTo>
                          <a:pt x="9090" y="2140"/>
                        </a:lnTo>
                        <a:lnTo>
                          <a:pt x="9090" y="2650"/>
                        </a:lnTo>
                        <a:lnTo>
                          <a:pt x="7802" y="2650"/>
                        </a:lnTo>
                        <a:lnTo>
                          <a:pt x="7802" y="2140"/>
                        </a:lnTo>
                        <a:close/>
                        <a:moveTo>
                          <a:pt x="9371" y="2140"/>
                        </a:moveTo>
                        <a:lnTo>
                          <a:pt x="10659" y="2140"/>
                        </a:lnTo>
                        <a:lnTo>
                          <a:pt x="10659" y="2650"/>
                        </a:lnTo>
                        <a:lnTo>
                          <a:pt x="9371" y="2650"/>
                        </a:lnTo>
                        <a:lnTo>
                          <a:pt x="9371" y="2140"/>
                        </a:lnTo>
                        <a:close/>
                        <a:moveTo>
                          <a:pt x="10941" y="2140"/>
                        </a:moveTo>
                        <a:lnTo>
                          <a:pt x="12229" y="2140"/>
                        </a:lnTo>
                        <a:lnTo>
                          <a:pt x="12229" y="2650"/>
                        </a:lnTo>
                        <a:lnTo>
                          <a:pt x="10941" y="2650"/>
                        </a:lnTo>
                        <a:lnTo>
                          <a:pt x="10941" y="2140"/>
                        </a:lnTo>
                        <a:close/>
                        <a:moveTo>
                          <a:pt x="12510" y="2140"/>
                        </a:moveTo>
                        <a:lnTo>
                          <a:pt x="13798" y="2140"/>
                        </a:lnTo>
                        <a:lnTo>
                          <a:pt x="13798" y="2650"/>
                        </a:lnTo>
                        <a:lnTo>
                          <a:pt x="12510" y="2650"/>
                        </a:lnTo>
                        <a:lnTo>
                          <a:pt x="12510" y="2140"/>
                        </a:lnTo>
                        <a:close/>
                        <a:moveTo>
                          <a:pt x="14075" y="2140"/>
                        </a:moveTo>
                        <a:lnTo>
                          <a:pt x="15363" y="2140"/>
                        </a:lnTo>
                        <a:lnTo>
                          <a:pt x="15363" y="2650"/>
                        </a:lnTo>
                        <a:lnTo>
                          <a:pt x="14075" y="2650"/>
                        </a:lnTo>
                        <a:lnTo>
                          <a:pt x="14075" y="2140"/>
                        </a:lnTo>
                        <a:close/>
                        <a:moveTo>
                          <a:pt x="15644" y="2140"/>
                        </a:moveTo>
                        <a:lnTo>
                          <a:pt x="16932" y="2140"/>
                        </a:lnTo>
                        <a:lnTo>
                          <a:pt x="16932" y="2650"/>
                        </a:lnTo>
                        <a:lnTo>
                          <a:pt x="15644" y="2650"/>
                        </a:lnTo>
                        <a:lnTo>
                          <a:pt x="15644" y="2140"/>
                        </a:lnTo>
                        <a:close/>
                        <a:moveTo>
                          <a:pt x="17213" y="2140"/>
                        </a:moveTo>
                        <a:lnTo>
                          <a:pt x="17763" y="2140"/>
                        </a:lnTo>
                        <a:cubicBezTo>
                          <a:pt x="18027" y="2290"/>
                          <a:pt x="18273" y="2447"/>
                          <a:pt x="18501" y="2612"/>
                        </a:cubicBezTo>
                        <a:lnTo>
                          <a:pt x="18501" y="2650"/>
                        </a:lnTo>
                        <a:lnTo>
                          <a:pt x="17213" y="2650"/>
                        </a:lnTo>
                        <a:lnTo>
                          <a:pt x="17213" y="2140"/>
                        </a:lnTo>
                        <a:close/>
                        <a:moveTo>
                          <a:pt x="3099" y="2746"/>
                        </a:moveTo>
                        <a:lnTo>
                          <a:pt x="4387" y="2746"/>
                        </a:lnTo>
                        <a:lnTo>
                          <a:pt x="4387" y="3255"/>
                        </a:lnTo>
                        <a:lnTo>
                          <a:pt x="3099" y="3255"/>
                        </a:lnTo>
                        <a:lnTo>
                          <a:pt x="3099" y="2746"/>
                        </a:lnTo>
                        <a:close/>
                        <a:moveTo>
                          <a:pt x="4668" y="2746"/>
                        </a:moveTo>
                        <a:lnTo>
                          <a:pt x="5956" y="2746"/>
                        </a:lnTo>
                        <a:lnTo>
                          <a:pt x="5956" y="3255"/>
                        </a:lnTo>
                        <a:lnTo>
                          <a:pt x="4668" y="3255"/>
                        </a:lnTo>
                        <a:lnTo>
                          <a:pt x="4668" y="2746"/>
                        </a:lnTo>
                        <a:close/>
                        <a:moveTo>
                          <a:pt x="6237" y="2746"/>
                        </a:moveTo>
                        <a:lnTo>
                          <a:pt x="7525" y="2746"/>
                        </a:lnTo>
                        <a:lnTo>
                          <a:pt x="7525" y="3255"/>
                        </a:lnTo>
                        <a:lnTo>
                          <a:pt x="6237" y="3255"/>
                        </a:lnTo>
                        <a:lnTo>
                          <a:pt x="6237" y="2746"/>
                        </a:lnTo>
                        <a:close/>
                        <a:moveTo>
                          <a:pt x="7802" y="2746"/>
                        </a:moveTo>
                        <a:lnTo>
                          <a:pt x="9090" y="2746"/>
                        </a:lnTo>
                        <a:lnTo>
                          <a:pt x="9090" y="3255"/>
                        </a:lnTo>
                        <a:lnTo>
                          <a:pt x="7802" y="3255"/>
                        </a:lnTo>
                        <a:lnTo>
                          <a:pt x="7802" y="2746"/>
                        </a:lnTo>
                        <a:close/>
                        <a:moveTo>
                          <a:pt x="9371" y="2746"/>
                        </a:moveTo>
                        <a:lnTo>
                          <a:pt x="10659" y="2746"/>
                        </a:lnTo>
                        <a:lnTo>
                          <a:pt x="10659" y="3255"/>
                        </a:lnTo>
                        <a:lnTo>
                          <a:pt x="9371" y="3255"/>
                        </a:lnTo>
                        <a:lnTo>
                          <a:pt x="9371" y="2746"/>
                        </a:lnTo>
                        <a:close/>
                        <a:moveTo>
                          <a:pt x="10941" y="2746"/>
                        </a:moveTo>
                        <a:lnTo>
                          <a:pt x="12229" y="2746"/>
                        </a:lnTo>
                        <a:lnTo>
                          <a:pt x="12229" y="3255"/>
                        </a:lnTo>
                        <a:lnTo>
                          <a:pt x="10941" y="3255"/>
                        </a:lnTo>
                        <a:lnTo>
                          <a:pt x="10941" y="2746"/>
                        </a:lnTo>
                        <a:close/>
                        <a:moveTo>
                          <a:pt x="12510" y="2746"/>
                        </a:moveTo>
                        <a:lnTo>
                          <a:pt x="13798" y="2746"/>
                        </a:lnTo>
                        <a:lnTo>
                          <a:pt x="13798" y="3255"/>
                        </a:lnTo>
                        <a:lnTo>
                          <a:pt x="12510" y="3255"/>
                        </a:lnTo>
                        <a:lnTo>
                          <a:pt x="12510" y="2746"/>
                        </a:lnTo>
                        <a:close/>
                        <a:moveTo>
                          <a:pt x="14075" y="2746"/>
                        </a:moveTo>
                        <a:lnTo>
                          <a:pt x="15363" y="2746"/>
                        </a:lnTo>
                        <a:lnTo>
                          <a:pt x="15363" y="3255"/>
                        </a:lnTo>
                        <a:lnTo>
                          <a:pt x="14075" y="3255"/>
                        </a:lnTo>
                        <a:lnTo>
                          <a:pt x="14075" y="2746"/>
                        </a:lnTo>
                        <a:close/>
                        <a:moveTo>
                          <a:pt x="15644" y="2746"/>
                        </a:moveTo>
                        <a:lnTo>
                          <a:pt x="16932" y="2746"/>
                        </a:lnTo>
                        <a:lnTo>
                          <a:pt x="16932" y="3255"/>
                        </a:lnTo>
                        <a:lnTo>
                          <a:pt x="15644" y="3255"/>
                        </a:lnTo>
                        <a:lnTo>
                          <a:pt x="15644" y="2746"/>
                        </a:lnTo>
                        <a:close/>
                        <a:moveTo>
                          <a:pt x="17213" y="2746"/>
                        </a:moveTo>
                        <a:lnTo>
                          <a:pt x="18501" y="2746"/>
                        </a:lnTo>
                        <a:lnTo>
                          <a:pt x="18501" y="3255"/>
                        </a:lnTo>
                        <a:lnTo>
                          <a:pt x="17213" y="3255"/>
                        </a:lnTo>
                        <a:lnTo>
                          <a:pt x="17213" y="2746"/>
                        </a:lnTo>
                        <a:close/>
                        <a:moveTo>
                          <a:pt x="2818" y="2828"/>
                        </a:moveTo>
                        <a:lnTo>
                          <a:pt x="2818" y="3255"/>
                        </a:lnTo>
                        <a:lnTo>
                          <a:pt x="2347" y="3255"/>
                        </a:lnTo>
                        <a:cubicBezTo>
                          <a:pt x="2491" y="3108"/>
                          <a:pt x="2648" y="2967"/>
                          <a:pt x="2818" y="2828"/>
                        </a:cubicBezTo>
                        <a:close/>
                        <a:moveTo>
                          <a:pt x="18782" y="2828"/>
                        </a:moveTo>
                        <a:cubicBezTo>
                          <a:pt x="18952" y="2967"/>
                          <a:pt x="19109" y="3108"/>
                          <a:pt x="19253" y="3255"/>
                        </a:cubicBezTo>
                        <a:lnTo>
                          <a:pt x="18782" y="3255"/>
                        </a:lnTo>
                        <a:lnTo>
                          <a:pt x="18782" y="2828"/>
                        </a:lnTo>
                        <a:close/>
                        <a:moveTo>
                          <a:pt x="2259" y="3352"/>
                        </a:moveTo>
                        <a:lnTo>
                          <a:pt x="2818" y="3352"/>
                        </a:lnTo>
                        <a:lnTo>
                          <a:pt x="2818" y="3861"/>
                        </a:lnTo>
                        <a:lnTo>
                          <a:pt x="1855" y="3861"/>
                        </a:lnTo>
                        <a:cubicBezTo>
                          <a:pt x="1972" y="3686"/>
                          <a:pt x="2107" y="3517"/>
                          <a:pt x="2259" y="3352"/>
                        </a:cubicBezTo>
                        <a:close/>
                        <a:moveTo>
                          <a:pt x="3099" y="3352"/>
                        </a:moveTo>
                        <a:lnTo>
                          <a:pt x="4387" y="3352"/>
                        </a:lnTo>
                        <a:lnTo>
                          <a:pt x="4387" y="3861"/>
                        </a:lnTo>
                        <a:lnTo>
                          <a:pt x="3099" y="3861"/>
                        </a:lnTo>
                        <a:lnTo>
                          <a:pt x="3099" y="3352"/>
                        </a:lnTo>
                        <a:close/>
                        <a:moveTo>
                          <a:pt x="4668" y="3352"/>
                        </a:moveTo>
                        <a:lnTo>
                          <a:pt x="5956" y="3352"/>
                        </a:lnTo>
                        <a:lnTo>
                          <a:pt x="5956" y="3861"/>
                        </a:lnTo>
                        <a:lnTo>
                          <a:pt x="4668" y="3861"/>
                        </a:lnTo>
                        <a:lnTo>
                          <a:pt x="4668" y="3352"/>
                        </a:lnTo>
                        <a:close/>
                        <a:moveTo>
                          <a:pt x="6237" y="3352"/>
                        </a:moveTo>
                        <a:lnTo>
                          <a:pt x="7525" y="3352"/>
                        </a:lnTo>
                        <a:lnTo>
                          <a:pt x="7525" y="3861"/>
                        </a:lnTo>
                        <a:lnTo>
                          <a:pt x="6237" y="3861"/>
                        </a:lnTo>
                        <a:lnTo>
                          <a:pt x="6237" y="3352"/>
                        </a:lnTo>
                        <a:close/>
                        <a:moveTo>
                          <a:pt x="7802" y="3352"/>
                        </a:moveTo>
                        <a:lnTo>
                          <a:pt x="9090" y="3352"/>
                        </a:lnTo>
                        <a:lnTo>
                          <a:pt x="9090" y="3861"/>
                        </a:lnTo>
                        <a:lnTo>
                          <a:pt x="7802" y="3861"/>
                        </a:lnTo>
                        <a:lnTo>
                          <a:pt x="7802" y="3352"/>
                        </a:lnTo>
                        <a:close/>
                        <a:moveTo>
                          <a:pt x="9371" y="3352"/>
                        </a:moveTo>
                        <a:lnTo>
                          <a:pt x="10659" y="3352"/>
                        </a:lnTo>
                        <a:lnTo>
                          <a:pt x="10659" y="3861"/>
                        </a:lnTo>
                        <a:lnTo>
                          <a:pt x="9371" y="3861"/>
                        </a:lnTo>
                        <a:lnTo>
                          <a:pt x="9371" y="3352"/>
                        </a:lnTo>
                        <a:close/>
                        <a:moveTo>
                          <a:pt x="10941" y="3352"/>
                        </a:moveTo>
                        <a:lnTo>
                          <a:pt x="12229" y="3352"/>
                        </a:lnTo>
                        <a:lnTo>
                          <a:pt x="12229" y="3861"/>
                        </a:lnTo>
                        <a:lnTo>
                          <a:pt x="10941" y="3861"/>
                        </a:lnTo>
                        <a:lnTo>
                          <a:pt x="10941" y="3352"/>
                        </a:lnTo>
                        <a:close/>
                        <a:moveTo>
                          <a:pt x="12510" y="3352"/>
                        </a:moveTo>
                        <a:lnTo>
                          <a:pt x="13798" y="3352"/>
                        </a:lnTo>
                        <a:lnTo>
                          <a:pt x="13798" y="3861"/>
                        </a:lnTo>
                        <a:lnTo>
                          <a:pt x="12510" y="3861"/>
                        </a:lnTo>
                        <a:lnTo>
                          <a:pt x="12510" y="3352"/>
                        </a:lnTo>
                        <a:close/>
                        <a:moveTo>
                          <a:pt x="14075" y="3352"/>
                        </a:moveTo>
                        <a:lnTo>
                          <a:pt x="15363" y="3352"/>
                        </a:lnTo>
                        <a:lnTo>
                          <a:pt x="15363" y="3861"/>
                        </a:lnTo>
                        <a:lnTo>
                          <a:pt x="14075" y="3861"/>
                        </a:lnTo>
                        <a:lnTo>
                          <a:pt x="14075" y="3352"/>
                        </a:lnTo>
                        <a:close/>
                        <a:moveTo>
                          <a:pt x="15644" y="3352"/>
                        </a:moveTo>
                        <a:lnTo>
                          <a:pt x="16932" y="3352"/>
                        </a:lnTo>
                        <a:lnTo>
                          <a:pt x="16932" y="3861"/>
                        </a:lnTo>
                        <a:lnTo>
                          <a:pt x="15644" y="3861"/>
                        </a:lnTo>
                        <a:lnTo>
                          <a:pt x="15644" y="3352"/>
                        </a:lnTo>
                        <a:close/>
                        <a:moveTo>
                          <a:pt x="17213" y="3352"/>
                        </a:moveTo>
                        <a:lnTo>
                          <a:pt x="18501" y="3352"/>
                        </a:lnTo>
                        <a:lnTo>
                          <a:pt x="18501" y="3861"/>
                        </a:lnTo>
                        <a:lnTo>
                          <a:pt x="17213" y="3861"/>
                        </a:lnTo>
                        <a:lnTo>
                          <a:pt x="17213" y="3352"/>
                        </a:lnTo>
                        <a:close/>
                        <a:moveTo>
                          <a:pt x="18782" y="3352"/>
                        </a:moveTo>
                        <a:lnTo>
                          <a:pt x="19341" y="3352"/>
                        </a:lnTo>
                        <a:cubicBezTo>
                          <a:pt x="19493" y="3517"/>
                          <a:pt x="19628" y="3686"/>
                          <a:pt x="19745" y="3861"/>
                        </a:cubicBezTo>
                        <a:lnTo>
                          <a:pt x="18782" y="3861"/>
                        </a:lnTo>
                        <a:lnTo>
                          <a:pt x="18782" y="3352"/>
                        </a:lnTo>
                        <a:close/>
                        <a:moveTo>
                          <a:pt x="1793" y="3957"/>
                        </a:moveTo>
                        <a:lnTo>
                          <a:pt x="2818" y="3957"/>
                        </a:lnTo>
                        <a:lnTo>
                          <a:pt x="2818" y="4467"/>
                        </a:lnTo>
                        <a:lnTo>
                          <a:pt x="1530" y="4467"/>
                        </a:lnTo>
                        <a:cubicBezTo>
                          <a:pt x="1600" y="4293"/>
                          <a:pt x="1689" y="4124"/>
                          <a:pt x="1793" y="3957"/>
                        </a:cubicBezTo>
                        <a:close/>
                        <a:moveTo>
                          <a:pt x="3099" y="3957"/>
                        </a:moveTo>
                        <a:lnTo>
                          <a:pt x="4387" y="3957"/>
                        </a:lnTo>
                        <a:lnTo>
                          <a:pt x="4387" y="4467"/>
                        </a:lnTo>
                        <a:lnTo>
                          <a:pt x="3099" y="4467"/>
                        </a:lnTo>
                        <a:lnTo>
                          <a:pt x="3099" y="3957"/>
                        </a:lnTo>
                        <a:close/>
                        <a:moveTo>
                          <a:pt x="4668" y="3957"/>
                        </a:moveTo>
                        <a:lnTo>
                          <a:pt x="5956" y="3957"/>
                        </a:lnTo>
                        <a:lnTo>
                          <a:pt x="5956" y="4467"/>
                        </a:lnTo>
                        <a:lnTo>
                          <a:pt x="4668" y="4467"/>
                        </a:lnTo>
                        <a:lnTo>
                          <a:pt x="4668" y="3957"/>
                        </a:lnTo>
                        <a:close/>
                        <a:moveTo>
                          <a:pt x="6237" y="3957"/>
                        </a:moveTo>
                        <a:lnTo>
                          <a:pt x="7525" y="3957"/>
                        </a:lnTo>
                        <a:lnTo>
                          <a:pt x="7525" y="4467"/>
                        </a:lnTo>
                        <a:lnTo>
                          <a:pt x="6237" y="4467"/>
                        </a:lnTo>
                        <a:lnTo>
                          <a:pt x="6237" y="3957"/>
                        </a:lnTo>
                        <a:close/>
                        <a:moveTo>
                          <a:pt x="7802" y="3957"/>
                        </a:moveTo>
                        <a:lnTo>
                          <a:pt x="9090" y="3957"/>
                        </a:lnTo>
                        <a:lnTo>
                          <a:pt x="9090" y="4467"/>
                        </a:lnTo>
                        <a:lnTo>
                          <a:pt x="7802" y="4467"/>
                        </a:lnTo>
                        <a:lnTo>
                          <a:pt x="7802" y="3957"/>
                        </a:lnTo>
                        <a:close/>
                        <a:moveTo>
                          <a:pt x="9371" y="3957"/>
                        </a:moveTo>
                        <a:lnTo>
                          <a:pt x="10659" y="3957"/>
                        </a:lnTo>
                        <a:lnTo>
                          <a:pt x="10659" y="4467"/>
                        </a:lnTo>
                        <a:lnTo>
                          <a:pt x="9371" y="4467"/>
                        </a:lnTo>
                        <a:lnTo>
                          <a:pt x="9371" y="3957"/>
                        </a:lnTo>
                        <a:close/>
                        <a:moveTo>
                          <a:pt x="10941" y="3957"/>
                        </a:moveTo>
                        <a:lnTo>
                          <a:pt x="12229" y="3957"/>
                        </a:lnTo>
                        <a:lnTo>
                          <a:pt x="12229" y="4467"/>
                        </a:lnTo>
                        <a:lnTo>
                          <a:pt x="10941" y="4467"/>
                        </a:lnTo>
                        <a:lnTo>
                          <a:pt x="10941" y="3957"/>
                        </a:lnTo>
                        <a:close/>
                        <a:moveTo>
                          <a:pt x="12510" y="3957"/>
                        </a:moveTo>
                        <a:lnTo>
                          <a:pt x="13798" y="3957"/>
                        </a:lnTo>
                        <a:lnTo>
                          <a:pt x="13798" y="4467"/>
                        </a:lnTo>
                        <a:lnTo>
                          <a:pt x="12510" y="4467"/>
                        </a:lnTo>
                        <a:lnTo>
                          <a:pt x="12510" y="3957"/>
                        </a:lnTo>
                        <a:close/>
                        <a:moveTo>
                          <a:pt x="14075" y="3957"/>
                        </a:moveTo>
                        <a:lnTo>
                          <a:pt x="15363" y="3957"/>
                        </a:lnTo>
                        <a:lnTo>
                          <a:pt x="15363" y="4467"/>
                        </a:lnTo>
                        <a:lnTo>
                          <a:pt x="14075" y="4467"/>
                        </a:lnTo>
                        <a:lnTo>
                          <a:pt x="14075" y="3957"/>
                        </a:lnTo>
                        <a:close/>
                        <a:moveTo>
                          <a:pt x="15644" y="3957"/>
                        </a:moveTo>
                        <a:lnTo>
                          <a:pt x="16932" y="3957"/>
                        </a:lnTo>
                        <a:lnTo>
                          <a:pt x="16932" y="4467"/>
                        </a:lnTo>
                        <a:lnTo>
                          <a:pt x="15644" y="4467"/>
                        </a:lnTo>
                        <a:lnTo>
                          <a:pt x="15644" y="3957"/>
                        </a:lnTo>
                        <a:close/>
                        <a:moveTo>
                          <a:pt x="17213" y="3957"/>
                        </a:moveTo>
                        <a:lnTo>
                          <a:pt x="18501" y="3957"/>
                        </a:lnTo>
                        <a:lnTo>
                          <a:pt x="18501" y="4467"/>
                        </a:lnTo>
                        <a:lnTo>
                          <a:pt x="17213" y="4467"/>
                        </a:lnTo>
                        <a:lnTo>
                          <a:pt x="17213" y="3957"/>
                        </a:lnTo>
                        <a:close/>
                        <a:moveTo>
                          <a:pt x="18782" y="3957"/>
                        </a:moveTo>
                        <a:lnTo>
                          <a:pt x="19807" y="3957"/>
                        </a:lnTo>
                        <a:cubicBezTo>
                          <a:pt x="19911" y="4124"/>
                          <a:pt x="20000" y="4293"/>
                          <a:pt x="20070" y="4467"/>
                        </a:cubicBezTo>
                        <a:lnTo>
                          <a:pt x="18782" y="4467"/>
                        </a:lnTo>
                        <a:lnTo>
                          <a:pt x="18782" y="3957"/>
                        </a:lnTo>
                        <a:close/>
                        <a:moveTo>
                          <a:pt x="1490" y="4563"/>
                        </a:moveTo>
                        <a:lnTo>
                          <a:pt x="2818" y="4563"/>
                        </a:lnTo>
                        <a:lnTo>
                          <a:pt x="2818" y="5075"/>
                        </a:lnTo>
                        <a:lnTo>
                          <a:pt x="1354" y="5075"/>
                        </a:lnTo>
                        <a:cubicBezTo>
                          <a:pt x="1382" y="4902"/>
                          <a:pt x="1428" y="4731"/>
                          <a:pt x="1490" y="4563"/>
                        </a:cubicBezTo>
                        <a:close/>
                        <a:moveTo>
                          <a:pt x="3099" y="4563"/>
                        </a:moveTo>
                        <a:lnTo>
                          <a:pt x="4387" y="4563"/>
                        </a:lnTo>
                        <a:lnTo>
                          <a:pt x="4387" y="5075"/>
                        </a:lnTo>
                        <a:lnTo>
                          <a:pt x="3099" y="5075"/>
                        </a:lnTo>
                        <a:lnTo>
                          <a:pt x="3099" y="4563"/>
                        </a:lnTo>
                        <a:close/>
                        <a:moveTo>
                          <a:pt x="4668" y="4563"/>
                        </a:moveTo>
                        <a:lnTo>
                          <a:pt x="5956" y="4563"/>
                        </a:lnTo>
                        <a:lnTo>
                          <a:pt x="5956" y="5075"/>
                        </a:lnTo>
                        <a:lnTo>
                          <a:pt x="4668" y="5075"/>
                        </a:lnTo>
                        <a:lnTo>
                          <a:pt x="4668" y="4563"/>
                        </a:lnTo>
                        <a:close/>
                        <a:moveTo>
                          <a:pt x="6237" y="4563"/>
                        </a:moveTo>
                        <a:lnTo>
                          <a:pt x="7525" y="4563"/>
                        </a:lnTo>
                        <a:lnTo>
                          <a:pt x="7525" y="5075"/>
                        </a:lnTo>
                        <a:lnTo>
                          <a:pt x="6237" y="5075"/>
                        </a:lnTo>
                        <a:lnTo>
                          <a:pt x="6237" y="4563"/>
                        </a:lnTo>
                        <a:close/>
                        <a:moveTo>
                          <a:pt x="7802" y="4563"/>
                        </a:moveTo>
                        <a:lnTo>
                          <a:pt x="9090" y="4563"/>
                        </a:lnTo>
                        <a:lnTo>
                          <a:pt x="9090" y="5075"/>
                        </a:lnTo>
                        <a:lnTo>
                          <a:pt x="7802" y="5075"/>
                        </a:lnTo>
                        <a:lnTo>
                          <a:pt x="7802" y="4563"/>
                        </a:lnTo>
                        <a:close/>
                        <a:moveTo>
                          <a:pt x="9371" y="4563"/>
                        </a:moveTo>
                        <a:lnTo>
                          <a:pt x="10659" y="4563"/>
                        </a:lnTo>
                        <a:lnTo>
                          <a:pt x="10659" y="5075"/>
                        </a:lnTo>
                        <a:lnTo>
                          <a:pt x="9371" y="5075"/>
                        </a:lnTo>
                        <a:lnTo>
                          <a:pt x="9371" y="4563"/>
                        </a:lnTo>
                        <a:close/>
                        <a:moveTo>
                          <a:pt x="10941" y="4563"/>
                        </a:moveTo>
                        <a:lnTo>
                          <a:pt x="12229" y="4563"/>
                        </a:lnTo>
                        <a:lnTo>
                          <a:pt x="12229" y="5075"/>
                        </a:lnTo>
                        <a:lnTo>
                          <a:pt x="10941" y="5075"/>
                        </a:lnTo>
                        <a:lnTo>
                          <a:pt x="10941" y="4563"/>
                        </a:lnTo>
                        <a:close/>
                        <a:moveTo>
                          <a:pt x="12510" y="4563"/>
                        </a:moveTo>
                        <a:lnTo>
                          <a:pt x="13798" y="4563"/>
                        </a:lnTo>
                        <a:lnTo>
                          <a:pt x="13798" y="5075"/>
                        </a:lnTo>
                        <a:lnTo>
                          <a:pt x="12510" y="5075"/>
                        </a:lnTo>
                        <a:lnTo>
                          <a:pt x="12510" y="4563"/>
                        </a:lnTo>
                        <a:close/>
                        <a:moveTo>
                          <a:pt x="14075" y="4563"/>
                        </a:moveTo>
                        <a:lnTo>
                          <a:pt x="15363" y="4563"/>
                        </a:lnTo>
                        <a:lnTo>
                          <a:pt x="15363" y="5075"/>
                        </a:lnTo>
                        <a:lnTo>
                          <a:pt x="14075" y="5075"/>
                        </a:lnTo>
                        <a:lnTo>
                          <a:pt x="14075" y="4563"/>
                        </a:lnTo>
                        <a:close/>
                        <a:moveTo>
                          <a:pt x="15644" y="4563"/>
                        </a:moveTo>
                        <a:lnTo>
                          <a:pt x="16932" y="4563"/>
                        </a:lnTo>
                        <a:lnTo>
                          <a:pt x="16932" y="5075"/>
                        </a:lnTo>
                        <a:lnTo>
                          <a:pt x="15644" y="5075"/>
                        </a:lnTo>
                        <a:lnTo>
                          <a:pt x="15644" y="4563"/>
                        </a:lnTo>
                        <a:close/>
                        <a:moveTo>
                          <a:pt x="17213" y="4563"/>
                        </a:moveTo>
                        <a:lnTo>
                          <a:pt x="18501" y="4563"/>
                        </a:lnTo>
                        <a:lnTo>
                          <a:pt x="18501" y="5075"/>
                        </a:lnTo>
                        <a:lnTo>
                          <a:pt x="17213" y="5075"/>
                        </a:lnTo>
                        <a:lnTo>
                          <a:pt x="17213" y="4563"/>
                        </a:lnTo>
                        <a:close/>
                        <a:moveTo>
                          <a:pt x="18782" y="4563"/>
                        </a:moveTo>
                        <a:lnTo>
                          <a:pt x="20110" y="4563"/>
                        </a:lnTo>
                        <a:cubicBezTo>
                          <a:pt x="20171" y="4731"/>
                          <a:pt x="20218" y="4902"/>
                          <a:pt x="20246" y="5075"/>
                        </a:cubicBezTo>
                        <a:lnTo>
                          <a:pt x="18782" y="5075"/>
                        </a:lnTo>
                        <a:lnTo>
                          <a:pt x="18782" y="4563"/>
                        </a:lnTo>
                        <a:close/>
                        <a:moveTo>
                          <a:pt x="1341" y="5169"/>
                        </a:moveTo>
                        <a:lnTo>
                          <a:pt x="2818" y="5169"/>
                        </a:lnTo>
                        <a:lnTo>
                          <a:pt x="2818" y="5681"/>
                        </a:lnTo>
                        <a:lnTo>
                          <a:pt x="1327" y="5681"/>
                        </a:lnTo>
                        <a:cubicBezTo>
                          <a:pt x="1323" y="5622"/>
                          <a:pt x="1319" y="5563"/>
                          <a:pt x="1319" y="5503"/>
                        </a:cubicBezTo>
                        <a:cubicBezTo>
                          <a:pt x="1319" y="5391"/>
                          <a:pt x="1327" y="5280"/>
                          <a:pt x="1341" y="5169"/>
                        </a:cubicBezTo>
                        <a:close/>
                        <a:moveTo>
                          <a:pt x="3099" y="5169"/>
                        </a:moveTo>
                        <a:lnTo>
                          <a:pt x="4387" y="5169"/>
                        </a:lnTo>
                        <a:lnTo>
                          <a:pt x="4387" y="5681"/>
                        </a:lnTo>
                        <a:lnTo>
                          <a:pt x="3099" y="5681"/>
                        </a:lnTo>
                        <a:lnTo>
                          <a:pt x="3099" y="5169"/>
                        </a:lnTo>
                        <a:close/>
                        <a:moveTo>
                          <a:pt x="4668" y="5169"/>
                        </a:moveTo>
                        <a:lnTo>
                          <a:pt x="5956" y="5169"/>
                        </a:lnTo>
                        <a:lnTo>
                          <a:pt x="5956" y="5681"/>
                        </a:lnTo>
                        <a:lnTo>
                          <a:pt x="4668" y="5681"/>
                        </a:lnTo>
                        <a:lnTo>
                          <a:pt x="4668" y="5169"/>
                        </a:lnTo>
                        <a:close/>
                        <a:moveTo>
                          <a:pt x="6237" y="5169"/>
                        </a:moveTo>
                        <a:lnTo>
                          <a:pt x="7525" y="5169"/>
                        </a:lnTo>
                        <a:lnTo>
                          <a:pt x="7525" y="5681"/>
                        </a:lnTo>
                        <a:lnTo>
                          <a:pt x="6237" y="5681"/>
                        </a:lnTo>
                        <a:lnTo>
                          <a:pt x="6237" y="5169"/>
                        </a:lnTo>
                        <a:close/>
                        <a:moveTo>
                          <a:pt x="7802" y="5169"/>
                        </a:moveTo>
                        <a:lnTo>
                          <a:pt x="9090" y="5169"/>
                        </a:lnTo>
                        <a:lnTo>
                          <a:pt x="9090" y="5681"/>
                        </a:lnTo>
                        <a:lnTo>
                          <a:pt x="7802" y="5681"/>
                        </a:lnTo>
                        <a:lnTo>
                          <a:pt x="7802" y="5169"/>
                        </a:lnTo>
                        <a:close/>
                        <a:moveTo>
                          <a:pt x="9371" y="5169"/>
                        </a:moveTo>
                        <a:lnTo>
                          <a:pt x="10659" y="5169"/>
                        </a:lnTo>
                        <a:lnTo>
                          <a:pt x="10659" y="5681"/>
                        </a:lnTo>
                        <a:lnTo>
                          <a:pt x="9371" y="5681"/>
                        </a:lnTo>
                        <a:lnTo>
                          <a:pt x="9371" y="5169"/>
                        </a:lnTo>
                        <a:close/>
                        <a:moveTo>
                          <a:pt x="10941" y="5169"/>
                        </a:moveTo>
                        <a:lnTo>
                          <a:pt x="12229" y="5169"/>
                        </a:lnTo>
                        <a:lnTo>
                          <a:pt x="12229" y="5681"/>
                        </a:lnTo>
                        <a:lnTo>
                          <a:pt x="10941" y="5681"/>
                        </a:lnTo>
                        <a:lnTo>
                          <a:pt x="10941" y="5169"/>
                        </a:lnTo>
                        <a:close/>
                        <a:moveTo>
                          <a:pt x="12510" y="5169"/>
                        </a:moveTo>
                        <a:lnTo>
                          <a:pt x="13798" y="5169"/>
                        </a:lnTo>
                        <a:lnTo>
                          <a:pt x="13798" y="5681"/>
                        </a:lnTo>
                        <a:lnTo>
                          <a:pt x="12510" y="5681"/>
                        </a:lnTo>
                        <a:lnTo>
                          <a:pt x="12510" y="5169"/>
                        </a:lnTo>
                        <a:close/>
                        <a:moveTo>
                          <a:pt x="14075" y="5169"/>
                        </a:moveTo>
                        <a:lnTo>
                          <a:pt x="15363" y="5169"/>
                        </a:lnTo>
                        <a:lnTo>
                          <a:pt x="15363" y="5681"/>
                        </a:lnTo>
                        <a:lnTo>
                          <a:pt x="14075" y="5681"/>
                        </a:lnTo>
                        <a:lnTo>
                          <a:pt x="14075" y="5169"/>
                        </a:lnTo>
                        <a:close/>
                        <a:moveTo>
                          <a:pt x="15644" y="5169"/>
                        </a:moveTo>
                        <a:lnTo>
                          <a:pt x="16932" y="5169"/>
                        </a:lnTo>
                        <a:lnTo>
                          <a:pt x="16932" y="5681"/>
                        </a:lnTo>
                        <a:lnTo>
                          <a:pt x="15644" y="5681"/>
                        </a:lnTo>
                        <a:lnTo>
                          <a:pt x="15644" y="5169"/>
                        </a:lnTo>
                        <a:close/>
                        <a:moveTo>
                          <a:pt x="17213" y="5169"/>
                        </a:moveTo>
                        <a:lnTo>
                          <a:pt x="18501" y="5169"/>
                        </a:lnTo>
                        <a:lnTo>
                          <a:pt x="18501" y="5681"/>
                        </a:lnTo>
                        <a:lnTo>
                          <a:pt x="17213" y="5681"/>
                        </a:lnTo>
                        <a:lnTo>
                          <a:pt x="17213" y="5169"/>
                        </a:lnTo>
                        <a:close/>
                        <a:moveTo>
                          <a:pt x="18782" y="5169"/>
                        </a:moveTo>
                        <a:lnTo>
                          <a:pt x="20259" y="5169"/>
                        </a:lnTo>
                        <a:cubicBezTo>
                          <a:pt x="20273" y="5280"/>
                          <a:pt x="20281" y="5391"/>
                          <a:pt x="20281" y="5503"/>
                        </a:cubicBezTo>
                        <a:cubicBezTo>
                          <a:pt x="20281" y="5563"/>
                          <a:pt x="20276" y="5622"/>
                          <a:pt x="20273" y="5681"/>
                        </a:cubicBezTo>
                        <a:lnTo>
                          <a:pt x="18782" y="5681"/>
                        </a:lnTo>
                        <a:lnTo>
                          <a:pt x="18782" y="5169"/>
                        </a:lnTo>
                        <a:close/>
                        <a:moveTo>
                          <a:pt x="1336" y="5775"/>
                        </a:moveTo>
                        <a:lnTo>
                          <a:pt x="2818" y="5775"/>
                        </a:lnTo>
                        <a:lnTo>
                          <a:pt x="2818" y="6286"/>
                        </a:lnTo>
                        <a:lnTo>
                          <a:pt x="1437" y="6286"/>
                        </a:lnTo>
                        <a:cubicBezTo>
                          <a:pt x="1386" y="6119"/>
                          <a:pt x="1354" y="5948"/>
                          <a:pt x="1336" y="5775"/>
                        </a:cubicBezTo>
                        <a:close/>
                        <a:moveTo>
                          <a:pt x="3099" y="5775"/>
                        </a:moveTo>
                        <a:lnTo>
                          <a:pt x="4387" y="5775"/>
                        </a:lnTo>
                        <a:lnTo>
                          <a:pt x="4387" y="6286"/>
                        </a:lnTo>
                        <a:lnTo>
                          <a:pt x="3099" y="6286"/>
                        </a:lnTo>
                        <a:lnTo>
                          <a:pt x="3099" y="5775"/>
                        </a:lnTo>
                        <a:close/>
                        <a:moveTo>
                          <a:pt x="4668" y="5775"/>
                        </a:moveTo>
                        <a:lnTo>
                          <a:pt x="5956" y="5775"/>
                        </a:lnTo>
                        <a:lnTo>
                          <a:pt x="5956" y="6286"/>
                        </a:lnTo>
                        <a:lnTo>
                          <a:pt x="4668" y="6286"/>
                        </a:lnTo>
                        <a:lnTo>
                          <a:pt x="4668" y="5775"/>
                        </a:lnTo>
                        <a:close/>
                        <a:moveTo>
                          <a:pt x="6237" y="5775"/>
                        </a:moveTo>
                        <a:lnTo>
                          <a:pt x="7525" y="5775"/>
                        </a:lnTo>
                        <a:lnTo>
                          <a:pt x="7525" y="6286"/>
                        </a:lnTo>
                        <a:lnTo>
                          <a:pt x="6237" y="6286"/>
                        </a:lnTo>
                        <a:lnTo>
                          <a:pt x="6237" y="5775"/>
                        </a:lnTo>
                        <a:close/>
                        <a:moveTo>
                          <a:pt x="7802" y="5775"/>
                        </a:moveTo>
                        <a:lnTo>
                          <a:pt x="9090" y="5775"/>
                        </a:lnTo>
                        <a:lnTo>
                          <a:pt x="9090" y="6286"/>
                        </a:lnTo>
                        <a:lnTo>
                          <a:pt x="7802" y="6286"/>
                        </a:lnTo>
                        <a:lnTo>
                          <a:pt x="7802" y="5775"/>
                        </a:lnTo>
                        <a:close/>
                        <a:moveTo>
                          <a:pt x="9371" y="5775"/>
                        </a:moveTo>
                        <a:lnTo>
                          <a:pt x="10659" y="5775"/>
                        </a:lnTo>
                        <a:lnTo>
                          <a:pt x="10659" y="6286"/>
                        </a:lnTo>
                        <a:lnTo>
                          <a:pt x="9371" y="6286"/>
                        </a:lnTo>
                        <a:lnTo>
                          <a:pt x="9371" y="5775"/>
                        </a:lnTo>
                        <a:close/>
                        <a:moveTo>
                          <a:pt x="10941" y="5775"/>
                        </a:moveTo>
                        <a:lnTo>
                          <a:pt x="12229" y="5775"/>
                        </a:lnTo>
                        <a:lnTo>
                          <a:pt x="12229" y="6286"/>
                        </a:lnTo>
                        <a:lnTo>
                          <a:pt x="10941" y="6286"/>
                        </a:lnTo>
                        <a:lnTo>
                          <a:pt x="10941" y="5775"/>
                        </a:lnTo>
                        <a:close/>
                        <a:moveTo>
                          <a:pt x="12510" y="5775"/>
                        </a:moveTo>
                        <a:lnTo>
                          <a:pt x="13798" y="5775"/>
                        </a:lnTo>
                        <a:lnTo>
                          <a:pt x="13798" y="6286"/>
                        </a:lnTo>
                        <a:lnTo>
                          <a:pt x="12510" y="6286"/>
                        </a:lnTo>
                        <a:lnTo>
                          <a:pt x="12510" y="5775"/>
                        </a:lnTo>
                        <a:close/>
                        <a:moveTo>
                          <a:pt x="14075" y="5775"/>
                        </a:moveTo>
                        <a:lnTo>
                          <a:pt x="15363" y="5775"/>
                        </a:lnTo>
                        <a:lnTo>
                          <a:pt x="15363" y="6286"/>
                        </a:lnTo>
                        <a:lnTo>
                          <a:pt x="14075" y="6286"/>
                        </a:lnTo>
                        <a:lnTo>
                          <a:pt x="14075" y="5775"/>
                        </a:lnTo>
                        <a:close/>
                        <a:moveTo>
                          <a:pt x="15644" y="5775"/>
                        </a:moveTo>
                        <a:lnTo>
                          <a:pt x="16932" y="5775"/>
                        </a:lnTo>
                        <a:lnTo>
                          <a:pt x="16932" y="6286"/>
                        </a:lnTo>
                        <a:lnTo>
                          <a:pt x="15644" y="6286"/>
                        </a:lnTo>
                        <a:lnTo>
                          <a:pt x="15644" y="5775"/>
                        </a:lnTo>
                        <a:close/>
                        <a:moveTo>
                          <a:pt x="17213" y="5775"/>
                        </a:moveTo>
                        <a:lnTo>
                          <a:pt x="18501" y="5775"/>
                        </a:lnTo>
                        <a:lnTo>
                          <a:pt x="18501" y="6286"/>
                        </a:lnTo>
                        <a:lnTo>
                          <a:pt x="17213" y="6286"/>
                        </a:lnTo>
                        <a:lnTo>
                          <a:pt x="17213" y="5775"/>
                        </a:lnTo>
                        <a:close/>
                        <a:moveTo>
                          <a:pt x="18782" y="5775"/>
                        </a:moveTo>
                        <a:lnTo>
                          <a:pt x="20264" y="5775"/>
                        </a:lnTo>
                        <a:cubicBezTo>
                          <a:pt x="20246" y="5948"/>
                          <a:pt x="20214" y="6119"/>
                          <a:pt x="20163" y="6286"/>
                        </a:cubicBezTo>
                        <a:lnTo>
                          <a:pt x="18782" y="6286"/>
                        </a:lnTo>
                        <a:lnTo>
                          <a:pt x="18782" y="5775"/>
                        </a:lnTo>
                        <a:close/>
                        <a:moveTo>
                          <a:pt x="1473" y="6381"/>
                        </a:moveTo>
                        <a:lnTo>
                          <a:pt x="2818" y="6381"/>
                        </a:lnTo>
                        <a:lnTo>
                          <a:pt x="2818" y="6892"/>
                        </a:lnTo>
                        <a:lnTo>
                          <a:pt x="1701" y="6892"/>
                        </a:lnTo>
                        <a:cubicBezTo>
                          <a:pt x="1608" y="6725"/>
                          <a:pt x="1532" y="6555"/>
                          <a:pt x="1473" y="6381"/>
                        </a:cubicBezTo>
                        <a:close/>
                        <a:moveTo>
                          <a:pt x="3099" y="6381"/>
                        </a:moveTo>
                        <a:lnTo>
                          <a:pt x="4387" y="6381"/>
                        </a:lnTo>
                        <a:lnTo>
                          <a:pt x="4387" y="6892"/>
                        </a:lnTo>
                        <a:lnTo>
                          <a:pt x="3099" y="6892"/>
                        </a:lnTo>
                        <a:lnTo>
                          <a:pt x="3099" y="6381"/>
                        </a:lnTo>
                        <a:close/>
                        <a:moveTo>
                          <a:pt x="4668" y="6381"/>
                        </a:moveTo>
                        <a:lnTo>
                          <a:pt x="5956" y="6381"/>
                        </a:lnTo>
                        <a:lnTo>
                          <a:pt x="5956" y="6892"/>
                        </a:lnTo>
                        <a:lnTo>
                          <a:pt x="4668" y="6892"/>
                        </a:lnTo>
                        <a:lnTo>
                          <a:pt x="4668" y="6381"/>
                        </a:lnTo>
                        <a:close/>
                        <a:moveTo>
                          <a:pt x="6237" y="6381"/>
                        </a:moveTo>
                        <a:lnTo>
                          <a:pt x="7525" y="6381"/>
                        </a:lnTo>
                        <a:lnTo>
                          <a:pt x="7525" y="6892"/>
                        </a:lnTo>
                        <a:lnTo>
                          <a:pt x="6237" y="6892"/>
                        </a:lnTo>
                        <a:lnTo>
                          <a:pt x="6237" y="6381"/>
                        </a:lnTo>
                        <a:close/>
                        <a:moveTo>
                          <a:pt x="7802" y="6381"/>
                        </a:moveTo>
                        <a:lnTo>
                          <a:pt x="9090" y="6381"/>
                        </a:lnTo>
                        <a:lnTo>
                          <a:pt x="9090" y="6892"/>
                        </a:lnTo>
                        <a:lnTo>
                          <a:pt x="7802" y="6892"/>
                        </a:lnTo>
                        <a:lnTo>
                          <a:pt x="7802" y="6381"/>
                        </a:lnTo>
                        <a:close/>
                        <a:moveTo>
                          <a:pt x="9371" y="6381"/>
                        </a:moveTo>
                        <a:lnTo>
                          <a:pt x="10659" y="6381"/>
                        </a:lnTo>
                        <a:lnTo>
                          <a:pt x="10659" y="6892"/>
                        </a:lnTo>
                        <a:lnTo>
                          <a:pt x="9371" y="6892"/>
                        </a:lnTo>
                        <a:lnTo>
                          <a:pt x="9371" y="6381"/>
                        </a:lnTo>
                        <a:close/>
                        <a:moveTo>
                          <a:pt x="10941" y="6381"/>
                        </a:moveTo>
                        <a:lnTo>
                          <a:pt x="12229" y="6381"/>
                        </a:lnTo>
                        <a:lnTo>
                          <a:pt x="12229" y="6892"/>
                        </a:lnTo>
                        <a:lnTo>
                          <a:pt x="10941" y="6892"/>
                        </a:lnTo>
                        <a:lnTo>
                          <a:pt x="10941" y="6381"/>
                        </a:lnTo>
                        <a:close/>
                        <a:moveTo>
                          <a:pt x="12510" y="6381"/>
                        </a:moveTo>
                        <a:lnTo>
                          <a:pt x="13798" y="6381"/>
                        </a:lnTo>
                        <a:lnTo>
                          <a:pt x="13798" y="6892"/>
                        </a:lnTo>
                        <a:lnTo>
                          <a:pt x="12510" y="6892"/>
                        </a:lnTo>
                        <a:lnTo>
                          <a:pt x="12510" y="6381"/>
                        </a:lnTo>
                        <a:close/>
                        <a:moveTo>
                          <a:pt x="14075" y="6381"/>
                        </a:moveTo>
                        <a:lnTo>
                          <a:pt x="15363" y="6381"/>
                        </a:lnTo>
                        <a:lnTo>
                          <a:pt x="15363" y="6892"/>
                        </a:lnTo>
                        <a:lnTo>
                          <a:pt x="14075" y="6892"/>
                        </a:lnTo>
                        <a:lnTo>
                          <a:pt x="14075" y="6381"/>
                        </a:lnTo>
                        <a:close/>
                        <a:moveTo>
                          <a:pt x="15644" y="6381"/>
                        </a:moveTo>
                        <a:lnTo>
                          <a:pt x="16932" y="6381"/>
                        </a:lnTo>
                        <a:lnTo>
                          <a:pt x="16932" y="6892"/>
                        </a:lnTo>
                        <a:lnTo>
                          <a:pt x="15644" y="6892"/>
                        </a:lnTo>
                        <a:lnTo>
                          <a:pt x="15644" y="6381"/>
                        </a:lnTo>
                        <a:close/>
                        <a:moveTo>
                          <a:pt x="17213" y="6381"/>
                        </a:moveTo>
                        <a:lnTo>
                          <a:pt x="18501" y="6381"/>
                        </a:lnTo>
                        <a:lnTo>
                          <a:pt x="18501" y="6892"/>
                        </a:lnTo>
                        <a:lnTo>
                          <a:pt x="17213" y="6892"/>
                        </a:lnTo>
                        <a:lnTo>
                          <a:pt x="17213" y="6381"/>
                        </a:lnTo>
                        <a:close/>
                        <a:moveTo>
                          <a:pt x="18782" y="6381"/>
                        </a:moveTo>
                        <a:lnTo>
                          <a:pt x="20132" y="6381"/>
                        </a:lnTo>
                        <a:cubicBezTo>
                          <a:pt x="20072" y="6555"/>
                          <a:pt x="19996" y="6725"/>
                          <a:pt x="19903" y="6892"/>
                        </a:cubicBezTo>
                        <a:lnTo>
                          <a:pt x="18782" y="6892"/>
                        </a:lnTo>
                        <a:lnTo>
                          <a:pt x="18782" y="6381"/>
                        </a:lnTo>
                        <a:close/>
                        <a:moveTo>
                          <a:pt x="1754" y="6987"/>
                        </a:moveTo>
                        <a:lnTo>
                          <a:pt x="2818" y="6987"/>
                        </a:lnTo>
                        <a:lnTo>
                          <a:pt x="2818" y="7498"/>
                        </a:lnTo>
                        <a:lnTo>
                          <a:pt x="2123" y="7498"/>
                        </a:lnTo>
                        <a:cubicBezTo>
                          <a:pt x="1983" y="7332"/>
                          <a:pt x="1859" y="7161"/>
                          <a:pt x="1754" y="6987"/>
                        </a:cubicBezTo>
                        <a:close/>
                        <a:moveTo>
                          <a:pt x="3099" y="6987"/>
                        </a:moveTo>
                        <a:lnTo>
                          <a:pt x="4387" y="6987"/>
                        </a:lnTo>
                        <a:lnTo>
                          <a:pt x="4387" y="7498"/>
                        </a:lnTo>
                        <a:lnTo>
                          <a:pt x="3099" y="7498"/>
                        </a:lnTo>
                        <a:lnTo>
                          <a:pt x="3099" y="6987"/>
                        </a:lnTo>
                        <a:close/>
                        <a:moveTo>
                          <a:pt x="4668" y="6987"/>
                        </a:moveTo>
                        <a:lnTo>
                          <a:pt x="5956" y="6987"/>
                        </a:lnTo>
                        <a:lnTo>
                          <a:pt x="5956" y="7498"/>
                        </a:lnTo>
                        <a:lnTo>
                          <a:pt x="4668" y="7498"/>
                        </a:lnTo>
                        <a:lnTo>
                          <a:pt x="4668" y="6987"/>
                        </a:lnTo>
                        <a:close/>
                        <a:moveTo>
                          <a:pt x="6237" y="6987"/>
                        </a:moveTo>
                        <a:lnTo>
                          <a:pt x="7525" y="6987"/>
                        </a:lnTo>
                        <a:lnTo>
                          <a:pt x="7525" y="7498"/>
                        </a:lnTo>
                        <a:lnTo>
                          <a:pt x="6237" y="7498"/>
                        </a:lnTo>
                        <a:lnTo>
                          <a:pt x="6237" y="6987"/>
                        </a:lnTo>
                        <a:close/>
                        <a:moveTo>
                          <a:pt x="7802" y="6987"/>
                        </a:moveTo>
                        <a:lnTo>
                          <a:pt x="9090" y="6987"/>
                        </a:lnTo>
                        <a:lnTo>
                          <a:pt x="9090" y="7498"/>
                        </a:lnTo>
                        <a:lnTo>
                          <a:pt x="7802" y="7498"/>
                        </a:lnTo>
                        <a:lnTo>
                          <a:pt x="7802" y="6987"/>
                        </a:lnTo>
                        <a:close/>
                        <a:moveTo>
                          <a:pt x="9371" y="6987"/>
                        </a:moveTo>
                        <a:lnTo>
                          <a:pt x="10659" y="6987"/>
                        </a:lnTo>
                        <a:lnTo>
                          <a:pt x="10659" y="7498"/>
                        </a:lnTo>
                        <a:lnTo>
                          <a:pt x="9371" y="7498"/>
                        </a:lnTo>
                        <a:lnTo>
                          <a:pt x="9371" y="6987"/>
                        </a:lnTo>
                        <a:close/>
                        <a:moveTo>
                          <a:pt x="10941" y="6987"/>
                        </a:moveTo>
                        <a:lnTo>
                          <a:pt x="12229" y="6987"/>
                        </a:lnTo>
                        <a:lnTo>
                          <a:pt x="12229" y="7498"/>
                        </a:lnTo>
                        <a:lnTo>
                          <a:pt x="10941" y="7498"/>
                        </a:lnTo>
                        <a:lnTo>
                          <a:pt x="10941" y="6987"/>
                        </a:lnTo>
                        <a:close/>
                        <a:moveTo>
                          <a:pt x="12510" y="6987"/>
                        </a:moveTo>
                        <a:lnTo>
                          <a:pt x="13798" y="6987"/>
                        </a:lnTo>
                        <a:lnTo>
                          <a:pt x="13798" y="7498"/>
                        </a:lnTo>
                        <a:lnTo>
                          <a:pt x="12510" y="7498"/>
                        </a:lnTo>
                        <a:lnTo>
                          <a:pt x="12510" y="6987"/>
                        </a:lnTo>
                        <a:close/>
                        <a:moveTo>
                          <a:pt x="14075" y="6987"/>
                        </a:moveTo>
                        <a:lnTo>
                          <a:pt x="15363" y="6987"/>
                        </a:lnTo>
                        <a:lnTo>
                          <a:pt x="15363" y="7498"/>
                        </a:lnTo>
                        <a:lnTo>
                          <a:pt x="14075" y="7498"/>
                        </a:lnTo>
                        <a:lnTo>
                          <a:pt x="14075" y="6987"/>
                        </a:lnTo>
                        <a:close/>
                        <a:moveTo>
                          <a:pt x="15644" y="6987"/>
                        </a:moveTo>
                        <a:lnTo>
                          <a:pt x="16932" y="6987"/>
                        </a:lnTo>
                        <a:lnTo>
                          <a:pt x="16932" y="7498"/>
                        </a:lnTo>
                        <a:lnTo>
                          <a:pt x="15644" y="7498"/>
                        </a:lnTo>
                        <a:lnTo>
                          <a:pt x="15644" y="6987"/>
                        </a:lnTo>
                        <a:close/>
                        <a:moveTo>
                          <a:pt x="17213" y="6987"/>
                        </a:moveTo>
                        <a:lnTo>
                          <a:pt x="18501" y="6987"/>
                        </a:lnTo>
                        <a:lnTo>
                          <a:pt x="18501" y="7498"/>
                        </a:lnTo>
                        <a:lnTo>
                          <a:pt x="17213" y="7498"/>
                        </a:lnTo>
                        <a:lnTo>
                          <a:pt x="17213" y="6987"/>
                        </a:lnTo>
                        <a:close/>
                        <a:moveTo>
                          <a:pt x="18782" y="6987"/>
                        </a:moveTo>
                        <a:lnTo>
                          <a:pt x="19846" y="6987"/>
                        </a:lnTo>
                        <a:cubicBezTo>
                          <a:pt x="19741" y="7161"/>
                          <a:pt x="19617" y="7332"/>
                          <a:pt x="19477" y="7498"/>
                        </a:cubicBezTo>
                        <a:lnTo>
                          <a:pt x="18782" y="7498"/>
                        </a:lnTo>
                        <a:lnTo>
                          <a:pt x="18782" y="6987"/>
                        </a:lnTo>
                        <a:close/>
                        <a:moveTo>
                          <a:pt x="2207" y="7593"/>
                        </a:moveTo>
                        <a:lnTo>
                          <a:pt x="2818" y="7593"/>
                        </a:lnTo>
                        <a:lnTo>
                          <a:pt x="2818" y="8104"/>
                        </a:lnTo>
                        <a:lnTo>
                          <a:pt x="2730" y="8104"/>
                        </a:lnTo>
                        <a:cubicBezTo>
                          <a:pt x="2536" y="7940"/>
                          <a:pt x="2364" y="7769"/>
                          <a:pt x="2207" y="7593"/>
                        </a:cubicBezTo>
                        <a:close/>
                        <a:moveTo>
                          <a:pt x="3099" y="7593"/>
                        </a:moveTo>
                        <a:lnTo>
                          <a:pt x="4387" y="7593"/>
                        </a:lnTo>
                        <a:lnTo>
                          <a:pt x="4387" y="8104"/>
                        </a:lnTo>
                        <a:lnTo>
                          <a:pt x="3099" y="8104"/>
                        </a:lnTo>
                        <a:lnTo>
                          <a:pt x="3099" y="7593"/>
                        </a:lnTo>
                        <a:close/>
                        <a:moveTo>
                          <a:pt x="4668" y="7593"/>
                        </a:moveTo>
                        <a:lnTo>
                          <a:pt x="5956" y="7593"/>
                        </a:lnTo>
                        <a:lnTo>
                          <a:pt x="5956" y="8104"/>
                        </a:lnTo>
                        <a:lnTo>
                          <a:pt x="4668" y="8104"/>
                        </a:lnTo>
                        <a:lnTo>
                          <a:pt x="4668" y="7593"/>
                        </a:lnTo>
                        <a:close/>
                        <a:moveTo>
                          <a:pt x="6237" y="7593"/>
                        </a:moveTo>
                        <a:lnTo>
                          <a:pt x="7525" y="7593"/>
                        </a:lnTo>
                        <a:lnTo>
                          <a:pt x="7525" y="8104"/>
                        </a:lnTo>
                        <a:lnTo>
                          <a:pt x="6237" y="8104"/>
                        </a:lnTo>
                        <a:lnTo>
                          <a:pt x="6237" y="7593"/>
                        </a:lnTo>
                        <a:close/>
                        <a:moveTo>
                          <a:pt x="7802" y="7593"/>
                        </a:moveTo>
                        <a:lnTo>
                          <a:pt x="9090" y="7593"/>
                        </a:lnTo>
                        <a:lnTo>
                          <a:pt x="9090" y="8104"/>
                        </a:lnTo>
                        <a:lnTo>
                          <a:pt x="7802" y="8104"/>
                        </a:lnTo>
                        <a:lnTo>
                          <a:pt x="7802" y="7593"/>
                        </a:lnTo>
                        <a:close/>
                        <a:moveTo>
                          <a:pt x="9371" y="7593"/>
                        </a:moveTo>
                        <a:lnTo>
                          <a:pt x="10659" y="7593"/>
                        </a:lnTo>
                        <a:lnTo>
                          <a:pt x="10659" y="8104"/>
                        </a:lnTo>
                        <a:lnTo>
                          <a:pt x="9371" y="8104"/>
                        </a:lnTo>
                        <a:lnTo>
                          <a:pt x="9371" y="7593"/>
                        </a:lnTo>
                        <a:close/>
                        <a:moveTo>
                          <a:pt x="10941" y="7593"/>
                        </a:moveTo>
                        <a:lnTo>
                          <a:pt x="12229" y="7593"/>
                        </a:lnTo>
                        <a:lnTo>
                          <a:pt x="12229" y="8104"/>
                        </a:lnTo>
                        <a:lnTo>
                          <a:pt x="10941" y="8104"/>
                        </a:lnTo>
                        <a:lnTo>
                          <a:pt x="10941" y="7593"/>
                        </a:lnTo>
                        <a:close/>
                        <a:moveTo>
                          <a:pt x="12510" y="7593"/>
                        </a:moveTo>
                        <a:lnTo>
                          <a:pt x="13798" y="7593"/>
                        </a:lnTo>
                        <a:lnTo>
                          <a:pt x="13798" y="8104"/>
                        </a:lnTo>
                        <a:lnTo>
                          <a:pt x="12510" y="8104"/>
                        </a:lnTo>
                        <a:lnTo>
                          <a:pt x="12510" y="7593"/>
                        </a:lnTo>
                        <a:close/>
                        <a:moveTo>
                          <a:pt x="14075" y="7593"/>
                        </a:moveTo>
                        <a:lnTo>
                          <a:pt x="15363" y="7593"/>
                        </a:lnTo>
                        <a:lnTo>
                          <a:pt x="15363" y="8104"/>
                        </a:lnTo>
                        <a:lnTo>
                          <a:pt x="14075" y="8104"/>
                        </a:lnTo>
                        <a:lnTo>
                          <a:pt x="14075" y="7593"/>
                        </a:lnTo>
                        <a:close/>
                        <a:moveTo>
                          <a:pt x="15644" y="7593"/>
                        </a:moveTo>
                        <a:lnTo>
                          <a:pt x="16932" y="7593"/>
                        </a:lnTo>
                        <a:lnTo>
                          <a:pt x="16932" y="8104"/>
                        </a:lnTo>
                        <a:lnTo>
                          <a:pt x="15644" y="8104"/>
                        </a:lnTo>
                        <a:lnTo>
                          <a:pt x="15644" y="7593"/>
                        </a:lnTo>
                        <a:close/>
                        <a:moveTo>
                          <a:pt x="17213" y="7593"/>
                        </a:moveTo>
                        <a:lnTo>
                          <a:pt x="18501" y="7593"/>
                        </a:lnTo>
                        <a:lnTo>
                          <a:pt x="18501" y="8104"/>
                        </a:lnTo>
                        <a:lnTo>
                          <a:pt x="17213" y="8104"/>
                        </a:lnTo>
                        <a:lnTo>
                          <a:pt x="17213" y="7593"/>
                        </a:lnTo>
                        <a:close/>
                        <a:moveTo>
                          <a:pt x="18782" y="7593"/>
                        </a:moveTo>
                        <a:lnTo>
                          <a:pt x="19398" y="7593"/>
                        </a:lnTo>
                        <a:cubicBezTo>
                          <a:pt x="19241" y="7769"/>
                          <a:pt x="19064" y="7940"/>
                          <a:pt x="18870" y="8104"/>
                        </a:cubicBezTo>
                        <a:lnTo>
                          <a:pt x="18782" y="8104"/>
                        </a:lnTo>
                        <a:lnTo>
                          <a:pt x="18782" y="7593"/>
                        </a:lnTo>
                        <a:close/>
                        <a:moveTo>
                          <a:pt x="3099" y="8199"/>
                        </a:moveTo>
                        <a:lnTo>
                          <a:pt x="4387" y="8199"/>
                        </a:lnTo>
                        <a:lnTo>
                          <a:pt x="4387" y="8710"/>
                        </a:lnTo>
                        <a:lnTo>
                          <a:pt x="3574" y="8710"/>
                        </a:lnTo>
                        <a:cubicBezTo>
                          <a:pt x="3407" y="8607"/>
                          <a:pt x="3249" y="8500"/>
                          <a:pt x="3099" y="8391"/>
                        </a:cubicBezTo>
                        <a:lnTo>
                          <a:pt x="3099" y="8199"/>
                        </a:lnTo>
                        <a:close/>
                        <a:moveTo>
                          <a:pt x="4668" y="8199"/>
                        </a:moveTo>
                        <a:lnTo>
                          <a:pt x="5956" y="8199"/>
                        </a:lnTo>
                        <a:lnTo>
                          <a:pt x="5956" y="8710"/>
                        </a:lnTo>
                        <a:lnTo>
                          <a:pt x="4668" y="8710"/>
                        </a:lnTo>
                        <a:lnTo>
                          <a:pt x="4668" y="8199"/>
                        </a:lnTo>
                        <a:close/>
                        <a:moveTo>
                          <a:pt x="6237" y="8199"/>
                        </a:moveTo>
                        <a:lnTo>
                          <a:pt x="7525" y="8199"/>
                        </a:lnTo>
                        <a:lnTo>
                          <a:pt x="7525" y="8710"/>
                        </a:lnTo>
                        <a:lnTo>
                          <a:pt x="6237" y="8710"/>
                        </a:lnTo>
                        <a:lnTo>
                          <a:pt x="6237" y="8199"/>
                        </a:lnTo>
                        <a:close/>
                        <a:moveTo>
                          <a:pt x="7802" y="8199"/>
                        </a:moveTo>
                        <a:lnTo>
                          <a:pt x="9090" y="8199"/>
                        </a:lnTo>
                        <a:lnTo>
                          <a:pt x="9090" y="8710"/>
                        </a:lnTo>
                        <a:lnTo>
                          <a:pt x="7802" y="8710"/>
                        </a:lnTo>
                        <a:lnTo>
                          <a:pt x="7802" y="8199"/>
                        </a:lnTo>
                        <a:close/>
                        <a:moveTo>
                          <a:pt x="9371" y="8199"/>
                        </a:moveTo>
                        <a:lnTo>
                          <a:pt x="10659" y="8199"/>
                        </a:lnTo>
                        <a:lnTo>
                          <a:pt x="10659" y="8710"/>
                        </a:lnTo>
                        <a:lnTo>
                          <a:pt x="9371" y="8710"/>
                        </a:lnTo>
                        <a:lnTo>
                          <a:pt x="9371" y="8199"/>
                        </a:lnTo>
                        <a:close/>
                        <a:moveTo>
                          <a:pt x="10941" y="8199"/>
                        </a:moveTo>
                        <a:lnTo>
                          <a:pt x="12229" y="8199"/>
                        </a:lnTo>
                        <a:lnTo>
                          <a:pt x="12229" y="8710"/>
                        </a:lnTo>
                        <a:lnTo>
                          <a:pt x="10941" y="8710"/>
                        </a:lnTo>
                        <a:lnTo>
                          <a:pt x="10941" y="8199"/>
                        </a:lnTo>
                        <a:close/>
                        <a:moveTo>
                          <a:pt x="12510" y="8199"/>
                        </a:moveTo>
                        <a:lnTo>
                          <a:pt x="13798" y="8199"/>
                        </a:lnTo>
                        <a:lnTo>
                          <a:pt x="13798" y="8710"/>
                        </a:lnTo>
                        <a:lnTo>
                          <a:pt x="12510" y="8710"/>
                        </a:lnTo>
                        <a:lnTo>
                          <a:pt x="12510" y="8199"/>
                        </a:lnTo>
                        <a:close/>
                        <a:moveTo>
                          <a:pt x="14075" y="8199"/>
                        </a:moveTo>
                        <a:lnTo>
                          <a:pt x="15363" y="8199"/>
                        </a:lnTo>
                        <a:lnTo>
                          <a:pt x="15363" y="8710"/>
                        </a:lnTo>
                        <a:lnTo>
                          <a:pt x="14075" y="8710"/>
                        </a:lnTo>
                        <a:lnTo>
                          <a:pt x="14075" y="8199"/>
                        </a:lnTo>
                        <a:close/>
                        <a:moveTo>
                          <a:pt x="15644" y="8199"/>
                        </a:moveTo>
                        <a:lnTo>
                          <a:pt x="16932" y="8199"/>
                        </a:lnTo>
                        <a:lnTo>
                          <a:pt x="16932" y="8710"/>
                        </a:lnTo>
                        <a:lnTo>
                          <a:pt x="15644" y="8710"/>
                        </a:lnTo>
                        <a:lnTo>
                          <a:pt x="15644" y="8199"/>
                        </a:lnTo>
                        <a:close/>
                        <a:moveTo>
                          <a:pt x="17213" y="8199"/>
                        </a:moveTo>
                        <a:lnTo>
                          <a:pt x="18501" y="8199"/>
                        </a:lnTo>
                        <a:lnTo>
                          <a:pt x="18501" y="8393"/>
                        </a:lnTo>
                        <a:cubicBezTo>
                          <a:pt x="18351" y="8502"/>
                          <a:pt x="18192" y="8608"/>
                          <a:pt x="18026" y="8710"/>
                        </a:cubicBezTo>
                        <a:lnTo>
                          <a:pt x="17213" y="8710"/>
                        </a:lnTo>
                        <a:lnTo>
                          <a:pt x="17213" y="8199"/>
                        </a:lnTo>
                        <a:close/>
                        <a:moveTo>
                          <a:pt x="3736" y="8804"/>
                        </a:moveTo>
                        <a:lnTo>
                          <a:pt x="4387" y="8804"/>
                        </a:lnTo>
                        <a:lnTo>
                          <a:pt x="4387" y="9154"/>
                        </a:lnTo>
                        <a:cubicBezTo>
                          <a:pt x="4338" y="9130"/>
                          <a:pt x="4289" y="9107"/>
                          <a:pt x="4242" y="9083"/>
                        </a:cubicBezTo>
                        <a:cubicBezTo>
                          <a:pt x="4239" y="9081"/>
                          <a:pt x="4238" y="9080"/>
                          <a:pt x="4237" y="9079"/>
                        </a:cubicBezTo>
                        <a:cubicBezTo>
                          <a:pt x="4062" y="8992"/>
                          <a:pt x="3898" y="8899"/>
                          <a:pt x="3736" y="8804"/>
                        </a:cubicBezTo>
                        <a:close/>
                        <a:moveTo>
                          <a:pt x="4668" y="8804"/>
                        </a:moveTo>
                        <a:lnTo>
                          <a:pt x="5956" y="8804"/>
                        </a:lnTo>
                        <a:lnTo>
                          <a:pt x="5956" y="9316"/>
                        </a:lnTo>
                        <a:lnTo>
                          <a:pt x="4743" y="9316"/>
                        </a:lnTo>
                        <a:cubicBezTo>
                          <a:pt x="4718" y="9305"/>
                          <a:pt x="4693" y="9293"/>
                          <a:pt x="4668" y="9282"/>
                        </a:cubicBezTo>
                        <a:lnTo>
                          <a:pt x="4668" y="8804"/>
                        </a:lnTo>
                        <a:close/>
                        <a:moveTo>
                          <a:pt x="6237" y="8804"/>
                        </a:moveTo>
                        <a:lnTo>
                          <a:pt x="7525" y="8804"/>
                        </a:lnTo>
                        <a:lnTo>
                          <a:pt x="7525" y="9316"/>
                        </a:lnTo>
                        <a:lnTo>
                          <a:pt x="6237" y="9316"/>
                        </a:lnTo>
                        <a:lnTo>
                          <a:pt x="6237" y="8804"/>
                        </a:lnTo>
                        <a:close/>
                        <a:moveTo>
                          <a:pt x="7802" y="8804"/>
                        </a:moveTo>
                        <a:lnTo>
                          <a:pt x="9090" y="8804"/>
                        </a:lnTo>
                        <a:lnTo>
                          <a:pt x="9090" y="9316"/>
                        </a:lnTo>
                        <a:lnTo>
                          <a:pt x="7802" y="9316"/>
                        </a:lnTo>
                        <a:lnTo>
                          <a:pt x="7802" y="8804"/>
                        </a:lnTo>
                        <a:close/>
                        <a:moveTo>
                          <a:pt x="9371" y="8804"/>
                        </a:moveTo>
                        <a:lnTo>
                          <a:pt x="10659" y="8804"/>
                        </a:lnTo>
                        <a:lnTo>
                          <a:pt x="10659" y="9316"/>
                        </a:lnTo>
                        <a:lnTo>
                          <a:pt x="9371" y="9316"/>
                        </a:lnTo>
                        <a:lnTo>
                          <a:pt x="9371" y="8804"/>
                        </a:lnTo>
                        <a:close/>
                        <a:moveTo>
                          <a:pt x="10941" y="8804"/>
                        </a:moveTo>
                        <a:lnTo>
                          <a:pt x="12229" y="8804"/>
                        </a:lnTo>
                        <a:lnTo>
                          <a:pt x="12229" y="9316"/>
                        </a:lnTo>
                        <a:lnTo>
                          <a:pt x="10941" y="9316"/>
                        </a:lnTo>
                        <a:lnTo>
                          <a:pt x="10941" y="8804"/>
                        </a:lnTo>
                        <a:close/>
                        <a:moveTo>
                          <a:pt x="12510" y="8804"/>
                        </a:moveTo>
                        <a:lnTo>
                          <a:pt x="13798" y="8804"/>
                        </a:lnTo>
                        <a:lnTo>
                          <a:pt x="13798" y="9316"/>
                        </a:lnTo>
                        <a:lnTo>
                          <a:pt x="12510" y="9316"/>
                        </a:lnTo>
                        <a:lnTo>
                          <a:pt x="12510" y="8804"/>
                        </a:lnTo>
                        <a:close/>
                        <a:moveTo>
                          <a:pt x="14075" y="8804"/>
                        </a:moveTo>
                        <a:lnTo>
                          <a:pt x="15363" y="8804"/>
                        </a:lnTo>
                        <a:lnTo>
                          <a:pt x="15363" y="9316"/>
                        </a:lnTo>
                        <a:lnTo>
                          <a:pt x="14075" y="9316"/>
                        </a:lnTo>
                        <a:lnTo>
                          <a:pt x="14075" y="8804"/>
                        </a:lnTo>
                        <a:close/>
                        <a:moveTo>
                          <a:pt x="15644" y="8804"/>
                        </a:moveTo>
                        <a:lnTo>
                          <a:pt x="16932" y="8804"/>
                        </a:lnTo>
                        <a:lnTo>
                          <a:pt x="16932" y="9284"/>
                        </a:lnTo>
                        <a:cubicBezTo>
                          <a:pt x="16907" y="9295"/>
                          <a:pt x="16882" y="9305"/>
                          <a:pt x="16857" y="9316"/>
                        </a:cubicBezTo>
                        <a:lnTo>
                          <a:pt x="15644" y="9316"/>
                        </a:lnTo>
                        <a:lnTo>
                          <a:pt x="15644" y="8804"/>
                        </a:lnTo>
                        <a:close/>
                        <a:moveTo>
                          <a:pt x="17213" y="8804"/>
                        </a:moveTo>
                        <a:lnTo>
                          <a:pt x="17868" y="8804"/>
                        </a:lnTo>
                        <a:cubicBezTo>
                          <a:pt x="17660" y="8926"/>
                          <a:pt x="17443" y="9043"/>
                          <a:pt x="17213" y="9154"/>
                        </a:cubicBezTo>
                        <a:lnTo>
                          <a:pt x="17213" y="8804"/>
                        </a:lnTo>
                        <a:close/>
                        <a:moveTo>
                          <a:pt x="4967" y="9410"/>
                        </a:moveTo>
                        <a:lnTo>
                          <a:pt x="5956" y="9410"/>
                        </a:lnTo>
                        <a:lnTo>
                          <a:pt x="5956" y="9766"/>
                        </a:lnTo>
                        <a:cubicBezTo>
                          <a:pt x="5612" y="9659"/>
                          <a:pt x="5281" y="9539"/>
                          <a:pt x="4967" y="9410"/>
                        </a:cubicBezTo>
                        <a:close/>
                        <a:moveTo>
                          <a:pt x="6237" y="9410"/>
                        </a:moveTo>
                        <a:lnTo>
                          <a:pt x="7525" y="9410"/>
                        </a:lnTo>
                        <a:lnTo>
                          <a:pt x="7525" y="10158"/>
                        </a:lnTo>
                        <a:cubicBezTo>
                          <a:pt x="7079" y="10072"/>
                          <a:pt x="6649" y="9970"/>
                          <a:pt x="6237" y="9851"/>
                        </a:cubicBezTo>
                        <a:lnTo>
                          <a:pt x="6237" y="9410"/>
                        </a:lnTo>
                        <a:close/>
                        <a:moveTo>
                          <a:pt x="7802" y="9410"/>
                        </a:moveTo>
                        <a:lnTo>
                          <a:pt x="9090" y="9410"/>
                        </a:lnTo>
                        <a:lnTo>
                          <a:pt x="9090" y="10382"/>
                        </a:lnTo>
                        <a:cubicBezTo>
                          <a:pt x="8649" y="10340"/>
                          <a:pt x="8220" y="10283"/>
                          <a:pt x="7802" y="10210"/>
                        </a:cubicBezTo>
                        <a:lnTo>
                          <a:pt x="7802" y="9410"/>
                        </a:lnTo>
                        <a:close/>
                        <a:moveTo>
                          <a:pt x="9371" y="9410"/>
                        </a:moveTo>
                        <a:lnTo>
                          <a:pt x="10659" y="9410"/>
                        </a:lnTo>
                        <a:lnTo>
                          <a:pt x="10659" y="10463"/>
                        </a:lnTo>
                        <a:cubicBezTo>
                          <a:pt x="10222" y="10460"/>
                          <a:pt x="9792" y="10441"/>
                          <a:pt x="9371" y="10408"/>
                        </a:cubicBezTo>
                        <a:lnTo>
                          <a:pt x="9371" y="9410"/>
                        </a:lnTo>
                        <a:close/>
                        <a:moveTo>
                          <a:pt x="10941" y="9410"/>
                        </a:moveTo>
                        <a:lnTo>
                          <a:pt x="12229" y="9410"/>
                        </a:lnTo>
                        <a:lnTo>
                          <a:pt x="12229" y="10408"/>
                        </a:lnTo>
                        <a:cubicBezTo>
                          <a:pt x="11808" y="10441"/>
                          <a:pt x="11378" y="10460"/>
                          <a:pt x="10941" y="10463"/>
                        </a:cubicBezTo>
                        <a:lnTo>
                          <a:pt x="10941" y="9410"/>
                        </a:lnTo>
                        <a:close/>
                        <a:moveTo>
                          <a:pt x="12510" y="9410"/>
                        </a:moveTo>
                        <a:lnTo>
                          <a:pt x="13798" y="9410"/>
                        </a:lnTo>
                        <a:lnTo>
                          <a:pt x="13798" y="10210"/>
                        </a:lnTo>
                        <a:cubicBezTo>
                          <a:pt x="13380" y="10283"/>
                          <a:pt x="12951" y="10342"/>
                          <a:pt x="12510" y="10384"/>
                        </a:cubicBezTo>
                        <a:lnTo>
                          <a:pt x="12510" y="9410"/>
                        </a:lnTo>
                        <a:close/>
                        <a:moveTo>
                          <a:pt x="14075" y="9410"/>
                        </a:moveTo>
                        <a:lnTo>
                          <a:pt x="15363" y="9410"/>
                        </a:lnTo>
                        <a:lnTo>
                          <a:pt x="15363" y="9851"/>
                        </a:lnTo>
                        <a:cubicBezTo>
                          <a:pt x="14951" y="9970"/>
                          <a:pt x="14521" y="10072"/>
                          <a:pt x="14075" y="10158"/>
                        </a:cubicBezTo>
                        <a:lnTo>
                          <a:pt x="14075" y="9410"/>
                        </a:lnTo>
                        <a:close/>
                        <a:moveTo>
                          <a:pt x="15644" y="9410"/>
                        </a:moveTo>
                        <a:lnTo>
                          <a:pt x="16633" y="9410"/>
                        </a:lnTo>
                        <a:cubicBezTo>
                          <a:pt x="16318" y="9539"/>
                          <a:pt x="15988" y="9659"/>
                          <a:pt x="15644" y="9766"/>
                        </a:cubicBezTo>
                        <a:lnTo>
                          <a:pt x="15644" y="9410"/>
                        </a:lnTo>
                        <a:close/>
                        <a:moveTo>
                          <a:pt x="7881" y="10851"/>
                        </a:moveTo>
                        <a:cubicBezTo>
                          <a:pt x="7988" y="10840"/>
                          <a:pt x="8107" y="10841"/>
                          <a:pt x="8229" y="10858"/>
                        </a:cubicBezTo>
                        <a:cubicBezTo>
                          <a:pt x="9055" y="10975"/>
                          <a:pt x="9918" y="11035"/>
                          <a:pt x="10800" y="11035"/>
                        </a:cubicBezTo>
                        <a:cubicBezTo>
                          <a:pt x="11684" y="11035"/>
                          <a:pt x="12548" y="10976"/>
                          <a:pt x="13376" y="10858"/>
                        </a:cubicBezTo>
                        <a:cubicBezTo>
                          <a:pt x="13861" y="10789"/>
                          <a:pt x="14311" y="10987"/>
                          <a:pt x="14066" y="11162"/>
                        </a:cubicBezTo>
                        <a:cubicBezTo>
                          <a:pt x="13945" y="11248"/>
                          <a:pt x="13827" y="11336"/>
                          <a:pt x="13705" y="11425"/>
                        </a:cubicBezTo>
                        <a:cubicBezTo>
                          <a:pt x="12639" y="12215"/>
                          <a:pt x="11845" y="12936"/>
                          <a:pt x="11327" y="13585"/>
                        </a:cubicBezTo>
                        <a:cubicBezTo>
                          <a:pt x="11169" y="13784"/>
                          <a:pt x="10435" y="13784"/>
                          <a:pt x="10277" y="13585"/>
                        </a:cubicBezTo>
                        <a:cubicBezTo>
                          <a:pt x="9760" y="12936"/>
                          <a:pt x="8970" y="12215"/>
                          <a:pt x="7903" y="11425"/>
                        </a:cubicBezTo>
                        <a:cubicBezTo>
                          <a:pt x="7782" y="11336"/>
                          <a:pt x="7659" y="11248"/>
                          <a:pt x="7538" y="11162"/>
                        </a:cubicBezTo>
                        <a:cubicBezTo>
                          <a:pt x="7354" y="11031"/>
                          <a:pt x="7562" y="10886"/>
                          <a:pt x="7881" y="10851"/>
                        </a:cubicBezTo>
                        <a:close/>
                      </a:path>
                    </a:pathLst>
                  </a:custGeom>
                  <a:solidFill>
                    <a:srgbClr val="531B93"/>
                  </a:solidFill>
                  <a:ln w="6350" cap="flat">
                    <a:solidFill>
                      <a:srgbClr val="A7A7A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0" name="Tennis Ball">
                  <a:extLst>
                    <a:ext uri="{FF2B5EF4-FFF2-40B4-BE49-F238E27FC236}">
                      <a16:creationId xmlns:a16="http://schemas.microsoft.com/office/drawing/2014/main" id="{01762A6A-2257-498E-9BF1-D142A42A9123}"/>
                    </a:ext>
                  </a:extLst>
                </p:cNvPr>
                <p:cNvSpPr/>
                <p:nvPr/>
              </p:nvSpPr>
              <p:spPr>
                <a:xfrm>
                  <a:off x="117818" y="1082412"/>
                  <a:ext cx="354563" cy="354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8010" y="0"/>
                        <a:pt x="5466" y="1065"/>
                        <a:pt x="3547" y="2808"/>
                      </a:cubicBezTo>
                      <a:cubicBezTo>
                        <a:pt x="3399" y="2943"/>
                        <a:pt x="3399" y="3181"/>
                        <a:pt x="3547" y="3316"/>
                      </a:cubicBezTo>
                      <a:cubicBezTo>
                        <a:pt x="5466" y="5059"/>
                        <a:pt x="8010" y="6124"/>
                        <a:pt x="10800" y="6124"/>
                      </a:cubicBezTo>
                      <a:cubicBezTo>
                        <a:pt x="13590" y="6124"/>
                        <a:pt x="16134" y="5059"/>
                        <a:pt x="18053" y="3316"/>
                      </a:cubicBezTo>
                      <a:cubicBezTo>
                        <a:pt x="18201" y="3181"/>
                        <a:pt x="18201" y="2943"/>
                        <a:pt x="18053" y="2808"/>
                      </a:cubicBezTo>
                      <a:cubicBezTo>
                        <a:pt x="16134" y="1065"/>
                        <a:pt x="13590" y="0"/>
                        <a:pt x="10800" y="0"/>
                      </a:cubicBezTo>
                      <a:close/>
                      <a:moveTo>
                        <a:pt x="2165" y="4514"/>
                      </a:moveTo>
                      <a:cubicBezTo>
                        <a:pt x="2069" y="4525"/>
                        <a:pt x="1978" y="4575"/>
                        <a:pt x="1917" y="4663"/>
                      </a:cubicBezTo>
                      <a:cubicBezTo>
                        <a:pt x="708" y="6406"/>
                        <a:pt x="0" y="8522"/>
                        <a:pt x="0" y="10800"/>
                      </a:cubicBezTo>
                      <a:cubicBezTo>
                        <a:pt x="0" y="13078"/>
                        <a:pt x="708" y="15194"/>
                        <a:pt x="1917" y="16937"/>
                      </a:cubicBezTo>
                      <a:cubicBezTo>
                        <a:pt x="2038" y="17113"/>
                        <a:pt x="2282" y="17139"/>
                        <a:pt x="2440" y="16996"/>
                      </a:cubicBezTo>
                      <a:cubicBezTo>
                        <a:pt x="4656" y="14998"/>
                        <a:pt x="7588" y="13778"/>
                        <a:pt x="10800" y="13778"/>
                      </a:cubicBezTo>
                      <a:cubicBezTo>
                        <a:pt x="14012" y="13778"/>
                        <a:pt x="16944" y="14998"/>
                        <a:pt x="19160" y="16996"/>
                      </a:cubicBezTo>
                      <a:cubicBezTo>
                        <a:pt x="19318" y="17139"/>
                        <a:pt x="19562" y="17113"/>
                        <a:pt x="19683" y="16937"/>
                      </a:cubicBezTo>
                      <a:cubicBezTo>
                        <a:pt x="20891" y="15194"/>
                        <a:pt x="21600" y="13078"/>
                        <a:pt x="21600" y="10800"/>
                      </a:cubicBezTo>
                      <a:cubicBezTo>
                        <a:pt x="21600" y="8522"/>
                        <a:pt x="20892" y="6406"/>
                        <a:pt x="19683" y="4663"/>
                      </a:cubicBezTo>
                      <a:cubicBezTo>
                        <a:pt x="19562" y="4487"/>
                        <a:pt x="19318" y="4461"/>
                        <a:pt x="19160" y="4603"/>
                      </a:cubicBezTo>
                      <a:cubicBezTo>
                        <a:pt x="16944" y="6602"/>
                        <a:pt x="14012" y="7822"/>
                        <a:pt x="10800" y="7822"/>
                      </a:cubicBezTo>
                      <a:cubicBezTo>
                        <a:pt x="7588" y="7822"/>
                        <a:pt x="4658" y="6602"/>
                        <a:pt x="2442" y="4603"/>
                      </a:cubicBezTo>
                      <a:cubicBezTo>
                        <a:pt x="2363" y="4532"/>
                        <a:pt x="2261" y="4503"/>
                        <a:pt x="2165" y="4514"/>
                      </a:cubicBezTo>
                      <a:close/>
                      <a:moveTo>
                        <a:pt x="10800" y="15476"/>
                      </a:moveTo>
                      <a:cubicBezTo>
                        <a:pt x="8010" y="15476"/>
                        <a:pt x="5466" y="16541"/>
                        <a:pt x="3547" y="18284"/>
                      </a:cubicBezTo>
                      <a:cubicBezTo>
                        <a:pt x="3399" y="18419"/>
                        <a:pt x="3399" y="18657"/>
                        <a:pt x="3547" y="18792"/>
                      </a:cubicBezTo>
                      <a:cubicBezTo>
                        <a:pt x="5466" y="20535"/>
                        <a:pt x="8010" y="21600"/>
                        <a:pt x="10800" y="21600"/>
                      </a:cubicBezTo>
                      <a:cubicBezTo>
                        <a:pt x="13590" y="21600"/>
                        <a:pt x="16134" y="20535"/>
                        <a:pt x="18053" y="18792"/>
                      </a:cubicBezTo>
                      <a:cubicBezTo>
                        <a:pt x="18201" y="18657"/>
                        <a:pt x="18201" y="18419"/>
                        <a:pt x="18053" y="18284"/>
                      </a:cubicBezTo>
                      <a:cubicBezTo>
                        <a:pt x="16134" y="16541"/>
                        <a:pt x="13590" y="15476"/>
                        <a:pt x="10800" y="1547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16DD7"/>
                    </a:gs>
                    <a:gs pos="100000">
                      <a:schemeClr val="accent5">
                        <a:hueOff val="400173"/>
                        <a:satOff val="47967"/>
                        <a:lumOff val="30281"/>
                      </a:schemeClr>
                    </a:gs>
                  </a:gsLst>
                  <a:lin ang="16200000" scaled="0"/>
                </a:gra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58DFDFA-B73D-47FC-804C-0C2E92322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4724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5" cy="126807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traight Connector 4"/>
          <p:cNvSpPr/>
          <p:nvPr/>
        </p:nvSpPr>
        <p:spPr>
          <a:xfrm flipV="1">
            <a:off x="270639" y="6264164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7" name="Rectangle 6"/>
          <p:cNvSpPr txBox="1"/>
          <p:nvPr/>
        </p:nvSpPr>
        <p:spPr>
          <a:xfrm>
            <a:off x="8395203" y="6198069"/>
            <a:ext cx="3328037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sp>
        <p:nvSpPr>
          <p:cNvPr id="108" name="Rectangle 7"/>
          <p:cNvSpPr txBox="1"/>
          <p:nvPr/>
        </p:nvSpPr>
        <p:spPr>
          <a:xfrm>
            <a:off x="589380" y="935601"/>
            <a:ext cx="3826238" cy="55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749808">
              <a:defRPr sz="3600" b="1">
                <a:solidFill>
                  <a:srgbClr val="C00000"/>
                </a:solidFill>
                <a:effectLst>
                  <a:outerShdw blurRad="25400" dist="31242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9" name="Rectangle 11"/>
          <p:cNvSpPr txBox="1"/>
          <p:nvPr/>
        </p:nvSpPr>
        <p:spPr>
          <a:xfrm>
            <a:off x="1038030" y="2112493"/>
            <a:ext cx="8921669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b="1" u="sng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By the end of the lesson, you will be able</a:t>
            </a:r>
            <a:r>
              <a:rPr lang="en-US" dirty="0"/>
              <a:t> to</a:t>
            </a:r>
            <a:r>
              <a:rPr dirty="0"/>
              <a:t> </a:t>
            </a:r>
          </a:p>
        </p:txBody>
      </p:sp>
      <p:sp>
        <p:nvSpPr>
          <p:cNvPr id="110" name="TextBox 12"/>
          <p:cNvSpPr txBox="1"/>
          <p:nvPr/>
        </p:nvSpPr>
        <p:spPr>
          <a:xfrm>
            <a:off x="1038030" y="3315018"/>
            <a:ext cx="8781219" cy="2062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SzPct val="100000"/>
              <a:buFont typeface="Century Gothic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recall</a:t>
            </a:r>
            <a:r>
              <a:rPr dirty="0"/>
              <a:t> some words.</a:t>
            </a:r>
            <a:endParaRPr sz="3000" dirty="0"/>
          </a:p>
          <a:p>
            <a:pPr marL="571500" indent="-571500">
              <a:buSzPct val="100000"/>
              <a:buFont typeface="Century Gothic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/>
              <a:t>complete </a:t>
            </a:r>
            <a:r>
              <a:rPr lang="en-US" dirty="0"/>
              <a:t>sentences using a – an.</a:t>
            </a:r>
          </a:p>
          <a:p>
            <a:pPr marL="571500" indent="-571500">
              <a:buSzPct val="100000"/>
              <a:buFont typeface="Century Gothic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write sentences using</a:t>
            </a:r>
            <a:r>
              <a:rPr lang="en-US" sz="3200" b="1" dirty="0">
                <a:latin typeface="Century Gothic" panose="020B0502020202020204" pitchFamily="34" charset="0"/>
              </a:rPr>
              <a:t> prepositions of place.</a:t>
            </a: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EE7141-E5EC-4211-B6FC-98A35ABB7D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712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8" grpId="1" animBg="1" advAuto="0"/>
      <p:bldP spid="109" grpId="2" animBg="1" advAuto="0"/>
      <p:bldP spid="110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5" cy="126807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traight Connector 4"/>
          <p:cNvSpPr/>
          <p:nvPr/>
        </p:nvSpPr>
        <p:spPr>
          <a:xfrm flipV="1">
            <a:off x="270639" y="6264164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4" name="Rectangle 6"/>
          <p:cNvSpPr txBox="1"/>
          <p:nvPr/>
        </p:nvSpPr>
        <p:spPr>
          <a:xfrm>
            <a:off x="8395203" y="6198069"/>
            <a:ext cx="3328035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grpSp>
        <p:nvGrpSpPr>
          <p:cNvPr id="350" name="Rectangle: Rounded Corners 28"/>
          <p:cNvGrpSpPr/>
          <p:nvPr/>
        </p:nvGrpSpPr>
        <p:grpSpPr>
          <a:xfrm>
            <a:off x="304304" y="1004798"/>
            <a:ext cx="3433034" cy="709997"/>
            <a:chOff x="0" y="0"/>
            <a:chExt cx="4300995" cy="74023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48" name="Rounded Rectangle"/>
            <p:cNvSpPr/>
            <p:nvPr/>
          </p:nvSpPr>
          <p:spPr>
            <a:xfrm>
              <a:off x="-1" y="0"/>
              <a:ext cx="4300997" cy="740231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49" name="Listen, point and repeat"/>
            <p:cNvSpPr txBox="1"/>
            <p:nvPr/>
          </p:nvSpPr>
          <p:spPr>
            <a:xfrm>
              <a:off x="81854" y="140244"/>
              <a:ext cx="4137287" cy="4597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Look and write 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5809950" y="1714796"/>
            <a:ext cx="2133767" cy="2026338"/>
            <a:chOff x="0" y="0"/>
            <a:chExt cx="2133765" cy="2026337"/>
          </a:xfrm>
        </p:grpSpPr>
        <p:sp>
          <p:nvSpPr>
            <p:cNvPr id="351" name="Rectangle"/>
            <p:cNvSpPr/>
            <p:nvPr/>
          </p:nvSpPr>
          <p:spPr>
            <a:xfrm>
              <a:off x="0" y="0"/>
              <a:ext cx="2133766" cy="202633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354" name="Group"/>
            <p:cNvGrpSpPr/>
            <p:nvPr/>
          </p:nvGrpSpPr>
          <p:grpSpPr>
            <a:xfrm>
              <a:off x="158687" y="17672"/>
              <a:ext cx="1816392" cy="1990994"/>
              <a:chOff x="0" y="0"/>
              <a:chExt cx="1816390" cy="1990993"/>
            </a:xfrm>
          </p:grpSpPr>
          <p:sp>
            <p:nvSpPr>
              <p:cNvPr id="352" name="Skateboard"/>
              <p:cNvSpPr/>
              <p:nvPr/>
            </p:nvSpPr>
            <p:spPr>
              <a:xfrm>
                <a:off x="0" y="1670260"/>
                <a:ext cx="1816391" cy="320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433" extrusionOk="0">
                    <a:moveTo>
                      <a:pt x="216" y="11"/>
                    </a:moveTo>
                    <a:cubicBezTo>
                      <a:pt x="117" y="84"/>
                      <a:pt x="31" y="497"/>
                      <a:pt x="7" y="1083"/>
                    </a:cubicBezTo>
                    <a:cubicBezTo>
                      <a:pt x="-23" y="1805"/>
                      <a:pt x="51" y="2532"/>
                      <a:pt x="177" y="2742"/>
                    </a:cubicBezTo>
                    <a:cubicBezTo>
                      <a:pt x="814" y="3802"/>
                      <a:pt x="2644" y="6708"/>
                      <a:pt x="3843" y="7190"/>
                    </a:cubicBezTo>
                    <a:lnTo>
                      <a:pt x="3843" y="7996"/>
                    </a:lnTo>
                    <a:cubicBezTo>
                      <a:pt x="3843" y="8245"/>
                      <a:pt x="3879" y="8451"/>
                      <a:pt x="3924" y="8451"/>
                    </a:cubicBezTo>
                    <a:lnTo>
                      <a:pt x="4028" y="8451"/>
                    </a:lnTo>
                    <a:cubicBezTo>
                      <a:pt x="4057" y="8451"/>
                      <a:pt x="4085" y="8542"/>
                      <a:pt x="4099" y="8688"/>
                    </a:cubicBezTo>
                    <a:lnTo>
                      <a:pt x="4525" y="13619"/>
                    </a:lnTo>
                    <a:cubicBezTo>
                      <a:pt x="4367" y="14443"/>
                      <a:pt x="4267" y="15621"/>
                      <a:pt x="4267" y="16929"/>
                    </a:cubicBezTo>
                    <a:cubicBezTo>
                      <a:pt x="4267" y="19419"/>
                      <a:pt x="4627" y="21433"/>
                      <a:pt x="5069" y="21433"/>
                    </a:cubicBezTo>
                    <a:cubicBezTo>
                      <a:pt x="5511" y="21433"/>
                      <a:pt x="5869" y="19419"/>
                      <a:pt x="5869" y="16929"/>
                    </a:cubicBezTo>
                    <a:cubicBezTo>
                      <a:pt x="5869" y="15686"/>
                      <a:pt x="5781" y="14558"/>
                      <a:pt x="5636" y="13742"/>
                    </a:cubicBezTo>
                    <a:lnTo>
                      <a:pt x="5943" y="8773"/>
                    </a:lnTo>
                    <a:cubicBezTo>
                      <a:pt x="5952" y="8579"/>
                      <a:pt x="5984" y="8451"/>
                      <a:pt x="6020" y="8451"/>
                    </a:cubicBezTo>
                    <a:lnTo>
                      <a:pt x="6140" y="8451"/>
                    </a:lnTo>
                    <a:cubicBezTo>
                      <a:pt x="6184" y="8451"/>
                      <a:pt x="6219" y="8245"/>
                      <a:pt x="6219" y="7996"/>
                    </a:cubicBezTo>
                    <a:lnTo>
                      <a:pt x="6219" y="7256"/>
                    </a:lnTo>
                    <a:lnTo>
                      <a:pt x="15335" y="7256"/>
                    </a:lnTo>
                    <a:lnTo>
                      <a:pt x="15335" y="7996"/>
                    </a:lnTo>
                    <a:cubicBezTo>
                      <a:pt x="15335" y="8245"/>
                      <a:pt x="15372" y="8451"/>
                      <a:pt x="15416" y="8451"/>
                    </a:cubicBezTo>
                    <a:lnTo>
                      <a:pt x="15536" y="8451"/>
                    </a:lnTo>
                    <a:cubicBezTo>
                      <a:pt x="15571" y="8451"/>
                      <a:pt x="15602" y="8579"/>
                      <a:pt x="15611" y="8773"/>
                    </a:cubicBezTo>
                    <a:lnTo>
                      <a:pt x="15918" y="13742"/>
                    </a:lnTo>
                    <a:cubicBezTo>
                      <a:pt x="15773" y="14558"/>
                      <a:pt x="15685" y="15686"/>
                      <a:pt x="15685" y="16929"/>
                    </a:cubicBezTo>
                    <a:cubicBezTo>
                      <a:pt x="15685" y="19419"/>
                      <a:pt x="16043" y="21433"/>
                      <a:pt x="16485" y="21433"/>
                    </a:cubicBezTo>
                    <a:cubicBezTo>
                      <a:pt x="16927" y="21433"/>
                      <a:pt x="17287" y="19419"/>
                      <a:pt x="17287" y="16929"/>
                    </a:cubicBezTo>
                    <a:cubicBezTo>
                      <a:pt x="17287" y="15621"/>
                      <a:pt x="17187" y="14443"/>
                      <a:pt x="17029" y="13619"/>
                    </a:cubicBezTo>
                    <a:lnTo>
                      <a:pt x="17455" y="8688"/>
                    </a:lnTo>
                    <a:cubicBezTo>
                      <a:pt x="17469" y="8543"/>
                      <a:pt x="17496" y="8451"/>
                      <a:pt x="17526" y="8451"/>
                    </a:cubicBezTo>
                    <a:lnTo>
                      <a:pt x="17630" y="8451"/>
                    </a:lnTo>
                    <a:cubicBezTo>
                      <a:pt x="17675" y="8451"/>
                      <a:pt x="17711" y="8245"/>
                      <a:pt x="17711" y="7996"/>
                    </a:cubicBezTo>
                    <a:lnTo>
                      <a:pt x="17711" y="7190"/>
                    </a:lnTo>
                    <a:cubicBezTo>
                      <a:pt x="18910" y="6708"/>
                      <a:pt x="20740" y="3802"/>
                      <a:pt x="21377" y="2742"/>
                    </a:cubicBezTo>
                    <a:cubicBezTo>
                      <a:pt x="21503" y="2532"/>
                      <a:pt x="21577" y="1804"/>
                      <a:pt x="21547" y="1083"/>
                    </a:cubicBezTo>
                    <a:cubicBezTo>
                      <a:pt x="21514" y="302"/>
                      <a:pt x="21372" y="-167"/>
                      <a:pt x="21235" y="58"/>
                    </a:cubicBezTo>
                    <a:cubicBezTo>
                      <a:pt x="20525" y="1230"/>
                      <a:pt x="18483" y="4430"/>
                      <a:pt x="17398" y="4430"/>
                    </a:cubicBezTo>
                    <a:lnTo>
                      <a:pt x="4156" y="4430"/>
                    </a:lnTo>
                    <a:cubicBezTo>
                      <a:pt x="3071" y="4430"/>
                      <a:pt x="1029" y="1230"/>
                      <a:pt x="319" y="58"/>
                    </a:cubicBezTo>
                    <a:cubicBezTo>
                      <a:pt x="284" y="2"/>
                      <a:pt x="249" y="-13"/>
                      <a:pt x="216" y="11"/>
                    </a:cubicBezTo>
                    <a:close/>
                    <a:moveTo>
                      <a:pt x="4855" y="9722"/>
                    </a:moveTo>
                    <a:cubicBezTo>
                      <a:pt x="4925" y="9742"/>
                      <a:pt x="4996" y="9902"/>
                      <a:pt x="5050" y="10205"/>
                    </a:cubicBezTo>
                    <a:cubicBezTo>
                      <a:pt x="5158" y="10812"/>
                      <a:pt x="5164" y="11771"/>
                      <a:pt x="5070" y="12424"/>
                    </a:cubicBezTo>
                    <a:cubicBezTo>
                      <a:pt x="5060" y="12500"/>
                      <a:pt x="5039" y="12503"/>
                      <a:pt x="5027" y="12434"/>
                    </a:cubicBezTo>
                    <a:lnTo>
                      <a:pt x="4655" y="10328"/>
                    </a:lnTo>
                    <a:cubicBezTo>
                      <a:pt x="4642" y="10259"/>
                      <a:pt x="4643" y="10144"/>
                      <a:pt x="4656" y="10082"/>
                    </a:cubicBezTo>
                    <a:cubicBezTo>
                      <a:pt x="4714" y="9819"/>
                      <a:pt x="4784" y="9701"/>
                      <a:pt x="4855" y="9722"/>
                    </a:cubicBezTo>
                    <a:close/>
                    <a:moveTo>
                      <a:pt x="16697" y="9722"/>
                    </a:moveTo>
                    <a:cubicBezTo>
                      <a:pt x="16768" y="9701"/>
                      <a:pt x="16840" y="9819"/>
                      <a:pt x="16898" y="10082"/>
                    </a:cubicBezTo>
                    <a:cubicBezTo>
                      <a:pt x="16911" y="10144"/>
                      <a:pt x="16912" y="10259"/>
                      <a:pt x="16899" y="10328"/>
                    </a:cubicBezTo>
                    <a:lnTo>
                      <a:pt x="16527" y="12434"/>
                    </a:lnTo>
                    <a:cubicBezTo>
                      <a:pt x="16515" y="12503"/>
                      <a:pt x="16495" y="12500"/>
                      <a:pt x="16484" y="12424"/>
                    </a:cubicBezTo>
                    <a:cubicBezTo>
                      <a:pt x="16390" y="11771"/>
                      <a:pt x="16396" y="10812"/>
                      <a:pt x="16504" y="10205"/>
                    </a:cubicBezTo>
                    <a:cubicBezTo>
                      <a:pt x="16558" y="9902"/>
                      <a:pt x="16627" y="9742"/>
                      <a:pt x="16697" y="9722"/>
                    </a:cubicBezTo>
                    <a:close/>
                    <a:moveTo>
                      <a:pt x="5069" y="14842"/>
                    </a:moveTo>
                    <a:cubicBezTo>
                      <a:pt x="5273" y="14842"/>
                      <a:pt x="5439" y="15776"/>
                      <a:pt x="5439" y="16929"/>
                    </a:cubicBezTo>
                    <a:cubicBezTo>
                      <a:pt x="5439" y="18081"/>
                      <a:pt x="5273" y="19015"/>
                      <a:pt x="5069" y="19015"/>
                    </a:cubicBezTo>
                    <a:cubicBezTo>
                      <a:pt x="4864" y="19015"/>
                      <a:pt x="4698" y="18081"/>
                      <a:pt x="4698" y="16929"/>
                    </a:cubicBezTo>
                    <a:cubicBezTo>
                      <a:pt x="4698" y="15776"/>
                      <a:pt x="4864" y="14842"/>
                      <a:pt x="5069" y="14842"/>
                    </a:cubicBezTo>
                    <a:close/>
                    <a:moveTo>
                      <a:pt x="16485" y="14842"/>
                    </a:moveTo>
                    <a:cubicBezTo>
                      <a:pt x="16690" y="14842"/>
                      <a:pt x="16856" y="15776"/>
                      <a:pt x="16856" y="16929"/>
                    </a:cubicBezTo>
                    <a:cubicBezTo>
                      <a:pt x="16856" y="18081"/>
                      <a:pt x="16690" y="19015"/>
                      <a:pt x="16485" y="19015"/>
                    </a:cubicBezTo>
                    <a:cubicBezTo>
                      <a:pt x="16281" y="19015"/>
                      <a:pt x="16115" y="18081"/>
                      <a:pt x="16115" y="16929"/>
                    </a:cubicBezTo>
                    <a:cubicBezTo>
                      <a:pt x="16115" y="15776"/>
                      <a:pt x="16281" y="14842"/>
                      <a:pt x="16485" y="14842"/>
                    </a:cubicBezTo>
                    <a:close/>
                    <a:moveTo>
                      <a:pt x="5069" y="15402"/>
                    </a:moveTo>
                    <a:lnTo>
                      <a:pt x="4835" y="16160"/>
                    </a:lnTo>
                    <a:lnTo>
                      <a:pt x="4835" y="17687"/>
                    </a:lnTo>
                    <a:lnTo>
                      <a:pt x="5069" y="18446"/>
                    </a:lnTo>
                    <a:lnTo>
                      <a:pt x="5303" y="17687"/>
                    </a:lnTo>
                    <a:lnTo>
                      <a:pt x="5303" y="16160"/>
                    </a:lnTo>
                    <a:lnTo>
                      <a:pt x="5069" y="15402"/>
                    </a:lnTo>
                    <a:close/>
                    <a:moveTo>
                      <a:pt x="16485" y="15402"/>
                    </a:moveTo>
                    <a:lnTo>
                      <a:pt x="16251" y="16160"/>
                    </a:lnTo>
                    <a:lnTo>
                      <a:pt x="16251" y="17687"/>
                    </a:lnTo>
                    <a:lnTo>
                      <a:pt x="16485" y="18446"/>
                    </a:lnTo>
                    <a:lnTo>
                      <a:pt x="16719" y="17687"/>
                    </a:lnTo>
                    <a:lnTo>
                      <a:pt x="16719" y="16160"/>
                    </a:lnTo>
                    <a:lnTo>
                      <a:pt x="16485" y="154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6DD7"/>
                  </a:gs>
                  <a:gs pos="100000">
                    <a:schemeClr val="accent5">
                      <a:hueOff val="400173"/>
                      <a:satOff val="47967"/>
                      <a:lumOff val="30281"/>
                    </a:schemeClr>
                  </a:gs>
                </a:gsLst>
                <a:lin ang="16200000" scaled="0"/>
              </a:gradFill>
              <a:ln w="9525" cap="flat">
                <a:solidFill>
                  <a:srgbClr val="3F6EC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53" name="Picture 11" descr="Picture 11"/>
              <p:cNvPicPr>
                <a:picLocks noChangeAspect="1"/>
              </p:cNvPicPr>
              <p:nvPr/>
            </p:nvPicPr>
            <p:blipFill>
              <a:blip r:embed="rId6"/>
              <a:srcRect l="42100"/>
              <a:stretch>
                <a:fillRect/>
              </a:stretch>
            </p:blipFill>
            <p:spPr>
              <a:xfrm flipH="1">
                <a:off x="522339" y="0"/>
                <a:ext cx="987678" cy="18690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62" name="Group"/>
          <p:cNvGrpSpPr/>
          <p:nvPr/>
        </p:nvGrpSpPr>
        <p:grpSpPr>
          <a:xfrm>
            <a:off x="9469169" y="1503684"/>
            <a:ext cx="1425221" cy="2301664"/>
            <a:chOff x="0" y="0"/>
            <a:chExt cx="1425220" cy="2301662"/>
          </a:xfrm>
        </p:grpSpPr>
        <p:sp>
          <p:nvSpPr>
            <p:cNvPr id="356" name="Rectangle"/>
            <p:cNvSpPr/>
            <p:nvPr/>
          </p:nvSpPr>
          <p:spPr>
            <a:xfrm>
              <a:off x="12349" y="23310"/>
              <a:ext cx="1400521" cy="22550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361" name="Group"/>
            <p:cNvGrpSpPr/>
            <p:nvPr/>
          </p:nvGrpSpPr>
          <p:grpSpPr>
            <a:xfrm>
              <a:off x="-1" y="-1"/>
              <a:ext cx="1425221" cy="2301664"/>
              <a:chOff x="0" y="0"/>
              <a:chExt cx="1425220" cy="2301662"/>
            </a:xfrm>
          </p:grpSpPr>
          <p:grpSp>
            <p:nvGrpSpPr>
              <p:cNvPr id="359" name="Group"/>
              <p:cNvGrpSpPr/>
              <p:nvPr/>
            </p:nvGrpSpPr>
            <p:grpSpPr>
              <a:xfrm>
                <a:off x="-1" y="-1"/>
                <a:ext cx="1425222" cy="2301664"/>
                <a:chOff x="0" y="0"/>
                <a:chExt cx="1425220" cy="2301662"/>
              </a:xfrm>
            </p:grpSpPr>
            <p:pic>
              <p:nvPicPr>
                <p:cNvPr id="357" name="hello.png" descr="hello.png"/>
                <p:cNvPicPr>
                  <a:picLocks noChangeAspect="1"/>
                </p:cNvPicPr>
                <p:nvPr/>
              </p:nvPicPr>
              <p:blipFill>
                <a:blip r:embed="rId7"/>
                <a:srcRect l="49158" t="11858" r="7906" b="17282"/>
                <a:stretch>
                  <a:fillRect/>
                </a:stretch>
              </p:blipFill>
              <p:spPr>
                <a:xfrm>
                  <a:off x="510247" y="165993"/>
                  <a:ext cx="914974" cy="21356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58" name="Tennis Racket"/>
                <p:cNvSpPr/>
                <p:nvPr/>
              </p:nvSpPr>
              <p:spPr>
                <a:xfrm rot="20100564">
                  <a:off x="218696" y="38801"/>
                  <a:ext cx="434465" cy="1131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7882" y="0"/>
                        <a:pt x="5150" y="582"/>
                        <a:pt x="3108" y="1637"/>
                      </a:cubicBezTo>
                      <a:cubicBezTo>
                        <a:pt x="1103" y="2672"/>
                        <a:pt x="0" y="4045"/>
                        <a:pt x="0" y="5503"/>
                      </a:cubicBezTo>
                      <a:cubicBezTo>
                        <a:pt x="0" y="6961"/>
                        <a:pt x="1103" y="8334"/>
                        <a:pt x="3108" y="9370"/>
                      </a:cubicBezTo>
                      <a:cubicBezTo>
                        <a:pt x="3125" y="9379"/>
                        <a:pt x="3143" y="9388"/>
                        <a:pt x="3160" y="9397"/>
                      </a:cubicBezTo>
                      <a:lnTo>
                        <a:pt x="3191" y="9412"/>
                      </a:lnTo>
                      <a:cubicBezTo>
                        <a:pt x="3243" y="9441"/>
                        <a:pt x="4474" y="10126"/>
                        <a:pt x="5881" y="11103"/>
                      </a:cubicBezTo>
                      <a:cubicBezTo>
                        <a:pt x="7679" y="12352"/>
                        <a:pt x="8944" y="13513"/>
                        <a:pt x="9538" y="14463"/>
                      </a:cubicBezTo>
                      <a:cubicBezTo>
                        <a:pt x="9656" y="14651"/>
                        <a:pt x="9669" y="15119"/>
                        <a:pt x="9565" y="15325"/>
                      </a:cubicBezTo>
                      <a:cubicBezTo>
                        <a:pt x="9504" y="15446"/>
                        <a:pt x="9434" y="15556"/>
                        <a:pt x="9363" y="15663"/>
                      </a:cubicBezTo>
                      <a:cubicBezTo>
                        <a:pt x="9212" y="15890"/>
                        <a:pt x="9068" y="16104"/>
                        <a:pt x="9068" y="16370"/>
                      </a:cubicBezTo>
                      <a:lnTo>
                        <a:pt x="9068" y="20412"/>
                      </a:lnTo>
                      <a:cubicBezTo>
                        <a:pt x="9068" y="20472"/>
                        <a:pt x="9015" y="20532"/>
                        <a:pt x="8914" y="20579"/>
                      </a:cubicBezTo>
                      <a:cubicBezTo>
                        <a:pt x="8789" y="20638"/>
                        <a:pt x="8716" y="20711"/>
                        <a:pt x="8716" y="20787"/>
                      </a:cubicBezTo>
                      <a:lnTo>
                        <a:pt x="8716" y="21416"/>
                      </a:lnTo>
                      <a:cubicBezTo>
                        <a:pt x="8716" y="21517"/>
                        <a:pt x="8939" y="21600"/>
                        <a:pt x="9209" y="21600"/>
                      </a:cubicBezTo>
                      <a:lnTo>
                        <a:pt x="12431" y="21600"/>
                      </a:lnTo>
                      <a:cubicBezTo>
                        <a:pt x="12700" y="21600"/>
                        <a:pt x="12919" y="21517"/>
                        <a:pt x="12919" y="21416"/>
                      </a:cubicBezTo>
                      <a:lnTo>
                        <a:pt x="12919" y="20787"/>
                      </a:lnTo>
                      <a:cubicBezTo>
                        <a:pt x="12919" y="20711"/>
                        <a:pt x="12850" y="20638"/>
                        <a:pt x="12725" y="20579"/>
                      </a:cubicBezTo>
                      <a:cubicBezTo>
                        <a:pt x="12624" y="20532"/>
                        <a:pt x="12567" y="20472"/>
                        <a:pt x="12567" y="20412"/>
                      </a:cubicBezTo>
                      <a:lnTo>
                        <a:pt x="12567" y="16370"/>
                      </a:lnTo>
                      <a:cubicBezTo>
                        <a:pt x="12567" y="16113"/>
                        <a:pt x="12419" y="15907"/>
                        <a:pt x="12264" y="15688"/>
                      </a:cubicBezTo>
                      <a:cubicBezTo>
                        <a:pt x="12183" y="15575"/>
                        <a:pt x="12100" y="15457"/>
                        <a:pt x="12035" y="15329"/>
                      </a:cubicBezTo>
                      <a:cubicBezTo>
                        <a:pt x="11931" y="15123"/>
                        <a:pt x="11949" y="14658"/>
                        <a:pt x="12066" y="14470"/>
                      </a:cubicBezTo>
                      <a:cubicBezTo>
                        <a:pt x="13533" y="12118"/>
                        <a:pt x="18373" y="9435"/>
                        <a:pt x="18422" y="9409"/>
                      </a:cubicBezTo>
                      <a:lnTo>
                        <a:pt x="18444" y="9395"/>
                      </a:lnTo>
                      <a:cubicBezTo>
                        <a:pt x="18461" y="9387"/>
                        <a:pt x="18476" y="9378"/>
                        <a:pt x="18492" y="9370"/>
                      </a:cubicBezTo>
                      <a:cubicBezTo>
                        <a:pt x="20497" y="8334"/>
                        <a:pt x="21600" y="6961"/>
                        <a:pt x="21600" y="5503"/>
                      </a:cubicBezTo>
                      <a:cubicBezTo>
                        <a:pt x="21600" y="4045"/>
                        <a:pt x="20497" y="2672"/>
                        <a:pt x="18492" y="1637"/>
                      </a:cubicBezTo>
                      <a:cubicBezTo>
                        <a:pt x="16450" y="582"/>
                        <a:pt x="13718" y="0"/>
                        <a:pt x="10800" y="0"/>
                      </a:cubicBezTo>
                      <a:close/>
                      <a:moveTo>
                        <a:pt x="10659" y="543"/>
                      </a:moveTo>
                      <a:lnTo>
                        <a:pt x="10659" y="1438"/>
                      </a:lnTo>
                      <a:lnTo>
                        <a:pt x="9371" y="1438"/>
                      </a:lnTo>
                      <a:lnTo>
                        <a:pt x="9371" y="597"/>
                      </a:lnTo>
                      <a:cubicBezTo>
                        <a:pt x="9792" y="564"/>
                        <a:pt x="10222" y="547"/>
                        <a:pt x="10659" y="543"/>
                      </a:cubicBezTo>
                      <a:close/>
                      <a:moveTo>
                        <a:pt x="10941" y="543"/>
                      </a:moveTo>
                      <a:cubicBezTo>
                        <a:pt x="11378" y="547"/>
                        <a:pt x="11808" y="564"/>
                        <a:pt x="12229" y="597"/>
                      </a:cubicBezTo>
                      <a:lnTo>
                        <a:pt x="12229" y="1438"/>
                      </a:lnTo>
                      <a:lnTo>
                        <a:pt x="10941" y="1438"/>
                      </a:lnTo>
                      <a:lnTo>
                        <a:pt x="10941" y="543"/>
                      </a:lnTo>
                      <a:close/>
                      <a:moveTo>
                        <a:pt x="9090" y="623"/>
                      </a:moveTo>
                      <a:lnTo>
                        <a:pt x="9090" y="1438"/>
                      </a:lnTo>
                      <a:lnTo>
                        <a:pt x="7802" y="1438"/>
                      </a:lnTo>
                      <a:lnTo>
                        <a:pt x="7802" y="797"/>
                      </a:lnTo>
                      <a:cubicBezTo>
                        <a:pt x="8220" y="724"/>
                        <a:pt x="8649" y="665"/>
                        <a:pt x="9090" y="623"/>
                      </a:cubicBezTo>
                      <a:close/>
                      <a:moveTo>
                        <a:pt x="12510" y="623"/>
                      </a:moveTo>
                      <a:cubicBezTo>
                        <a:pt x="12951" y="665"/>
                        <a:pt x="13380" y="724"/>
                        <a:pt x="13798" y="797"/>
                      </a:cubicBezTo>
                      <a:lnTo>
                        <a:pt x="13798" y="1438"/>
                      </a:lnTo>
                      <a:lnTo>
                        <a:pt x="12510" y="1438"/>
                      </a:lnTo>
                      <a:lnTo>
                        <a:pt x="12510" y="623"/>
                      </a:lnTo>
                      <a:close/>
                      <a:moveTo>
                        <a:pt x="7525" y="847"/>
                      </a:moveTo>
                      <a:lnTo>
                        <a:pt x="7525" y="1438"/>
                      </a:lnTo>
                      <a:lnTo>
                        <a:pt x="6237" y="1438"/>
                      </a:lnTo>
                      <a:lnTo>
                        <a:pt x="6237" y="1156"/>
                      </a:lnTo>
                      <a:cubicBezTo>
                        <a:pt x="6649" y="1037"/>
                        <a:pt x="7079" y="933"/>
                        <a:pt x="7525" y="847"/>
                      </a:cubicBezTo>
                      <a:close/>
                      <a:moveTo>
                        <a:pt x="14075" y="847"/>
                      </a:moveTo>
                      <a:cubicBezTo>
                        <a:pt x="14521" y="933"/>
                        <a:pt x="14951" y="1037"/>
                        <a:pt x="15363" y="1156"/>
                      </a:cubicBezTo>
                      <a:lnTo>
                        <a:pt x="15363" y="1438"/>
                      </a:lnTo>
                      <a:lnTo>
                        <a:pt x="14075" y="1438"/>
                      </a:lnTo>
                      <a:lnTo>
                        <a:pt x="14075" y="847"/>
                      </a:lnTo>
                      <a:close/>
                      <a:moveTo>
                        <a:pt x="5956" y="1240"/>
                      </a:moveTo>
                      <a:lnTo>
                        <a:pt x="5956" y="1438"/>
                      </a:lnTo>
                      <a:lnTo>
                        <a:pt x="5371" y="1438"/>
                      </a:lnTo>
                      <a:cubicBezTo>
                        <a:pt x="5561" y="1368"/>
                        <a:pt x="5756" y="1303"/>
                        <a:pt x="5956" y="1240"/>
                      </a:cubicBezTo>
                      <a:close/>
                      <a:moveTo>
                        <a:pt x="15644" y="1240"/>
                      </a:moveTo>
                      <a:cubicBezTo>
                        <a:pt x="15844" y="1303"/>
                        <a:pt x="16039" y="1368"/>
                        <a:pt x="16229" y="1438"/>
                      </a:cubicBezTo>
                      <a:lnTo>
                        <a:pt x="15644" y="1438"/>
                      </a:lnTo>
                      <a:lnTo>
                        <a:pt x="15644" y="1240"/>
                      </a:lnTo>
                      <a:close/>
                      <a:moveTo>
                        <a:pt x="5121" y="1534"/>
                      </a:moveTo>
                      <a:lnTo>
                        <a:pt x="5956" y="1534"/>
                      </a:lnTo>
                      <a:lnTo>
                        <a:pt x="5956" y="2044"/>
                      </a:lnTo>
                      <a:lnTo>
                        <a:pt x="4668" y="2044"/>
                      </a:lnTo>
                      <a:lnTo>
                        <a:pt x="4668" y="1723"/>
                      </a:lnTo>
                      <a:cubicBezTo>
                        <a:pt x="4815" y="1658"/>
                        <a:pt x="4966" y="1595"/>
                        <a:pt x="5121" y="1534"/>
                      </a:cubicBezTo>
                      <a:close/>
                      <a:moveTo>
                        <a:pt x="6237" y="1534"/>
                      </a:moveTo>
                      <a:lnTo>
                        <a:pt x="7525" y="1534"/>
                      </a:lnTo>
                      <a:lnTo>
                        <a:pt x="7525" y="2044"/>
                      </a:lnTo>
                      <a:lnTo>
                        <a:pt x="6237" y="2044"/>
                      </a:lnTo>
                      <a:lnTo>
                        <a:pt x="6237" y="1534"/>
                      </a:lnTo>
                      <a:close/>
                      <a:moveTo>
                        <a:pt x="7802" y="1534"/>
                      </a:moveTo>
                      <a:lnTo>
                        <a:pt x="9090" y="1534"/>
                      </a:lnTo>
                      <a:lnTo>
                        <a:pt x="9090" y="2044"/>
                      </a:lnTo>
                      <a:lnTo>
                        <a:pt x="7802" y="2044"/>
                      </a:lnTo>
                      <a:lnTo>
                        <a:pt x="7802" y="1534"/>
                      </a:lnTo>
                      <a:close/>
                      <a:moveTo>
                        <a:pt x="9371" y="1534"/>
                      </a:moveTo>
                      <a:lnTo>
                        <a:pt x="10659" y="1534"/>
                      </a:lnTo>
                      <a:lnTo>
                        <a:pt x="10659" y="2044"/>
                      </a:lnTo>
                      <a:lnTo>
                        <a:pt x="9371" y="2044"/>
                      </a:lnTo>
                      <a:lnTo>
                        <a:pt x="9371" y="1534"/>
                      </a:lnTo>
                      <a:close/>
                      <a:moveTo>
                        <a:pt x="10941" y="1534"/>
                      </a:moveTo>
                      <a:lnTo>
                        <a:pt x="12229" y="1534"/>
                      </a:lnTo>
                      <a:lnTo>
                        <a:pt x="12229" y="2044"/>
                      </a:lnTo>
                      <a:lnTo>
                        <a:pt x="10941" y="2044"/>
                      </a:lnTo>
                      <a:lnTo>
                        <a:pt x="10941" y="1534"/>
                      </a:lnTo>
                      <a:close/>
                      <a:moveTo>
                        <a:pt x="12510" y="1534"/>
                      </a:moveTo>
                      <a:lnTo>
                        <a:pt x="13798" y="1534"/>
                      </a:lnTo>
                      <a:lnTo>
                        <a:pt x="13798" y="2044"/>
                      </a:lnTo>
                      <a:lnTo>
                        <a:pt x="12510" y="2044"/>
                      </a:lnTo>
                      <a:lnTo>
                        <a:pt x="12510" y="1534"/>
                      </a:lnTo>
                      <a:close/>
                      <a:moveTo>
                        <a:pt x="14075" y="1534"/>
                      </a:moveTo>
                      <a:lnTo>
                        <a:pt x="15363" y="1534"/>
                      </a:lnTo>
                      <a:lnTo>
                        <a:pt x="15363" y="2044"/>
                      </a:lnTo>
                      <a:lnTo>
                        <a:pt x="14075" y="2044"/>
                      </a:lnTo>
                      <a:lnTo>
                        <a:pt x="14075" y="1534"/>
                      </a:lnTo>
                      <a:close/>
                      <a:moveTo>
                        <a:pt x="15644" y="1534"/>
                      </a:moveTo>
                      <a:lnTo>
                        <a:pt x="16479" y="1534"/>
                      </a:lnTo>
                      <a:cubicBezTo>
                        <a:pt x="16634" y="1595"/>
                        <a:pt x="16785" y="1658"/>
                        <a:pt x="16932" y="1723"/>
                      </a:cubicBezTo>
                      <a:lnTo>
                        <a:pt x="16932" y="2044"/>
                      </a:lnTo>
                      <a:lnTo>
                        <a:pt x="15644" y="2044"/>
                      </a:lnTo>
                      <a:lnTo>
                        <a:pt x="15644" y="1534"/>
                      </a:lnTo>
                      <a:close/>
                      <a:moveTo>
                        <a:pt x="4387" y="1853"/>
                      </a:moveTo>
                      <a:lnTo>
                        <a:pt x="4387" y="2044"/>
                      </a:lnTo>
                      <a:lnTo>
                        <a:pt x="4009" y="2044"/>
                      </a:lnTo>
                      <a:cubicBezTo>
                        <a:pt x="4131" y="1978"/>
                        <a:pt x="4258" y="1915"/>
                        <a:pt x="4387" y="1853"/>
                      </a:cubicBezTo>
                      <a:close/>
                      <a:moveTo>
                        <a:pt x="17213" y="1853"/>
                      </a:moveTo>
                      <a:cubicBezTo>
                        <a:pt x="17342" y="1915"/>
                        <a:pt x="17469" y="1978"/>
                        <a:pt x="17591" y="2044"/>
                      </a:cubicBezTo>
                      <a:lnTo>
                        <a:pt x="17213" y="2044"/>
                      </a:lnTo>
                      <a:lnTo>
                        <a:pt x="17213" y="1853"/>
                      </a:lnTo>
                      <a:close/>
                      <a:moveTo>
                        <a:pt x="3837" y="2140"/>
                      </a:moveTo>
                      <a:lnTo>
                        <a:pt x="4387" y="2140"/>
                      </a:lnTo>
                      <a:lnTo>
                        <a:pt x="4387" y="2650"/>
                      </a:lnTo>
                      <a:lnTo>
                        <a:pt x="3099" y="2650"/>
                      </a:lnTo>
                      <a:lnTo>
                        <a:pt x="3099" y="2612"/>
                      </a:lnTo>
                      <a:cubicBezTo>
                        <a:pt x="3327" y="2447"/>
                        <a:pt x="3573" y="2290"/>
                        <a:pt x="3837" y="2140"/>
                      </a:cubicBezTo>
                      <a:close/>
                      <a:moveTo>
                        <a:pt x="4668" y="2140"/>
                      </a:moveTo>
                      <a:lnTo>
                        <a:pt x="5956" y="2140"/>
                      </a:lnTo>
                      <a:lnTo>
                        <a:pt x="5956" y="2650"/>
                      </a:lnTo>
                      <a:lnTo>
                        <a:pt x="4668" y="2650"/>
                      </a:lnTo>
                      <a:lnTo>
                        <a:pt x="4668" y="2140"/>
                      </a:lnTo>
                      <a:close/>
                      <a:moveTo>
                        <a:pt x="6237" y="2140"/>
                      </a:moveTo>
                      <a:lnTo>
                        <a:pt x="7525" y="2140"/>
                      </a:lnTo>
                      <a:lnTo>
                        <a:pt x="7525" y="2650"/>
                      </a:lnTo>
                      <a:lnTo>
                        <a:pt x="6237" y="2650"/>
                      </a:lnTo>
                      <a:lnTo>
                        <a:pt x="6237" y="2140"/>
                      </a:lnTo>
                      <a:close/>
                      <a:moveTo>
                        <a:pt x="7802" y="2140"/>
                      </a:moveTo>
                      <a:lnTo>
                        <a:pt x="9090" y="2140"/>
                      </a:lnTo>
                      <a:lnTo>
                        <a:pt x="9090" y="2650"/>
                      </a:lnTo>
                      <a:lnTo>
                        <a:pt x="7802" y="2650"/>
                      </a:lnTo>
                      <a:lnTo>
                        <a:pt x="7802" y="2140"/>
                      </a:lnTo>
                      <a:close/>
                      <a:moveTo>
                        <a:pt x="9371" y="2140"/>
                      </a:moveTo>
                      <a:lnTo>
                        <a:pt x="10659" y="2140"/>
                      </a:lnTo>
                      <a:lnTo>
                        <a:pt x="10659" y="2650"/>
                      </a:lnTo>
                      <a:lnTo>
                        <a:pt x="9371" y="2650"/>
                      </a:lnTo>
                      <a:lnTo>
                        <a:pt x="9371" y="2140"/>
                      </a:lnTo>
                      <a:close/>
                      <a:moveTo>
                        <a:pt x="10941" y="2140"/>
                      </a:moveTo>
                      <a:lnTo>
                        <a:pt x="12229" y="2140"/>
                      </a:lnTo>
                      <a:lnTo>
                        <a:pt x="12229" y="2650"/>
                      </a:lnTo>
                      <a:lnTo>
                        <a:pt x="10941" y="2650"/>
                      </a:lnTo>
                      <a:lnTo>
                        <a:pt x="10941" y="2140"/>
                      </a:lnTo>
                      <a:close/>
                      <a:moveTo>
                        <a:pt x="12510" y="2140"/>
                      </a:moveTo>
                      <a:lnTo>
                        <a:pt x="13798" y="2140"/>
                      </a:lnTo>
                      <a:lnTo>
                        <a:pt x="13798" y="2650"/>
                      </a:lnTo>
                      <a:lnTo>
                        <a:pt x="12510" y="2650"/>
                      </a:lnTo>
                      <a:lnTo>
                        <a:pt x="12510" y="2140"/>
                      </a:lnTo>
                      <a:close/>
                      <a:moveTo>
                        <a:pt x="14075" y="2140"/>
                      </a:moveTo>
                      <a:lnTo>
                        <a:pt x="15363" y="2140"/>
                      </a:lnTo>
                      <a:lnTo>
                        <a:pt x="15363" y="2650"/>
                      </a:lnTo>
                      <a:lnTo>
                        <a:pt x="14075" y="2650"/>
                      </a:lnTo>
                      <a:lnTo>
                        <a:pt x="14075" y="2140"/>
                      </a:lnTo>
                      <a:close/>
                      <a:moveTo>
                        <a:pt x="15644" y="2140"/>
                      </a:moveTo>
                      <a:lnTo>
                        <a:pt x="16932" y="2140"/>
                      </a:lnTo>
                      <a:lnTo>
                        <a:pt x="16932" y="2650"/>
                      </a:lnTo>
                      <a:lnTo>
                        <a:pt x="15644" y="2650"/>
                      </a:lnTo>
                      <a:lnTo>
                        <a:pt x="15644" y="2140"/>
                      </a:lnTo>
                      <a:close/>
                      <a:moveTo>
                        <a:pt x="17213" y="2140"/>
                      </a:moveTo>
                      <a:lnTo>
                        <a:pt x="17763" y="2140"/>
                      </a:lnTo>
                      <a:cubicBezTo>
                        <a:pt x="18027" y="2290"/>
                        <a:pt x="18273" y="2447"/>
                        <a:pt x="18501" y="2612"/>
                      </a:cubicBezTo>
                      <a:lnTo>
                        <a:pt x="18501" y="2650"/>
                      </a:lnTo>
                      <a:lnTo>
                        <a:pt x="17213" y="2650"/>
                      </a:lnTo>
                      <a:lnTo>
                        <a:pt x="17213" y="2140"/>
                      </a:lnTo>
                      <a:close/>
                      <a:moveTo>
                        <a:pt x="3099" y="2746"/>
                      </a:moveTo>
                      <a:lnTo>
                        <a:pt x="4387" y="2746"/>
                      </a:lnTo>
                      <a:lnTo>
                        <a:pt x="4387" y="3255"/>
                      </a:lnTo>
                      <a:lnTo>
                        <a:pt x="3099" y="3255"/>
                      </a:lnTo>
                      <a:lnTo>
                        <a:pt x="3099" y="2746"/>
                      </a:lnTo>
                      <a:close/>
                      <a:moveTo>
                        <a:pt x="4668" y="2746"/>
                      </a:moveTo>
                      <a:lnTo>
                        <a:pt x="5956" y="2746"/>
                      </a:lnTo>
                      <a:lnTo>
                        <a:pt x="5956" y="3255"/>
                      </a:lnTo>
                      <a:lnTo>
                        <a:pt x="4668" y="3255"/>
                      </a:lnTo>
                      <a:lnTo>
                        <a:pt x="4668" y="2746"/>
                      </a:lnTo>
                      <a:close/>
                      <a:moveTo>
                        <a:pt x="6237" y="2746"/>
                      </a:moveTo>
                      <a:lnTo>
                        <a:pt x="7525" y="2746"/>
                      </a:lnTo>
                      <a:lnTo>
                        <a:pt x="7525" y="3255"/>
                      </a:lnTo>
                      <a:lnTo>
                        <a:pt x="6237" y="3255"/>
                      </a:lnTo>
                      <a:lnTo>
                        <a:pt x="6237" y="2746"/>
                      </a:lnTo>
                      <a:close/>
                      <a:moveTo>
                        <a:pt x="7802" y="2746"/>
                      </a:moveTo>
                      <a:lnTo>
                        <a:pt x="9090" y="2746"/>
                      </a:lnTo>
                      <a:lnTo>
                        <a:pt x="9090" y="3255"/>
                      </a:lnTo>
                      <a:lnTo>
                        <a:pt x="7802" y="3255"/>
                      </a:lnTo>
                      <a:lnTo>
                        <a:pt x="7802" y="2746"/>
                      </a:lnTo>
                      <a:close/>
                      <a:moveTo>
                        <a:pt x="9371" y="2746"/>
                      </a:moveTo>
                      <a:lnTo>
                        <a:pt x="10659" y="2746"/>
                      </a:lnTo>
                      <a:lnTo>
                        <a:pt x="10659" y="3255"/>
                      </a:lnTo>
                      <a:lnTo>
                        <a:pt x="9371" y="3255"/>
                      </a:lnTo>
                      <a:lnTo>
                        <a:pt x="9371" y="2746"/>
                      </a:lnTo>
                      <a:close/>
                      <a:moveTo>
                        <a:pt x="10941" y="2746"/>
                      </a:moveTo>
                      <a:lnTo>
                        <a:pt x="12229" y="2746"/>
                      </a:lnTo>
                      <a:lnTo>
                        <a:pt x="12229" y="3255"/>
                      </a:lnTo>
                      <a:lnTo>
                        <a:pt x="10941" y="3255"/>
                      </a:lnTo>
                      <a:lnTo>
                        <a:pt x="10941" y="2746"/>
                      </a:lnTo>
                      <a:close/>
                      <a:moveTo>
                        <a:pt x="12510" y="2746"/>
                      </a:moveTo>
                      <a:lnTo>
                        <a:pt x="13798" y="2746"/>
                      </a:lnTo>
                      <a:lnTo>
                        <a:pt x="13798" y="3255"/>
                      </a:lnTo>
                      <a:lnTo>
                        <a:pt x="12510" y="3255"/>
                      </a:lnTo>
                      <a:lnTo>
                        <a:pt x="12510" y="2746"/>
                      </a:lnTo>
                      <a:close/>
                      <a:moveTo>
                        <a:pt x="14075" y="2746"/>
                      </a:moveTo>
                      <a:lnTo>
                        <a:pt x="15363" y="2746"/>
                      </a:lnTo>
                      <a:lnTo>
                        <a:pt x="15363" y="3255"/>
                      </a:lnTo>
                      <a:lnTo>
                        <a:pt x="14075" y="3255"/>
                      </a:lnTo>
                      <a:lnTo>
                        <a:pt x="14075" y="2746"/>
                      </a:lnTo>
                      <a:close/>
                      <a:moveTo>
                        <a:pt x="15644" y="2746"/>
                      </a:moveTo>
                      <a:lnTo>
                        <a:pt x="16932" y="2746"/>
                      </a:lnTo>
                      <a:lnTo>
                        <a:pt x="16932" y="3255"/>
                      </a:lnTo>
                      <a:lnTo>
                        <a:pt x="15644" y="3255"/>
                      </a:lnTo>
                      <a:lnTo>
                        <a:pt x="15644" y="2746"/>
                      </a:lnTo>
                      <a:close/>
                      <a:moveTo>
                        <a:pt x="17213" y="2746"/>
                      </a:moveTo>
                      <a:lnTo>
                        <a:pt x="18501" y="2746"/>
                      </a:lnTo>
                      <a:lnTo>
                        <a:pt x="18501" y="3255"/>
                      </a:lnTo>
                      <a:lnTo>
                        <a:pt x="17213" y="3255"/>
                      </a:lnTo>
                      <a:lnTo>
                        <a:pt x="17213" y="2746"/>
                      </a:lnTo>
                      <a:close/>
                      <a:moveTo>
                        <a:pt x="2818" y="2828"/>
                      </a:moveTo>
                      <a:lnTo>
                        <a:pt x="2818" y="3255"/>
                      </a:lnTo>
                      <a:lnTo>
                        <a:pt x="2347" y="3255"/>
                      </a:lnTo>
                      <a:cubicBezTo>
                        <a:pt x="2491" y="3108"/>
                        <a:pt x="2648" y="2967"/>
                        <a:pt x="2818" y="2828"/>
                      </a:cubicBezTo>
                      <a:close/>
                      <a:moveTo>
                        <a:pt x="18782" y="2828"/>
                      </a:moveTo>
                      <a:cubicBezTo>
                        <a:pt x="18952" y="2967"/>
                        <a:pt x="19109" y="3108"/>
                        <a:pt x="19253" y="3255"/>
                      </a:cubicBezTo>
                      <a:lnTo>
                        <a:pt x="18782" y="3255"/>
                      </a:lnTo>
                      <a:lnTo>
                        <a:pt x="18782" y="2828"/>
                      </a:lnTo>
                      <a:close/>
                      <a:moveTo>
                        <a:pt x="2259" y="3352"/>
                      </a:moveTo>
                      <a:lnTo>
                        <a:pt x="2818" y="3352"/>
                      </a:lnTo>
                      <a:lnTo>
                        <a:pt x="2818" y="3861"/>
                      </a:lnTo>
                      <a:lnTo>
                        <a:pt x="1855" y="3861"/>
                      </a:lnTo>
                      <a:cubicBezTo>
                        <a:pt x="1972" y="3686"/>
                        <a:pt x="2107" y="3517"/>
                        <a:pt x="2259" y="3352"/>
                      </a:cubicBezTo>
                      <a:close/>
                      <a:moveTo>
                        <a:pt x="3099" y="3352"/>
                      </a:moveTo>
                      <a:lnTo>
                        <a:pt x="4387" y="3352"/>
                      </a:lnTo>
                      <a:lnTo>
                        <a:pt x="4387" y="3861"/>
                      </a:lnTo>
                      <a:lnTo>
                        <a:pt x="3099" y="3861"/>
                      </a:lnTo>
                      <a:lnTo>
                        <a:pt x="3099" y="3352"/>
                      </a:lnTo>
                      <a:close/>
                      <a:moveTo>
                        <a:pt x="4668" y="3352"/>
                      </a:moveTo>
                      <a:lnTo>
                        <a:pt x="5956" y="3352"/>
                      </a:lnTo>
                      <a:lnTo>
                        <a:pt x="5956" y="3861"/>
                      </a:lnTo>
                      <a:lnTo>
                        <a:pt x="4668" y="3861"/>
                      </a:lnTo>
                      <a:lnTo>
                        <a:pt x="4668" y="3352"/>
                      </a:lnTo>
                      <a:close/>
                      <a:moveTo>
                        <a:pt x="6237" y="3352"/>
                      </a:moveTo>
                      <a:lnTo>
                        <a:pt x="7525" y="3352"/>
                      </a:lnTo>
                      <a:lnTo>
                        <a:pt x="7525" y="3861"/>
                      </a:lnTo>
                      <a:lnTo>
                        <a:pt x="6237" y="3861"/>
                      </a:lnTo>
                      <a:lnTo>
                        <a:pt x="6237" y="3352"/>
                      </a:lnTo>
                      <a:close/>
                      <a:moveTo>
                        <a:pt x="7802" y="3352"/>
                      </a:moveTo>
                      <a:lnTo>
                        <a:pt x="9090" y="3352"/>
                      </a:lnTo>
                      <a:lnTo>
                        <a:pt x="9090" y="3861"/>
                      </a:lnTo>
                      <a:lnTo>
                        <a:pt x="7802" y="3861"/>
                      </a:lnTo>
                      <a:lnTo>
                        <a:pt x="7802" y="3352"/>
                      </a:lnTo>
                      <a:close/>
                      <a:moveTo>
                        <a:pt x="9371" y="3352"/>
                      </a:moveTo>
                      <a:lnTo>
                        <a:pt x="10659" y="3352"/>
                      </a:lnTo>
                      <a:lnTo>
                        <a:pt x="10659" y="3861"/>
                      </a:lnTo>
                      <a:lnTo>
                        <a:pt x="9371" y="3861"/>
                      </a:lnTo>
                      <a:lnTo>
                        <a:pt x="9371" y="3352"/>
                      </a:lnTo>
                      <a:close/>
                      <a:moveTo>
                        <a:pt x="10941" y="3352"/>
                      </a:moveTo>
                      <a:lnTo>
                        <a:pt x="12229" y="3352"/>
                      </a:lnTo>
                      <a:lnTo>
                        <a:pt x="12229" y="3861"/>
                      </a:lnTo>
                      <a:lnTo>
                        <a:pt x="10941" y="3861"/>
                      </a:lnTo>
                      <a:lnTo>
                        <a:pt x="10941" y="3352"/>
                      </a:lnTo>
                      <a:close/>
                      <a:moveTo>
                        <a:pt x="12510" y="3352"/>
                      </a:moveTo>
                      <a:lnTo>
                        <a:pt x="13798" y="3352"/>
                      </a:lnTo>
                      <a:lnTo>
                        <a:pt x="13798" y="3861"/>
                      </a:lnTo>
                      <a:lnTo>
                        <a:pt x="12510" y="3861"/>
                      </a:lnTo>
                      <a:lnTo>
                        <a:pt x="12510" y="3352"/>
                      </a:lnTo>
                      <a:close/>
                      <a:moveTo>
                        <a:pt x="14075" y="3352"/>
                      </a:moveTo>
                      <a:lnTo>
                        <a:pt x="15363" y="3352"/>
                      </a:lnTo>
                      <a:lnTo>
                        <a:pt x="15363" y="3861"/>
                      </a:lnTo>
                      <a:lnTo>
                        <a:pt x="14075" y="3861"/>
                      </a:lnTo>
                      <a:lnTo>
                        <a:pt x="14075" y="3352"/>
                      </a:lnTo>
                      <a:close/>
                      <a:moveTo>
                        <a:pt x="15644" y="3352"/>
                      </a:moveTo>
                      <a:lnTo>
                        <a:pt x="16932" y="3352"/>
                      </a:lnTo>
                      <a:lnTo>
                        <a:pt x="16932" y="3861"/>
                      </a:lnTo>
                      <a:lnTo>
                        <a:pt x="15644" y="3861"/>
                      </a:lnTo>
                      <a:lnTo>
                        <a:pt x="15644" y="3352"/>
                      </a:lnTo>
                      <a:close/>
                      <a:moveTo>
                        <a:pt x="17213" y="3352"/>
                      </a:moveTo>
                      <a:lnTo>
                        <a:pt x="18501" y="3352"/>
                      </a:lnTo>
                      <a:lnTo>
                        <a:pt x="18501" y="3861"/>
                      </a:lnTo>
                      <a:lnTo>
                        <a:pt x="17213" y="3861"/>
                      </a:lnTo>
                      <a:lnTo>
                        <a:pt x="17213" y="3352"/>
                      </a:lnTo>
                      <a:close/>
                      <a:moveTo>
                        <a:pt x="18782" y="3352"/>
                      </a:moveTo>
                      <a:lnTo>
                        <a:pt x="19341" y="3352"/>
                      </a:lnTo>
                      <a:cubicBezTo>
                        <a:pt x="19493" y="3517"/>
                        <a:pt x="19628" y="3686"/>
                        <a:pt x="19745" y="3861"/>
                      </a:cubicBezTo>
                      <a:lnTo>
                        <a:pt x="18782" y="3861"/>
                      </a:lnTo>
                      <a:lnTo>
                        <a:pt x="18782" y="3352"/>
                      </a:lnTo>
                      <a:close/>
                      <a:moveTo>
                        <a:pt x="1793" y="3957"/>
                      </a:moveTo>
                      <a:lnTo>
                        <a:pt x="2818" y="3957"/>
                      </a:lnTo>
                      <a:lnTo>
                        <a:pt x="2818" y="4467"/>
                      </a:lnTo>
                      <a:lnTo>
                        <a:pt x="1530" y="4467"/>
                      </a:lnTo>
                      <a:cubicBezTo>
                        <a:pt x="1600" y="4293"/>
                        <a:pt x="1689" y="4124"/>
                        <a:pt x="1793" y="3957"/>
                      </a:cubicBezTo>
                      <a:close/>
                      <a:moveTo>
                        <a:pt x="3099" y="3957"/>
                      </a:moveTo>
                      <a:lnTo>
                        <a:pt x="4387" y="3957"/>
                      </a:lnTo>
                      <a:lnTo>
                        <a:pt x="4387" y="4467"/>
                      </a:lnTo>
                      <a:lnTo>
                        <a:pt x="3099" y="4467"/>
                      </a:lnTo>
                      <a:lnTo>
                        <a:pt x="3099" y="3957"/>
                      </a:lnTo>
                      <a:close/>
                      <a:moveTo>
                        <a:pt x="4668" y="3957"/>
                      </a:moveTo>
                      <a:lnTo>
                        <a:pt x="5956" y="3957"/>
                      </a:lnTo>
                      <a:lnTo>
                        <a:pt x="5956" y="4467"/>
                      </a:lnTo>
                      <a:lnTo>
                        <a:pt x="4668" y="4467"/>
                      </a:lnTo>
                      <a:lnTo>
                        <a:pt x="4668" y="3957"/>
                      </a:lnTo>
                      <a:close/>
                      <a:moveTo>
                        <a:pt x="6237" y="3957"/>
                      </a:moveTo>
                      <a:lnTo>
                        <a:pt x="7525" y="3957"/>
                      </a:lnTo>
                      <a:lnTo>
                        <a:pt x="7525" y="4467"/>
                      </a:lnTo>
                      <a:lnTo>
                        <a:pt x="6237" y="4467"/>
                      </a:lnTo>
                      <a:lnTo>
                        <a:pt x="6237" y="3957"/>
                      </a:lnTo>
                      <a:close/>
                      <a:moveTo>
                        <a:pt x="7802" y="3957"/>
                      </a:moveTo>
                      <a:lnTo>
                        <a:pt x="9090" y="3957"/>
                      </a:lnTo>
                      <a:lnTo>
                        <a:pt x="9090" y="4467"/>
                      </a:lnTo>
                      <a:lnTo>
                        <a:pt x="7802" y="4467"/>
                      </a:lnTo>
                      <a:lnTo>
                        <a:pt x="7802" y="3957"/>
                      </a:lnTo>
                      <a:close/>
                      <a:moveTo>
                        <a:pt x="9371" y="3957"/>
                      </a:moveTo>
                      <a:lnTo>
                        <a:pt x="10659" y="3957"/>
                      </a:lnTo>
                      <a:lnTo>
                        <a:pt x="10659" y="4467"/>
                      </a:lnTo>
                      <a:lnTo>
                        <a:pt x="9371" y="4467"/>
                      </a:lnTo>
                      <a:lnTo>
                        <a:pt x="9371" y="3957"/>
                      </a:lnTo>
                      <a:close/>
                      <a:moveTo>
                        <a:pt x="10941" y="3957"/>
                      </a:moveTo>
                      <a:lnTo>
                        <a:pt x="12229" y="3957"/>
                      </a:lnTo>
                      <a:lnTo>
                        <a:pt x="12229" y="4467"/>
                      </a:lnTo>
                      <a:lnTo>
                        <a:pt x="10941" y="4467"/>
                      </a:lnTo>
                      <a:lnTo>
                        <a:pt x="10941" y="3957"/>
                      </a:lnTo>
                      <a:close/>
                      <a:moveTo>
                        <a:pt x="12510" y="3957"/>
                      </a:moveTo>
                      <a:lnTo>
                        <a:pt x="13798" y="3957"/>
                      </a:lnTo>
                      <a:lnTo>
                        <a:pt x="13798" y="4467"/>
                      </a:lnTo>
                      <a:lnTo>
                        <a:pt x="12510" y="4467"/>
                      </a:lnTo>
                      <a:lnTo>
                        <a:pt x="12510" y="3957"/>
                      </a:lnTo>
                      <a:close/>
                      <a:moveTo>
                        <a:pt x="14075" y="3957"/>
                      </a:moveTo>
                      <a:lnTo>
                        <a:pt x="15363" y="3957"/>
                      </a:lnTo>
                      <a:lnTo>
                        <a:pt x="15363" y="4467"/>
                      </a:lnTo>
                      <a:lnTo>
                        <a:pt x="14075" y="4467"/>
                      </a:lnTo>
                      <a:lnTo>
                        <a:pt x="14075" y="3957"/>
                      </a:lnTo>
                      <a:close/>
                      <a:moveTo>
                        <a:pt x="15644" y="3957"/>
                      </a:moveTo>
                      <a:lnTo>
                        <a:pt x="16932" y="3957"/>
                      </a:lnTo>
                      <a:lnTo>
                        <a:pt x="16932" y="4467"/>
                      </a:lnTo>
                      <a:lnTo>
                        <a:pt x="15644" y="4467"/>
                      </a:lnTo>
                      <a:lnTo>
                        <a:pt x="15644" y="3957"/>
                      </a:lnTo>
                      <a:close/>
                      <a:moveTo>
                        <a:pt x="17213" y="3957"/>
                      </a:moveTo>
                      <a:lnTo>
                        <a:pt x="18501" y="3957"/>
                      </a:lnTo>
                      <a:lnTo>
                        <a:pt x="18501" y="4467"/>
                      </a:lnTo>
                      <a:lnTo>
                        <a:pt x="17213" y="4467"/>
                      </a:lnTo>
                      <a:lnTo>
                        <a:pt x="17213" y="3957"/>
                      </a:lnTo>
                      <a:close/>
                      <a:moveTo>
                        <a:pt x="18782" y="3957"/>
                      </a:moveTo>
                      <a:lnTo>
                        <a:pt x="19807" y="3957"/>
                      </a:lnTo>
                      <a:cubicBezTo>
                        <a:pt x="19911" y="4124"/>
                        <a:pt x="20000" y="4293"/>
                        <a:pt x="20070" y="4467"/>
                      </a:cubicBezTo>
                      <a:lnTo>
                        <a:pt x="18782" y="4467"/>
                      </a:lnTo>
                      <a:lnTo>
                        <a:pt x="18782" y="3957"/>
                      </a:lnTo>
                      <a:close/>
                      <a:moveTo>
                        <a:pt x="1490" y="4563"/>
                      </a:moveTo>
                      <a:lnTo>
                        <a:pt x="2818" y="4563"/>
                      </a:lnTo>
                      <a:lnTo>
                        <a:pt x="2818" y="5075"/>
                      </a:lnTo>
                      <a:lnTo>
                        <a:pt x="1354" y="5075"/>
                      </a:lnTo>
                      <a:cubicBezTo>
                        <a:pt x="1382" y="4902"/>
                        <a:pt x="1428" y="4731"/>
                        <a:pt x="1490" y="4563"/>
                      </a:cubicBezTo>
                      <a:close/>
                      <a:moveTo>
                        <a:pt x="3099" y="4563"/>
                      </a:moveTo>
                      <a:lnTo>
                        <a:pt x="4387" y="4563"/>
                      </a:lnTo>
                      <a:lnTo>
                        <a:pt x="4387" y="5075"/>
                      </a:lnTo>
                      <a:lnTo>
                        <a:pt x="3099" y="5075"/>
                      </a:lnTo>
                      <a:lnTo>
                        <a:pt x="3099" y="4563"/>
                      </a:lnTo>
                      <a:close/>
                      <a:moveTo>
                        <a:pt x="4668" y="4563"/>
                      </a:moveTo>
                      <a:lnTo>
                        <a:pt x="5956" y="4563"/>
                      </a:lnTo>
                      <a:lnTo>
                        <a:pt x="5956" y="5075"/>
                      </a:lnTo>
                      <a:lnTo>
                        <a:pt x="4668" y="5075"/>
                      </a:lnTo>
                      <a:lnTo>
                        <a:pt x="4668" y="4563"/>
                      </a:lnTo>
                      <a:close/>
                      <a:moveTo>
                        <a:pt x="6237" y="4563"/>
                      </a:moveTo>
                      <a:lnTo>
                        <a:pt x="7525" y="4563"/>
                      </a:lnTo>
                      <a:lnTo>
                        <a:pt x="7525" y="5075"/>
                      </a:lnTo>
                      <a:lnTo>
                        <a:pt x="6237" y="5075"/>
                      </a:lnTo>
                      <a:lnTo>
                        <a:pt x="6237" y="4563"/>
                      </a:lnTo>
                      <a:close/>
                      <a:moveTo>
                        <a:pt x="7802" y="4563"/>
                      </a:moveTo>
                      <a:lnTo>
                        <a:pt x="9090" y="4563"/>
                      </a:lnTo>
                      <a:lnTo>
                        <a:pt x="9090" y="5075"/>
                      </a:lnTo>
                      <a:lnTo>
                        <a:pt x="7802" y="5075"/>
                      </a:lnTo>
                      <a:lnTo>
                        <a:pt x="7802" y="4563"/>
                      </a:lnTo>
                      <a:close/>
                      <a:moveTo>
                        <a:pt x="9371" y="4563"/>
                      </a:moveTo>
                      <a:lnTo>
                        <a:pt x="10659" y="4563"/>
                      </a:lnTo>
                      <a:lnTo>
                        <a:pt x="10659" y="5075"/>
                      </a:lnTo>
                      <a:lnTo>
                        <a:pt x="9371" y="5075"/>
                      </a:lnTo>
                      <a:lnTo>
                        <a:pt x="9371" y="4563"/>
                      </a:lnTo>
                      <a:close/>
                      <a:moveTo>
                        <a:pt x="10941" y="4563"/>
                      </a:moveTo>
                      <a:lnTo>
                        <a:pt x="12229" y="4563"/>
                      </a:lnTo>
                      <a:lnTo>
                        <a:pt x="12229" y="5075"/>
                      </a:lnTo>
                      <a:lnTo>
                        <a:pt x="10941" y="5075"/>
                      </a:lnTo>
                      <a:lnTo>
                        <a:pt x="10941" y="4563"/>
                      </a:lnTo>
                      <a:close/>
                      <a:moveTo>
                        <a:pt x="12510" y="4563"/>
                      </a:moveTo>
                      <a:lnTo>
                        <a:pt x="13798" y="4563"/>
                      </a:lnTo>
                      <a:lnTo>
                        <a:pt x="13798" y="5075"/>
                      </a:lnTo>
                      <a:lnTo>
                        <a:pt x="12510" y="5075"/>
                      </a:lnTo>
                      <a:lnTo>
                        <a:pt x="12510" y="4563"/>
                      </a:lnTo>
                      <a:close/>
                      <a:moveTo>
                        <a:pt x="14075" y="4563"/>
                      </a:moveTo>
                      <a:lnTo>
                        <a:pt x="15363" y="4563"/>
                      </a:lnTo>
                      <a:lnTo>
                        <a:pt x="15363" y="5075"/>
                      </a:lnTo>
                      <a:lnTo>
                        <a:pt x="14075" y="5075"/>
                      </a:lnTo>
                      <a:lnTo>
                        <a:pt x="14075" y="4563"/>
                      </a:lnTo>
                      <a:close/>
                      <a:moveTo>
                        <a:pt x="15644" y="4563"/>
                      </a:moveTo>
                      <a:lnTo>
                        <a:pt x="16932" y="4563"/>
                      </a:lnTo>
                      <a:lnTo>
                        <a:pt x="16932" y="5075"/>
                      </a:lnTo>
                      <a:lnTo>
                        <a:pt x="15644" y="5075"/>
                      </a:lnTo>
                      <a:lnTo>
                        <a:pt x="15644" y="4563"/>
                      </a:lnTo>
                      <a:close/>
                      <a:moveTo>
                        <a:pt x="17213" y="4563"/>
                      </a:moveTo>
                      <a:lnTo>
                        <a:pt x="18501" y="4563"/>
                      </a:lnTo>
                      <a:lnTo>
                        <a:pt x="18501" y="5075"/>
                      </a:lnTo>
                      <a:lnTo>
                        <a:pt x="17213" y="5075"/>
                      </a:lnTo>
                      <a:lnTo>
                        <a:pt x="17213" y="4563"/>
                      </a:lnTo>
                      <a:close/>
                      <a:moveTo>
                        <a:pt x="18782" y="4563"/>
                      </a:moveTo>
                      <a:lnTo>
                        <a:pt x="20110" y="4563"/>
                      </a:lnTo>
                      <a:cubicBezTo>
                        <a:pt x="20172" y="4731"/>
                        <a:pt x="20218" y="4902"/>
                        <a:pt x="20246" y="5075"/>
                      </a:cubicBezTo>
                      <a:lnTo>
                        <a:pt x="18782" y="5075"/>
                      </a:lnTo>
                      <a:lnTo>
                        <a:pt x="18782" y="4563"/>
                      </a:lnTo>
                      <a:close/>
                      <a:moveTo>
                        <a:pt x="1341" y="5169"/>
                      </a:moveTo>
                      <a:lnTo>
                        <a:pt x="2818" y="5169"/>
                      </a:lnTo>
                      <a:lnTo>
                        <a:pt x="2818" y="5681"/>
                      </a:lnTo>
                      <a:lnTo>
                        <a:pt x="1327" y="5681"/>
                      </a:lnTo>
                      <a:cubicBezTo>
                        <a:pt x="1323" y="5622"/>
                        <a:pt x="1319" y="5563"/>
                        <a:pt x="1319" y="5503"/>
                      </a:cubicBezTo>
                      <a:cubicBezTo>
                        <a:pt x="1319" y="5391"/>
                        <a:pt x="1327" y="5280"/>
                        <a:pt x="1341" y="5169"/>
                      </a:cubicBezTo>
                      <a:close/>
                      <a:moveTo>
                        <a:pt x="3099" y="5169"/>
                      </a:moveTo>
                      <a:lnTo>
                        <a:pt x="4387" y="5169"/>
                      </a:lnTo>
                      <a:lnTo>
                        <a:pt x="4387" y="5681"/>
                      </a:lnTo>
                      <a:lnTo>
                        <a:pt x="3099" y="5681"/>
                      </a:lnTo>
                      <a:lnTo>
                        <a:pt x="3099" y="5169"/>
                      </a:lnTo>
                      <a:close/>
                      <a:moveTo>
                        <a:pt x="4668" y="5169"/>
                      </a:moveTo>
                      <a:lnTo>
                        <a:pt x="5956" y="5169"/>
                      </a:lnTo>
                      <a:lnTo>
                        <a:pt x="5956" y="5681"/>
                      </a:lnTo>
                      <a:lnTo>
                        <a:pt x="4668" y="5681"/>
                      </a:lnTo>
                      <a:lnTo>
                        <a:pt x="4668" y="5169"/>
                      </a:lnTo>
                      <a:close/>
                      <a:moveTo>
                        <a:pt x="6237" y="5169"/>
                      </a:moveTo>
                      <a:lnTo>
                        <a:pt x="7525" y="5169"/>
                      </a:lnTo>
                      <a:lnTo>
                        <a:pt x="7525" y="5681"/>
                      </a:lnTo>
                      <a:lnTo>
                        <a:pt x="6237" y="5681"/>
                      </a:lnTo>
                      <a:lnTo>
                        <a:pt x="6237" y="5169"/>
                      </a:lnTo>
                      <a:close/>
                      <a:moveTo>
                        <a:pt x="7802" y="5169"/>
                      </a:moveTo>
                      <a:lnTo>
                        <a:pt x="9090" y="5169"/>
                      </a:lnTo>
                      <a:lnTo>
                        <a:pt x="9090" y="5681"/>
                      </a:lnTo>
                      <a:lnTo>
                        <a:pt x="7802" y="5681"/>
                      </a:lnTo>
                      <a:lnTo>
                        <a:pt x="7802" y="5169"/>
                      </a:lnTo>
                      <a:close/>
                      <a:moveTo>
                        <a:pt x="9371" y="5169"/>
                      </a:moveTo>
                      <a:lnTo>
                        <a:pt x="10659" y="5169"/>
                      </a:lnTo>
                      <a:lnTo>
                        <a:pt x="10659" y="5681"/>
                      </a:lnTo>
                      <a:lnTo>
                        <a:pt x="9371" y="5681"/>
                      </a:lnTo>
                      <a:lnTo>
                        <a:pt x="9371" y="5169"/>
                      </a:lnTo>
                      <a:close/>
                      <a:moveTo>
                        <a:pt x="10941" y="5169"/>
                      </a:moveTo>
                      <a:lnTo>
                        <a:pt x="12229" y="5169"/>
                      </a:lnTo>
                      <a:lnTo>
                        <a:pt x="12229" y="5681"/>
                      </a:lnTo>
                      <a:lnTo>
                        <a:pt x="10941" y="5681"/>
                      </a:lnTo>
                      <a:lnTo>
                        <a:pt x="10941" y="5169"/>
                      </a:lnTo>
                      <a:close/>
                      <a:moveTo>
                        <a:pt x="12510" y="5169"/>
                      </a:moveTo>
                      <a:lnTo>
                        <a:pt x="13798" y="5169"/>
                      </a:lnTo>
                      <a:lnTo>
                        <a:pt x="13798" y="5681"/>
                      </a:lnTo>
                      <a:lnTo>
                        <a:pt x="12510" y="5681"/>
                      </a:lnTo>
                      <a:lnTo>
                        <a:pt x="12510" y="5169"/>
                      </a:lnTo>
                      <a:close/>
                      <a:moveTo>
                        <a:pt x="14075" y="5169"/>
                      </a:moveTo>
                      <a:lnTo>
                        <a:pt x="15363" y="5169"/>
                      </a:lnTo>
                      <a:lnTo>
                        <a:pt x="15363" y="5681"/>
                      </a:lnTo>
                      <a:lnTo>
                        <a:pt x="14075" y="5681"/>
                      </a:lnTo>
                      <a:lnTo>
                        <a:pt x="14075" y="5169"/>
                      </a:lnTo>
                      <a:close/>
                      <a:moveTo>
                        <a:pt x="15644" y="5169"/>
                      </a:moveTo>
                      <a:lnTo>
                        <a:pt x="16932" y="5169"/>
                      </a:lnTo>
                      <a:lnTo>
                        <a:pt x="16932" y="5681"/>
                      </a:lnTo>
                      <a:lnTo>
                        <a:pt x="15644" y="5681"/>
                      </a:lnTo>
                      <a:lnTo>
                        <a:pt x="15644" y="5169"/>
                      </a:lnTo>
                      <a:close/>
                      <a:moveTo>
                        <a:pt x="17213" y="5169"/>
                      </a:moveTo>
                      <a:lnTo>
                        <a:pt x="18501" y="5169"/>
                      </a:lnTo>
                      <a:lnTo>
                        <a:pt x="18501" y="5681"/>
                      </a:lnTo>
                      <a:lnTo>
                        <a:pt x="17213" y="5681"/>
                      </a:lnTo>
                      <a:lnTo>
                        <a:pt x="17213" y="5169"/>
                      </a:lnTo>
                      <a:close/>
                      <a:moveTo>
                        <a:pt x="18782" y="5169"/>
                      </a:moveTo>
                      <a:lnTo>
                        <a:pt x="20259" y="5169"/>
                      </a:lnTo>
                      <a:cubicBezTo>
                        <a:pt x="20273" y="5280"/>
                        <a:pt x="20281" y="5391"/>
                        <a:pt x="20281" y="5503"/>
                      </a:cubicBezTo>
                      <a:cubicBezTo>
                        <a:pt x="20281" y="5563"/>
                        <a:pt x="20276" y="5622"/>
                        <a:pt x="20273" y="5681"/>
                      </a:cubicBezTo>
                      <a:lnTo>
                        <a:pt x="18782" y="5681"/>
                      </a:lnTo>
                      <a:lnTo>
                        <a:pt x="18782" y="5169"/>
                      </a:lnTo>
                      <a:close/>
                      <a:moveTo>
                        <a:pt x="1336" y="5775"/>
                      </a:moveTo>
                      <a:lnTo>
                        <a:pt x="2818" y="5775"/>
                      </a:lnTo>
                      <a:lnTo>
                        <a:pt x="2818" y="6286"/>
                      </a:lnTo>
                      <a:lnTo>
                        <a:pt x="1437" y="6286"/>
                      </a:lnTo>
                      <a:cubicBezTo>
                        <a:pt x="1386" y="6119"/>
                        <a:pt x="1354" y="5948"/>
                        <a:pt x="1336" y="5775"/>
                      </a:cubicBezTo>
                      <a:close/>
                      <a:moveTo>
                        <a:pt x="3099" y="5775"/>
                      </a:moveTo>
                      <a:lnTo>
                        <a:pt x="4387" y="5775"/>
                      </a:lnTo>
                      <a:lnTo>
                        <a:pt x="4387" y="6286"/>
                      </a:lnTo>
                      <a:lnTo>
                        <a:pt x="3099" y="6286"/>
                      </a:lnTo>
                      <a:lnTo>
                        <a:pt x="3099" y="5775"/>
                      </a:lnTo>
                      <a:close/>
                      <a:moveTo>
                        <a:pt x="4668" y="5775"/>
                      </a:moveTo>
                      <a:lnTo>
                        <a:pt x="5956" y="5775"/>
                      </a:lnTo>
                      <a:lnTo>
                        <a:pt x="5956" y="6286"/>
                      </a:lnTo>
                      <a:lnTo>
                        <a:pt x="4668" y="6286"/>
                      </a:lnTo>
                      <a:lnTo>
                        <a:pt x="4668" y="5775"/>
                      </a:lnTo>
                      <a:close/>
                      <a:moveTo>
                        <a:pt x="6237" y="5775"/>
                      </a:moveTo>
                      <a:lnTo>
                        <a:pt x="7525" y="5775"/>
                      </a:lnTo>
                      <a:lnTo>
                        <a:pt x="7525" y="6286"/>
                      </a:lnTo>
                      <a:lnTo>
                        <a:pt x="6237" y="6286"/>
                      </a:lnTo>
                      <a:lnTo>
                        <a:pt x="6237" y="5775"/>
                      </a:lnTo>
                      <a:close/>
                      <a:moveTo>
                        <a:pt x="7802" y="5775"/>
                      </a:moveTo>
                      <a:lnTo>
                        <a:pt x="9090" y="5775"/>
                      </a:lnTo>
                      <a:lnTo>
                        <a:pt x="9090" y="6286"/>
                      </a:lnTo>
                      <a:lnTo>
                        <a:pt x="7802" y="6286"/>
                      </a:lnTo>
                      <a:lnTo>
                        <a:pt x="7802" y="5775"/>
                      </a:lnTo>
                      <a:close/>
                      <a:moveTo>
                        <a:pt x="9371" y="5775"/>
                      </a:moveTo>
                      <a:lnTo>
                        <a:pt x="10659" y="5775"/>
                      </a:lnTo>
                      <a:lnTo>
                        <a:pt x="10659" y="6286"/>
                      </a:lnTo>
                      <a:lnTo>
                        <a:pt x="9371" y="6286"/>
                      </a:lnTo>
                      <a:lnTo>
                        <a:pt x="9371" y="5775"/>
                      </a:lnTo>
                      <a:close/>
                      <a:moveTo>
                        <a:pt x="10941" y="5775"/>
                      </a:moveTo>
                      <a:lnTo>
                        <a:pt x="12229" y="5775"/>
                      </a:lnTo>
                      <a:lnTo>
                        <a:pt x="12229" y="6286"/>
                      </a:lnTo>
                      <a:lnTo>
                        <a:pt x="10941" y="6286"/>
                      </a:lnTo>
                      <a:lnTo>
                        <a:pt x="10941" y="5775"/>
                      </a:lnTo>
                      <a:close/>
                      <a:moveTo>
                        <a:pt x="12510" y="5775"/>
                      </a:moveTo>
                      <a:lnTo>
                        <a:pt x="13798" y="5775"/>
                      </a:lnTo>
                      <a:lnTo>
                        <a:pt x="13798" y="6286"/>
                      </a:lnTo>
                      <a:lnTo>
                        <a:pt x="12510" y="6286"/>
                      </a:lnTo>
                      <a:lnTo>
                        <a:pt x="12510" y="5775"/>
                      </a:lnTo>
                      <a:close/>
                      <a:moveTo>
                        <a:pt x="14075" y="5775"/>
                      </a:moveTo>
                      <a:lnTo>
                        <a:pt x="15363" y="5775"/>
                      </a:lnTo>
                      <a:lnTo>
                        <a:pt x="15363" y="6286"/>
                      </a:lnTo>
                      <a:lnTo>
                        <a:pt x="14075" y="6286"/>
                      </a:lnTo>
                      <a:lnTo>
                        <a:pt x="14075" y="5775"/>
                      </a:lnTo>
                      <a:close/>
                      <a:moveTo>
                        <a:pt x="15644" y="5775"/>
                      </a:moveTo>
                      <a:lnTo>
                        <a:pt x="16932" y="5775"/>
                      </a:lnTo>
                      <a:lnTo>
                        <a:pt x="16932" y="6286"/>
                      </a:lnTo>
                      <a:lnTo>
                        <a:pt x="15644" y="6286"/>
                      </a:lnTo>
                      <a:lnTo>
                        <a:pt x="15644" y="5775"/>
                      </a:lnTo>
                      <a:close/>
                      <a:moveTo>
                        <a:pt x="17213" y="5775"/>
                      </a:moveTo>
                      <a:lnTo>
                        <a:pt x="18501" y="5775"/>
                      </a:lnTo>
                      <a:lnTo>
                        <a:pt x="18501" y="6286"/>
                      </a:lnTo>
                      <a:lnTo>
                        <a:pt x="17213" y="6286"/>
                      </a:lnTo>
                      <a:lnTo>
                        <a:pt x="17213" y="5775"/>
                      </a:lnTo>
                      <a:close/>
                      <a:moveTo>
                        <a:pt x="18782" y="5775"/>
                      </a:moveTo>
                      <a:lnTo>
                        <a:pt x="20264" y="5775"/>
                      </a:lnTo>
                      <a:cubicBezTo>
                        <a:pt x="20246" y="5948"/>
                        <a:pt x="20214" y="6119"/>
                        <a:pt x="20163" y="6286"/>
                      </a:cubicBezTo>
                      <a:lnTo>
                        <a:pt x="18782" y="6286"/>
                      </a:lnTo>
                      <a:lnTo>
                        <a:pt x="18782" y="5775"/>
                      </a:lnTo>
                      <a:close/>
                      <a:moveTo>
                        <a:pt x="1473" y="6381"/>
                      </a:moveTo>
                      <a:lnTo>
                        <a:pt x="2818" y="6381"/>
                      </a:lnTo>
                      <a:lnTo>
                        <a:pt x="2818" y="6892"/>
                      </a:lnTo>
                      <a:lnTo>
                        <a:pt x="1701" y="6892"/>
                      </a:lnTo>
                      <a:cubicBezTo>
                        <a:pt x="1608" y="6725"/>
                        <a:pt x="1532" y="6555"/>
                        <a:pt x="1473" y="6381"/>
                      </a:cubicBezTo>
                      <a:close/>
                      <a:moveTo>
                        <a:pt x="3099" y="6381"/>
                      </a:moveTo>
                      <a:lnTo>
                        <a:pt x="4387" y="6381"/>
                      </a:lnTo>
                      <a:lnTo>
                        <a:pt x="4387" y="6892"/>
                      </a:lnTo>
                      <a:lnTo>
                        <a:pt x="3099" y="6892"/>
                      </a:lnTo>
                      <a:lnTo>
                        <a:pt x="3099" y="6381"/>
                      </a:lnTo>
                      <a:close/>
                      <a:moveTo>
                        <a:pt x="4668" y="6381"/>
                      </a:moveTo>
                      <a:lnTo>
                        <a:pt x="5956" y="6381"/>
                      </a:lnTo>
                      <a:lnTo>
                        <a:pt x="5956" y="6892"/>
                      </a:lnTo>
                      <a:lnTo>
                        <a:pt x="4668" y="6892"/>
                      </a:lnTo>
                      <a:lnTo>
                        <a:pt x="4668" y="6381"/>
                      </a:lnTo>
                      <a:close/>
                      <a:moveTo>
                        <a:pt x="6237" y="6381"/>
                      </a:moveTo>
                      <a:lnTo>
                        <a:pt x="7525" y="6381"/>
                      </a:lnTo>
                      <a:lnTo>
                        <a:pt x="7525" y="6892"/>
                      </a:lnTo>
                      <a:lnTo>
                        <a:pt x="6237" y="6892"/>
                      </a:lnTo>
                      <a:lnTo>
                        <a:pt x="6237" y="6381"/>
                      </a:lnTo>
                      <a:close/>
                      <a:moveTo>
                        <a:pt x="7802" y="6381"/>
                      </a:moveTo>
                      <a:lnTo>
                        <a:pt x="9090" y="6381"/>
                      </a:lnTo>
                      <a:lnTo>
                        <a:pt x="9090" y="6892"/>
                      </a:lnTo>
                      <a:lnTo>
                        <a:pt x="7802" y="6892"/>
                      </a:lnTo>
                      <a:lnTo>
                        <a:pt x="7802" y="6381"/>
                      </a:lnTo>
                      <a:close/>
                      <a:moveTo>
                        <a:pt x="9371" y="6381"/>
                      </a:moveTo>
                      <a:lnTo>
                        <a:pt x="10659" y="6381"/>
                      </a:lnTo>
                      <a:lnTo>
                        <a:pt x="10659" y="6892"/>
                      </a:lnTo>
                      <a:lnTo>
                        <a:pt x="9371" y="6892"/>
                      </a:lnTo>
                      <a:lnTo>
                        <a:pt x="9371" y="6381"/>
                      </a:lnTo>
                      <a:close/>
                      <a:moveTo>
                        <a:pt x="10941" y="6381"/>
                      </a:moveTo>
                      <a:lnTo>
                        <a:pt x="12229" y="6381"/>
                      </a:lnTo>
                      <a:lnTo>
                        <a:pt x="12229" y="6892"/>
                      </a:lnTo>
                      <a:lnTo>
                        <a:pt x="10941" y="6892"/>
                      </a:lnTo>
                      <a:lnTo>
                        <a:pt x="10941" y="6381"/>
                      </a:lnTo>
                      <a:close/>
                      <a:moveTo>
                        <a:pt x="12510" y="6381"/>
                      </a:moveTo>
                      <a:lnTo>
                        <a:pt x="13798" y="6381"/>
                      </a:lnTo>
                      <a:lnTo>
                        <a:pt x="13798" y="6892"/>
                      </a:lnTo>
                      <a:lnTo>
                        <a:pt x="12510" y="6892"/>
                      </a:lnTo>
                      <a:lnTo>
                        <a:pt x="12510" y="6381"/>
                      </a:lnTo>
                      <a:close/>
                      <a:moveTo>
                        <a:pt x="14075" y="6381"/>
                      </a:moveTo>
                      <a:lnTo>
                        <a:pt x="15363" y="6381"/>
                      </a:lnTo>
                      <a:lnTo>
                        <a:pt x="15363" y="6892"/>
                      </a:lnTo>
                      <a:lnTo>
                        <a:pt x="14075" y="6892"/>
                      </a:lnTo>
                      <a:lnTo>
                        <a:pt x="14075" y="6381"/>
                      </a:lnTo>
                      <a:close/>
                      <a:moveTo>
                        <a:pt x="15644" y="6381"/>
                      </a:moveTo>
                      <a:lnTo>
                        <a:pt x="16932" y="6381"/>
                      </a:lnTo>
                      <a:lnTo>
                        <a:pt x="16932" y="6892"/>
                      </a:lnTo>
                      <a:lnTo>
                        <a:pt x="15644" y="6892"/>
                      </a:lnTo>
                      <a:lnTo>
                        <a:pt x="15644" y="6381"/>
                      </a:lnTo>
                      <a:close/>
                      <a:moveTo>
                        <a:pt x="17213" y="6381"/>
                      </a:moveTo>
                      <a:lnTo>
                        <a:pt x="18501" y="6381"/>
                      </a:lnTo>
                      <a:lnTo>
                        <a:pt x="18501" y="6892"/>
                      </a:lnTo>
                      <a:lnTo>
                        <a:pt x="17213" y="6892"/>
                      </a:lnTo>
                      <a:lnTo>
                        <a:pt x="17213" y="6381"/>
                      </a:lnTo>
                      <a:close/>
                      <a:moveTo>
                        <a:pt x="18782" y="6381"/>
                      </a:moveTo>
                      <a:lnTo>
                        <a:pt x="20132" y="6381"/>
                      </a:lnTo>
                      <a:cubicBezTo>
                        <a:pt x="20072" y="6555"/>
                        <a:pt x="19996" y="6725"/>
                        <a:pt x="19903" y="6892"/>
                      </a:cubicBezTo>
                      <a:lnTo>
                        <a:pt x="18782" y="6892"/>
                      </a:lnTo>
                      <a:lnTo>
                        <a:pt x="18782" y="6381"/>
                      </a:lnTo>
                      <a:close/>
                      <a:moveTo>
                        <a:pt x="1754" y="6987"/>
                      </a:moveTo>
                      <a:lnTo>
                        <a:pt x="2818" y="6987"/>
                      </a:lnTo>
                      <a:lnTo>
                        <a:pt x="2818" y="7498"/>
                      </a:lnTo>
                      <a:lnTo>
                        <a:pt x="2123" y="7498"/>
                      </a:lnTo>
                      <a:cubicBezTo>
                        <a:pt x="1983" y="7332"/>
                        <a:pt x="1859" y="7161"/>
                        <a:pt x="1754" y="6987"/>
                      </a:cubicBezTo>
                      <a:close/>
                      <a:moveTo>
                        <a:pt x="3099" y="6987"/>
                      </a:moveTo>
                      <a:lnTo>
                        <a:pt x="4387" y="6987"/>
                      </a:lnTo>
                      <a:lnTo>
                        <a:pt x="4387" y="7498"/>
                      </a:lnTo>
                      <a:lnTo>
                        <a:pt x="3099" y="7498"/>
                      </a:lnTo>
                      <a:lnTo>
                        <a:pt x="3099" y="6987"/>
                      </a:lnTo>
                      <a:close/>
                      <a:moveTo>
                        <a:pt x="4668" y="6987"/>
                      </a:moveTo>
                      <a:lnTo>
                        <a:pt x="5956" y="6987"/>
                      </a:lnTo>
                      <a:lnTo>
                        <a:pt x="5956" y="7498"/>
                      </a:lnTo>
                      <a:lnTo>
                        <a:pt x="4668" y="7498"/>
                      </a:lnTo>
                      <a:lnTo>
                        <a:pt x="4668" y="6987"/>
                      </a:lnTo>
                      <a:close/>
                      <a:moveTo>
                        <a:pt x="6237" y="6987"/>
                      </a:moveTo>
                      <a:lnTo>
                        <a:pt x="7525" y="6987"/>
                      </a:lnTo>
                      <a:lnTo>
                        <a:pt x="7525" y="7498"/>
                      </a:lnTo>
                      <a:lnTo>
                        <a:pt x="6237" y="7498"/>
                      </a:lnTo>
                      <a:lnTo>
                        <a:pt x="6237" y="6987"/>
                      </a:lnTo>
                      <a:close/>
                      <a:moveTo>
                        <a:pt x="7802" y="6987"/>
                      </a:moveTo>
                      <a:lnTo>
                        <a:pt x="9090" y="6987"/>
                      </a:lnTo>
                      <a:lnTo>
                        <a:pt x="9090" y="7498"/>
                      </a:lnTo>
                      <a:lnTo>
                        <a:pt x="7802" y="7498"/>
                      </a:lnTo>
                      <a:lnTo>
                        <a:pt x="7802" y="6987"/>
                      </a:lnTo>
                      <a:close/>
                      <a:moveTo>
                        <a:pt x="9371" y="6987"/>
                      </a:moveTo>
                      <a:lnTo>
                        <a:pt x="10659" y="6987"/>
                      </a:lnTo>
                      <a:lnTo>
                        <a:pt x="10659" y="7498"/>
                      </a:lnTo>
                      <a:lnTo>
                        <a:pt x="9371" y="7498"/>
                      </a:lnTo>
                      <a:lnTo>
                        <a:pt x="9371" y="6987"/>
                      </a:lnTo>
                      <a:close/>
                      <a:moveTo>
                        <a:pt x="10941" y="6987"/>
                      </a:moveTo>
                      <a:lnTo>
                        <a:pt x="12229" y="6987"/>
                      </a:lnTo>
                      <a:lnTo>
                        <a:pt x="12229" y="7498"/>
                      </a:lnTo>
                      <a:lnTo>
                        <a:pt x="10941" y="7498"/>
                      </a:lnTo>
                      <a:lnTo>
                        <a:pt x="10941" y="6987"/>
                      </a:lnTo>
                      <a:close/>
                      <a:moveTo>
                        <a:pt x="12510" y="6987"/>
                      </a:moveTo>
                      <a:lnTo>
                        <a:pt x="13798" y="6987"/>
                      </a:lnTo>
                      <a:lnTo>
                        <a:pt x="13798" y="7498"/>
                      </a:lnTo>
                      <a:lnTo>
                        <a:pt x="12510" y="7498"/>
                      </a:lnTo>
                      <a:lnTo>
                        <a:pt x="12510" y="6987"/>
                      </a:lnTo>
                      <a:close/>
                      <a:moveTo>
                        <a:pt x="14075" y="6987"/>
                      </a:moveTo>
                      <a:lnTo>
                        <a:pt x="15363" y="6987"/>
                      </a:lnTo>
                      <a:lnTo>
                        <a:pt x="15363" y="7498"/>
                      </a:lnTo>
                      <a:lnTo>
                        <a:pt x="14075" y="7498"/>
                      </a:lnTo>
                      <a:lnTo>
                        <a:pt x="14075" y="6987"/>
                      </a:lnTo>
                      <a:close/>
                      <a:moveTo>
                        <a:pt x="15644" y="6987"/>
                      </a:moveTo>
                      <a:lnTo>
                        <a:pt x="16932" y="6987"/>
                      </a:lnTo>
                      <a:lnTo>
                        <a:pt x="16932" y="7498"/>
                      </a:lnTo>
                      <a:lnTo>
                        <a:pt x="15644" y="7498"/>
                      </a:lnTo>
                      <a:lnTo>
                        <a:pt x="15644" y="6987"/>
                      </a:lnTo>
                      <a:close/>
                      <a:moveTo>
                        <a:pt x="17213" y="6987"/>
                      </a:moveTo>
                      <a:lnTo>
                        <a:pt x="18501" y="6987"/>
                      </a:lnTo>
                      <a:lnTo>
                        <a:pt x="18501" y="7498"/>
                      </a:lnTo>
                      <a:lnTo>
                        <a:pt x="17213" y="7498"/>
                      </a:lnTo>
                      <a:lnTo>
                        <a:pt x="17213" y="6987"/>
                      </a:lnTo>
                      <a:close/>
                      <a:moveTo>
                        <a:pt x="18782" y="6987"/>
                      </a:moveTo>
                      <a:lnTo>
                        <a:pt x="19846" y="6987"/>
                      </a:lnTo>
                      <a:cubicBezTo>
                        <a:pt x="19741" y="7161"/>
                        <a:pt x="19617" y="7332"/>
                        <a:pt x="19477" y="7498"/>
                      </a:cubicBezTo>
                      <a:lnTo>
                        <a:pt x="18782" y="7498"/>
                      </a:lnTo>
                      <a:lnTo>
                        <a:pt x="18782" y="6987"/>
                      </a:lnTo>
                      <a:close/>
                      <a:moveTo>
                        <a:pt x="2207" y="7593"/>
                      </a:moveTo>
                      <a:lnTo>
                        <a:pt x="2818" y="7593"/>
                      </a:lnTo>
                      <a:lnTo>
                        <a:pt x="2818" y="8104"/>
                      </a:lnTo>
                      <a:lnTo>
                        <a:pt x="2730" y="8104"/>
                      </a:lnTo>
                      <a:cubicBezTo>
                        <a:pt x="2536" y="7940"/>
                        <a:pt x="2364" y="7769"/>
                        <a:pt x="2207" y="7593"/>
                      </a:cubicBezTo>
                      <a:close/>
                      <a:moveTo>
                        <a:pt x="3099" y="7593"/>
                      </a:moveTo>
                      <a:lnTo>
                        <a:pt x="4387" y="7593"/>
                      </a:lnTo>
                      <a:lnTo>
                        <a:pt x="4387" y="8104"/>
                      </a:lnTo>
                      <a:lnTo>
                        <a:pt x="3099" y="8104"/>
                      </a:lnTo>
                      <a:lnTo>
                        <a:pt x="3099" y="7593"/>
                      </a:lnTo>
                      <a:close/>
                      <a:moveTo>
                        <a:pt x="4668" y="7593"/>
                      </a:moveTo>
                      <a:lnTo>
                        <a:pt x="5956" y="7593"/>
                      </a:lnTo>
                      <a:lnTo>
                        <a:pt x="5956" y="8104"/>
                      </a:lnTo>
                      <a:lnTo>
                        <a:pt x="4668" y="8104"/>
                      </a:lnTo>
                      <a:lnTo>
                        <a:pt x="4668" y="7593"/>
                      </a:lnTo>
                      <a:close/>
                      <a:moveTo>
                        <a:pt x="6237" y="7593"/>
                      </a:moveTo>
                      <a:lnTo>
                        <a:pt x="7525" y="7593"/>
                      </a:lnTo>
                      <a:lnTo>
                        <a:pt x="7525" y="8104"/>
                      </a:lnTo>
                      <a:lnTo>
                        <a:pt x="6237" y="8104"/>
                      </a:lnTo>
                      <a:lnTo>
                        <a:pt x="6237" y="7593"/>
                      </a:lnTo>
                      <a:close/>
                      <a:moveTo>
                        <a:pt x="7802" y="7593"/>
                      </a:moveTo>
                      <a:lnTo>
                        <a:pt x="9090" y="7593"/>
                      </a:lnTo>
                      <a:lnTo>
                        <a:pt x="9090" y="8104"/>
                      </a:lnTo>
                      <a:lnTo>
                        <a:pt x="7802" y="8104"/>
                      </a:lnTo>
                      <a:lnTo>
                        <a:pt x="7802" y="7593"/>
                      </a:lnTo>
                      <a:close/>
                      <a:moveTo>
                        <a:pt x="9371" y="7593"/>
                      </a:moveTo>
                      <a:lnTo>
                        <a:pt x="10659" y="7593"/>
                      </a:lnTo>
                      <a:lnTo>
                        <a:pt x="10659" y="8104"/>
                      </a:lnTo>
                      <a:lnTo>
                        <a:pt x="9371" y="8104"/>
                      </a:lnTo>
                      <a:lnTo>
                        <a:pt x="9371" y="7593"/>
                      </a:lnTo>
                      <a:close/>
                      <a:moveTo>
                        <a:pt x="10941" y="7593"/>
                      </a:moveTo>
                      <a:lnTo>
                        <a:pt x="12229" y="7593"/>
                      </a:lnTo>
                      <a:lnTo>
                        <a:pt x="12229" y="8104"/>
                      </a:lnTo>
                      <a:lnTo>
                        <a:pt x="10941" y="8104"/>
                      </a:lnTo>
                      <a:lnTo>
                        <a:pt x="10941" y="7593"/>
                      </a:lnTo>
                      <a:close/>
                      <a:moveTo>
                        <a:pt x="12510" y="7593"/>
                      </a:moveTo>
                      <a:lnTo>
                        <a:pt x="13798" y="7593"/>
                      </a:lnTo>
                      <a:lnTo>
                        <a:pt x="13798" y="8104"/>
                      </a:lnTo>
                      <a:lnTo>
                        <a:pt x="12510" y="8104"/>
                      </a:lnTo>
                      <a:lnTo>
                        <a:pt x="12510" y="7593"/>
                      </a:lnTo>
                      <a:close/>
                      <a:moveTo>
                        <a:pt x="14075" y="7593"/>
                      </a:moveTo>
                      <a:lnTo>
                        <a:pt x="15363" y="7593"/>
                      </a:lnTo>
                      <a:lnTo>
                        <a:pt x="15363" y="8104"/>
                      </a:lnTo>
                      <a:lnTo>
                        <a:pt x="14075" y="8104"/>
                      </a:lnTo>
                      <a:lnTo>
                        <a:pt x="14075" y="7593"/>
                      </a:lnTo>
                      <a:close/>
                      <a:moveTo>
                        <a:pt x="15644" y="7593"/>
                      </a:moveTo>
                      <a:lnTo>
                        <a:pt x="16932" y="7593"/>
                      </a:lnTo>
                      <a:lnTo>
                        <a:pt x="16932" y="8104"/>
                      </a:lnTo>
                      <a:lnTo>
                        <a:pt x="15644" y="8104"/>
                      </a:lnTo>
                      <a:lnTo>
                        <a:pt x="15644" y="7593"/>
                      </a:lnTo>
                      <a:close/>
                      <a:moveTo>
                        <a:pt x="17213" y="7593"/>
                      </a:moveTo>
                      <a:lnTo>
                        <a:pt x="18501" y="7593"/>
                      </a:lnTo>
                      <a:lnTo>
                        <a:pt x="18501" y="8104"/>
                      </a:lnTo>
                      <a:lnTo>
                        <a:pt x="17213" y="8104"/>
                      </a:lnTo>
                      <a:lnTo>
                        <a:pt x="17213" y="7593"/>
                      </a:lnTo>
                      <a:close/>
                      <a:moveTo>
                        <a:pt x="18782" y="7593"/>
                      </a:moveTo>
                      <a:lnTo>
                        <a:pt x="19398" y="7593"/>
                      </a:lnTo>
                      <a:cubicBezTo>
                        <a:pt x="19241" y="7769"/>
                        <a:pt x="19064" y="7940"/>
                        <a:pt x="18870" y="8104"/>
                      </a:cubicBezTo>
                      <a:lnTo>
                        <a:pt x="18782" y="8104"/>
                      </a:lnTo>
                      <a:lnTo>
                        <a:pt x="18782" y="7593"/>
                      </a:lnTo>
                      <a:close/>
                      <a:moveTo>
                        <a:pt x="3099" y="8199"/>
                      </a:moveTo>
                      <a:lnTo>
                        <a:pt x="4387" y="8199"/>
                      </a:lnTo>
                      <a:lnTo>
                        <a:pt x="4387" y="8710"/>
                      </a:lnTo>
                      <a:lnTo>
                        <a:pt x="3574" y="8710"/>
                      </a:lnTo>
                      <a:cubicBezTo>
                        <a:pt x="3407" y="8607"/>
                        <a:pt x="3249" y="8500"/>
                        <a:pt x="3099" y="8391"/>
                      </a:cubicBezTo>
                      <a:lnTo>
                        <a:pt x="3099" y="8199"/>
                      </a:lnTo>
                      <a:close/>
                      <a:moveTo>
                        <a:pt x="4668" y="8199"/>
                      </a:moveTo>
                      <a:lnTo>
                        <a:pt x="5956" y="8199"/>
                      </a:lnTo>
                      <a:lnTo>
                        <a:pt x="5956" y="8710"/>
                      </a:lnTo>
                      <a:lnTo>
                        <a:pt x="4668" y="8710"/>
                      </a:lnTo>
                      <a:lnTo>
                        <a:pt x="4668" y="8199"/>
                      </a:lnTo>
                      <a:close/>
                      <a:moveTo>
                        <a:pt x="6237" y="8199"/>
                      </a:moveTo>
                      <a:lnTo>
                        <a:pt x="7525" y="8199"/>
                      </a:lnTo>
                      <a:lnTo>
                        <a:pt x="7525" y="8710"/>
                      </a:lnTo>
                      <a:lnTo>
                        <a:pt x="6237" y="8710"/>
                      </a:lnTo>
                      <a:lnTo>
                        <a:pt x="6237" y="8199"/>
                      </a:lnTo>
                      <a:close/>
                      <a:moveTo>
                        <a:pt x="7802" y="8199"/>
                      </a:moveTo>
                      <a:lnTo>
                        <a:pt x="9090" y="8199"/>
                      </a:lnTo>
                      <a:lnTo>
                        <a:pt x="9090" y="8710"/>
                      </a:lnTo>
                      <a:lnTo>
                        <a:pt x="7802" y="8710"/>
                      </a:lnTo>
                      <a:lnTo>
                        <a:pt x="7802" y="8199"/>
                      </a:lnTo>
                      <a:close/>
                      <a:moveTo>
                        <a:pt x="9371" y="8199"/>
                      </a:moveTo>
                      <a:lnTo>
                        <a:pt x="10659" y="8199"/>
                      </a:lnTo>
                      <a:lnTo>
                        <a:pt x="10659" y="8710"/>
                      </a:lnTo>
                      <a:lnTo>
                        <a:pt x="9371" y="8710"/>
                      </a:lnTo>
                      <a:lnTo>
                        <a:pt x="9371" y="8199"/>
                      </a:lnTo>
                      <a:close/>
                      <a:moveTo>
                        <a:pt x="10941" y="8199"/>
                      </a:moveTo>
                      <a:lnTo>
                        <a:pt x="12229" y="8199"/>
                      </a:lnTo>
                      <a:lnTo>
                        <a:pt x="12229" y="8710"/>
                      </a:lnTo>
                      <a:lnTo>
                        <a:pt x="10941" y="8710"/>
                      </a:lnTo>
                      <a:lnTo>
                        <a:pt x="10941" y="8199"/>
                      </a:lnTo>
                      <a:close/>
                      <a:moveTo>
                        <a:pt x="12510" y="8199"/>
                      </a:moveTo>
                      <a:lnTo>
                        <a:pt x="13798" y="8199"/>
                      </a:lnTo>
                      <a:lnTo>
                        <a:pt x="13798" y="8710"/>
                      </a:lnTo>
                      <a:lnTo>
                        <a:pt x="12510" y="8710"/>
                      </a:lnTo>
                      <a:lnTo>
                        <a:pt x="12510" y="8199"/>
                      </a:lnTo>
                      <a:close/>
                      <a:moveTo>
                        <a:pt x="14075" y="8199"/>
                      </a:moveTo>
                      <a:lnTo>
                        <a:pt x="15363" y="8199"/>
                      </a:lnTo>
                      <a:lnTo>
                        <a:pt x="15363" y="8710"/>
                      </a:lnTo>
                      <a:lnTo>
                        <a:pt x="14075" y="8710"/>
                      </a:lnTo>
                      <a:lnTo>
                        <a:pt x="14075" y="8199"/>
                      </a:lnTo>
                      <a:close/>
                      <a:moveTo>
                        <a:pt x="15644" y="8199"/>
                      </a:moveTo>
                      <a:lnTo>
                        <a:pt x="16932" y="8199"/>
                      </a:lnTo>
                      <a:lnTo>
                        <a:pt x="16932" y="8710"/>
                      </a:lnTo>
                      <a:lnTo>
                        <a:pt x="15644" y="8710"/>
                      </a:lnTo>
                      <a:lnTo>
                        <a:pt x="15644" y="8199"/>
                      </a:lnTo>
                      <a:close/>
                      <a:moveTo>
                        <a:pt x="17213" y="8199"/>
                      </a:moveTo>
                      <a:lnTo>
                        <a:pt x="18501" y="8199"/>
                      </a:lnTo>
                      <a:lnTo>
                        <a:pt x="18501" y="8393"/>
                      </a:lnTo>
                      <a:cubicBezTo>
                        <a:pt x="18351" y="8502"/>
                        <a:pt x="18192" y="8608"/>
                        <a:pt x="18026" y="8710"/>
                      </a:cubicBezTo>
                      <a:lnTo>
                        <a:pt x="17213" y="8710"/>
                      </a:lnTo>
                      <a:lnTo>
                        <a:pt x="17213" y="8199"/>
                      </a:lnTo>
                      <a:close/>
                      <a:moveTo>
                        <a:pt x="3736" y="8804"/>
                      </a:moveTo>
                      <a:lnTo>
                        <a:pt x="4387" y="8804"/>
                      </a:lnTo>
                      <a:lnTo>
                        <a:pt x="4387" y="9154"/>
                      </a:lnTo>
                      <a:cubicBezTo>
                        <a:pt x="4338" y="9130"/>
                        <a:pt x="4289" y="9107"/>
                        <a:pt x="4242" y="9083"/>
                      </a:cubicBezTo>
                      <a:cubicBezTo>
                        <a:pt x="4239" y="9081"/>
                        <a:pt x="4238" y="9080"/>
                        <a:pt x="4237" y="9079"/>
                      </a:cubicBezTo>
                      <a:cubicBezTo>
                        <a:pt x="4062" y="8992"/>
                        <a:pt x="3898" y="8899"/>
                        <a:pt x="3736" y="8804"/>
                      </a:cubicBezTo>
                      <a:close/>
                      <a:moveTo>
                        <a:pt x="4668" y="8804"/>
                      </a:moveTo>
                      <a:lnTo>
                        <a:pt x="5956" y="8804"/>
                      </a:lnTo>
                      <a:lnTo>
                        <a:pt x="5956" y="9316"/>
                      </a:lnTo>
                      <a:lnTo>
                        <a:pt x="4743" y="9316"/>
                      </a:lnTo>
                      <a:cubicBezTo>
                        <a:pt x="4718" y="9305"/>
                        <a:pt x="4693" y="9293"/>
                        <a:pt x="4668" y="9282"/>
                      </a:cubicBezTo>
                      <a:lnTo>
                        <a:pt x="4668" y="8804"/>
                      </a:lnTo>
                      <a:close/>
                      <a:moveTo>
                        <a:pt x="6237" y="8804"/>
                      </a:moveTo>
                      <a:lnTo>
                        <a:pt x="7525" y="8804"/>
                      </a:lnTo>
                      <a:lnTo>
                        <a:pt x="7525" y="9316"/>
                      </a:lnTo>
                      <a:lnTo>
                        <a:pt x="6237" y="9316"/>
                      </a:lnTo>
                      <a:lnTo>
                        <a:pt x="6237" y="8804"/>
                      </a:lnTo>
                      <a:close/>
                      <a:moveTo>
                        <a:pt x="7802" y="8804"/>
                      </a:moveTo>
                      <a:lnTo>
                        <a:pt x="9090" y="8804"/>
                      </a:lnTo>
                      <a:lnTo>
                        <a:pt x="9090" y="9316"/>
                      </a:lnTo>
                      <a:lnTo>
                        <a:pt x="7802" y="9316"/>
                      </a:lnTo>
                      <a:lnTo>
                        <a:pt x="7802" y="8804"/>
                      </a:lnTo>
                      <a:close/>
                      <a:moveTo>
                        <a:pt x="9371" y="8804"/>
                      </a:moveTo>
                      <a:lnTo>
                        <a:pt x="10659" y="8804"/>
                      </a:lnTo>
                      <a:lnTo>
                        <a:pt x="10659" y="9316"/>
                      </a:lnTo>
                      <a:lnTo>
                        <a:pt x="9371" y="9316"/>
                      </a:lnTo>
                      <a:lnTo>
                        <a:pt x="9371" y="8804"/>
                      </a:lnTo>
                      <a:close/>
                      <a:moveTo>
                        <a:pt x="10941" y="8804"/>
                      </a:moveTo>
                      <a:lnTo>
                        <a:pt x="12229" y="8804"/>
                      </a:lnTo>
                      <a:lnTo>
                        <a:pt x="12229" y="9316"/>
                      </a:lnTo>
                      <a:lnTo>
                        <a:pt x="10941" y="9316"/>
                      </a:lnTo>
                      <a:lnTo>
                        <a:pt x="10941" y="8804"/>
                      </a:lnTo>
                      <a:close/>
                      <a:moveTo>
                        <a:pt x="12510" y="8804"/>
                      </a:moveTo>
                      <a:lnTo>
                        <a:pt x="13798" y="8804"/>
                      </a:lnTo>
                      <a:lnTo>
                        <a:pt x="13798" y="9316"/>
                      </a:lnTo>
                      <a:lnTo>
                        <a:pt x="12510" y="9316"/>
                      </a:lnTo>
                      <a:lnTo>
                        <a:pt x="12510" y="8804"/>
                      </a:lnTo>
                      <a:close/>
                      <a:moveTo>
                        <a:pt x="14075" y="8804"/>
                      </a:moveTo>
                      <a:lnTo>
                        <a:pt x="15363" y="8804"/>
                      </a:lnTo>
                      <a:lnTo>
                        <a:pt x="15363" y="9316"/>
                      </a:lnTo>
                      <a:lnTo>
                        <a:pt x="14075" y="9316"/>
                      </a:lnTo>
                      <a:lnTo>
                        <a:pt x="14075" y="8804"/>
                      </a:lnTo>
                      <a:close/>
                      <a:moveTo>
                        <a:pt x="15644" y="8804"/>
                      </a:moveTo>
                      <a:lnTo>
                        <a:pt x="16932" y="8804"/>
                      </a:lnTo>
                      <a:lnTo>
                        <a:pt x="16932" y="9284"/>
                      </a:lnTo>
                      <a:cubicBezTo>
                        <a:pt x="16907" y="9295"/>
                        <a:pt x="16882" y="9305"/>
                        <a:pt x="16857" y="9316"/>
                      </a:cubicBezTo>
                      <a:lnTo>
                        <a:pt x="15644" y="9316"/>
                      </a:lnTo>
                      <a:lnTo>
                        <a:pt x="15644" y="8804"/>
                      </a:lnTo>
                      <a:close/>
                      <a:moveTo>
                        <a:pt x="17213" y="8804"/>
                      </a:moveTo>
                      <a:lnTo>
                        <a:pt x="17868" y="8804"/>
                      </a:lnTo>
                      <a:cubicBezTo>
                        <a:pt x="17660" y="8926"/>
                        <a:pt x="17443" y="9043"/>
                        <a:pt x="17213" y="9154"/>
                      </a:cubicBezTo>
                      <a:lnTo>
                        <a:pt x="17213" y="8804"/>
                      </a:lnTo>
                      <a:close/>
                      <a:moveTo>
                        <a:pt x="4967" y="9410"/>
                      </a:moveTo>
                      <a:lnTo>
                        <a:pt x="5956" y="9410"/>
                      </a:lnTo>
                      <a:lnTo>
                        <a:pt x="5956" y="9766"/>
                      </a:lnTo>
                      <a:cubicBezTo>
                        <a:pt x="5612" y="9659"/>
                        <a:pt x="5281" y="9539"/>
                        <a:pt x="4967" y="9410"/>
                      </a:cubicBezTo>
                      <a:close/>
                      <a:moveTo>
                        <a:pt x="6237" y="9410"/>
                      </a:moveTo>
                      <a:lnTo>
                        <a:pt x="7525" y="9410"/>
                      </a:lnTo>
                      <a:lnTo>
                        <a:pt x="7525" y="10158"/>
                      </a:lnTo>
                      <a:cubicBezTo>
                        <a:pt x="7079" y="10072"/>
                        <a:pt x="6649" y="9970"/>
                        <a:pt x="6237" y="9851"/>
                      </a:cubicBezTo>
                      <a:lnTo>
                        <a:pt x="6237" y="9410"/>
                      </a:lnTo>
                      <a:close/>
                      <a:moveTo>
                        <a:pt x="7802" y="9410"/>
                      </a:moveTo>
                      <a:lnTo>
                        <a:pt x="9090" y="9410"/>
                      </a:lnTo>
                      <a:lnTo>
                        <a:pt x="9090" y="10382"/>
                      </a:lnTo>
                      <a:cubicBezTo>
                        <a:pt x="8649" y="10340"/>
                        <a:pt x="8220" y="10283"/>
                        <a:pt x="7802" y="10210"/>
                      </a:cubicBezTo>
                      <a:lnTo>
                        <a:pt x="7802" y="9410"/>
                      </a:lnTo>
                      <a:close/>
                      <a:moveTo>
                        <a:pt x="9371" y="9410"/>
                      </a:moveTo>
                      <a:lnTo>
                        <a:pt x="10659" y="9410"/>
                      </a:lnTo>
                      <a:lnTo>
                        <a:pt x="10659" y="10463"/>
                      </a:lnTo>
                      <a:cubicBezTo>
                        <a:pt x="10222" y="10460"/>
                        <a:pt x="9792" y="10441"/>
                        <a:pt x="9371" y="10408"/>
                      </a:cubicBezTo>
                      <a:lnTo>
                        <a:pt x="9371" y="9410"/>
                      </a:lnTo>
                      <a:close/>
                      <a:moveTo>
                        <a:pt x="10941" y="9410"/>
                      </a:moveTo>
                      <a:lnTo>
                        <a:pt x="12229" y="9410"/>
                      </a:lnTo>
                      <a:lnTo>
                        <a:pt x="12229" y="10408"/>
                      </a:lnTo>
                      <a:cubicBezTo>
                        <a:pt x="11808" y="10441"/>
                        <a:pt x="11378" y="10460"/>
                        <a:pt x="10941" y="10463"/>
                      </a:cubicBezTo>
                      <a:lnTo>
                        <a:pt x="10941" y="9410"/>
                      </a:lnTo>
                      <a:close/>
                      <a:moveTo>
                        <a:pt x="12510" y="9410"/>
                      </a:moveTo>
                      <a:lnTo>
                        <a:pt x="13798" y="9410"/>
                      </a:lnTo>
                      <a:lnTo>
                        <a:pt x="13798" y="10210"/>
                      </a:lnTo>
                      <a:cubicBezTo>
                        <a:pt x="13380" y="10283"/>
                        <a:pt x="12951" y="10342"/>
                        <a:pt x="12510" y="10384"/>
                      </a:cubicBezTo>
                      <a:lnTo>
                        <a:pt x="12510" y="9410"/>
                      </a:lnTo>
                      <a:close/>
                      <a:moveTo>
                        <a:pt x="14075" y="9410"/>
                      </a:moveTo>
                      <a:lnTo>
                        <a:pt x="15363" y="9410"/>
                      </a:lnTo>
                      <a:lnTo>
                        <a:pt x="15363" y="9851"/>
                      </a:lnTo>
                      <a:cubicBezTo>
                        <a:pt x="14951" y="9970"/>
                        <a:pt x="14521" y="10072"/>
                        <a:pt x="14075" y="10158"/>
                      </a:cubicBezTo>
                      <a:lnTo>
                        <a:pt x="14075" y="9410"/>
                      </a:lnTo>
                      <a:close/>
                      <a:moveTo>
                        <a:pt x="15644" y="9410"/>
                      </a:moveTo>
                      <a:lnTo>
                        <a:pt x="16633" y="9410"/>
                      </a:lnTo>
                      <a:cubicBezTo>
                        <a:pt x="16318" y="9539"/>
                        <a:pt x="15988" y="9659"/>
                        <a:pt x="15644" y="9766"/>
                      </a:cubicBezTo>
                      <a:lnTo>
                        <a:pt x="15644" y="9410"/>
                      </a:lnTo>
                      <a:close/>
                      <a:moveTo>
                        <a:pt x="7881" y="10851"/>
                      </a:moveTo>
                      <a:cubicBezTo>
                        <a:pt x="7988" y="10840"/>
                        <a:pt x="8107" y="10841"/>
                        <a:pt x="8229" y="10858"/>
                      </a:cubicBezTo>
                      <a:cubicBezTo>
                        <a:pt x="9055" y="10975"/>
                        <a:pt x="9918" y="11035"/>
                        <a:pt x="10800" y="11035"/>
                      </a:cubicBezTo>
                      <a:cubicBezTo>
                        <a:pt x="11684" y="11035"/>
                        <a:pt x="12548" y="10976"/>
                        <a:pt x="13376" y="10858"/>
                      </a:cubicBezTo>
                      <a:cubicBezTo>
                        <a:pt x="13861" y="10789"/>
                        <a:pt x="14311" y="10987"/>
                        <a:pt x="14066" y="11162"/>
                      </a:cubicBezTo>
                      <a:cubicBezTo>
                        <a:pt x="13945" y="11248"/>
                        <a:pt x="13827" y="11336"/>
                        <a:pt x="13705" y="11425"/>
                      </a:cubicBezTo>
                      <a:cubicBezTo>
                        <a:pt x="12639" y="12215"/>
                        <a:pt x="11845" y="12936"/>
                        <a:pt x="11327" y="13585"/>
                      </a:cubicBezTo>
                      <a:cubicBezTo>
                        <a:pt x="11169" y="13784"/>
                        <a:pt x="10435" y="13784"/>
                        <a:pt x="10277" y="13585"/>
                      </a:cubicBezTo>
                      <a:cubicBezTo>
                        <a:pt x="9760" y="12936"/>
                        <a:pt x="8970" y="12215"/>
                        <a:pt x="7903" y="11425"/>
                      </a:cubicBezTo>
                      <a:cubicBezTo>
                        <a:pt x="7782" y="11336"/>
                        <a:pt x="7659" y="11248"/>
                        <a:pt x="7538" y="11162"/>
                      </a:cubicBezTo>
                      <a:cubicBezTo>
                        <a:pt x="7354" y="11031"/>
                        <a:pt x="7562" y="10886"/>
                        <a:pt x="7881" y="10851"/>
                      </a:cubicBezTo>
                      <a:close/>
                    </a:path>
                  </a:pathLst>
                </a:custGeom>
                <a:solidFill>
                  <a:srgbClr val="531B93"/>
                </a:solidFill>
                <a:ln w="6350" cap="flat">
                  <a:solidFill>
                    <a:srgbClr val="A7A7A7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60" name="Tennis Ball"/>
              <p:cNvSpPr/>
              <p:nvPr/>
            </p:nvSpPr>
            <p:spPr>
              <a:xfrm>
                <a:off x="71127" y="653460"/>
                <a:ext cx="214053" cy="214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8010" y="0"/>
                      <a:pt x="5466" y="1065"/>
                      <a:pt x="3547" y="2808"/>
                    </a:cubicBezTo>
                    <a:cubicBezTo>
                      <a:pt x="3399" y="2943"/>
                      <a:pt x="3399" y="3181"/>
                      <a:pt x="3547" y="3316"/>
                    </a:cubicBezTo>
                    <a:cubicBezTo>
                      <a:pt x="5466" y="5059"/>
                      <a:pt x="8010" y="6124"/>
                      <a:pt x="10800" y="6124"/>
                    </a:cubicBezTo>
                    <a:cubicBezTo>
                      <a:pt x="13590" y="6124"/>
                      <a:pt x="16134" y="5059"/>
                      <a:pt x="18053" y="3316"/>
                    </a:cubicBezTo>
                    <a:cubicBezTo>
                      <a:pt x="18201" y="3181"/>
                      <a:pt x="18201" y="2943"/>
                      <a:pt x="18053" y="2808"/>
                    </a:cubicBezTo>
                    <a:cubicBezTo>
                      <a:pt x="16134" y="1065"/>
                      <a:pt x="13590" y="0"/>
                      <a:pt x="10800" y="0"/>
                    </a:cubicBezTo>
                    <a:close/>
                    <a:moveTo>
                      <a:pt x="2165" y="4514"/>
                    </a:moveTo>
                    <a:cubicBezTo>
                      <a:pt x="2069" y="4525"/>
                      <a:pt x="1978" y="4575"/>
                      <a:pt x="1917" y="4663"/>
                    </a:cubicBezTo>
                    <a:cubicBezTo>
                      <a:pt x="708" y="6406"/>
                      <a:pt x="0" y="8522"/>
                      <a:pt x="0" y="10800"/>
                    </a:cubicBezTo>
                    <a:cubicBezTo>
                      <a:pt x="0" y="13078"/>
                      <a:pt x="708" y="15194"/>
                      <a:pt x="1917" y="16937"/>
                    </a:cubicBezTo>
                    <a:cubicBezTo>
                      <a:pt x="2038" y="17113"/>
                      <a:pt x="2282" y="17139"/>
                      <a:pt x="2440" y="16996"/>
                    </a:cubicBezTo>
                    <a:cubicBezTo>
                      <a:pt x="4656" y="14998"/>
                      <a:pt x="7588" y="13778"/>
                      <a:pt x="10800" y="13778"/>
                    </a:cubicBezTo>
                    <a:cubicBezTo>
                      <a:pt x="14012" y="13778"/>
                      <a:pt x="16944" y="14998"/>
                      <a:pt x="19160" y="16996"/>
                    </a:cubicBezTo>
                    <a:cubicBezTo>
                      <a:pt x="19318" y="17139"/>
                      <a:pt x="19562" y="17113"/>
                      <a:pt x="19683" y="16937"/>
                    </a:cubicBezTo>
                    <a:cubicBezTo>
                      <a:pt x="20891" y="15194"/>
                      <a:pt x="21600" y="13078"/>
                      <a:pt x="21600" y="10800"/>
                    </a:cubicBezTo>
                    <a:cubicBezTo>
                      <a:pt x="21600" y="8522"/>
                      <a:pt x="20892" y="6406"/>
                      <a:pt x="19683" y="4663"/>
                    </a:cubicBezTo>
                    <a:cubicBezTo>
                      <a:pt x="19562" y="4487"/>
                      <a:pt x="19318" y="4461"/>
                      <a:pt x="19160" y="4604"/>
                    </a:cubicBezTo>
                    <a:cubicBezTo>
                      <a:pt x="16944" y="6602"/>
                      <a:pt x="14012" y="7822"/>
                      <a:pt x="10800" y="7822"/>
                    </a:cubicBezTo>
                    <a:cubicBezTo>
                      <a:pt x="7588" y="7822"/>
                      <a:pt x="4658" y="6602"/>
                      <a:pt x="2442" y="4604"/>
                    </a:cubicBezTo>
                    <a:cubicBezTo>
                      <a:pt x="2363" y="4532"/>
                      <a:pt x="2261" y="4503"/>
                      <a:pt x="2165" y="4514"/>
                    </a:cubicBezTo>
                    <a:close/>
                    <a:moveTo>
                      <a:pt x="10800" y="15476"/>
                    </a:moveTo>
                    <a:cubicBezTo>
                      <a:pt x="8010" y="15476"/>
                      <a:pt x="5466" y="16541"/>
                      <a:pt x="3547" y="18284"/>
                    </a:cubicBezTo>
                    <a:cubicBezTo>
                      <a:pt x="3399" y="18419"/>
                      <a:pt x="3399" y="18657"/>
                      <a:pt x="3547" y="18792"/>
                    </a:cubicBezTo>
                    <a:cubicBezTo>
                      <a:pt x="5466" y="20535"/>
                      <a:pt x="8010" y="21600"/>
                      <a:pt x="10800" y="21600"/>
                    </a:cubicBezTo>
                    <a:cubicBezTo>
                      <a:pt x="13590" y="21600"/>
                      <a:pt x="16134" y="20535"/>
                      <a:pt x="18053" y="18792"/>
                    </a:cubicBezTo>
                    <a:cubicBezTo>
                      <a:pt x="18201" y="18657"/>
                      <a:pt x="18201" y="18419"/>
                      <a:pt x="18053" y="18284"/>
                    </a:cubicBezTo>
                    <a:cubicBezTo>
                      <a:pt x="16134" y="16541"/>
                      <a:pt x="13590" y="15476"/>
                      <a:pt x="10800" y="1547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16DD7"/>
                  </a:gs>
                  <a:gs pos="100000">
                    <a:schemeClr val="accent5">
                      <a:hueOff val="400173"/>
                      <a:satOff val="47967"/>
                      <a:lumOff val="30281"/>
                    </a:schemeClr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65" name="Group"/>
          <p:cNvGrpSpPr/>
          <p:nvPr/>
        </p:nvGrpSpPr>
        <p:grpSpPr>
          <a:xfrm>
            <a:off x="2641991" y="2103234"/>
            <a:ext cx="2070419" cy="1701279"/>
            <a:chOff x="0" y="0"/>
            <a:chExt cx="2070417" cy="1701277"/>
          </a:xfrm>
        </p:grpSpPr>
        <p:sp>
          <p:nvSpPr>
            <p:cNvPr id="363" name="Rectangle"/>
            <p:cNvSpPr/>
            <p:nvPr/>
          </p:nvSpPr>
          <p:spPr>
            <a:xfrm>
              <a:off x="0" y="0"/>
              <a:ext cx="2070418" cy="17012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64" name="Cycling"/>
            <p:cNvSpPr/>
            <p:nvPr/>
          </p:nvSpPr>
          <p:spPr>
            <a:xfrm>
              <a:off x="128039" y="22195"/>
              <a:ext cx="1818329" cy="162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58" y="0"/>
                  </a:moveTo>
                  <a:cubicBezTo>
                    <a:pt x="15522" y="0"/>
                    <a:pt x="14986" y="228"/>
                    <a:pt x="14577" y="687"/>
                  </a:cubicBezTo>
                  <a:cubicBezTo>
                    <a:pt x="13759" y="1604"/>
                    <a:pt x="13759" y="3090"/>
                    <a:pt x="14577" y="4007"/>
                  </a:cubicBezTo>
                  <a:cubicBezTo>
                    <a:pt x="15395" y="4924"/>
                    <a:pt x="16722" y="4924"/>
                    <a:pt x="17540" y="4007"/>
                  </a:cubicBezTo>
                  <a:cubicBezTo>
                    <a:pt x="18358" y="3090"/>
                    <a:pt x="18358" y="1604"/>
                    <a:pt x="17540" y="687"/>
                  </a:cubicBezTo>
                  <a:cubicBezTo>
                    <a:pt x="17131" y="228"/>
                    <a:pt x="16594" y="0"/>
                    <a:pt x="16058" y="0"/>
                  </a:cubicBezTo>
                  <a:close/>
                  <a:moveTo>
                    <a:pt x="12138" y="2917"/>
                  </a:moveTo>
                  <a:cubicBezTo>
                    <a:pt x="11771" y="2888"/>
                    <a:pt x="11391" y="3000"/>
                    <a:pt x="11073" y="3267"/>
                  </a:cubicBezTo>
                  <a:lnTo>
                    <a:pt x="6456" y="7143"/>
                  </a:lnTo>
                  <a:cubicBezTo>
                    <a:pt x="5753" y="7734"/>
                    <a:pt x="5611" y="8852"/>
                    <a:pt x="6137" y="9640"/>
                  </a:cubicBezTo>
                  <a:cubicBezTo>
                    <a:pt x="6183" y="9708"/>
                    <a:pt x="6232" y="9771"/>
                    <a:pt x="6284" y="9830"/>
                  </a:cubicBezTo>
                  <a:cubicBezTo>
                    <a:pt x="6364" y="9939"/>
                    <a:pt x="6457" y="10038"/>
                    <a:pt x="6569" y="10117"/>
                  </a:cubicBezTo>
                  <a:lnTo>
                    <a:pt x="9983" y="12501"/>
                  </a:lnTo>
                  <a:lnTo>
                    <a:pt x="9575" y="17898"/>
                  </a:lnTo>
                  <a:cubicBezTo>
                    <a:pt x="9520" y="18618"/>
                    <a:pt x="9998" y="19250"/>
                    <a:pt x="10640" y="19311"/>
                  </a:cubicBezTo>
                  <a:cubicBezTo>
                    <a:pt x="10673" y="19314"/>
                    <a:pt x="10706" y="19317"/>
                    <a:pt x="10739" y="19317"/>
                  </a:cubicBezTo>
                  <a:cubicBezTo>
                    <a:pt x="11339" y="19317"/>
                    <a:pt x="11849" y="18801"/>
                    <a:pt x="11900" y="18119"/>
                  </a:cubicBezTo>
                  <a:lnTo>
                    <a:pt x="12369" y="11924"/>
                  </a:lnTo>
                  <a:cubicBezTo>
                    <a:pt x="12406" y="11434"/>
                    <a:pt x="12197" y="10963"/>
                    <a:pt x="11824" y="10704"/>
                  </a:cubicBezTo>
                  <a:lnTo>
                    <a:pt x="9477" y="9065"/>
                  </a:lnTo>
                  <a:lnTo>
                    <a:pt x="12970" y="6133"/>
                  </a:lnTo>
                  <a:lnTo>
                    <a:pt x="14799" y="9271"/>
                  </a:lnTo>
                  <a:lnTo>
                    <a:pt x="18649" y="9271"/>
                  </a:lnTo>
                  <a:cubicBezTo>
                    <a:pt x="19059" y="9271"/>
                    <a:pt x="19391" y="8899"/>
                    <a:pt x="19391" y="8439"/>
                  </a:cubicBezTo>
                  <a:cubicBezTo>
                    <a:pt x="19391" y="7979"/>
                    <a:pt x="19059" y="7607"/>
                    <a:pt x="18649" y="7607"/>
                  </a:cubicBezTo>
                  <a:lnTo>
                    <a:pt x="15603" y="7607"/>
                  </a:lnTo>
                  <a:lnTo>
                    <a:pt x="13473" y="3950"/>
                  </a:lnTo>
                  <a:cubicBezTo>
                    <a:pt x="13427" y="3838"/>
                    <a:pt x="13369" y="3729"/>
                    <a:pt x="13301" y="3626"/>
                  </a:cubicBezTo>
                  <a:cubicBezTo>
                    <a:pt x="13260" y="3565"/>
                    <a:pt x="13216" y="3508"/>
                    <a:pt x="13169" y="3454"/>
                  </a:cubicBezTo>
                  <a:cubicBezTo>
                    <a:pt x="13159" y="3442"/>
                    <a:pt x="13148" y="3432"/>
                    <a:pt x="13137" y="3420"/>
                  </a:cubicBezTo>
                  <a:cubicBezTo>
                    <a:pt x="12861" y="3118"/>
                    <a:pt x="12506" y="2946"/>
                    <a:pt x="12138" y="2917"/>
                  </a:cubicBezTo>
                  <a:close/>
                  <a:moveTo>
                    <a:pt x="4190" y="12207"/>
                  </a:moveTo>
                  <a:cubicBezTo>
                    <a:pt x="1880" y="12207"/>
                    <a:pt x="0" y="14315"/>
                    <a:pt x="0" y="16905"/>
                  </a:cubicBezTo>
                  <a:cubicBezTo>
                    <a:pt x="0" y="19494"/>
                    <a:pt x="1880" y="21600"/>
                    <a:pt x="4190" y="21600"/>
                  </a:cubicBezTo>
                  <a:cubicBezTo>
                    <a:pt x="6500" y="21600"/>
                    <a:pt x="8378" y="19494"/>
                    <a:pt x="8378" y="16905"/>
                  </a:cubicBezTo>
                  <a:cubicBezTo>
                    <a:pt x="8378" y="14315"/>
                    <a:pt x="6500" y="12207"/>
                    <a:pt x="4190" y="12207"/>
                  </a:cubicBezTo>
                  <a:close/>
                  <a:moveTo>
                    <a:pt x="17410" y="12207"/>
                  </a:moveTo>
                  <a:cubicBezTo>
                    <a:pt x="15100" y="12207"/>
                    <a:pt x="13222" y="14315"/>
                    <a:pt x="13222" y="16905"/>
                  </a:cubicBezTo>
                  <a:cubicBezTo>
                    <a:pt x="13222" y="19494"/>
                    <a:pt x="15100" y="21600"/>
                    <a:pt x="17410" y="21600"/>
                  </a:cubicBezTo>
                  <a:cubicBezTo>
                    <a:pt x="19720" y="21600"/>
                    <a:pt x="21600" y="19494"/>
                    <a:pt x="21600" y="16905"/>
                  </a:cubicBezTo>
                  <a:cubicBezTo>
                    <a:pt x="21600" y="14315"/>
                    <a:pt x="19720" y="12207"/>
                    <a:pt x="17410" y="12207"/>
                  </a:cubicBezTo>
                  <a:close/>
                  <a:moveTo>
                    <a:pt x="4190" y="13872"/>
                  </a:moveTo>
                  <a:cubicBezTo>
                    <a:pt x="5681" y="13872"/>
                    <a:pt x="6893" y="15233"/>
                    <a:pt x="6893" y="16905"/>
                  </a:cubicBezTo>
                  <a:cubicBezTo>
                    <a:pt x="6893" y="18576"/>
                    <a:pt x="5681" y="19935"/>
                    <a:pt x="4190" y="19935"/>
                  </a:cubicBezTo>
                  <a:cubicBezTo>
                    <a:pt x="2699" y="19935"/>
                    <a:pt x="1485" y="18576"/>
                    <a:pt x="1485" y="16905"/>
                  </a:cubicBezTo>
                  <a:cubicBezTo>
                    <a:pt x="1485" y="15233"/>
                    <a:pt x="2699" y="13872"/>
                    <a:pt x="4190" y="13872"/>
                  </a:cubicBezTo>
                  <a:close/>
                  <a:moveTo>
                    <a:pt x="17410" y="13872"/>
                  </a:moveTo>
                  <a:cubicBezTo>
                    <a:pt x="18901" y="13872"/>
                    <a:pt x="20115" y="15233"/>
                    <a:pt x="20115" y="16905"/>
                  </a:cubicBezTo>
                  <a:cubicBezTo>
                    <a:pt x="20115" y="18576"/>
                    <a:pt x="18901" y="19935"/>
                    <a:pt x="17410" y="19935"/>
                  </a:cubicBezTo>
                  <a:cubicBezTo>
                    <a:pt x="15919" y="19935"/>
                    <a:pt x="14707" y="18576"/>
                    <a:pt x="14707" y="16905"/>
                  </a:cubicBezTo>
                  <a:cubicBezTo>
                    <a:pt x="14707" y="15233"/>
                    <a:pt x="15919" y="13872"/>
                    <a:pt x="17410" y="13872"/>
                  </a:cubicBezTo>
                  <a:close/>
                </a:path>
              </a:pathLst>
            </a:custGeom>
            <a:solidFill>
              <a:srgbClr val="535353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73" name="Group 10"/>
          <p:cNvGrpSpPr/>
          <p:nvPr/>
        </p:nvGrpSpPr>
        <p:grpSpPr>
          <a:xfrm>
            <a:off x="2111247" y="4044231"/>
            <a:ext cx="3131906" cy="1135690"/>
            <a:chOff x="0" y="0"/>
            <a:chExt cx="3131905" cy="1135689"/>
          </a:xfrm>
        </p:grpSpPr>
        <p:grpSp>
          <p:nvGrpSpPr>
            <p:cNvPr id="368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366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67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369" name="Straight Connector 12"/>
            <p:cNvSpPr/>
            <p:nvPr/>
          </p:nvSpPr>
          <p:spPr>
            <a:xfrm>
              <a:off x="3339" y="334756"/>
              <a:ext cx="3128566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0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1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2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81" name="Group 10"/>
          <p:cNvGrpSpPr/>
          <p:nvPr/>
        </p:nvGrpSpPr>
        <p:grpSpPr>
          <a:xfrm>
            <a:off x="5495372" y="4007514"/>
            <a:ext cx="3131906" cy="1135690"/>
            <a:chOff x="0" y="0"/>
            <a:chExt cx="3131905" cy="1135689"/>
          </a:xfrm>
        </p:grpSpPr>
        <p:grpSp>
          <p:nvGrpSpPr>
            <p:cNvPr id="376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374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75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377" name="Straight Connector 12"/>
            <p:cNvSpPr/>
            <p:nvPr/>
          </p:nvSpPr>
          <p:spPr>
            <a:xfrm>
              <a:off x="3339" y="3347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8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9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0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89" name="Group 10"/>
          <p:cNvGrpSpPr/>
          <p:nvPr/>
        </p:nvGrpSpPr>
        <p:grpSpPr>
          <a:xfrm>
            <a:off x="8786363" y="3934065"/>
            <a:ext cx="3131906" cy="1135690"/>
            <a:chOff x="0" y="0"/>
            <a:chExt cx="3131905" cy="1135689"/>
          </a:xfrm>
        </p:grpSpPr>
        <p:grpSp>
          <p:nvGrpSpPr>
            <p:cNvPr id="384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382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3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385" name="Straight Connector 12"/>
            <p:cNvSpPr/>
            <p:nvPr/>
          </p:nvSpPr>
          <p:spPr>
            <a:xfrm>
              <a:off x="3339" y="3347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6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7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8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92" name="Oval 2"/>
          <p:cNvGrpSpPr/>
          <p:nvPr/>
        </p:nvGrpSpPr>
        <p:grpSpPr>
          <a:xfrm>
            <a:off x="14775" y="2121510"/>
            <a:ext cx="1868953" cy="1700489"/>
            <a:chOff x="0" y="0"/>
            <a:chExt cx="1868952" cy="1700488"/>
          </a:xfrm>
        </p:grpSpPr>
        <p:sp>
          <p:nvSpPr>
            <p:cNvPr id="390" name="Oval"/>
            <p:cNvSpPr/>
            <p:nvPr/>
          </p:nvSpPr>
          <p:spPr>
            <a:xfrm rot="20785959">
              <a:off x="137855" y="167835"/>
              <a:ext cx="1593243" cy="1364819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1" name="Use your mini board"/>
            <p:cNvSpPr txBox="1"/>
            <p:nvPr/>
          </p:nvSpPr>
          <p:spPr>
            <a:xfrm rot="20785959">
              <a:off x="416900" y="245723"/>
              <a:ext cx="1035152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Use your mini board</a:t>
              </a:r>
            </a:p>
          </p:txBody>
        </p:sp>
      </p:grpSp>
      <p:pic>
        <p:nvPicPr>
          <p:cNvPr id="393" name="Picture 4" descr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92993">
            <a:off x="391231" y="3739809"/>
            <a:ext cx="1051218" cy="92174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4" name="ride a bike"/>
          <p:cNvSpPr txBox="1"/>
          <p:nvPr/>
        </p:nvSpPr>
        <p:spPr>
          <a:xfrm>
            <a:off x="2304406" y="4218489"/>
            <a:ext cx="2745590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ride a bike</a:t>
            </a:r>
          </a:p>
        </p:txBody>
      </p:sp>
      <p:sp>
        <p:nvSpPr>
          <p:cNvPr id="395" name="skateboard"/>
          <p:cNvSpPr txBox="1"/>
          <p:nvPr/>
        </p:nvSpPr>
        <p:spPr>
          <a:xfrm>
            <a:off x="5576513" y="4145041"/>
            <a:ext cx="2969624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skateboard</a:t>
            </a:r>
          </a:p>
        </p:txBody>
      </p:sp>
      <p:sp>
        <p:nvSpPr>
          <p:cNvPr id="396" name="play tennis"/>
          <p:cNvSpPr txBox="1"/>
          <p:nvPr/>
        </p:nvSpPr>
        <p:spPr>
          <a:xfrm>
            <a:off x="8969351" y="4145041"/>
            <a:ext cx="2765930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play tennis</a:t>
            </a:r>
          </a:p>
        </p:txBody>
      </p:sp>
      <p:grpSp>
        <p:nvGrpSpPr>
          <p:cNvPr id="60" name="click">
            <a:extLst>
              <a:ext uri="{FF2B5EF4-FFF2-40B4-BE49-F238E27FC236}">
                <a16:creationId xmlns:a16="http://schemas.microsoft.com/office/drawing/2014/main" id="{E6B409FD-194E-4D0D-8075-480BDFC2DF35}"/>
              </a:ext>
            </a:extLst>
          </p:cNvPr>
          <p:cNvGrpSpPr/>
          <p:nvPr/>
        </p:nvGrpSpPr>
        <p:grpSpPr>
          <a:xfrm>
            <a:off x="10269245" y="5566485"/>
            <a:ext cx="1646185" cy="584773"/>
            <a:chOff x="0" y="-54133"/>
            <a:chExt cx="2969624" cy="848496"/>
          </a:xfrm>
        </p:grpSpPr>
        <p:sp>
          <p:nvSpPr>
            <p:cNvPr id="61" name="Rounded Rectangle">
              <a:extLst>
                <a:ext uri="{FF2B5EF4-FFF2-40B4-BE49-F238E27FC236}">
                  <a16:creationId xmlns:a16="http://schemas.microsoft.com/office/drawing/2014/main" id="{36909321-CD03-4264-9E4F-6CCCA0B8AAC2}"/>
                </a:ext>
              </a:extLst>
            </p:cNvPr>
            <p:cNvSpPr/>
            <p:nvPr/>
          </p:nvSpPr>
          <p:spPr>
            <a:xfrm>
              <a:off x="0" y="0"/>
              <a:ext cx="2969624" cy="740229"/>
            </a:xfrm>
            <a:prstGeom prst="roundRect">
              <a:avLst>
                <a:gd name="adj" fmla="val 16667"/>
              </a:avLst>
            </a:prstGeom>
            <a:solidFill>
              <a:srgbClr val="D4FB7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2800"/>
            </a:p>
          </p:txBody>
        </p:sp>
        <p:sp>
          <p:nvSpPr>
            <p:cNvPr id="62" name="Click to check your answers">
              <a:extLst>
                <a:ext uri="{FF2B5EF4-FFF2-40B4-BE49-F238E27FC236}">
                  <a16:creationId xmlns:a16="http://schemas.microsoft.com/office/drawing/2014/main" id="{861819B2-E8AA-498F-BE33-18C56B7A47F4}"/>
                </a:ext>
              </a:extLst>
            </p:cNvPr>
            <p:cNvSpPr txBox="1"/>
            <p:nvPr/>
          </p:nvSpPr>
          <p:spPr>
            <a:xfrm>
              <a:off x="81855" y="-54133"/>
              <a:ext cx="2805913" cy="84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600"/>
                <a:t>Click to check your answers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A37F66D-9B88-4076-8BAB-4AE045B22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196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fill="hold" tmFilter="0, 0; .2, .5; .8, .5; 1, 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"/>
                            </p:stCondLst>
                            <p:childTnLst>
                              <p:par>
                                <p:cTn id="6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0" grpId="1" animBg="1" advAuto="0"/>
      <p:bldP spid="355" grpId="3" animBg="1" advAuto="0"/>
      <p:bldP spid="362" grpId="4" animBg="1" advAuto="0"/>
      <p:bldP spid="365" grpId="2" animBg="1" advAuto="0"/>
      <p:bldP spid="373" grpId="5" animBg="1" advAuto="0"/>
      <p:bldP spid="381" grpId="6" animBg="1" advAuto="0"/>
      <p:bldP spid="389" grpId="7" animBg="1" advAuto="0"/>
      <p:bldP spid="392" grpId="8" animBg="1" advAuto="0"/>
      <p:bldP spid="393" grpId="9" animBg="1" advAuto="0"/>
      <p:bldP spid="393" grpId="10" animBg="1" advAuto="0"/>
      <p:bldP spid="394" grpId="12" animBg="1" advAuto="0"/>
      <p:bldP spid="395" grpId="13" animBg="1" advAuto="0"/>
      <p:bldP spid="396" grpId="14" animBg="1" advAuto="0"/>
      <p:bldP spid="6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5" cy="126807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traight Connector 4"/>
          <p:cNvSpPr/>
          <p:nvPr/>
        </p:nvSpPr>
        <p:spPr>
          <a:xfrm flipV="1">
            <a:off x="270639" y="6264164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Rectangle 6"/>
          <p:cNvSpPr txBox="1"/>
          <p:nvPr/>
        </p:nvSpPr>
        <p:spPr>
          <a:xfrm>
            <a:off x="8395203" y="6198069"/>
            <a:ext cx="3328035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grpSp>
        <p:nvGrpSpPr>
          <p:cNvPr id="409" name="Rectangle: Rounded Corners 28"/>
          <p:cNvGrpSpPr/>
          <p:nvPr/>
        </p:nvGrpSpPr>
        <p:grpSpPr>
          <a:xfrm>
            <a:off x="349089" y="857082"/>
            <a:ext cx="3635404" cy="740233"/>
            <a:chOff x="-1073" y="190461"/>
            <a:chExt cx="4482888" cy="740231"/>
          </a:xfrm>
          <a:noFill/>
        </p:grpSpPr>
        <p:sp>
          <p:nvSpPr>
            <p:cNvPr id="407" name="Rounded Rectangle"/>
            <p:cNvSpPr/>
            <p:nvPr/>
          </p:nvSpPr>
          <p:spPr>
            <a:xfrm>
              <a:off x="180818" y="190461"/>
              <a:ext cx="4300997" cy="740231"/>
            </a:xfrm>
            <a:prstGeom prst="roundRect">
              <a:avLst>
                <a:gd name="adj" fmla="val 16667"/>
              </a:avLst>
            </a:prstGeom>
            <a:grpFill/>
            <a:ln w="254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b="1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2000"/>
            </a:p>
          </p:txBody>
        </p:sp>
        <p:sp>
          <p:nvSpPr>
            <p:cNvPr id="408" name="Listen, point and repeat"/>
            <p:cNvSpPr txBox="1"/>
            <p:nvPr/>
          </p:nvSpPr>
          <p:spPr>
            <a:xfrm>
              <a:off x="-1073" y="194906"/>
              <a:ext cx="4482888" cy="5232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2800" dirty="0"/>
                <a:t>Look and write </a:t>
              </a:r>
            </a:p>
          </p:txBody>
        </p:sp>
      </p:grpSp>
      <p:grpSp>
        <p:nvGrpSpPr>
          <p:cNvPr id="417" name="Group 10"/>
          <p:cNvGrpSpPr/>
          <p:nvPr/>
        </p:nvGrpSpPr>
        <p:grpSpPr>
          <a:xfrm>
            <a:off x="2111247" y="4044231"/>
            <a:ext cx="3131907" cy="1135690"/>
            <a:chOff x="0" y="0"/>
            <a:chExt cx="3131905" cy="1135689"/>
          </a:xfrm>
        </p:grpSpPr>
        <p:grpSp>
          <p:nvGrpSpPr>
            <p:cNvPr id="412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410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11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413" name="Straight Connector 12"/>
            <p:cNvSpPr/>
            <p:nvPr/>
          </p:nvSpPr>
          <p:spPr>
            <a:xfrm>
              <a:off x="3339" y="3347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4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5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6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25" name="Group 10"/>
          <p:cNvGrpSpPr/>
          <p:nvPr/>
        </p:nvGrpSpPr>
        <p:grpSpPr>
          <a:xfrm>
            <a:off x="5495372" y="4044368"/>
            <a:ext cx="3131906" cy="1135690"/>
            <a:chOff x="0" y="0"/>
            <a:chExt cx="3131905" cy="1135689"/>
          </a:xfrm>
        </p:grpSpPr>
        <p:grpSp>
          <p:nvGrpSpPr>
            <p:cNvPr id="420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418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19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421" name="Straight Connector 12"/>
            <p:cNvSpPr/>
            <p:nvPr/>
          </p:nvSpPr>
          <p:spPr>
            <a:xfrm>
              <a:off x="3339" y="3347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2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3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4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33" name="Group 10"/>
          <p:cNvGrpSpPr/>
          <p:nvPr/>
        </p:nvGrpSpPr>
        <p:grpSpPr>
          <a:xfrm>
            <a:off x="8879497" y="4044368"/>
            <a:ext cx="3131906" cy="1135690"/>
            <a:chOff x="0" y="0"/>
            <a:chExt cx="3131905" cy="1135689"/>
          </a:xfrm>
        </p:grpSpPr>
        <p:grpSp>
          <p:nvGrpSpPr>
            <p:cNvPr id="428" name="Rectangle: Rounded Corners 11"/>
            <p:cNvGrpSpPr/>
            <p:nvPr/>
          </p:nvGrpSpPr>
          <p:grpSpPr>
            <a:xfrm>
              <a:off x="3339" y="0"/>
              <a:ext cx="3125229" cy="1135690"/>
              <a:chOff x="0" y="0"/>
              <a:chExt cx="3125227" cy="1135689"/>
            </a:xfrm>
          </p:grpSpPr>
          <p:sp>
            <p:nvSpPr>
              <p:cNvPr id="426" name="Rounded Rectangle"/>
              <p:cNvSpPr/>
              <p:nvPr/>
            </p:nvSpPr>
            <p:spPr>
              <a:xfrm>
                <a:off x="0" y="0"/>
                <a:ext cx="3125228" cy="1135690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rgbClr val="38572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Rectangle"/>
              <p:cNvSpPr txBox="1"/>
              <p:nvPr/>
            </p:nvSpPr>
            <p:spPr>
              <a:xfrm>
                <a:off x="125585" y="117743"/>
                <a:ext cx="2874057" cy="9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32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429" name="Straight Connector 12"/>
            <p:cNvSpPr/>
            <p:nvPr/>
          </p:nvSpPr>
          <p:spPr>
            <a:xfrm>
              <a:off x="3339" y="3347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0" name="Straight Connector 17"/>
            <p:cNvSpPr/>
            <p:nvPr/>
          </p:nvSpPr>
          <p:spPr>
            <a:xfrm>
              <a:off x="-1" y="522951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1" name="Straight Connector 18"/>
            <p:cNvSpPr/>
            <p:nvPr/>
          </p:nvSpPr>
          <p:spPr>
            <a:xfrm>
              <a:off x="-1" y="702592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2" name="Straight Connector 19"/>
            <p:cNvSpPr/>
            <p:nvPr/>
          </p:nvSpPr>
          <p:spPr>
            <a:xfrm>
              <a:off x="-1" y="877956"/>
              <a:ext cx="3128567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39" name="Oval 2"/>
          <p:cNvGrpSpPr/>
          <p:nvPr/>
        </p:nvGrpSpPr>
        <p:grpSpPr>
          <a:xfrm>
            <a:off x="157703" y="1609610"/>
            <a:ext cx="1868953" cy="1700489"/>
            <a:chOff x="0" y="0"/>
            <a:chExt cx="1868952" cy="1700488"/>
          </a:xfrm>
        </p:grpSpPr>
        <p:sp>
          <p:nvSpPr>
            <p:cNvPr id="437" name="Oval"/>
            <p:cNvSpPr/>
            <p:nvPr/>
          </p:nvSpPr>
          <p:spPr>
            <a:xfrm rot="20785959">
              <a:off x="137855" y="167835"/>
              <a:ext cx="1593243" cy="1364819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8" name="Use your mini board"/>
            <p:cNvSpPr txBox="1"/>
            <p:nvPr/>
          </p:nvSpPr>
          <p:spPr>
            <a:xfrm rot="20785959">
              <a:off x="416900" y="245723"/>
              <a:ext cx="1035152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Use your mini board</a:t>
              </a:r>
            </a:p>
          </p:txBody>
        </p:sp>
      </p:grpSp>
      <p:pic>
        <p:nvPicPr>
          <p:cNvPr id="440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92993">
            <a:off x="598597" y="2968127"/>
            <a:ext cx="1051218" cy="92174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445" name="Group"/>
          <p:cNvGrpSpPr/>
          <p:nvPr/>
        </p:nvGrpSpPr>
        <p:grpSpPr>
          <a:xfrm>
            <a:off x="9097366" y="1958426"/>
            <a:ext cx="2225572" cy="1888562"/>
            <a:chOff x="0" y="0"/>
            <a:chExt cx="1256970" cy="2658508"/>
          </a:xfrm>
        </p:grpSpPr>
        <p:sp>
          <p:nvSpPr>
            <p:cNvPr id="441" name="Rectangle"/>
            <p:cNvSpPr/>
            <p:nvPr/>
          </p:nvSpPr>
          <p:spPr>
            <a:xfrm>
              <a:off x="0" y="0"/>
              <a:ext cx="1256971" cy="265850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444" name="Group"/>
            <p:cNvGrpSpPr/>
            <p:nvPr/>
          </p:nvGrpSpPr>
          <p:grpSpPr>
            <a:xfrm>
              <a:off x="198540" y="113429"/>
              <a:ext cx="1012032" cy="2431707"/>
              <a:chOff x="0" y="0"/>
              <a:chExt cx="1012031" cy="2431706"/>
            </a:xfrm>
          </p:grpSpPr>
          <p:pic>
            <p:nvPicPr>
              <p:cNvPr id="442" name="boy_player.jpg" descr="boy_player.jpg"/>
              <p:cNvPicPr>
                <a:picLocks noChangeAspect="1"/>
              </p:cNvPicPr>
              <p:nvPr/>
            </p:nvPicPr>
            <p:blipFill>
              <a:blip r:embed="rId7"/>
              <a:srcRect l="223" t="97" r="250" b="113"/>
              <a:stretch>
                <a:fillRect/>
              </a:stretch>
            </p:blipFill>
            <p:spPr>
              <a:xfrm>
                <a:off x="0" y="0"/>
                <a:ext cx="1012032" cy="2319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9" y="0"/>
                    </a:moveTo>
                    <a:cubicBezTo>
                      <a:pt x="10084" y="3"/>
                      <a:pt x="9841" y="4"/>
                      <a:pt x="9834" y="7"/>
                    </a:cubicBezTo>
                    <a:cubicBezTo>
                      <a:pt x="9798" y="23"/>
                      <a:pt x="9687" y="39"/>
                      <a:pt x="9589" y="44"/>
                    </a:cubicBezTo>
                    <a:cubicBezTo>
                      <a:pt x="9490" y="50"/>
                      <a:pt x="9293" y="66"/>
                      <a:pt x="9157" y="81"/>
                    </a:cubicBezTo>
                    <a:cubicBezTo>
                      <a:pt x="9020" y="96"/>
                      <a:pt x="8693" y="136"/>
                      <a:pt x="8420" y="166"/>
                    </a:cubicBezTo>
                    <a:cubicBezTo>
                      <a:pt x="7962" y="216"/>
                      <a:pt x="6758" y="415"/>
                      <a:pt x="6311" y="514"/>
                    </a:cubicBezTo>
                    <a:cubicBezTo>
                      <a:pt x="6068" y="568"/>
                      <a:pt x="5561" y="751"/>
                      <a:pt x="4989" y="994"/>
                    </a:cubicBezTo>
                    <a:lnTo>
                      <a:pt x="4557" y="1179"/>
                    </a:lnTo>
                    <a:cubicBezTo>
                      <a:pt x="4553" y="1252"/>
                      <a:pt x="4547" y="1375"/>
                      <a:pt x="4549" y="1497"/>
                    </a:cubicBezTo>
                    <a:lnTo>
                      <a:pt x="4566" y="1782"/>
                    </a:lnTo>
                    <a:cubicBezTo>
                      <a:pt x="4595" y="2339"/>
                      <a:pt x="4625" y="2568"/>
                      <a:pt x="4693" y="2746"/>
                    </a:cubicBezTo>
                    <a:cubicBezTo>
                      <a:pt x="4712" y="2796"/>
                      <a:pt x="4692" y="2829"/>
                      <a:pt x="4633" y="2839"/>
                    </a:cubicBezTo>
                    <a:cubicBezTo>
                      <a:pt x="4426" y="2873"/>
                      <a:pt x="4288" y="3036"/>
                      <a:pt x="4286" y="3249"/>
                    </a:cubicBezTo>
                    <a:cubicBezTo>
                      <a:pt x="4284" y="3502"/>
                      <a:pt x="4405" y="3680"/>
                      <a:pt x="4710" y="3874"/>
                    </a:cubicBezTo>
                    <a:cubicBezTo>
                      <a:pt x="4974" y="4041"/>
                      <a:pt x="5562" y="4232"/>
                      <a:pt x="5752" y="4214"/>
                    </a:cubicBezTo>
                    <a:cubicBezTo>
                      <a:pt x="5820" y="4207"/>
                      <a:pt x="5950" y="4197"/>
                      <a:pt x="6040" y="4188"/>
                    </a:cubicBezTo>
                    <a:cubicBezTo>
                      <a:pt x="6187" y="4172"/>
                      <a:pt x="6249" y="4195"/>
                      <a:pt x="6726" y="4450"/>
                    </a:cubicBezTo>
                    <a:lnTo>
                      <a:pt x="7251" y="4731"/>
                    </a:lnTo>
                    <a:lnTo>
                      <a:pt x="7132" y="4823"/>
                    </a:lnTo>
                    <a:cubicBezTo>
                      <a:pt x="7054" y="4887"/>
                      <a:pt x="6886" y="4953"/>
                      <a:pt x="6590" y="5027"/>
                    </a:cubicBezTo>
                    <a:cubicBezTo>
                      <a:pt x="5782" y="5229"/>
                      <a:pt x="4700" y="5582"/>
                      <a:pt x="4506" y="5710"/>
                    </a:cubicBezTo>
                    <a:cubicBezTo>
                      <a:pt x="4424" y="5765"/>
                      <a:pt x="4179" y="5924"/>
                      <a:pt x="3956" y="6065"/>
                    </a:cubicBezTo>
                    <a:cubicBezTo>
                      <a:pt x="3732" y="6207"/>
                      <a:pt x="3535" y="6345"/>
                      <a:pt x="3515" y="6372"/>
                    </a:cubicBezTo>
                    <a:cubicBezTo>
                      <a:pt x="3466" y="6439"/>
                      <a:pt x="2820" y="6912"/>
                      <a:pt x="2346" y="7226"/>
                    </a:cubicBezTo>
                    <a:cubicBezTo>
                      <a:pt x="2130" y="7370"/>
                      <a:pt x="1901" y="7532"/>
                      <a:pt x="1847" y="7588"/>
                    </a:cubicBezTo>
                    <a:cubicBezTo>
                      <a:pt x="1792" y="7644"/>
                      <a:pt x="1711" y="7731"/>
                      <a:pt x="1660" y="7784"/>
                    </a:cubicBezTo>
                    <a:cubicBezTo>
                      <a:pt x="1609" y="7837"/>
                      <a:pt x="1567" y="7897"/>
                      <a:pt x="1567" y="7917"/>
                    </a:cubicBezTo>
                    <a:cubicBezTo>
                      <a:pt x="1567" y="7937"/>
                      <a:pt x="1525" y="8000"/>
                      <a:pt x="1474" y="8054"/>
                    </a:cubicBezTo>
                    <a:cubicBezTo>
                      <a:pt x="1422" y="8108"/>
                      <a:pt x="1375" y="8161"/>
                      <a:pt x="1372" y="8172"/>
                    </a:cubicBezTo>
                    <a:cubicBezTo>
                      <a:pt x="1369" y="8183"/>
                      <a:pt x="1284" y="8284"/>
                      <a:pt x="1186" y="8401"/>
                    </a:cubicBezTo>
                    <a:cubicBezTo>
                      <a:pt x="1016" y="8605"/>
                      <a:pt x="789" y="8939"/>
                      <a:pt x="703" y="9111"/>
                    </a:cubicBezTo>
                    <a:cubicBezTo>
                      <a:pt x="642" y="9233"/>
                      <a:pt x="669" y="9675"/>
                      <a:pt x="745" y="9835"/>
                    </a:cubicBezTo>
                    <a:cubicBezTo>
                      <a:pt x="783" y="9913"/>
                      <a:pt x="837" y="10042"/>
                      <a:pt x="872" y="10120"/>
                    </a:cubicBezTo>
                    <a:cubicBezTo>
                      <a:pt x="908" y="10198"/>
                      <a:pt x="1026" y="10356"/>
                      <a:pt x="1127" y="10471"/>
                    </a:cubicBezTo>
                    <a:cubicBezTo>
                      <a:pt x="1227" y="10586"/>
                      <a:pt x="1355" y="10751"/>
                      <a:pt x="1415" y="10841"/>
                    </a:cubicBezTo>
                    <a:cubicBezTo>
                      <a:pt x="1474" y="10930"/>
                      <a:pt x="1589" y="11062"/>
                      <a:pt x="1669" y="11133"/>
                    </a:cubicBezTo>
                    <a:cubicBezTo>
                      <a:pt x="1749" y="11203"/>
                      <a:pt x="1807" y="11266"/>
                      <a:pt x="1804" y="11269"/>
                    </a:cubicBezTo>
                    <a:cubicBezTo>
                      <a:pt x="1801" y="11273"/>
                      <a:pt x="1839" y="11313"/>
                      <a:pt x="1880" y="11358"/>
                    </a:cubicBezTo>
                    <a:cubicBezTo>
                      <a:pt x="1985" y="11470"/>
                      <a:pt x="2004" y="11662"/>
                      <a:pt x="1923" y="11794"/>
                    </a:cubicBezTo>
                    <a:cubicBezTo>
                      <a:pt x="1830" y="11946"/>
                      <a:pt x="1968" y="12098"/>
                      <a:pt x="2389" y="12304"/>
                    </a:cubicBezTo>
                    <a:lnTo>
                      <a:pt x="2711" y="12463"/>
                    </a:lnTo>
                    <a:lnTo>
                      <a:pt x="2719" y="12681"/>
                    </a:lnTo>
                    <a:cubicBezTo>
                      <a:pt x="2755" y="13439"/>
                      <a:pt x="2820" y="13847"/>
                      <a:pt x="2931" y="14016"/>
                    </a:cubicBezTo>
                    <a:cubicBezTo>
                      <a:pt x="3042" y="14185"/>
                      <a:pt x="3167" y="14638"/>
                      <a:pt x="3126" y="14725"/>
                    </a:cubicBezTo>
                    <a:cubicBezTo>
                      <a:pt x="3115" y="14748"/>
                      <a:pt x="3099" y="14853"/>
                      <a:pt x="3092" y="14962"/>
                    </a:cubicBezTo>
                    <a:cubicBezTo>
                      <a:pt x="3081" y="15123"/>
                      <a:pt x="3101" y="15169"/>
                      <a:pt x="3193" y="15206"/>
                    </a:cubicBezTo>
                    <a:cubicBezTo>
                      <a:pt x="3341" y="15264"/>
                      <a:pt x="3711" y="15320"/>
                      <a:pt x="3956" y="15320"/>
                    </a:cubicBezTo>
                    <a:cubicBezTo>
                      <a:pt x="4278" y="15321"/>
                      <a:pt x="4299" y="15361"/>
                      <a:pt x="4134" y="15646"/>
                    </a:cubicBezTo>
                    <a:cubicBezTo>
                      <a:pt x="4020" y="15841"/>
                      <a:pt x="3929" y="15934"/>
                      <a:pt x="3736" y="16048"/>
                    </a:cubicBezTo>
                    <a:cubicBezTo>
                      <a:pt x="3364" y="16269"/>
                      <a:pt x="2982" y="16540"/>
                      <a:pt x="2668" y="16791"/>
                    </a:cubicBezTo>
                    <a:cubicBezTo>
                      <a:pt x="2711" y="16823"/>
                      <a:pt x="2696" y="16881"/>
                      <a:pt x="2600" y="16961"/>
                    </a:cubicBezTo>
                    <a:cubicBezTo>
                      <a:pt x="2463" y="17078"/>
                      <a:pt x="2390" y="17108"/>
                      <a:pt x="2329" y="17076"/>
                    </a:cubicBezTo>
                    <a:cubicBezTo>
                      <a:pt x="2229" y="17170"/>
                      <a:pt x="2146" y="17260"/>
                      <a:pt x="2092" y="17331"/>
                    </a:cubicBezTo>
                    <a:cubicBezTo>
                      <a:pt x="2038" y="17403"/>
                      <a:pt x="1960" y="17495"/>
                      <a:pt x="1914" y="17534"/>
                    </a:cubicBezTo>
                    <a:cubicBezTo>
                      <a:pt x="1869" y="17574"/>
                      <a:pt x="1786" y="17685"/>
                      <a:pt x="1728" y="17782"/>
                    </a:cubicBezTo>
                    <a:cubicBezTo>
                      <a:pt x="1670" y="17879"/>
                      <a:pt x="1604" y="17978"/>
                      <a:pt x="1584" y="18000"/>
                    </a:cubicBezTo>
                    <a:cubicBezTo>
                      <a:pt x="1524" y="18066"/>
                      <a:pt x="1513" y="18076"/>
                      <a:pt x="1372" y="18499"/>
                    </a:cubicBezTo>
                    <a:cubicBezTo>
                      <a:pt x="1298" y="18722"/>
                      <a:pt x="1214" y="18931"/>
                      <a:pt x="1186" y="18961"/>
                    </a:cubicBezTo>
                    <a:cubicBezTo>
                      <a:pt x="1157" y="18991"/>
                      <a:pt x="1106" y="19058"/>
                      <a:pt x="1067" y="19113"/>
                    </a:cubicBezTo>
                    <a:cubicBezTo>
                      <a:pt x="1029" y="19167"/>
                      <a:pt x="953" y="19229"/>
                      <a:pt x="898" y="19249"/>
                    </a:cubicBezTo>
                    <a:cubicBezTo>
                      <a:pt x="772" y="19295"/>
                      <a:pt x="451" y="19591"/>
                      <a:pt x="449" y="19663"/>
                    </a:cubicBezTo>
                    <a:cubicBezTo>
                      <a:pt x="448" y="19693"/>
                      <a:pt x="376" y="19840"/>
                      <a:pt x="288" y="19989"/>
                    </a:cubicBezTo>
                    <a:cubicBezTo>
                      <a:pt x="200" y="20137"/>
                      <a:pt x="110" y="20306"/>
                      <a:pt x="93" y="20366"/>
                    </a:cubicBezTo>
                    <a:cubicBezTo>
                      <a:pt x="76" y="20425"/>
                      <a:pt x="39" y="20484"/>
                      <a:pt x="8" y="20499"/>
                    </a:cubicBezTo>
                    <a:cubicBezTo>
                      <a:pt x="6" y="20500"/>
                      <a:pt x="2" y="20521"/>
                      <a:pt x="0" y="20532"/>
                    </a:cubicBezTo>
                    <a:cubicBezTo>
                      <a:pt x="2" y="20570"/>
                      <a:pt x="7" y="20922"/>
                      <a:pt x="8" y="20924"/>
                    </a:cubicBezTo>
                    <a:cubicBezTo>
                      <a:pt x="9" y="20924"/>
                      <a:pt x="8" y="20931"/>
                      <a:pt x="8" y="20931"/>
                    </a:cubicBezTo>
                    <a:cubicBezTo>
                      <a:pt x="38" y="20939"/>
                      <a:pt x="76" y="20999"/>
                      <a:pt x="93" y="21064"/>
                    </a:cubicBezTo>
                    <a:cubicBezTo>
                      <a:pt x="154" y="21299"/>
                      <a:pt x="833" y="21570"/>
                      <a:pt x="1364" y="21570"/>
                    </a:cubicBezTo>
                    <a:cubicBezTo>
                      <a:pt x="1472" y="21570"/>
                      <a:pt x="1571" y="21581"/>
                      <a:pt x="1592" y="21596"/>
                    </a:cubicBezTo>
                    <a:cubicBezTo>
                      <a:pt x="1593" y="21597"/>
                      <a:pt x="1784" y="21599"/>
                      <a:pt x="1796" y="21600"/>
                    </a:cubicBezTo>
                    <a:cubicBezTo>
                      <a:pt x="1896" y="21567"/>
                      <a:pt x="2642" y="21489"/>
                      <a:pt x="2872" y="21489"/>
                    </a:cubicBezTo>
                    <a:cubicBezTo>
                      <a:pt x="2978" y="21489"/>
                      <a:pt x="3119" y="21476"/>
                      <a:pt x="3193" y="21460"/>
                    </a:cubicBezTo>
                    <a:cubicBezTo>
                      <a:pt x="3386" y="21417"/>
                      <a:pt x="3707" y="21265"/>
                      <a:pt x="3896" y="21123"/>
                    </a:cubicBezTo>
                    <a:cubicBezTo>
                      <a:pt x="4090" y="20979"/>
                      <a:pt x="4078" y="20939"/>
                      <a:pt x="3795" y="20436"/>
                    </a:cubicBezTo>
                    <a:cubicBezTo>
                      <a:pt x="3732" y="20324"/>
                      <a:pt x="3680" y="20214"/>
                      <a:pt x="3676" y="20192"/>
                    </a:cubicBezTo>
                    <a:cubicBezTo>
                      <a:pt x="3673" y="20169"/>
                      <a:pt x="3643" y="20036"/>
                      <a:pt x="3608" y="19896"/>
                    </a:cubicBezTo>
                    <a:cubicBezTo>
                      <a:pt x="3573" y="19749"/>
                      <a:pt x="3568" y="19629"/>
                      <a:pt x="3600" y="19611"/>
                    </a:cubicBezTo>
                    <a:cubicBezTo>
                      <a:pt x="3630" y="19595"/>
                      <a:pt x="3692" y="19534"/>
                      <a:pt x="3736" y="19475"/>
                    </a:cubicBezTo>
                    <a:cubicBezTo>
                      <a:pt x="3825" y="19353"/>
                      <a:pt x="4303" y="18948"/>
                      <a:pt x="4498" y="18828"/>
                    </a:cubicBezTo>
                    <a:cubicBezTo>
                      <a:pt x="4627" y="18748"/>
                      <a:pt x="4952" y="18496"/>
                      <a:pt x="5455" y="18081"/>
                    </a:cubicBezTo>
                    <a:cubicBezTo>
                      <a:pt x="5609" y="17955"/>
                      <a:pt x="5777" y="17819"/>
                      <a:pt x="5836" y="17782"/>
                    </a:cubicBezTo>
                    <a:cubicBezTo>
                      <a:pt x="5974" y="17696"/>
                      <a:pt x="6446" y="17269"/>
                      <a:pt x="6963" y="16754"/>
                    </a:cubicBezTo>
                    <a:cubicBezTo>
                      <a:pt x="7105" y="16613"/>
                      <a:pt x="7242" y="16485"/>
                      <a:pt x="7268" y="16470"/>
                    </a:cubicBezTo>
                    <a:cubicBezTo>
                      <a:pt x="7327" y="16435"/>
                      <a:pt x="7591" y="16138"/>
                      <a:pt x="7581" y="16119"/>
                    </a:cubicBezTo>
                    <a:cubicBezTo>
                      <a:pt x="7577" y="16110"/>
                      <a:pt x="7617" y="16071"/>
                      <a:pt x="7666" y="16030"/>
                    </a:cubicBezTo>
                    <a:cubicBezTo>
                      <a:pt x="7714" y="15989"/>
                      <a:pt x="7767" y="15919"/>
                      <a:pt x="7784" y="15875"/>
                    </a:cubicBezTo>
                    <a:cubicBezTo>
                      <a:pt x="7802" y="15830"/>
                      <a:pt x="7837" y="15774"/>
                      <a:pt x="7861" y="15749"/>
                    </a:cubicBezTo>
                    <a:cubicBezTo>
                      <a:pt x="7884" y="15724"/>
                      <a:pt x="7930" y="15608"/>
                      <a:pt x="7971" y="15494"/>
                    </a:cubicBezTo>
                    <a:lnTo>
                      <a:pt x="8047" y="15287"/>
                    </a:lnTo>
                    <a:lnTo>
                      <a:pt x="8784" y="15180"/>
                    </a:lnTo>
                    <a:cubicBezTo>
                      <a:pt x="9173" y="15124"/>
                      <a:pt x="9474" y="15078"/>
                      <a:pt x="9512" y="15069"/>
                    </a:cubicBezTo>
                    <a:cubicBezTo>
                      <a:pt x="9525" y="15063"/>
                      <a:pt x="9534" y="15057"/>
                      <a:pt x="9546" y="15051"/>
                    </a:cubicBezTo>
                    <a:cubicBezTo>
                      <a:pt x="9558" y="15035"/>
                      <a:pt x="9581" y="14943"/>
                      <a:pt x="9597" y="14818"/>
                    </a:cubicBezTo>
                    <a:cubicBezTo>
                      <a:pt x="9615" y="14685"/>
                      <a:pt x="9652" y="14552"/>
                      <a:pt x="9673" y="14522"/>
                    </a:cubicBezTo>
                    <a:cubicBezTo>
                      <a:pt x="9695" y="14492"/>
                      <a:pt x="9716" y="14426"/>
                      <a:pt x="9724" y="14374"/>
                    </a:cubicBezTo>
                    <a:cubicBezTo>
                      <a:pt x="9733" y="14322"/>
                      <a:pt x="9797" y="14175"/>
                      <a:pt x="9868" y="14049"/>
                    </a:cubicBezTo>
                    <a:cubicBezTo>
                      <a:pt x="9939" y="13922"/>
                      <a:pt x="9995" y="13788"/>
                      <a:pt x="9995" y="13749"/>
                    </a:cubicBezTo>
                    <a:cubicBezTo>
                      <a:pt x="9996" y="13711"/>
                      <a:pt x="10064" y="13651"/>
                      <a:pt x="10148" y="13616"/>
                    </a:cubicBezTo>
                    <a:lnTo>
                      <a:pt x="10300" y="13557"/>
                    </a:lnTo>
                    <a:lnTo>
                      <a:pt x="10580" y="13653"/>
                    </a:lnTo>
                    <a:cubicBezTo>
                      <a:pt x="10733" y="13708"/>
                      <a:pt x="10956" y="13810"/>
                      <a:pt x="11080" y="13875"/>
                    </a:cubicBezTo>
                    <a:cubicBezTo>
                      <a:pt x="11203" y="13941"/>
                      <a:pt x="11587" y="14107"/>
                      <a:pt x="11935" y="14245"/>
                    </a:cubicBezTo>
                    <a:cubicBezTo>
                      <a:pt x="12283" y="14382"/>
                      <a:pt x="12614" y="14526"/>
                      <a:pt x="12672" y="14566"/>
                    </a:cubicBezTo>
                    <a:cubicBezTo>
                      <a:pt x="12737" y="14612"/>
                      <a:pt x="12828" y="14649"/>
                      <a:pt x="12909" y="14670"/>
                    </a:cubicBezTo>
                    <a:cubicBezTo>
                      <a:pt x="13041" y="14670"/>
                      <a:pt x="13132" y="14664"/>
                      <a:pt x="13223" y="14659"/>
                    </a:cubicBezTo>
                    <a:cubicBezTo>
                      <a:pt x="13305" y="14642"/>
                      <a:pt x="13406" y="14625"/>
                      <a:pt x="13561" y="14603"/>
                    </a:cubicBezTo>
                    <a:cubicBezTo>
                      <a:pt x="13766" y="14575"/>
                      <a:pt x="14001" y="14527"/>
                      <a:pt x="14087" y="14500"/>
                    </a:cubicBezTo>
                    <a:cubicBezTo>
                      <a:pt x="14172" y="14473"/>
                      <a:pt x="14389" y="14410"/>
                      <a:pt x="14569" y="14359"/>
                    </a:cubicBezTo>
                    <a:cubicBezTo>
                      <a:pt x="14955" y="14250"/>
                      <a:pt x="15042" y="14279"/>
                      <a:pt x="14840" y="14452"/>
                    </a:cubicBezTo>
                    <a:cubicBezTo>
                      <a:pt x="14770" y="14512"/>
                      <a:pt x="14713" y="14576"/>
                      <a:pt x="14713" y="14592"/>
                    </a:cubicBezTo>
                    <a:cubicBezTo>
                      <a:pt x="14713" y="14609"/>
                      <a:pt x="14618" y="14666"/>
                      <a:pt x="14510" y="14725"/>
                    </a:cubicBezTo>
                    <a:cubicBezTo>
                      <a:pt x="13984" y="15011"/>
                      <a:pt x="13300" y="15646"/>
                      <a:pt x="13197" y="15941"/>
                    </a:cubicBezTo>
                    <a:cubicBezTo>
                      <a:pt x="13106" y="16202"/>
                      <a:pt x="13082" y="16258"/>
                      <a:pt x="13053" y="16292"/>
                    </a:cubicBezTo>
                    <a:cubicBezTo>
                      <a:pt x="13034" y="16315"/>
                      <a:pt x="13013" y="16377"/>
                      <a:pt x="13002" y="16429"/>
                    </a:cubicBezTo>
                    <a:cubicBezTo>
                      <a:pt x="12992" y="16481"/>
                      <a:pt x="12948" y="16580"/>
                      <a:pt x="12909" y="16647"/>
                    </a:cubicBezTo>
                    <a:cubicBezTo>
                      <a:pt x="12870" y="16714"/>
                      <a:pt x="12825" y="16803"/>
                      <a:pt x="12808" y="16843"/>
                    </a:cubicBezTo>
                    <a:cubicBezTo>
                      <a:pt x="12790" y="16883"/>
                      <a:pt x="12704" y="16934"/>
                      <a:pt x="12621" y="16958"/>
                    </a:cubicBezTo>
                    <a:cubicBezTo>
                      <a:pt x="12538" y="16981"/>
                      <a:pt x="12486" y="17009"/>
                      <a:pt x="12503" y="17021"/>
                    </a:cubicBezTo>
                    <a:cubicBezTo>
                      <a:pt x="12519" y="17032"/>
                      <a:pt x="12487" y="17077"/>
                      <a:pt x="12435" y="17120"/>
                    </a:cubicBezTo>
                    <a:cubicBezTo>
                      <a:pt x="11552" y="17856"/>
                      <a:pt x="11519" y="17900"/>
                      <a:pt x="11520" y="18174"/>
                    </a:cubicBezTo>
                    <a:cubicBezTo>
                      <a:pt x="11522" y="18624"/>
                      <a:pt x="11596" y="18645"/>
                      <a:pt x="13367" y="18625"/>
                    </a:cubicBezTo>
                    <a:cubicBezTo>
                      <a:pt x="13370" y="18625"/>
                      <a:pt x="13372" y="18625"/>
                      <a:pt x="13375" y="18625"/>
                    </a:cubicBezTo>
                    <a:cubicBezTo>
                      <a:pt x="13932" y="18618"/>
                      <a:pt x="14658" y="18675"/>
                      <a:pt x="14739" y="18732"/>
                    </a:cubicBezTo>
                    <a:cubicBezTo>
                      <a:pt x="14760" y="18747"/>
                      <a:pt x="14896" y="18790"/>
                      <a:pt x="15035" y="18828"/>
                    </a:cubicBezTo>
                    <a:cubicBezTo>
                      <a:pt x="15266" y="18891"/>
                      <a:pt x="15345" y="18897"/>
                      <a:pt x="15916" y="18894"/>
                    </a:cubicBezTo>
                    <a:cubicBezTo>
                      <a:pt x="16598" y="18892"/>
                      <a:pt x="17027" y="18874"/>
                      <a:pt x="17221" y="18839"/>
                    </a:cubicBezTo>
                    <a:cubicBezTo>
                      <a:pt x="17289" y="18827"/>
                      <a:pt x="17558" y="18802"/>
                      <a:pt x="17814" y="18784"/>
                    </a:cubicBezTo>
                    <a:cubicBezTo>
                      <a:pt x="18069" y="18765"/>
                      <a:pt x="18309" y="18737"/>
                      <a:pt x="18347" y="18724"/>
                    </a:cubicBezTo>
                    <a:cubicBezTo>
                      <a:pt x="18442" y="18693"/>
                      <a:pt x="18575" y="18316"/>
                      <a:pt x="18525" y="18229"/>
                    </a:cubicBezTo>
                    <a:cubicBezTo>
                      <a:pt x="18481" y="18153"/>
                      <a:pt x="18326" y="18117"/>
                      <a:pt x="17746" y="18044"/>
                    </a:cubicBezTo>
                    <a:cubicBezTo>
                      <a:pt x="17069" y="17959"/>
                      <a:pt x="16327" y="17689"/>
                      <a:pt x="16026" y="17420"/>
                    </a:cubicBezTo>
                    <a:cubicBezTo>
                      <a:pt x="15917" y="17322"/>
                      <a:pt x="15823" y="17207"/>
                      <a:pt x="15823" y="17165"/>
                    </a:cubicBezTo>
                    <a:cubicBezTo>
                      <a:pt x="15823" y="17123"/>
                      <a:pt x="15786" y="17068"/>
                      <a:pt x="15738" y="17039"/>
                    </a:cubicBezTo>
                    <a:cubicBezTo>
                      <a:pt x="15690" y="17010"/>
                      <a:pt x="15671" y="16966"/>
                      <a:pt x="15696" y="16943"/>
                    </a:cubicBezTo>
                    <a:cubicBezTo>
                      <a:pt x="15693" y="16936"/>
                      <a:pt x="15679" y="16928"/>
                      <a:pt x="15679" y="16924"/>
                    </a:cubicBezTo>
                    <a:cubicBezTo>
                      <a:pt x="15679" y="16915"/>
                      <a:pt x="15697" y="16905"/>
                      <a:pt x="15713" y="16895"/>
                    </a:cubicBezTo>
                    <a:cubicBezTo>
                      <a:pt x="15728" y="16867"/>
                      <a:pt x="15751" y="16843"/>
                      <a:pt x="15755" y="16810"/>
                    </a:cubicBezTo>
                    <a:cubicBezTo>
                      <a:pt x="15762" y="16758"/>
                      <a:pt x="15799" y="16702"/>
                      <a:pt x="15832" y="16688"/>
                    </a:cubicBezTo>
                    <a:cubicBezTo>
                      <a:pt x="15864" y="16674"/>
                      <a:pt x="15891" y="16644"/>
                      <a:pt x="15891" y="16621"/>
                    </a:cubicBezTo>
                    <a:cubicBezTo>
                      <a:pt x="15891" y="16573"/>
                      <a:pt x="16521" y="16013"/>
                      <a:pt x="16772" y="15841"/>
                    </a:cubicBezTo>
                    <a:cubicBezTo>
                      <a:pt x="16864" y="15779"/>
                      <a:pt x="16941" y="15718"/>
                      <a:pt x="16941" y="15708"/>
                    </a:cubicBezTo>
                    <a:cubicBezTo>
                      <a:pt x="16941" y="15699"/>
                      <a:pt x="17025" y="15647"/>
                      <a:pt x="17128" y="15590"/>
                    </a:cubicBezTo>
                    <a:cubicBezTo>
                      <a:pt x="17230" y="15534"/>
                      <a:pt x="17314" y="15479"/>
                      <a:pt x="17314" y="15468"/>
                    </a:cubicBezTo>
                    <a:cubicBezTo>
                      <a:pt x="17314" y="15457"/>
                      <a:pt x="17450" y="15363"/>
                      <a:pt x="17610" y="15257"/>
                    </a:cubicBezTo>
                    <a:cubicBezTo>
                      <a:pt x="17771" y="15152"/>
                      <a:pt x="17900" y="15051"/>
                      <a:pt x="17907" y="15036"/>
                    </a:cubicBezTo>
                    <a:cubicBezTo>
                      <a:pt x="17949" y="14945"/>
                      <a:pt x="18141" y="14755"/>
                      <a:pt x="18263" y="14685"/>
                    </a:cubicBezTo>
                    <a:cubicBezTo>
                      <a:pt x="18673" y="14445"/>
                      <a:pt x="19048" y="14077"/>
                      <a:pt x="19050" y="13905"/>
                    </a:cubicBezTo>
                    <a:cubicBezTo>
                      <a:pt x="19051" y="13863"/>
                      <a:pt x="18983" y="13761"/>
                      <a:pt x="18898" y="13679"/>
                    </a:cubicBezTo>
                    <a:cubicBezTo>
                      <a:pt x="18813" y="13598"/>
                      <a:pt x="18738" y="13524"/>
                      <a:pt x="18737" y="13513"/>
                    </a:cubicBezTo>
                    <a:cubicBezTo>
                      <a:pt x="18736" y="13502"/>
                      <a:pt x="18601" y="13414"/>
                      <a:pt x="18432" y="13317"/>
                    </a:cubicBezTo>
                    <a:cubicBezTo>
                      <a:pt x="18263" y="13220"/>
                      <a:pt x="18055" y="13100"/>
                      <a:pt x="17975" y="13047"/>
                    </a:cubicBezTo>
                    <a:cubicBezTo>
                      <a:pt x="17894" y="12995"/>
                      <a:pt x="17784" y="12934"/>
                      <a:pt x="17729" y="12914"/>
                    </a:cubicBezTo>
                    <a:cubicBezTo>
                      <a:pt x="17637" y="12881"/>
                      <a:pt x="17641" y="12866"/>
                      <a:pt x="17797" y="12744"/>
                    </a:cubicBezTo>
                    <a:lnTo>
                      <a:pt x="17966" y="12611"/>
                    </a:lnTo>
                    <a:lnTo>
                      <a:pt x="16314" y="11905"/>
                    </a:lnTo>
                    <a:cubicBezTo>
                      <a:pt x="15938" y="11744"/>
                      <a:pt x="15605" y="11593"/>
                      <a:pt x="15298" y="11458"/>
                    </a:cubicBezTo>
                    <a:cubicBezTo>
                      <a:pt x="15293" y="11456"/>
                      <a:pt x="15286" y="11456"/>
                      <a:pt x="15281" y="11454"/>
                    </a:cubicBezTo>
                    <a:cubicBezTo>
                      <a:pt x="15235" y="11436"/>
                      <a:pt x="15202" y="11420"/>
                      <a:pt x="15179" y="11406"/>
                    </a:cubicBezTo>
                    <a:cubicBezTo>
                      <a:pt x="14967" y="11312"/>
                      <a:pt x="14876" y="11270"/>
                      <a:pt x="14747" y="11210"/>
                    </a:cubicBezTo>
                    <a:cubicBezTo>
                      <a:pt x="14743" y="11208"/>
                      <a:pt x="14743" y="11209"/>
                      <a:pt x="14739" y="11207"/>
                    </a:cubicBezTo>
                    <a:cubicBezTo>
                      <a:pt x="14644" y="11162"/>
                      <a:pt x="14470" y="11085"/>
                      <a:pt x="14442" y="11070"/>
                    </a:cubicBezTo>
                    <a:cubicBezTo>
                      <a:pt x="14321" y="11002"/>
                      <a:pt x="14127" y="10918"/>
                      <a:pt x="14002" y="10881"/>
                    </a:cubicBezTo>
                    <a:cubicBezTo>
                      <a:pt x="13696" y="10792"/>
                      <a:pt x="13517" y="10638"/>
                      <a:pt x="13494" y="10438"/>
                    </a:cubicBezTo>
                    <a:cubicBezTo>
                      <a:pt x="13483" y="10348"/>
                      <a:pt x="13455" y="10220"/>
                      <a:pt x="13434" y="10153"/>
                    </a:cubicBezTo>
                    <a:cubicBezTo>
                      <a:pt x="13414" y="10086"/>
                      <a:pt x="13387" y="9910"/>
                      <a:pt x="13375" y="9761"/>
                    </a:cubicBezTo>
                    <a:cubicBezTo>
                      <a:pt x="13363" y="9613"/>
                      <a:pt x="13314" y="9400"/>
                      <a:pt x="13265" y="9288"/>
                    </a:cubicBezTo>
                    <a:cubicBezTo>
                      <a:pt x="13216" y="9177"/>
                      <a:pt x="13180" y="9067"/>
                      <a:pt x="13180" y="9044"/>
                    </a:cubicBezTo>
                    <a:cubicBezTo>
                      <a:pt x="13180" y="9022"/>
                      <a:pt x="13155" y="8952"/>
                      <a:pt x="13129" y="8889"/>
                    </a:cubicBezTo>
                    <a:cubicBezTo>
                      <a:pt x="13094" y="8799"/>
                      <a:pt x="13107" y="8768"/>
                      <a:pt x="13180" y="8756"/>
                    </a:cubicBezTo>
                    <a:cubicBezTo>
                      <a:pt x="13275" y="8740"/>
                      <a:pt x="13365" y="8765"/>
                      <a:pt x="14408" y="9063"/>
                    </a:cubicBezTo>
                    <a:cubicBezTo>
                      <a:pt x="14738" y="9157"/>
                      <a:pt x="15041" y="9233"/>
                      <a:pt x="15078" y="9233"/>
                    </a:cubicBezTo>
                    <a:cubicBezTo>
                      <a:pt x="15115" y="9233"/>
                      <a:pt x="15372" y="9285"/>
                      <a:pt x="15654" y="9347"/>
                    </a:cubicBezTo>
                    <a:cubicBezTo>
                      <a:pt x="16306" y="9493"/>
                      <a:pt x="17127" y="9838"/>
                      <a:pt x="17399" y="10083"/>
                    </a:cubicBezTo>
                    <a:cubicBezTo>
                      <a:pt x="17798" y="10442"/>
                      <a:pt x="18450" y="10764"/>
                      <a:pt x="18805" y="10774"/>
                    </a:cubicBezTo>
                    <a:cubicBezTo>
                      <a:pt x="18817" y="10774"/>
                      <a:pt x="18826" y="10774"/>
                      <a:pt x="18839" y="10774"/>
                    </a:cubicBezTo>
                    <a:cubicBezTo>
                      <a:pt x="19076" y="10765"/>
                      <a:pt x="19176" y="10507"/>
                      <a:pt x="19033" y="10275"/>
                    </a:cubicBezTo>
                    <a:cubicBezTo>
                      <a:pt x="18925" y="10098"/>
                      <a:pt x="19017" y="10070"/>
                      <a:pt x="19423" y="10153"/>
                    </a:cubicBezTo>
                    <a:cubicBezTo>
                      <a:pt x="19595" y="10188"/>
                      <a:pt x="19761" y="10231"/>
                      <a:pt x="19796" y="10249"/>
                    </a:cubicBezTo>
                    <a:cubicBezTo>
                      <a:pt x="19830" y="10267"/>
                      <a:pt x="19917" y="10275"/>
                      <a:pt x="19982" y="10268"/>
                    </a:cubicBezTo>
                    <a:cubicBezTo>
                      <a:pt x="20117" y="10252"/>
                      <a:pt x="20217" y="10342"/>
                      <a:pt x="20346" y="10578"/>
                    </a:cubicBezTo>
                    <a:cubicBezTo>
                      <a:pt x="20397" y="10671"/>
                      <a:pt x="20471" y="10732"/>
                      <a:pt x="20567" y="10759"/>
                    </a:cubicBezTo>
                    <a:cubicBezTo>
                      <a:pt x="20646" y="10782"/>
                      <a:pt x="20731" y="10825"/>
                      <a:pt x="20753" y="10855"/>
                    </a:cubicBezTo>
                    <a:cubicBezTo>
                      <a:pt x="20845" y="10983"/>
                      <a:pt x="21343" y="10934"/>
                      <a:pt x="21473" y="10785"/>
                    </a:cubicBezTo>
                    <a:cubicBezTo>
                      <a:pt x="21504" y="10749"/>
                      <a:pt x="21557" y="10727"/>
                      <a:pt x="21592" y="10733"/>
                    </a:cubicBezTo>
                    <a:cubicBezTo>
                      <a:pt x="21594" y="10692"/>
                      <a:pt x="21597" y="10566"/>
                      <a:pt x="21600" y="10515"/>
                    </a:cubicBezTo>
                    <a:cubicBezTo>
                      <a:pt x="21599" y="10510"/>
                      <a:pt x="21593" y="10409"/>
                      <a:pt x="21592" y="10408"/>
                    </a:cubicBezTo>
                    <a:cubicBezTo>
                      <a:pt x="21557" y="10399"/>
                      <a:pt x="21532" y="10349"/>
                      <a:pt x="21532" y="10294"/>
                    </a:cubicBezTo>
                    <a:cubicBezTo>
                      <a:pt x="21532" y="10190"/>
                      <a:pt x="21448" y="10032"/>
                      <a:pt x="21329" y="9898"/>
                    </a:cubicBezTo>
                    <a:cubicBezTo>
                      <a:pt x="21239" y="9797"/>
                      <a:pt x="20210" y="9462"/>
                      <a:pt x="19601" y="9333"/>
                    </a:cubicBezTo>
                    <a:cubicBezTo>
                      <a:pt x="19343" y="9278"/>
                      <a:pt x="19110" y="9233"/>
                      <a:pt x="19076" y="9233"/>
                    </a:cubicBezTo>
                    <a:cubicBezTo>
                      <a:pt x="18900" y="9233"/>
                      <a:pt x="18091" y="8957"/>
                      <a:pt x="17509" y="8697"/>
                    </a:cubicBezTo>
                    <a:cubicBezTo>
                      <a:pt x="16911" y="8430"/>
                      <a:pt x="15660" y="7964"/>
                      <a:pt x="15535" y="7961"/>
                    </a:cubicBezTo>
                    <a:cubicBezTo>
                      <a:pt x="15507" y="7961"/>
                      <a:pt x="15387" y="7920"/>
                      <a:pt x="15264" y="7873"/>
                    </a:cubicBezTo>
                    <a:cubicBezTo>
                      <a:pt x="15011" y="7774"/>
                      <a:pt x="14681" y="7434"/>
                      <a:pt x="14773" y="7363"/>
                    </a:cubicBezTo>
                    <a:cubicBezTo>
                      <a:pt x="14805" y="7337"/>
                      <a:pt x="14788" y="7281"/>
                      <a:pt x="14713" y="7215"/>
                    </a:cubicBezTo>
                    <a:cubicBezTo>
                      <a:pt x="14648" y="7157"/>
                      <a:pt x="14464" y="6961"/>
                      <a:pt x="14307" y="6782"/>
                    </a:cubicBezTo>
                    <a:cubicBezTo>
                      <a:pt x="13989" y="6421"/>
                      <a:pt x="13734" y="6211"/>
                      <a:pt x="13434" y="6058"/>
                    </a:cubicBezTo>
                    <a:cubicBezTo>
                      <a:pt x="13324" y="6001"/>
                      <a:pt x="13149" y="5880"/>
                      <a:pt x="13045" y="5788"/>
                    </a:cubicBezTo>
                    <a:cubicBezTo>
                      <a:pt x="12891" y="5652"/>
                      <a:pt x="12772" y="5593"/>
                      <a:pt x="12418" y="5478"/>
                    </a:cubicBezTo>
                    <a:cubicBezTo>
                      <a:pt x="12178" y="5399"/>
                      <a:pt x="11963" y="5337"/>
                      <a:pt x="11935" y="5337"/>
                    </a:cubicBezTo>
                    <a:cubicBezTo>
                      <a:pt x="11725" y="5337"/>
                      <a:pt x="11205" y="4932"/>
                      <a:pt x="11342" y="4875"/>
                    </a:cubicBezTo>
                    <a:cubicBezTo>
                      <a:pt x="11370" y="4863"/>
                      <a:pt x="11611" y="4802"/>
                      <a:pt x="11884" y="4738"/>
                    </a:cubicBezTo>
                    <a:cubicBezTo>
                      <a:pt x="12547" y="4585"/>
                      <a:pt x="12943" y="4453"/>
                      <a:pt x="13400" y="4228"/>
                    </a:cubicBezTo>
                    <a:cubicBezTo>
                      <a:pt x="13690" y="4086"/>
                      <a:pt x="13794" y="4012"/>
                      <a:pt x="13832" y="3922"/>
                    </a:cubicBezTo>
                    <a:cubicBezTo>
                      <a:pt x="13863" y="3850"/>
                      <a:pt x="13990" y="3744"/>
                      <a:pt x="14146" y="3652"/>
                    </a:cubicBezTo>
                    <a:cubicBezTo>
                      <a:pt x="14478" y="3456"/>
                      <a:pt x="14713" y="3263"/>
                      <a:pt x="14713" y="3186"/>
                    </a:cubicBezTo>
                    <a:cubicBezTo>
                      <a:pt x="14713" y="3048"/>
                      <a:pt x="14461" y="2879"/>
                      <a:pt x="14197" y="2839"/>
                    </a:cubicBezTo>
                    <a:cubicBezTo>
                      <a:pt x="14044" y="2815"/>
                      <a:pt x="14062" y="2761"/>
                      <a:pt x="14273" y="2584"/>
                    </a:cubicBezTo>
                    <a:cubicBezTo>
                      <a:pt x="14559" y="2343"/>
                      <a:pt x="14661" y="2102"/>
                      <a:pt x="14620" y="1767"/>
                    </a:cubicBezTo>
                    <a:cubicBezTo>
                      <a:pt x="14560" y="1268"/>
                      <a:pt x="14536" y="1185"/>
                      <a:pt x="14400" y="1035"/>
                    </a:cubicBezTo>
                    <a:cubicBezTo>
                      <a:pt x="14236" y="853"/>
                      <a:pt x="13908" y="628"/>
                      <a:pt x="13807" y="628"/>
                    </a:cubicBezTo>
                    <a:cubicBezTo>
                      <a:pt x="13766" y="628"/>
                      <a:pt x="13688" y="603"/>
                      <a:pt x="13638" y="569"/>
                    </a:cubicBezTo>
                    <a:cubicBezTo>
                      <a:pt x="13531" y="498"/>
                      <a:pt x="12345" y="180"/>
                      <a:pt x="12037" y="140"/>
                    </a:cubicBezTo>
                    <a:cubicBezTo>
                      <a:pt x="11921" y="126"/>
                      <a:pt x="11733" y="107"/>
                      <a:pt x="11613" y="100"/>
                    </a:cubicBezTo>
                    <a:cubicBezTo>
                      <a:pt x="10667" y="42"/>
                      <a:pt x="10394" y="20"/>
                      <a:pt x="10343" y="0"/>
                    </a:cubicBezTo>
                    <a:lnTo>
                      <a:pt x="10199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3" name="13.jpg" descr="13.jpg"/>
              <p:cNvPicPr>
                <a:picLocks noChangeAspect="1"/>
              </p:cNvPicPr>
              <p:nvPr/>
            </p:nvPicPr>
            <p:blipFill>
              <a:blip r:embed="rId8"/>
              <a:srcRect l="4882" t="4220" r="5086" b="2460"/>
              <a:stretch>
                <a:fillRect/>
              </a:stretch>
            </p:blipFill>
            <p:spPr>
              <a:xfrm>
                <a:off x="225695" y="1869704"/>
                <a:ext cx="560257" cy="562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7" h="21584" extrusionOk="0">
                    <a:moveTo>
                      <a:pt x="10732" y="0"/>
                    </a:moveTo>
                    <a:cubicBezTo>
                      <a:pt x="10577" y="1"/>
                      <a:pt x="10392" y="8"/>
                      <a:pt x="10186" y="15"/>
                    </a:cubicBezTo>
                    <a:cubicBezTo>
                      <a:pt x="9641" y="34"/>
                      <a:pt x="9130" y="62"/>
                      <a:pt x="9048" y="76"/>
                    </a:cubicBezTo>
                    <a:cubicBezTo>
                      <a:pt x="8829" y="112"/>
                      <a:pt x="8383" y="231"/>
                      <a:pt x="8244" y="290"/>
                    </a:cubicBezTo>
                    <a:cubicBezTo>
                      <a:pt x="8178" y="317"/>
                      <a:pt x="7943" y="372"/>
                      <a:pt x="7728" y="412"/>
                    </a:cubicBezTo>
                    <a:cubicBezTo>
                      <a:pt x="7131" y="520"/>
                      <a:pt x="5946" y="945"/>
                      <a:pt x="5543" y="1189"/>
                    </a:cubicBezTo>
                    <a:cubicBezTo>
                      <a:pt x="3907" y="2176"/>
                      <a:pt x="2543" y="3400"/>
                      <a:pt x="1826" y="4557"/>
                    </a:cubicBezTo>
                    <a:cubicBezTo>
                      <a:pt x="953" y="5967"/>
                      <a:pt x="38" y="8555"/>
                      <a:pt x="6" y="9709"/>
                    </a:cubicBezTo>
                    <a:cubicBezTo>
                      <a:pt x="-42" y="11388"/>
                      <a:pt x="207" y="12924"/>
                      <a:pt x="704" y="14084"/>
                    </a:cubicBezTo>
                    <a:cubicBezTo>
                      <a:pt x="732" y="14150"/>
                      <a:pt x="827" y="14427"/>
                      <a:pt x="916" y="14693"/>
                    </a:cubicBezTo>
                    <a:cubicBezTo>
                      <a:pt x="1194" y="15527"/>
                      <a:pt x="1527" y="16175"/>
                      <a:pt x="2297" y="17361"/>
                    </a:cubicBezTo>
                    <a:cubicBezTo>
                      <a:pt x="2692" y="17970"/>
                      <a:pt x="3091" y="18415"/>
                      <a:pt x="3753" y="18976"/>
                    </a:cubicBezTo>
                    <a:cubicBezTo>
                      <a:pt x="4284" y="19426"/>
                      <a:pt x="4518" y="19582"/>
                      <a:pt x="5649" y="20226"/>
                    </a:cubicBezTo>
                    <a:cubicBezTo>
                      <a:pt x="7077" y="21039"/>
                      <a:pt x="7425" y="21170"/>
                      <a:pt x="9048" y="21522"/>
                    </a:cubicBezTo>
                    <a:cubicBezTo>
                      <a:pt x="9353" y="21588"/>
                      <a:pt x="9764" y="21597"/>
                      <a:pt x="10914" y="21567"/>
                    </a:cubicBezTo>
                    <a:cubicBezTo>
                      <a:pt x="11723" y="21546"/>
                      <a:pt x="12548" y="21524"/>
                      <a:pt x="12750" y="21522"/>
                    </a:cubicBezTo>
                    <a:cubicBezTo>
                      <a:pt x="12951" y="21519"/>
                      <a:pt x="13158" y="21482"/>
                      <a:pt x="13205" y="21445"/>
                    </a:cubicBezTo>
                    <a:cubicBezTo>
                      <a:pt x="13251" y="21409"/>
                      <a:pt x="13474" y="21338"/>
                      <a:pt x="13705" y="21278"/>
                    </a:cubicBezTo>
                    <a:cubicBezTo>
                      <a:pt x="13937" y="21218"/>
                      <a:pt x="14278" y="21096"/>
                      <a:pt x="14464" y="21003"/>
                    </a:cubicBezTo>
                    <a:cubicBezTo>
                      <a:pt x="14650" y="20911"/>
                      <a:pt x="14823" y="20845"/>
                      <a:pt x="14843" y="20866"/>
                    </a:cubicBezTo>
                    <a:cubicBezTo>
                      <a:pt x="14864" y="20887"/>
                      <a:pt x="14936" y="20857"/>
                      <a:pt x="15010" y="20790"/>
                    </a:cubicBezTo>
                    <a:cubicBezTo>
                      <a:pt x="15084" y="20723"/>
                      <a:pt x="15257" y="20594"/>
                      <a:pt x="15390" y="20516"/>
                    </a:cubicBezTo>
                    <a:cubicBezTo>
                      <a:pt x="15522" y="20438"/>
                      <a:pt x="16018" y="20114"/>
                      <a:pt x="16497" y="19799"/>
                    </a:cubicBezTo>
                    <a:cubicBezTo>
                      <a:pt x="17230" y="19317"/>
                      <a:pt x="17497" y="19108"/>
                      <a:pt x="18166" y="18427"/>
                    </a:cubicBezTo>
                    <a:cubicBezTo>
                      <a:pt x="19106" y="17471"/>
                      <a:pt x="19644" y="16713"/>
                      <a:pt x="20214" y="15516"/>
                    </a:cubicBezTo>
                    <a:cubicBezTo>
                      <a:pt x="21206" y="13435"/>
                      <a:pt x="21558" y="11696"/>
                      <a:pt x="21367" y="9831"/>
                    </a:cubicBezTo>
                    <a:cubicBezTo>
                      <a:pt x="21325" y="9416"/>
                      <a:pt x="21281" y="9015"/>
                      <a:pt x="21276" y="8947"/>
                    </a:cubicBezTo>
                    <a:cubicBezTo>
                      <a:pt x="21271" y="8879"/>
                      <a:pt x="21248" y="8811"/>
                      <a:pt x="21231" y="8779"/>
                    </a:cubicBezTo>
                    <a:cubicBezTo>
                      <a:pt x="21213" y="8748"/>
                      <a:pt x="21123" y="8399"/>
                      <a:pt x="21033" y="8017"/>
                    </a:cubicBezTo>
                    <a:cubicBezTo>
                      <a:pt x="20943" y="7635"/>
                      <a:pt x="20848" y="7276"/>
                      <a:pt x="20821" y="7209"/>
                    </a:cubicBezTo>
                    <a:cubicBezTo>
                      <a:pt x="20794" y="7143"/>
                      <a:pt x="20741" y="6990"/>
                      <a:pt x="20700" y="6874"/>
                    </a:cubicBezTo>
                    <a:cubicBezTo>
                      <a:pt x="20573" y="6518"/>
                      <a:pt x="20173" y="5725"/>
                      <a:pt x="19926" y="5350"/>
                    </a:cubicBezTo>
                    <a:cubicBezTo>
                      <a:pt x="19797" y="5155"/>
                      <a:pt x="19640" y="4881"/>
                      <a:pt x="19577" y="4740"/>
                    </a:cubicBezTo>
                    <a:cubicBezTo>
                      <a:pt x="19514" y="4599"/>
                      <a:pt x="19405" y="4438"/>
                      <a:pt x="19334" y="4374"/>
                    </a:cubicBezTo>
                    <a:cubicBezTo>
                      <a:pt x="19263" y="4311"/>
                      <a:pt x="19198" y="4237"/>
                      <a:pt x="19198" y="4207"/>
                    </a:cubicBezTo>
                    <a:cubicBezTo>
                      <a:pt x="19198" y="3993"/>
                      <a:pt x="17871" y="2756"/>
                      <a:pt x="16891" y="2058"/>
                    </a:cubicBezTo>
                    <a:cubicBezTo>
                      <a:pt x="15939" y="1379"/>
                      <a:pt x="15508" y="1135"/>
                      <a:pt x="14312" y="671"/>
                    </a:cubicBezTo>
                    <a:cubicBezTo>
                      <a:pt x="14015" y="555"/>
                      <a:pt x="13728" y="440"/>
                      <a:pt x="13675" y="412"/>
                    </a:cubicBezTo>
                    <a:cubicBezTo>
                      <a:pt x="13622" y="383"/>
                      <a:pt x="13484" y="373"/>
                      <a:pt x="13372" y="381"/>
                    </a:cubicBezTo>
                    <a:cubicBezTo>
                      <a:pt x="13259" y="389"/>
                      <a:pt x="13071" y="350"/>
                      <a:pt x="12962" y="305"/>
                    </a:cubicBezTo>
                    <a:cubicBezTo>
                      <a:pt x="12854" y="260"/>
                      <a:pt x="12413" y="175"/>
                      <a:pt x="11976" y="107"/>
                    </a:cubicBezTo>
                    <a:cubicBezTo>
                      <a:pt x="11480" y="29"/>
                      <a:pt x="11195" y="-3"/>
                      <a:pt x="1073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48" name="Group"/>
          <p:cNvGrpSpPr/>
          <p:nvPr/>
        </p:nvGrpSpPr>
        <p:grpSpPr>
          <a:xfrm>
            <a:off x="2450893" y="1996362"/>
            <a:ext cx="2208417" cy="1977418"/>
            <a:chOff x="0" y="0"/>
            <a:chExt cx="1799885" cy="1701277"/>
          </a:xfrm>
        </p:grpSpPr>
        <p:sp>
          <p:nvSpPr>
            <p:cNvPr id="446" name="Rectangle"/>
            <p:cNvSpPr/>
            <p:nvPr/>
          </p:nvSpPr>
          <p:spPr>
            <a:xfrm>
              <a:off x="0" y="0"/>
              <a:ext cx="1799886" cy="17012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447" name="Horseback Riding"/>
            <p:cNvSpPr/>
            <p:nvPr/>
          </p:nvSpPr>
          <p:spPr>
            <a:xfrm>
              <a:off x="107661" y="21154"/>
              <a:ext cx="1681031" cy="165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9452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51" name="Group"/>
          <p:cNvGrpSpPr/>
          <p:nvPr/>
        </p:nvGrpSpPr>
        <p:grpSpPr>
          <a:xfrm>
            <a:off x="5955447" y="1972681"/>
            <a:ext cx="2208416" cy="1907975"/>
            <a:chOff x="0" y="0"/>
            <a:chExt cx="2208415" cy="1907973"/>
          </a:xfrm>
        </p:grpSpPr>
        <p:sp>
          <p:nvSpPr>
            <p:cNvPr id="449" name="Rectangle"/>
            <p:cNvSpPr/>
            <p:nvPr/>
          </p:nvSpPr>
          <p:spPr>
            <a:xfrm>
              <a:off x="0" y="0"/>
              <a:ext cx="2208416" cy="190797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450" name="sport-4.png" descr="sport-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252" y="65799"/>
              <a:ext cx="1873814" cy="1776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2" name="ride a horse"/>
          <p:cNvSpPr txBox="1"/>
          <p:nvPr/>
        </p:nvSpPr>
        <p:spPr>
          <a:xfrm>
            <a:off x="2172321" y="4255206"/>
            <a:ext cx="3009760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ride a horse</a:t>
            </a:r>
          </a:p>
        </p:txBody>
      </p:sp>
      <p:sp>
        <p:nvSpPr>
          <p:cNvPr id="453" name="skate"/>
          <p:cNvSpPr txBox="1"/>
          <p:nvPr/>
        </p:nvSpPr>
        <p:spPr>
          <a:xfrm>
            <a:off x="6343746" y="4255206"/>
            <a:ext cx="1435158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skate</a:t>
            </a:r>
          </a:p>
        </p:txBody>
      </p:sp>
      <p:sp>
        <p:nvSpPr>
          <p:cNvPr id="454" name="play football"/>
          <p:cNvSpPr txBox="1"/>
          <p:nvPr/>
        </p:nvSpPr>
        <p:spPr>
          <a:xfrm>
            <a:off x="8926375" y="4274256"/>
            <a:ext cx="303814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8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play football</a:t>
            </a:r>
          </a:p>
        </p:txBody>
      </p:sp>
      <p:grpSp>
        <p:nvGrpSpPr>
          <p:cNvPr id="56" name="click">
            <a:extLst>
              <a:ext uri="{FF2B5EF4-FFF2-40B4-BE49-F238E27FC236}">
                <a16:creationId xmlns:a16="http://schemas.microsoft.com/office/drawing/2014/main" id="{CEA184E2-5DED-429A-B63A-492CDE93F6C3}"/>
              </a:ext>
            </a:extLst>
          </p:cNvPr>
          <p:cNvGrpSpPr/>
          <p:nvPr/>
        </p:nvGrpSpPr>
        <p:grpSpPr>
          <a:xfrm>
            <a:off x="10122774" y="5578677"/>
            <a:ext cx="1646185" cy="584773"/>
            <a:chOff x="0" y="-54133"/>
            <a:chExt cx="2969624" cy="848496"/>
          </a:xfrm>
        </p:grpSpPr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8B10810E-ED2A-455D-B1D9-05436DAD604E}"/>
                </a:ext>
              </a:extLst>
            </p:cNvPr>
            <p:cNvSpPr/>
            <p:nvPr/>
          </p:nvSpPr>
          <p:spPr>
            <a:xfrm>
              <a:off x="0" y="0"/>
              <a:ext cx="2969624" cy="740229"/>
            </a:xfrm>
            <a:prstGeom prst="roundRect">
              <a:avLst>
                <a:gd name="adj" fmla="val 16667"/>
              </a:avLst>
            </a:prstGeom>
            <a:solidFill>
              <a:srgbClr val="D4FB7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2800"/>
            </a:p>
          </p:txBody>
        </p:sp>
        <p:sp>
          <p:nvSpPr>
            <p:cNvPr id="58" name="Click to check your answers">
              <a:extLst>
                <a:ext uri="{FF2B5EF4-FFF2-40B4-BE49-F238E27FC236}">
                  <a16:creationId xmlns:a16="http://schemas.microsoft.com/office/drawing/2014/main" id="{D83E775F-1C13-42DB-BCC9-CAF79791095D}"/>
                </a:ext>
              </a:extLst>
            </p:cNvPr>
            <p:cNvSpPr txBox="1"/>
            <p:nvPr/>
          </p:nvSpPr>
          <p:spPr>
            <a:xfrm>
              <a:off x="81855" y="-54133"/>
              <a:ext cx="2805913" cy="84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600"/>
                <a:t>Click to check your answers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52652A3-691C-459A-AA3B-C4E8DFBE80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6459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fill="hold" tmFilter="0, 0; .2, .5; .8, .5; 1, 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" grpId="1" animBg="1" advAuto="0"/>
      <p:bldP spid="417" grpId="5" animBg="1" advAuto="0"/>
      <p:bldP spid="425" grpId="6" animBg="1" advAuto="0"/>
      <p:bldP spid="433" grpId="7" animBg="1" advAuto="0"/>
      <p:bldP spid="439" grpId="8" animBg="1" advAuto="0"/>
      <p:bldP spid="440" grpId="9" animBg="1" advAuto="0"/>
      <p:bldP spid="440" grpId="10" animBg="1" advAuto="0"/>
      <p:bldP spid="445" grpId="4" animBg="1" advAuto="0"/>
      <p:bldP spid="448" grpId="2" animBg="1" advAuto="0"/>
      <p:bldP spid="451" grpId="3" animBg="1" advAuto="0"/>
      <p:bldP spid="452" grpId="13" animBg="1" advAuto="0"/>
      <p:bldP spid="453" grpId="12" animBg="1" advAuto="0"/>
      <p:bldP spid="454" grpId="14" animBg="1" advAuto="0"/>
      <p:bldP spid="5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6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282292" y="879261"/>
            <a:ext cx="3470842" cy="6901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Write a or an.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306" y="2069386"/>
            <a:ext cx="73404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>
                <a:latin typeface="Century Gothic" panose="020B0502020202020204" pitchFamily="34" charset="0"/>
              </a:rPr>
              <a:t>He’s got _____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kateboard</a:t>
            </a:r>
            <a:r>
              <a:rPr lang="en-US" sz="4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0306" y="2987302"/>
            <a:ext cx="643798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2.I’ve got  _____ 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000" b="1" dirty="0">
                <a:latin typeface="Century Gothic" panose="020B0502020202020204" pitchFamily="34" charset="0"/>
              </a:rPr>
              <a:t>range.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0306" y="3876694"/>
            <a:ext cx="910698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3. My sister has got ____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ce-cream</a:t>
            </a:r>
            <a:r>
              <a:rPr lang="en-US" sz="4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0306" y="4979676"/>
            <a:ext cx="55771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4. I’ve got_____ 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ike</a:t>
            </a:r>
            <a:r>
              <a:rPr lang="en-US" sz="4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0" name="click">
            <a:extLst>
              <a:ext uri="{FF2B5EF4-FFF2-40B4-BE49-F238E27FC236}">
                <a16:creationId xmlns:a16="http://schemas.microsoft.com/office/drawing/2014/main" id="{E5AA497E-C9FF-4A5E-BAB8-E0D5869F36FB}"/>
              </a:ext>
            </a:extLst>
          </p:cNvPr>
          <p:cNvSpPr/>
          <p:nvPr/>
        </p:nvSpPr>
        <p:spPr>
          <a:xfrm>
            <a:off x="8246677" y="5308888"/>
            <a:ext cx="3419475" cy="70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7916" y="476608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50520" y="1866423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56076" y="2789754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125300" y="3675346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CC2F952-529D-4A7F-A2B0-0149DD8FDC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305023"/>
      </p:ext>
    </p:extLst>
  </p:cSld>
  <p:clrMapOvr>
    <a:masterClrMapping/>
  </p:clrMapOvr>
  <p:transition spd="med" advTm="3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13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6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0" y="634034"/>
            <a:ext cx="6342744" cy="6901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at the picture and complete the sentences.</a:t>
            </a:r>
          </a:p>
        </p:txBody>
      </p:sp>
      <p:sp>
        <p:nvSpPr>
          <p:cNvPr id="50" name="click">
            <a:extLst>
              <a:ext uri="{FF2B5EF4-FFF2-40B4-BE49-F238E27FC236}">
                <a16:creationId xmlns:a16="http://schemas.microsoft.com/office/drawing/2014/main" id="{E5AA497E-C9FF-4A5E-BAB8-E0D5869F36FB}"/>
              </a:ext>
            </a:extLst>
          </p:cNvPr>
          <p:cNvSpPr/>
          <p:nvPr/>
        </p:nvSpPr>
        <p:spPr>
          <a:xfrm>
            <a:off x="8701479" y="5558126"/>
            <a:ext cx="3419475" cy="70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6D583-CA54-4974-9361-46A1AC08C294}"/>
              </a:ext>
            </a:extLst>
          </p:cNvPr>
          <p:cNvSpPr/>
          <p:nvPr/>
        </p:nvSpPr>
        <p:spPr>
          <a:xfrm>
            <a:off x="220146" y="2489572"/>
            <a:ext cx="656223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 teddy bear is _______ the box.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C8DE8FB2-FE35-4700-8945-E748E7F37479}"/>
              </a:ext>
            </a:extLst>
          </p:cNvPr>
          <p:cNvSpPr/>
          <p:nvPr/>
        </p:nvSpPr>
        <p:spPr>
          <a:xfrm>
            <a:off x="8226062" y="2371172"/>
            <a:ext cx="703992" cy="696985"/>
          </a:xfrm>
          <a:prstGeom prst="cube">
            <a:avLst/>
          </a:prstGeom>
          <a:solidFill>
            <a:srgbClr val="C59B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C03C0-1DE0-4414-B64D-54B209440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332">
            <a:off x="7526829" y="2364318"/>
            <a:ext cx="658772" cy="717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3378" y="1551965"/>
            <a:ext cx="8593927" cy="46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In front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 of 	    next to		between		behind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6D583-CA54-4974-9361-46A1AC08C294}"/>
              </a:ext>
            </a:extLst>
          </p:cNvPr>
          <p:cNvSpPr/>
          <p:nvPr/>
        </p:nvSpPr>
        <p:spPr>
          <a:xfrm>
            <a:off x="220146" y="3597949"/>
            <a:ext cx="59633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 ball is _________ the boxes.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DD2F4-C678-44CE-80A6-FEA0B1A2C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91" y="3697636"/>
            <a:ext cx="493267" cy="477371"/>
          </a:xfrm>
          <a:prstGeom prst="rect">
            <a:avLst/>
          </a:prstGeom>
        </p:spPr>
      </p:pic>
      <p:sp>
        <p:nvSpPr>
          <p:cNvPr id="22" name="Cube 21">
            <a:extLst>
              <a:ext uri="{FF2B5EF4-FFF2-40B4-BE49-F238E27FC236}">
                <a16:creationId xmlns:a16="http://schemas.microsoft.com/office/drawing/2014/main" id="{C8DE8FB2-FE35-4700-8945-E748E7F37479}"/>
              </a:ext>
            </a:extLst>
          </p:cNvPr>
          <p:cNvSpPr/>
          <p:nvPr/>
        </p:nvSpPr>
        <p:spPr>
          <a:xfrm>
            <a:off x="7845687" y="3662310"/>
            <a:ext cx="598169" cy="546200"/>
          </a:xfrm>
          <a:prstGeom prst="cube">
            <a:avLst/>
          </a:prstGeom>
          <a:solidFill>
            <a:srgbClr val="C59B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C8DE8FB2-FE35-4700-8945-E748E7F37479}"/>
              </a:ext>
            </a:extLst>
          </p:cNvPr>
          <p:cNvSpPr/>
          <p:nvPr/>
        </p:nvSpPr>
        <p:spPr>
          <a:xfrm>
            <a:off x="6443265" y="3654929"/>
            <a:ext cx="584573" cy="553581"/>
          </a:xfrm>
          <a:prstGeom prst="cube">
            <a:avLst/>
          </a:prstGeom>
          <a:solidFill>
            <a:srgbClr val="C59B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6D583-CA54-4974-9361-46A1AC08C294}"/>
              </a:ext>
            </a:extLst>
          </p:cNvPr>
          <p:cNvSpPr/>
          <p:nvPr/>
        </p:nvSpPr>
        <p:spPr>
          <a:xfrm>
            <a:off x="225376" y="4729457"/>
            <a:ext cx="59650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 pencil is __________ the book.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2B975C-891B-4AE6-B20B-E6B5DD6349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62" y="4409433"/>
            <a:ext cx="1002438" cy="8105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02C849-D5A1-47EF-A14E-29B36F94AE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62" y="4479873"/>
            <a:ext cx="669998" cy="8449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46D583-CA54-4974-9361-46A1AC08C294}"/>
              </a:ext>
            </a:extLst>
          </p:cNvPr>
          <p:cNvSpPr/>
          <p:nvPr/>
        </p:nvSpPr>
        <p:spPr>
          <a:xfrm>
            <a:off x="156871" y="5636117"/>
            <a:ext cx="73823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 teddy bear is ___________ the box.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95546" y="5168292"/>
            <a:ext cx="845618" cy="1036178"/>
            <a:chOff x="7282382" y="4421872"/>
            <a:chExt cx="1416974" cy="170998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60EC10-C060-442F-9A06-E1800F62A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3332">
              <a:off x="7432416" y="4421872"/>
              <a:ext cx="1158365" cy="1262008"/>
            </a:xfrm>
            <a:prstGeom prst="rect">
              <a:avLst/>
            </a:prstGeom>
          </p:spPr>
        </p:pic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53571B5A-22F7-4E7D-B448-42168821609C}"/>
                </a:ext>
              </a:extLst>
            </p:cNvPr>
            <p:cNvSpPr/>
            <p:nvPr/>
          </p:nvSpPr>
          <p:spPr>
            <a:xfrm>
              <a:off x="7282382" y="5011289"/>
              <a:ext cx="1416974" cy="1120565"/>
            </a:xfrm>
            <a:prstGeom prst="cube">
              <a:avLst/>
            </a:prstGeom>
            <a:solidFill>
              <a:srgbClr val="C59B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12277" y="2508786"/>
            <a:ext cx="111664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next to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589" y="3607620"/>
            <a:ext cx="141160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between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7984" y="4744625"/>
            <a:ext cx="146610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 front of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8364" y="5652334"/>
            <a:ext cx="113909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behind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132811-DAA7-4E5F-974E-E5BCE1459D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881562"/>
      </p:ext>
    </p:extLst>
  </p:cSld>
  <p:clrMapOvr>
    <a:masterClrMapping/>
  </p:clrMapOvr>
  <p:transition spd="med" advTm="34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16" grpId="0" animBg="1"/>
      <p:bldP spid="17" grpId="0" animBg="1"/>
      <p:bldP spid="3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6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5" cy="1268070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traight Connector 4"/>
          <p:cNvSpPr/>
          <p:nvPr/>
        </p:nvSpPr>
        <p:spPr>
          <a:xfrm flipV="1">
            <a:off x="270639" y="6264164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Rectangle 6"/>
          <p:cNvSpPr txBox="1"/>
          <p:nvPr/>
        </p:nvSpPr>
        <p:spPr>
          <a:xfrm>
            <a:off x="8395203" y="6198069"/>
            <a:ext cx="3328035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grpSp>
        <p:nvGrpSpPr>
          <p:cNvPr id="461" name="Rectangle: Rounded Corners 28"/>
          <p:cNvGrpSpPr/>
          <p:nvPr/>
        </p:nvGrpSpPr>
        <p:grpSpPr>
          <a:xfrm>
            <a:off x="3712844" y="2436268"/>
            <a:ext cx="6908264" cy="1755204"/>
            <a:chOff x="0" y="0"/>
            <a:chExt cx="8390221" cy="1755202"/>
          </a:xfrm>
        </p:grpSpPr>
        <p:sp>
          <p:nvSpPr>
            <p:cNvPr id="459" name="Rectangle"/>
            <p:cNvSpPr/>
            <p:nvPr/>
          </p:nvSpPr>
          <p:spPr>
            <a:xfrm>
              <a:off x="0" y="0"/>
              <a:ext cx="8390222" cy="1755203"/>
            </a:xfrm>
            <a:prstGeom prst="rect">
              <a:avLst/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60" name="Open p. 79 in your workbook…"/>
            <p:cNvSpPr txBox="1"/>
            <p:nvPr/>
          </p:nvSpPr>
          <p:spPr>
            <a:xfrm>
              <a:off x="0" y="273082"/>
              <a:ext cx="8390222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Open</a:t>
              </a:r>
              <a:r>
                <a:rPr lang="en-US" dirty="0"/>
                <a:t> your workbook </a:t>
              </a:r>
              <a:r>
                <a:rPr dirty="0"/>
                <a:t> </a:t>
              </a:r>
              <a:r>
                <a:rPr dirty="0">
                  <a:solidFill>
                    <a:srgbClr val="FF0000"/>
                  </a:solidFill>
                </a:rPr>
                <a:t>p. </a:t>
              </a:r>
              <a:r>
                <a:rPr lang="en-US" dirty="0">
                  <a:solidFill>
                    <a:srgbClr val="FF0000"/>
                  </a:solidFill>
                </a:rPr>
                <a:t>83</a:t>
              </a:r>
              <a:endParaRPr dirty="0"/>
            </a:p>
            <a:p>
              <a:pPr algn="ctr"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and answer the questions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193BD1-F848-4D2B-9728-339783CF1016}"/>
              </a:ext>
            </a:extLst>
          </p:cNvPr>
          <p:cNvGrpSpPr/>
          <p:nvPr/>
        </p:nvGrpSpPr>
        <p:grpSpPr>
          <a:xfrm>
            <a:off x="795966" y="1877226"/>
            <a:ext cx="2729894" cy="3525580"/>
            <a:chOff x="1237193" y="2948223"/>
            <a:chExt cx="2729894" cy="3525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55E319-64E7-434C-80E6-EEC99A5B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93" y="2948223"/>
              <a:ext cx="2729894" cy="35255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9AA83B-5084-4A93-9BA7-5CFC9078C76A}"/>
                </a:ext>
              </a:extLst>
            </p:cNvPr>
            <p:cNvSpPr/>
            <p:nvPr/>
          </p:nvSpPr>
          <p:spPr>
            <a:xfrm>
              <a:off x="2658412" y="3348951"/>
              <a:ext cx="990249" cy="73866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entury Gothic" panose="020B0502020202020204" pitchFamily="34" charset="0"/>
                  <a:sym typeface="Helvetica"/>
                </a:rPr>
                <a:t>Open workbook p. 83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EC2A82-77BD-43A9-9F67-E184396522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30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5" cy="126807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traight Connector 6"/>
          <p:cNvSpPr/>
          <p:nvPr/>
        </p:nvSpPr>
        <p:spPr>
          <a:xfrm flipV="1">
            <a:off x="120513" y="6082658"/>
            <a:ext cx="11498320" cy="42044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8" name="Rectangle 9"/>
          <p:cNvSpPr txBox="1"/>
          <p:nvPr/>
        </p:nvSpPr>
        <p:spPr>
          <a:xfrm>
            <a:off x="8395203" y="6198069"/>
            <a:ext cx="3328037" cy="59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وزارة التربية والتعليم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الفصل الدراسي الثاني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2020-2021</a:t>
            </a:r>
            <a:r>
              <a:t>م</a:t>
            </a:r>
          </a:p>
        </p:txBody>
      </p:sp>
      <p:sp>
        <p:nvSpPr>
          <p:cNvPr id="469" name="Title 1"/>
          <p:cNvSpPr txBox="1">
            <a:spLocks noGrp="1"/>
          </p:cNvSpPr>
          <p:nvPr>
            <p:ph type="title"/>
          </p:nvPr>
        </p:nvSpPr>
        <p:spPr>
          <a:xfrm>
            <a:off x="1442428" y="1124805"/>
            <a:ext cx="5940654" cy="1794263"/>
          </a:xfrm>
          <a:prstGeom prst="rect">
            <a:avLst/>
          </a:prstGeom>
        </p:spPr>
        <p:txBody>
          <a:bodyPr lIns="0" tIns="0" rIns="0" bIns="0">
            <a:prstTxWarp prst="textDoubleWave1">
              <a:avLst/>
            </a:prstTxWarp>
          </a:bodyPr>
          <a:lstStyle/>
          <a:p>
            <a:pPr algn="ctr" defTabSz="795527" rtl="0">
              <a:defRPr sz="60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End of lesson</a:t>
            </a:r>
            <a:r>
              <a:rPr lang="en-US" dirty="0"/>
              <a:t> 6</a:t>
            </a:r>
            <a:endParaRPr dirty="0"/>
          </a:p>
        </p:txBody>
      </p:sp>
      <p:sp>
        <p:nvSpPr>
          <p:cNvPr id="470" name="Rectangle 2"/>
          <p:cNvSpPr txBox="1"/>
          <p:nvPr/>
        </p:nvSpPr>
        <p:spPr>
          <a:xfrm>
            <a:off x="1896182" y="3571219"/>
            <a:ext cx="5412062" cy="929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prstTxWarp prst="textWave4">
              <a:avLst/>
            </a:prstTxWarp>
            <a:normAutofit/>
          </a:bodyPr>
          <a:lstStyle>
            <a:lvl1pPr algn="ctr" defTabSz="685800">
              <a:defRPr sz="54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C3399"/>
                </a:solidFill>
                <a:effectLst>
                  <a:outerShdw blurRad="12700" dist="28575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Good job dear !</a:t>
            </a:r>
          </a:p>
        </p:txBody>
      </p:sp>
      <p:pic>
        <p:nvPicPr>
          <p:cNvPr id="47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788" y="1370139"/>
            <a:ext cx="4449812" cy="4216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567879-C7D9-4A80-A6FA-31C8D2B098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7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70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4.2|7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3.6|4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2.5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24.9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294</Words>
  <Application>Microsoft Office PowerPoint</Application>
  <PresentationFormat>Widescreen</PresentationFormat>
  <Paragraphs>64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Sakkal Majalla</vt:lpstr>
      <vt:lpstr>Office Theme</vt:lpstr>
      <vt:lpstr>  Unit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</dc:title>
  <dc:creator>aziz</dc:creator>
  <cp:lastModifiedBy>Dheya Mohamed Mansoor Aljabor</cp:lastModifiedBy>
  <cp:revision>28</cp:revision>
  <dcterms:modified xsi:type="dcterms:W3CDTF">2021-04-28T08:49:25Z</dcterms:modified>
</cp:coreProperties>
</file>