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11"/>
  </p:notesMasterIdLst>
  <p:sldIdLst>
    <p:sldId id="256" r:id="rId3"/>
    <p:sldId id="257" r:id="rId4"/>
    <p:sldId id="274" r:id="rId5"/>
    <p:sldId id="258" r:id="rId6"/>
    <p:sldId id="273" r:id="rId7"/>
    <p:sldId id="259" r:id="rId8"/>
    <p:sldId id="271" r:id="rId9"/>
    <p:sldId id="272"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95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21157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02579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18831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82919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pPr rtl="0">
              <a:defRPr/>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108656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191033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010446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40" cy="3811588"/>
          </a:xfrm>
          <a:prstGeom prst="rect">
            <a:avLst/>
          </a:prstGeom>
        </p:spPr>
        <p:txBody>
          <a:bodyPr/>
          <a:lstStyle/>
          <a:p>
            <a:pPr rtl="0">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82375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92183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pPr rtl="0">
              <a:defRPr/>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40" cy="3811588"/>
          </a:xfrm>
          <a:prstGeom prst="rect">
            <a:avLst/>
          </a:prstGeom>
        </p:spPr>
        <p:txBody>
          <a:bodyPr/>
          <a:lstStyle/>
          <a:p>
            <a:pPr rtl="0">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2F2F2"/>
            </a:gs>
            <a:gs pos="39000">
              <a:srgbClr val="FFFFFF"/>
            </a:gs>
            <a:gs pos="78000">
              <a:srgbClr val="ECECEC"/>
            </a:gs>
            <a:gs pos="100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rtl="1">
              <a:defRPr/>
            </a:lvl1p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04293"/>
            <a:ext cx="258623"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grpSp>
        <p:nvGrpSpPr>
          <p:cNvPr id="8" name="Rectangle 10">
            <a:extLst>
              <a:ext uri="{FF2B5EF4-FFF2-40B4-BE49-F238E27FC236}">
                <a16:creationId xmlns:a16="http://schemas.microsoft.com/office/drawing/2014/main" id="{97869210-432E-4FEB-B6E7-F9E2B77D2D00}"/>
              </a:ext>
            </a:extLst>
          </p:cNvPr>
          <p:cNvGrpSpPr/>
          <p:nvPr userDrawn="1"/>
        </p:nvGrpSpPr>
        <p:grpSpPr>
          <a:xfrm>
            <a:off x="108302" y="85544"/>
            <a:ext cx="3288042" cy="505531"/>
            <a:chOff x="-1" y="0"/>
            <a:chExt cx="3753137" cy="559138"/>
          </a:xfrm>
          <a:noFill/>
        </p:grpSpPr>
        <p:sp>
          <p:nvSpPr>
            <p:cNvPr id="9" name="Rectangle">
              <a:extLst>
                <a:ext uri="{FF2B5EF4-FFF2-40B4-BE49-F238E27FC236}">
                  <a16:creationId xmlns:a16="http://schemas.microsoft.com/office/drawing/2014/main" id="{D1DB02C0-5D60-4D10-A57D-73FB75D0D475}"/>
                </a:ext>
              </a:extLst>
            </p:cNvPr>
            <p:cNvSpPr/>
            <p:nvPr/>
          </p:nvSpPr>
          <p:spPr>
            <a:xfrm>
              <a:off x="-1" y="0"/>
              <a:ext cx="3753137" cy="559138"/>
            </a:xfrm>
            <a:prstGeom prst="rect">
              <a:avLst/>
            </a:prstGeom>
            <a:grpFill/>
            <a:ln w="25400" cap="flat">
              <a:no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sz="1400"/>
            </a:p>
          </p:txBody>
        </p:sp>
        <p:sp>
          <p:nvSpPr>
            <p:cNvPr id="10" name="Grade (2)  unit (6)  lesson (1)">
              <a:extLst>
                <a:ext uri="{FF2B5EF4-FFF2-40B4-BE49-F238E27FC236}">
                  <a16:creationId xmlns:a16="http://schemas.microsoft.com/office/drawing/2014/main" id="{A64C2E6F-0662-4798-A89C-14794C70C63E}"/>
                </a:ext>
              </a:extLst>
            </p:cNvPr>
            <p:cNvSpPr txBox="1"/>
            <p:nvPr/>
          </p:nvSpPr>
          <p:spPr>
            <a:xfrm>
              <a:off x="45718" y="125680"/>
              <a:ext cx="3661697" cy="30777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b="1">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r>
                <a:rPr sz="1400" dirty="0"/>
                <a:t>Grade (2)  unit (9)  lesson (</a:t>
              </a:r>
              <a:r>
                <a:rPr lang="en-US" sz="1400" dirty="0"/>
                <a:t>5</a:t>
              </a:r>
              <a:r>
                <a:rPr sz="1400" dirty="0"/>
                <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2F2F2"/>
            </a:gs>
            <a:gs pos="39000">
              <a:srgbClr val="FFFFFF"/>
            </a:gs>
            <a:gs pos="78000">
              <a:srgbClr val="ECECEC"/>
            </a:gs>
            <a:gs pos="100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rtl="1">
              <a:defRPr/>
            </a:lvl1p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04293"/>
            <a:ext cx="258623"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grpSp>
        <p:nvGrpSpPr>
          <p:cNvPr id="8" name="Rectangle 10">
            <a:extLst>
              <a:ext uri="{FF2B5EF4-FFF2-40B4-BE49-F238E27FC236}">
                <a16:creationId xmlns:a16="http://schemas.microsoft.com/office/drawing/2014/main" id="{C5374BB2-8137-4D96-B64C-6DDED84BAA0F}"/>
              </a:ext>
            </a:extLst>
          </p:cNvPr>
          <p:cNvGrpSpPr/>
          <p:nvPr userDrawn="1"/>
        </p:nvGrpSpPr>
        <p:grpSpPr>
          <a:xfrm>
            <a:off x="108302" y="85544"/>
            <a:ext cx="3288042" cy="505531"/>
            <a:chOff x="-1" y="0"/>
            <a:chExt cx="3753137" cy="559138"/>
          </a:xfrm>
          <a:noFill/>
        </p:grpSpPr>
        <p:sp>
          <p:nvSpPr>
            <p:cNvPr id="9" name="Rectangle">
              <a:extLst>
                <a:ext uri="{FF2B5EF4-FFF2-40B4-BE49-F238E27FC236}">
                  <a16:creationId xmlns:a16="http://schemas.microsoft.com/office/drawing/2014/main" id="{6F3385A0-E988-42F0-BAF4-3A533AECB6C6}"/>
                </a:ext>
              </a:extLst>
            </p:cNvPr>
            <p:cNvSpPr/>
            <p:nvPr/>
          </p:nvSpPr>
          <p:spPr>
            <a:xfrm>
              <a:off x="-1" y="0"/>
              <a:ext cx="3753137" cy="559138"/>
            </a:xfrm>
            <a:prstGeom prst="rect">
              <a:avLst/>
            </a:prstGeom>
            <a:grpFill/>
            <a:ln w="25400" cap="flat">
              <a:no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sz="1400"/>
            </a:p>
          </p:txBody>
        </p:sp>
        <p:sp>
          <p:nvSpPr>
            <p:cNvPr id="10" name="Grade (2)  unit (6)  lesson (1)">
              <a:extLst>
                <a:ext uri="{FF2B5EF4-FFF2-40B4-BE49-F238E27FC236}">
                  <a16:creationId xmlns:a16="http://schemas.microsoft.com/office/drawing/2014/main" id="{96FF756C-3197-42BC-99E1-EF9D6B82B8EF}"/>
                </a:ext>
              </a:extLst>
            </p:cNvPr>
            <p:cNvSpPr txBox="1"/>
            <p:nvPr/>
          </p:nvSpPr>
          <p:spPr>
            <a:xfrm>
              <a:off x="45718" y="125680"/>
              <a:ext cx="3661697" cy="30777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b="1">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r>
                <a:rPr sz="1400" dirty="0"/>
                <a:t>Grade (2)  unit (9)  lesson (</a:t>
              </a:r>
              <a:r>
                <a:rPr lang="en-US" sz="1400" dirty="0"/>
                <a:t>5</a:t>
              </a:r>
              <a:r>
                <a:rPr sz="1400" dirty="0"/>
                <a:t>)</a:t>
              </a:r>
            </a:p>
          </p:txBody>
        </p:sp>
      </p:grpSp>
    </p:spTree>
    <p:extLst>
      <p:ext uri="{BB962C8B-B14F-4D97-AF65-F5344CB8AC3E}">
        <p14:creationId xmlns:p14="http://schemas.microsoft.com/office/powerpoint/2010/main" val="31511674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4.m4a"/><Relationship Id="rId7" Type="http://schemas.openxmlformats.org/officeDocument/2006/relationships/notesSlide" Target="../notesSlides/notesSlide1.xml"/><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slideLayout" Target="../slideLayouts/slideLayout2.xml"/><Relationship Id="rId11" Type="http://schemas.openxmlformats.org/officeDocument/2006/relationships/image" Target="../media/image10.jpeg"/><Relationship Id="rId5" Type="http://schemas.openxmlformats.org/officeDocument/2006/relationships/audio" Target="../media/media5.m4a"/><Relationship Id="rId10" Type="http://schemas.openxmlformats.org/officeDocument/2006/relationships/image" Target="../media/image9.jpg"/><Relationship Id="rId4" Type="http://schemas.microsoft.com/office/2007/relationships/media" Target="../media/media5.m4a"/><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5.png"/><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5.png"/><Relationship Id="rId2" Type="http://schemas.microsoft.com/office/2007/relationships/media" Target="../media/media9.m4a"/><Relationship Id="rId1" Type="http://schemas.openxmlformats.org/officeDocument/2006/relationships/tags" Target="../tags/tag7.xml"/><Relationship Id="rId6" Type="http://schemas.openxmlformats.org/officeDocument/2006/relationships/image" Target="../media/image12.gif"/><Relationship Id="rId5" Type="http://schemas.openxmlformats.org/officeDocument/2006/relationships/image" Target="../media/image6.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2F2F2"/>
            </a:gs>
            <a:gs pos="46000">
              <a:srgbClr val="FFFFFF"/>
            </a:gs>
            <a:gs pos="100000">
              <a:srgbClr val="D9D9D9"/>
            </a:gs>
          </a:gsLst>
          <a:path path="circle">
            <a:fillToRect l="50000" t="50000" r="50000" b="50000"/>
          </a:path>
        </a:gradFill>
        <a:effectLst/>
      </p:bgPr>
    </p:bg>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4"/>
          <a:srcRect l="6723" t="25075" r="6723" b="21638"/>
          <a:stretch>
            <a:fillRect/>
          </a:stretch>
        </p:blipFill>
        <p:spPr>
          <a:xfrm>
            <a:off x="2332382" y="408058"/>
            <a:ext cx="7162800" cy="1182211"/>
          </a:xfrm>
          <a:prstGeom prst="rect">
            <a:avLst/>
          </a:prstGeom>
          <a:ln w="12700">
            <a:miter lim="400000"/>
          </a:ln>
        </p:spPr>
      </p:pic>
      <p:sp>
        <p:nvSpPr>
          <p:cNvPr id="95" name="Straight Connector 2"/>
          <p:cNvSpPr/>
          <p:nvPr/>
        </p:nvSpPr>
        <p:spPr>
          <a:xfrm flipV="1">
            <a:off x="270639" y="6264164"/>
            <a:ext cx="11498320" cy="42044"/>
          </a:xfrm>
          <a:prstGeom prst="line">
            <a:avLst/>
          </a:prstGeom>
          <a:ln w="38100">
            <a:solidFill>
              <a:srgbClr val="C00000"/>
            </a:solidFill>
            <a:miter/>
          </a:ln>
        </p:spPr>
        <p:txBody>
          <a:bodyPr lIns="45718" tIns="45718" rIns="45718" bIns="45718"/>
          <a:lstStyle/>
          <a:p>
            <a:endParaRPr/>
          </a:p>
        </p:txBody>
      </p:sp>
      <p:sp>
        <p:nvSpPr>
          <p:cNvPr id="96" name="Rectangle 5"/>
          <p:cNvSpPr txBox="1"/>
          <p:nvPr/>
        </p:nvSpPr>
        <p:spPr>
          <a:xfrm>
            <a:off x="8395203" y="6198069"/>
            <a:ext cx="3328037" cy="59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rtl="1">
              <a:lnSpc>
                <a:spcPct val="105999"/>
              </a:lnSpc>
              <a:spcBef>
                <a:spcPts val="800"/>
              </a:spcBef>
              <a:defRPr sz="1400" b="1">
                <a:latin typeface="Sakkal Majalla"/>
                <a:ea typeface="Sakkal Majalla"/>
                <a:cs typeface="Sakkal Majalla"/>
                <a:sym typeface="Sakkal Majalla"/>
              </a:defRPr>
            </a:pPr>
            <a:r>
              <a:t>وزارة التربية والتعليم </a:t>
            </a:r>
            <a:r>
              <a:rPr>
                <a:latin typeface="+mn-lt"/>
                <a:ea typeface="+mn-ea"/>
                <a:cs typeface="+mn-cs"/>
                <a:sym typeface="Calibri"/>
              </a:rPr>
              <a:t>–</a:t>
            </a:r>
            <a:r>
              <a:t>الفصل الدراسي الثاني </a:t>
            </a:r>
            <a:r>
              <a:rPr>
                <a:latin typeface="+mn-lt"/>
                <a:ea typeface="+mn-ea"/>
                <a:cs typeface="+mn-cs"/>
                <a:sym typeface="Calibri"/>
              </a:rPr>
              <a:t>2020-2021</a:t>
            </a:r>
            <a:r>
              <a:t>م</a:t>
            </a:r>
          </a:p>
        </p:txBody>
      </p:sp>
      <p:sp>
        <p:nvSpPr>
          <p:cNvPr id="97" name="Title 1"/>
          <p:cNvSpPr txBox="1">
            <a:spLocks noGrp="1"/>
          </p:cNvSpPr>
          <p:nvPr>
            <p:ph type="ctrTitle"/>
          </p:nvPr>
        </p:nvSpPr>
        <p:spPr>
          <a:xfrm>
            <a:off x="358607" y="1603529"/>
            <a:ext cx="2702645" cy="990461"/>
          </a:xfrm>
          <a:prstGeom prst="rect">
            <a:avLst/>
          </a:prstGeom>
        </p:spPr>
        <p:txBody>
          <a:bodyPr>
            <a:normAutofit fontScale="90000"/>
          </a:bodyPr>
          <a:lstStyle/>
          <a:p>
            <a:pPr algn="l" rtl="0">
              <a:defRPr sz="7200">
                <a:latin typeface="Century Gothic"/>
                <a:ea typeface="Century Gothic"/>
                <a:cs typeface="Century Gothic"/>
                <a:sym typeface="Century Gothic"/>
              </a:defRPr>
            </a:pPr>
            <a:r>
              <a:rPr sz="6600" dirty="0"/>
              <a:t>  </a:t>
            </a:r>
            <a:r>
              <a:rPr sz="6600" b="1" dirty="0">
                <a:effectLst>
                  <a:outerShdw blurRad="38100" dist="38100" dir="2700000" rotWithShape="0">
                    <a:srgbClr val="000000">
                      <a:alpha val="43137"/>
                    </a:srgbClr>
                  </a:outerShdw>
                </a:effectLst>
              </a:rPr>
              <a:t>Unit</a:t>
            </a:r>
            <a:r>
              <a:rPr sz="6600" dirty="0"/>
              <a:t> </a:t>
            </a:r>
            <a:r>
              <a:rPr sz="6600" b="1" dirty="0">
                <a:solidFill>
                  <a:srgbClr val="548235"/>
                </a:solidFill>
              </a:rPr>
              <a:t>9</a:t>
            </a:r>
          </a:p>
        </p:txBody>
      </p:sp>
      <p:sp>
        <p:nvSpPr>
          <p:cNvPr id="98" name="Subtitle 2"/>
          <p:cNvSpPr txBox="1">
            <a:spLocks noGrp="1"/>
          </p:cNvSpPr>
          <p:nvPr>
            <p:ph type="subTitle" sz="quarter" idx="1"/>
          </p:nvPr>
        </p:nvSpPr>
        <p:spPr>
          <a:xfrm>
            <a:off x="270639" y="2561501"/>
            <a:ext cx="4879274" cy="867499"/>
          </a:xfrm>
          <a:prstGeom prst="rect">
            <a:avLst/>
          </a:prstGeom>
        </p:spPr>
        <p:txBody>
          <a:bodyPr>
            <a:normAutofit fontScale="92500"/>
          </a:bodyPr>
          <a:lstStyle>
            <a:lvl1pPr algn="l" defTabSz="707927">
              <a:spcBef>
                <a:spcPts val="700"/>
              </a:spcBef>
              <a:defRPr sz="4582" b="1">
                <a:ln w="9525" cap="flat">
                  <a:solidFill>
                    <a:srgbClr val="000000"/>
                  </a:solidFill>
                  <a:prstDash val="solid"/>
                  <a:round/>
                </a:ln>
                <a:solidFill>
                  <a:srgbClr val="548235"/>
                </a:solidFill>
                <a:latin typeface="Century Gothic"/>
                <a:ea typeface="Century Gothic"/>
                <a:cs typeface="Century Gothic"/>
                <a:sym typeface="Century Gothic"/>
              </a:defRPr>
            </a:lvl1pPr>
          </a:lstStyle>
          <a:p>
            <a:pPr rtl="0">
              <a:defRPr/>
            </a:pPr>
            <a:r>
              <a:rPr sz="4800" dirty="0"/>
              <a:t>I can ride a bike!</a:t>
            </a:r>
          </a:p>
        </p:txBody>
      </p:sp>
      <p:sp>
        <p:nvSpPr>
          <p:cNvPr id="99" name="Rectangle 8"/>
          <p:cNvSpPr txBox="1"/>
          <p:nvPr/>
        </p:nvSpPr>
        <p:spPr>
          <a:xfrm>
            <a:off x="5237881" y="3519856"/>
            <a:ext cx="5235731" cy="2554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pPr algn="ctr" defTabSz="749808">
              <a:defRPr sz="4100" b="1">
                <a:ln w="9525" cap="flat">
                  <a:solidFill>
                    <a:srgbClr val="000000"/>
                  </a:solidFill>
                  <a:prstDash val="solid"/>
                  <a:round/>
                </a:ln>
                <a:solidFill>
                  <a:srgbClr val="385724"/>
                </a:solidFill>
                <a:latin typeface="Century Gothic"/>
                <a:ea typeface="Century Gothic"/>
                <a:cs typeface="Century Gothic"/>
                <a:sym typeface="Century Gothic"/>
              </a:defRPr>
            </a:pPr>
            <a:r>
              <a:rPr dirty="0"/>
              <a:t>Family and Friends 2</a:t>
            </a:r>
          </a:p>
          <a:p>
            <a:pPr algn="ctr" defTabSz="749808">
              <a:defRPr sz="4100" b="1">
                <a:ln w="9525" cap="flat">
                  <a:solidFill>
                    <a:srgbClr val="000000"/>
                  </a:solidFill>
                  <a:prstDash val="solid"/>
                  <a:round/>
                </a:ln>
                <a:solidFill>
                  <a:srgbClr val="385724"/>
                </a:solidFill>
                <a:latin typeface="Century Gothic"/>
                <a:ea typeface="Century Gothic"/>
                <a:cs typeface="Century Gothic"/>
                <a:sym typeface="Century Gothic"/>
              </a:defRPr>
            </a:pPr>
            <a:r>
              <a:rPr dirty="0"/>
              <a:t> Grade 2</a:t>
            </a:r>
          </a:p>
          <a:p>
            <a:pPr algn="ctr" defTabSz="749808">
              <a:defRPr sz="4100" b="1">
                <a:ln w="9525" cap="flat">
                  <a:solidFill>
                    <a:srgbClr val="000000"/>
                  </a:solidFill>
                  <a:prstDash val="solid"/>
                  <a:round/>
                </a:ln>
                <a:solidFill>
                  <a:srgbClr val="FF0000"/>
                </a:solidFill>
                <a:latin typeface="Century Gothic"/>
                <a:ea typeface="Century Gothic"/>
                <a:cs typeface="Century Gothic"/>
                <a:sym typeface="Century Gothic"/>
              </a:defRPr>
            </a:pPr>
            <a:r>
              <a:rPr dirty="0"/>
              <a:t>Lesson (</a:t>
            </a:r>
            <a:r>
              <a:rPr lang="en-US" dirty="0"/>
              <a:t>5</a:t>
            </a:r>
            <a:r>
              <a:rPr dirty="0"/>
              <a:t>)</a:t>
            </a:r>
            <a:endParaRPr sz="3200" dirty="0"/>
          </a:p>
          <a:p>
            <a:pPr algn="ctr" defTabSz="749808">
              <a:defRPr sz="4100" b="1">
                <a:ln w="9525" cap="flat">
                  <a:solidFill>
                    <a:srgbClr val="000000"/>
                  </a:solidFill>
                  <a:prstDash val="solid"/>
                  <a:round/>
                </a:ln>
                <a:solidFill>
                  <a:srgbClr val="385724"/>
                </a:solidFill>
                <a:latin typeface="Century Gothic"/>
                <a:ea typeface="Century Gothic"/>
                <a:cs typeface="Century Gothic"/>
                <a:sym typeface="Century Gothic"/>
              </a:defRPr>
            </a:pPr>
            <a:r>
              <a:rPr dirty="0"/>
              <a:t>P. </a:t>
            </a:r>
            <a:r>
              <a:rPr lang="en-US" dirty="0"/>
              <a:t>84</a:t>
            </a:r>
            <a:endParaRPr dirty="0"/>
          </a:p>
        </p:txBody>
      </p:sp>
      <p:grpSp>
        <p:nvGrpSpPr>
          <p:cNvPr id="102" name="Rectangle: Rounded Corners 2"/>
          <p:cNvGrpSpPr/>
          <p:nvPr/>
        </p:nvGrpSpPr>
        <p:grpSpPr>
          <a:xfrm>
            <a:off x="11586209" y="2603587"/>
            <a:ext cx="576296" cy="2177203"/>
            <a:chOff x="0" y="0"/>
            <a:chExt cx="576294" cy="2177201"/>
          </a:xfrm>
        </p:grpSpPr>
        <p:sp>
          <p:nvSpPr>
            <p:cNvPr id="100" name="Rounded Rectangle"/>
            <p:cNvSpPr/>
            <p:nvPr/>
          </p:nvSpPr>
          <p:spPr>
            <a:xfrm>
              <a:off x="0" y="0"/>
              <a:ext cx="576295" cy="2177203"/>
            </a:xfrm>
            <a:prstGeom prst="roundRect">
              <a:avLst>
                <a:gd name="adj" fmla="val 16667"/>
              </a:avLst>
            </a:prstGeom>
            <a:solidFill>
              <a:srgbClr val="FFE699"/>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101" name="Semester (1)"/>
            <p:cNvSpPr txBox="1"/>
            <p:nvPr/>
          </p:nvSpPr>
          <p:spPr>
            <a:xfrm rot="16200000">
              <a:off x="-726604" y="890481"/>
              <a:ext cx="2029499" cy="396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385724"/>
                  </a:solidFill>
                  <a:latin typeface="Century Gothic"/>
                  <a:ea typeface="Century Gothic"/>
                  <a:cs typeface="Century Gothic"/>
                  <a:sym typeface="Century Gothic"/>
                </a:defRPr>
              </a:lvl1pPr>
            </a:lstStyle>
            <a:p>
              <a:r>
                <a:t>Semester (1)</a:t>
              </a:r>
            </a:p>
          </p:txBody>
        </p:sp>
      </p:grpSp>
      <p:grpSp>
        <p:nvGrpSpPr>
          <p:cNvPr id="11" name="Group 10">
            <a:extLst>
              <a:ext uri="{FF2B5EF4-FFF2-40B4-BE49-F238E27FC236}">
                <a16:creationId xmlns:a16="http://schemas.microsoft.com/office/drawing/2014/main" id="{662C9FDE-4002-489D-A8BD-9E90C982333D}"/>
              </a:ext>
            </a:extLst>
          </p:cNvPr>
          <p:cNvGrpSpPr/>
          <p:nvPr/>
        </p:nvGrpSpPr>
        <p:grpSpPr>
          <a:xfrm>
            <a:off x="1088324" y="3429000"/>
            <a:ext cx="2896569" cy="2514338"/>
            <a:chOff x="845200" y="3519856"/>
            <a:chExt cx="2896569" cy="2514338"/>
          </a:xfrm>
          <a:effectLst>
            <a:outerShdw blurRad="190500" dist="38100" dir="18900000" algn="bl" rotWithShape="0">
              <a:prstClr val="black">
                <a:alpha val="40000"/>
              </a:prstClr>
            </a:outerShdw>
          </a:effectLst>
        </p:grpSpPr>
        <p:sp>
          <p:nvSpPr>
            <p:cNvPr id="12" name="Rectangle 11">
              <a:extLst>
                <a:ext uri="{FF2B5EF4-FFF2-40B4-BE49-F238E27FC236}">
                  <a16:creationId xmlns:a16="http://schemas.microsoft.com/office/drawing/2014/main" id="{7821BE9C-938D-4A97-8D47-1F9FC2BF3517}"/>
                </a:ext>
              </a:extLst>
            </p:cNvPr>
            <p:cNvSpPr/>
            <p:nvPr/>
          </p:nvSpPr>
          <p:spPr>
            <a:xfrm flipV="1">
              <a:off x="845200" y="3519856"/>
              <a:ext cx="2896569" cy="2514338"/>
            </a:xfrm>
            <a:prstGeom prst="rect">
              <a:avLst/>
            </a:prstGeom>
            <a:solidFill>
              <a:schemeClr val="accent6">
                <a:lumMod val="20000"/>
                <a:lumOff val="80000"/>
              </a:schemeClr>
            </a:solidFill>
            <a:ln w="25400" cap="flat">
              <a:solidFill>
                <a:schemeClr val="tx1">
                  <a:lumMod val="75000"/>
                  <a:lumOff val="25000"/>
                </a:schemeClr>
              </a:solidFill>
              <a:prstDash val="solid"/>
              <a:round/>
            </a:ln>
            <a:effectLst/>
            <a:scene3d>
              <a:camera prst="orthographicFront"/>
              <a:lightRig rig="threePt" dir="t"/>
            </a:scene3d>
            <a:sp3d>
              <a:bevelT w="114300" prst="artDeco"/>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13" name="Group 12">
              <a:extLst>
                <a:ext uri="{FF2B5EF4-FFF2-40B4-BE49-F238E27FC236}">
                  <a16:creationId xmlns:a16="http://schemas.microsoft.com/office/drawing/2014/main" id="{CB05D834-D666-4895-8EBD-AEDE3BC09218}"/>
                </a:ext>
              </a:extLst>
            </p:cNvPr>
            <p:cNvGrpSpPr/>
            <p:nvPr/>
          </p:nvGrpSpPr>
          <p:grpSpPr>
            <a:xfrm>
              <a:off x="1214022" y="3724645"/>
              <a:ext cx="2402396" cy="1797833"/>
              <a:chOff x="1214022" y="3724645"/>
              <a:chExt cx="2402396" cy="1797833"/>
            </a:xfrm>
          </p:grpSpPr>
          <p:sp>
            <p:nvSpPr>
              <p:cNvPr id="14" name="Cycling">
                <a:extLst>
                  <a:ext uri="{FF2B5EF4-FFF2-40B4-BE49-F238E27FC236}">
                    <a16:creationId xmlns:a16="http://schemas.microsoft.com/office/drawing/2014/main" id="{E5D320BB-B359-4B2E-AE7D-F290D71959EB}"/>
                  </a:ext>
                </a:extLst>
              </p:cNvPr>
              <p:cNvSpPr/>
              <p:nvPr/>
            </p:nvSpPr>
            <p:spPr>
              <a:xfrm>
                <a:off x="1488688" y="3731924"/>
                <a:ext cx="811894" cy="717942"/>
              </a:xfrm>
              <a:custGeom>
                <a:avLst/>
                <a:gdLst/>
                <a:ahLst/>
                <a:cxnLst>
                  <a:cxn ang="0">
                    <a:pos x="wd2" y="hd2"/>
                  </a:cxn>
                  <a:cxn ang="5400000">
                    <a:pos x="wd2" y="hd2"/>
                  </a:cxn>
                  <a:cxn ang="10800000">
                    <a:pos x="wd2" y="hd2"/>
                  </a:cxn>
                  <a:cxn ang="16200000">
                    <a:pos x="wd2" y="hd2"/>
                  </a:cxn>
                </a:cxnLst>
                <a:rect l="0" t="0" r="r" b="b"/>
                <a:pathLst>
                  <a:path w="21600" h="21600" extrusionOk="0">
                    <a:moveTo>
                      <a:pt x="16058" y="0"/>
                    </a:moveTo>
                    <a:cubicBezTo>
                      <a:pt x="15522" y="0"/>
                      <a:pt x="14986" y="228"/>
                      <a:pt x="14577" y="687"/>
                    </a:cubicBezTo>
                    <a:cubicBezTo>
                      <a:pt x="13759" y="1604"/>
                      <a:pt x="13759" y="3090"/>
                      <a:pt x="14577" y="4007"/>
                    </a:cubicBezTo>
                    <a:cubicBezTo>
                      <a:pt x="15395" y="4924"/>
                      <a:pt x="16722" y="4924"/>
                      <a:pt x="17540" y="4007"/>
                    </a:cubicBezTo>
                    <a:cubicBezTo>
                      <a:pt x="18358" y="3090"/>
                      <a:pt x="18358" y="1604"/>
                      <a:pt x="17540" y="687"/>
                    </a:cubicBezTo>
                    <a:cubicBezTo>
                      <a:pt x="17131" y="228"/>
                      <a:pt x="16594" y="0"/>
                      <a:pt x="16058" y="0"/>
                    </a:cubicBezTo>
                    <a:close/>
                    <a:moveTo>
                      <a:pt x="12138" y="2917"/>
                    </a:moveTo>
                    <a:cubicBezTo>
                      <a:pt x="11771" y="2888"/>
                      <a:pt x="11391" y="3000"/>
                      <a:pt x="11073" y="3267"/>
                    </a:cubicBezTo>
                    <a:lnTo>
                      <a:pt x="6456" y="7143"/>
                    </a:lnTo>
                    <a:cubicBezTo>
                      <a:pt x="5753" y="7734"/>
                      <a:pt x="5611" y="8852"/>
                      <a:pt x="6137" y="9640"/>
                    </a:cubicBezTo>
                    <a:cubicBezTo>
                      <a:pt x="6183" y="9708"/>
                      <a:pt x="6232" y="9771"/>
                      <a:pt x="6284" y="9830"/>
                    </a:cubicBezTo>
                    <a:cubicBezTo>
                      <a:pt x="6364" y="9939"/>
                      <a:pt x="6457" y="10038"/>
                      <a:pt x="6569" y="10117"/>
                    </a:cubicBezTo>
                    <a:lnTo>
                      <a:pt x="9983" y="12501"/>
                    </a:lnTo>
                    <a:lnTo>
                      <a:pt x="9575" y="17898"/>
                    </a:lnTo>
                    <a:cubicBezTo>
                      <a:pt x="9520" y="18618"/>
                      <a:pt x="9998" y="19250"/>
                      <a:pt x="10640" y="19311"/>
                    </a:cubicBezTo>
                    <a:cubicBezTo>
                      <a:pt x="10673" y="19314"/>
                      <a:pt x="10706" y="19317"/>
                      <a:pt x="10739" y="19317"/>
                    </a:cubicBezTo>
                    <a:cubicBezTo>
                      <a:pt x="11339" y="19317"/>
                      <a:pt x="11849" y="18801"/>
                      <a:pt x="11900" y="18119"/>
                    </a:cubicBezTo>
                    <a:lnTo>
                      <a:pt x="12369" y="11924"/>
                    </a:lnTo>
                    <a:cubicBezTo>
                      <a:pt x="12406" y="11434"/>
                      <a:pt x="12197" y="10963"/>
                      <a:pt x="11824" y="10704"/>
                    </a:cubicBezTo>
                    <a:lnTo>
                      <a:pt x="9477" y="9065"/>
                    </a:lnTo>
                    <a:lnTo>
                      <a:pt x="12970" y="6133"/>
                    </a:lnTo>
                    <a:lnTo>
                      <a:pt x="14799" y="9271"/>
                    </a:lnTo>
                    <a:lnTo>
                      <a:pt x="18649" y="9271"/>
                    </a:lnTo>
                    <a:cubicBezTo>
                      <a:pt x="19059" y="9271"/>
                      <a:pt x="19391" y="8899"/>
                      <a:pt x="19391" y="8439"/>
                    </a:cubicBezTo>
                    <a:cubicBezTo>
                      <a:pt x="19391" y="7979"/>
                      <a:pt x="19059" y="7607"/>
                      <a:pt x="18649" y="7607"/>
                    </a:cubicBezTo>
                    <a:lnTo>
                      <a:pt x="15603" y="7607"/>
                    </a:lnTo>
                    <a:lnTo>
                      <a:pt x="13473" y="3950"/>
                    </a:lnTo>
                    <a:cubicBezTo>
                      <a:pt x="13427" y="3838"/>
                      <a:pt x="13369" y="3729"/>
                      <a:pt x="13301" y="3626"/>
                    </a:cubicBezTo>
                    <a:cubicBezTo>
                      <a:pt x="13260" y="3565"/>
                      <a:pt x="13216" y="3508"/>
                      <a:pt x="13169" y="3454"/>
                    </a:cubicBezTo>
                    <a:cubicBezTo>
                      <a:pt x="13159" y="3442"/>
                      <a:pt x="13148" y="3432"/>
                      <a:pt x="13137" y="3420"/>
                    </a:cubicBezTo>
                    <a:cubicBezTo>
                      <a:pt x="12861" y="3118"/>
                      <a:pt x="12506" y="2946"/>
                      <a:pt x="12138" y="2917"/>
                    </a:cubicBezTo>
                    <a:close/>
                    <a:moveTo>
                      <a:pt x="4190" y="12207"/>
                    </a:moveTo>
                    <a:cubicBezTo>
                      <a:pt x="1880" y="12207"/>
                      <a:pt x="0" y="14315"/>
                      <a:pt x="0" y="16905"/>
                    </a:cubicBezTo>
                    <a:cubicBezTo>
                      <a:pt x="0" y="19494"/>
                      <a:pt x="1880" y="21600"/>
                      <a:pt x="4190" y="21600"/>
                    </a:cubicBezTo>
                    <a:cubicBezTo>
                      <a:pt x="6500" y="21600"/>
                      <a:pt x="8378" y="19494"/>
                      <a:pt x="8378" y="16905"/>
                    </a:cubicBezTo>
                    <a:cubicBezTo>
                      <a:pt x="8378" y="14315"/>
                      <a:pt x="6500" y="12207"/>
                      <a:pt x="4190" y="12207"/>
                    </a:cubicBezTo>
                    <a:close/>
                    <a:moveTo>
                      <a:pt x="17410" y="12207"/>
                    </a:moveTo>
                    <a:cubicBezTo>
                      <a:pt x="15100" y="12207"/>
                      <a:pt x="13222" y="14315"/>
                      <a:pt x="13222" y="16905"/>
                    </a:cubicBezTo>
                    <a:cubicBezTo>
                      <a:pt x="13222" y="19494"/>
                      <a:pt x="15100" y="21600"/>
                      <a:pt x="17410" y="21600"/>
                    </a:cubicBezTo>
                    <a:cubicBezTo>
                      <a:pt x="19720" y="21600"/>
                      <a:pt x="21600" y="19494"/>
                      <a:pt x="21600" y="16905"/>
                    </a:cubicBezTo>
                    <a:cubicBezTo>
                      <a:pt x="21600" y="14315"/>
                      <a:pt x="19720" y="12207"/>
                      <a:pt x="17410" y="12207"/>
                    </a:cubicBezTo>
                    <a:close/>
                    <a:moveTo>
                      <a:pt x="4190" y="13872"/>
                    </a:moveTo>
                    <a:cubicBezTo>
                      <a:pt x="5681" y="13872"/>
                      <a:pt x="6893" y="15233"/>
                      <a:pt x="6893" y="16905"/>
                    </a:cubicBezTo>
                    <a:cubicBezTo>
                      <a:pt x="6893" y="18576"/>
                      <a:pt x="5681" y="19935"/>
                      <a:pt x="4190" y="19935"/>
                    </a:cubicBezTo>
                    <a:cubicBezTo>
                      <a:pt x="2699" y="19935"/>
                      <a:pt x="1485" y="18576"/>
                      <a:pt x="1485" y="16905"/>
                    </a:cubicBezTo>
                    <a:cubicBezTo>
                      <a:pt x="1485" y="15233"/>
                      <a:pt x="2699" y="13872"/>
                      <a:pt x="4190" y="13872"/>
                    </a:cubicBezTo>
                    <a:close/>
                    <a:moveTo>
                      <a:pt x="17410" y="13872"/>
                    </a:moveTo>
                    <a:cubicBezTo>
                      <a:pt x="18901" y="13872"/>
                      <a:pt x="20115" y="15233"/>
                      <a:pt x="20115" y="16905"/>
                    </a:cubicBezTo>
                    <a:cubicBezTo>
                      <a:pt x="20115" y="18576"/>
                      <a:pt x="18901" y="19935"/>
                      <a:pt x="17410" y="19935"/>
                    </a:cubicBezTo>
                    <a:cubicBezTo>
                      <a:pt x="15919" y="19935"/>
                      <a:pt x="14707" y="18576"/>
                      <a:pt x="14707" y="16905"/>
                    </a:cubicBezTo>
                    <a:cubicBezTo>
                      <a:pt x="14707" y="15233"/>
                      <a:pt x="15919" y="13872"/>
                      <a:pt x="17410" y="13872"/>
                    </a:cubicBezTo>
                    <a:close/>
                  </a:path>
                </a:pathLst>
              </a:custGeom>
              <a:solidFill>
                <a:srgbClr val="535353"/>
              </a:solidFill>
              <a:ln w="12700">
                <a:solidFill>
                  <a:srgbClr val="42719B"/>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5" name="Horseback Riding">
                <a:extLst>
                  <a:ext uri="{FF2B5EF4-FFF2-40B4-BE49-F238E27FC236}">
                    <a16:creationId xmlns:a16="http://schemas.microsoft.com/office/drawing/2014/main" id="{8AAE7CF8-BA23-4C33-880E-DA6E41DC02CB}"/>
                  </a:ext>
                </a:extLst>
              </p:cNvPr>
              <p:cNvSpPr/>
              <p:nvPr/>
            </p:nvSpPr>
            <p:spPr>
              <a:xfrm>
                <a:off x="2072060" y="4854593"/>
                <a:ext cx="691653" cy="607508"/>
              </a:xfrm>
              <a:custGeom>
                <a:avLst/>
                <a:gdLst/>
                <a:ahLst/>
                <a:cxnLst>
                  <a:cxn ang="0">
                    <a:pos x="wd2" y="hd2"/>
                  </a:cxn>
                  <a:cxn ang="5400000">
                    <a:pos x="wd2" y="hd2"/>
                  </a:cxn>
                  <a:cxn ang="10800000">
                    <a:pos x="wd2" y="hd2"/>
                  </a:cxn>
                  <a:cxn ang="16200000">
                    <a:pos x="wd2" y="hd2"/>
                  </a:cxn>
                </a:cxnLst>
                <a:rect l="0" t="0" r="r" b="b"/>
                <a:pathLst>
                  <a:path w="21600" h="21600" extrusionOk="0">
                    <a:moveTo>
                      <a:pt x="8378" y="0"/>
                    </a:moveTo>
                    <a:cubicBezTo>
                      <a:pt x="8007" y="0"/>
                      <a:pt x="7636" y="144"/>
                      <a:pt x="7352" y="431"/>
                    </a:cubicBezTo>
                    <a:cubicBezTo>
                      <a:pt x="6786" y="1005"/>
                      <a:pt x="6786" y="1936"/>
                      <a:pt x="7352" y="2510"/>
                    </a:cubicBezTo>
                    <a:cubicBezTo>
                      <a:pt x="7919" y="3084"/>
                      <a:pt x="8838" y="3084"/>
                      <a:pt x="9404" y="2510"/>
                    </a:cubicBezTo>
                    <a:cubicBezTo>
                      <a:pt x="9971" y="1936"/>
                      <a:pt x="9971" y="1005"/>
                      <a:pt x="9404" y="431"/>
                    </a:cubicBezTo>
                    <a:cubicBezTo>
                      <a:pt x="9121" y="144"/>
                      <a:pt x="8750" y="0"/>
                      <a:pt x="8378" y="0"/>
                    </a:cubicBezTo>
                    <a:close/>
                    <a:moveTo>
                      <a:pt x="18066" y="1982"/>
                    </a:moveTo>
                    <a:cubicBezTo>
                      <a:pt x="18052" y="1980"/>
                      <a:pt x="18032" y="1985"/>
                      <a:pt x="18007" y="2001"/>
                    </a:cubicBezTo>
                    <a:cubicBezTo>
                      <a:pt x="17942" y="2043"/>
                      <a:pt x="11897" y="8305"/>
                      <a:pt x="11897" y="8305"/>
                    </a:cubicBezTo>
                    <a:lnTo>
                      <a:pt x="9735" y="8305"/>
                    </a:lnTo>
                    <a:lnTo>
                      <a:pt x="9735" y="6735"/>
                    </a:lnTo>
                    <a:lnTo>
                      <a:pt x="11509" y="7279"/>
                    </a:lnTo>
                    <a:cubicBezTo>
                      <a:pt x="11585" y="7303"/>
                      <a:pt x="11662" y="7313"/>
                      <a:pt x="11738" y="7313"/>
                    </a:cubicBezTo>
                    <a:cubicBezTo>
                      <a:pt x="12078" y="7313"/>
                      <a:pt x="12392" y="7090"/>
                      <a:pt x="12496" y="6744"/>
                    </a:cubicBezTo>
                    <a:cubicBezTo>
                      <a:pt x="12622" y="6320"/>
                      <a:pt x="12386" y="5872"/>
                      <a:pt x="11968" y="5744"/>
                    </a:cubicBezTo>
                    <a:lnTo>
                      <a:pt x="9735" y="5060"/>
                    </a:lnTo>
                    <a:lnTo>
                      <a:pt x="9735" y="4764"/>
                    </a:lnTo>
                    <a:cubicBezTo>
                      <a:pt x="9735" y="4005"/>
                      <a:pt x="9128" y="3389"/>
                      <a:pt x="8378" y="3389"/>
                    </a:cubicBezTo>
                    <a:cubicBezTo>
                      <a:pt x="7629" y="3389"/>
                      <a:pt x="7022" y="4005"/>
                      <a:pt x="7022" y="4764"/>
                    </a:cubicBezTo>
                    <a:lnTo>
                      <a:pt x="7022" y="8305"/>
                    </a:lnTo>
                    <a:lnTo>
                      <a:pt x="2400" y="8305"/>
                    </a:lnTo>
                    <a:cubicBezTo>
                      <a:pt x="270" y="8305"/>
                      <a:pt x="0" y="10436"/>
                      <a:pt x="0" y="10436"/>
                    </a:cubicBezTo>
                    <a:lnTo>
                      <a:pt x="0" y="14158"/>
                    </a:lnTo>
                    <a:lnTo>
                      <a:pt x="1549" y="14158"/>
                    </a:lnTo>
                    <a:lnTo>
                      <a:pt x="1549" y="10436"/>
                    </a:lnTo>
                    <a:lnTo>
                      <a:pt x="2206" y="9299"/>
                    </a:lnTo>
                    <a:lnTo>
                      <a:pt x="2400" y="9299"/>
                    </a:lnTo>
                    <a:lnTo>
                      <a:pt x="2400" y="13515"/>
                    </a:lnTo>
                    <a:lnTo>
                      <a:pt x="1650" y="14849"/>
                    </a:lnTo>
                    <a:lnTo>
                      <a:pt x="1650" y="20468"/>
                    </a:lnTo>
                    <a:cubicBezTo>
                      <a:pt x="1650" y="21037"/>
                      <a:pt x="2106" y="21499"/>
                      <a:pt x="2668" y="21499"/>
                    </a:cubicBezTo>
                    <a:cubicBezTo>
                      <a:pt x="3230" y="21499"/>
                      <a:pt x="3686" y="21037"/>
                      <a:pt x="3685" y="20468"/>
                    </a:cubicBezTo>
                    <a:lnTo>
                      <a:pt x="3685" y="15395"/>
                    </a:lnTo>
                    <a:lnTo>
                      <a:pt x="4455" y="14025"/>
                    </a:lnTo>
                    <a:lnTo>
                      <a:pt x="4455" y="15718"/>
                    </a:lnTo>
                    <a:cubicBezTo>
                      <a:pt x="4453" y="15752"/>
                      <a:pt x="4453" y="15786"/>
                      <a:pt x="4455" y="15820"/>
                    </a:cubicBezTo>
                    <a:lnTo>
                      <a:pt x="4455" y="15925"/>
                    </a:lnTo>
                    <a:lnTo>
                      <a:pt x="4465" y="15923"/>
                    </a:lnTo>
                    <a:cubicBezTo>
                      <a:pt x="4477" y="16006"/>
                      <a:pt x="4496" y="16088"/>
                      <a:pt x="4529" y="16169"/>
                    </a:cubicBezTo>
                    <a:lnTo>
                      <a:pt x="6512" y="20966"/>
                    </a:lnTo>
                    <a:cubicBezTo>
                      <a:pt x="6675" y="21361"/>
                      <a:pt x="7052" y="21600"/>
                      <a:pt x="7450" y="21600"/>
                    </a:cubicBezTo>
                    <a:cubicBezTo>
                      <a:pt x="7581" y="21600"/>
                      <a:pt x="7715" y="21574"/>
                      <a:pt x="7843" y="21520"/>
                    </a:cubicBezTo>
                    <a:cubicBezTo>
                      <a:pt x="8362" y="21300"/>
                      <a:pt x="8606" y="20696"/>
                      <a:pt x="8389" y="20170"/>
                    </a:cubicBezTo>
                    <a:lnTo>
                      <a:pt x="6441" y="15456"/>
                    </a:lnTo>
                    <a:lnTo>
                      <a:pt x="7550" y="13980"/>
                    </a:lnTo>
                    <a:lnTo>
                      <a:pt x="12472" y="13980"/>
                    </a:lnTo>
                    <a:lnTo>
                      <a:pt x="12472" y="20275"/>
                    </a:lnTo>
                    <a:cubicBezTo>
                      <a:pt x="12472" y="20844"/>
                      <a:pt x="12928" y="21306"/>
                      <a:pt x="13490" y="21306"/>
                    </a:cubicBezTo>
                    <a:cubicBezTo>
                      <a:pt x="14052" y="21306"/>
                      <a:pt x="14507" y="20844"/>
                      <a:pt x="14507" y="20275"/>
                    </a:cubicBezTo>
                    <a:lnTo>
                      <a:pt x="14507" y="14020"/>
                    </a:lnTo>
                    <a:lnTo>
                      <a:pt x="16652" y="9504"/>
                    </a:lnTo>
                    <a:cubicBezTo>
                      <a:pt x="16809" y="9522"/>
                      <a:pt x="16997" y="9536"/>
                      <a:pt x="17204" y="9536"/>
                    </a:cubicBezTo>
                    <a:cubicBezTo>
                      <a:pt x="17755" y="9536"/>
                      <a:pt x="18437" y="9436"/>
                      <a:pt x="19015" y="9042"/>
                    </a:cubicBezTo>
                    <a:cubicBezTo>
                      <a:pt x="19539" y="8685"/>
                      <a:pt x="19886" y="8150"/>
                      <a:pt x="20054" y="7454"/>
                    </a:cubicBezTo>
                    <a:lnTo>
                      <a:pt x="20488" y="7513"/>
                    </a:lnTo>
                    <a:cubicBezTo>
                      <a:pt x="21562" y="7657"/>
                      <a:pt x="21600" y="6511"/>
                      <a:pt x="21600" y="6511"/>
                    </a:cubicBezTo>
                    <a:cubicBezTo>
                      <a:pt x="21600" y="5867"/>
                      <a:pt x="20798" y="5395"/>
                      <a:pt x="20798" y="5395"/>
                    </a:cubicBezTo>
                    <a:lnTo>
                      <a:pt x="18087" y="3562"/>
                    </a:lnTo>
                    <a:lnTo>
                      <a:pt x="18110" y="2050"/>
                    </a:lnTo>
                    <a:cubicBezTo>
                      <a:pt x="18110" y="2050"/>
                      <a:pt x="18109" y="1987"/>
                      <a:pt x="18066" y="1982"/>
                    </a:cubicBezTo>
                    <a:close/>
                    <a:moveTo>
                      <a:pt x="17774" y="7142"/>
                    </a:moveTo>
                    <a:lnTo>
                      <a:pt x="19376" y="7361"/>
                    </a:lnTo>
                    <a:cubicBezTo>
                      <a:pt x="19243" y="7851"/>
                      <a:pt x="18997" y="8224"/>
                      <a:pt x="18638" y="8469"/>
                    </a:cubicBezTo>
                    <a:cubicBezTo>
                      <a:pt x="18116" y="8826"/>
                      <a:pt x="17448" y="8869"/>
                      <a:pt x="16968" y="8840"/>
                    </a:cubicBezTo>
                    <a:lnTo>
                      <a:pt x="17774" y="7142"/>
                    </a:lnTo>
                    <a:close/>
                  </a:path>
                </a:pathLst>
              </a:custGeom>
              <a:solidFill>
                <a:srgbClr val="945200"/>
              </a:solidFill>
              <a:ln w="25400">
                <a:solidFill>
                  <a:srgbClr val="000000"/>
                </a:solidFill>
              </a:ln>
            </p:spPr>
            <p:txBody>
              <a:bodyPr lIns="45718" tIns="45718" rIns="45718" bIns="45718" anchor="ctr"/>
              <a:lstStyle/>
              <a:p>
                <a:endParaRPr/>
              </a:p>
            </p:txBody>
          </p:sp>
          <p:pic>
            <p:nvPicPr>
              <p:cNvPr id="16" name="sport-4.png" descr="sport-4.png">
                <a:extLst>
                  <a:ext uri="{FF2B5EF4-FFF2-40B4-BE49-F238E27FC236}">
                    <a16:creationId xmlns:a16="http://schemas.microsoft.com/office/drawing/2014/main" id="{348DEFE7-5A38-4285-80B8-4707E4F31899}"/>
                  </a:ext>
                </a:extLst>
              </p:cNvPr>
              <p:cNvPicPr>
                <a:picLocks noChangeAspect="1"/>
              </p:cNvPicPr>
              <p:nvPr/>
            </p:nvPicPr>
            <p:blipFill>
              <a:blip r:embed="rId5"/>
              <a:stretch>
                <a:fillRect/>
              </a:stretch>
            </p:blipFill>
            <p:spPr>
              <a:xfrm>
                <a:off x="2809858" y="4558867"/>
                <a:ext cx="806560" cy="764619"/>
              </a:xfrm>
              <a:prstGeom prst="rect">
                <a:avLst/>
              </a:prstGeom>
              <a:ln w="12700">
                <a:miter lim="400000"/>
              </a:ln>
            </p:spPr>
          </p:pic>
          <p:grpSp>
            <p:nvGrpSpPr>
              <p:cNvPr id="17" name="Group">
                <a:extLst>
                  <a:ext uri="{FF2B5EF4-FFF2-40B4-BE49-F238E27FC236}">
                    <a16:creationId xmlns:a16="http://schemas.microsoft.com/office/drawing/2014/main" id="{DCAB8CD2-54EF-43A2-B604-80776A30C876}"/>
                  </a:ext>
                </a:extLst>
              </p:cNvPr>
              <p:cNvGrpSpPr/>
              <p:nvPr/>
            </p:nvGrpSpPr>
            <p:grpSpPr>
              <a:xfrm>
                <a:off x="1214022" y="4188084"/>
                <a:ext cx="811893" cy="1334394"/>
                <a:chOff x="0" y="0"/>
                <a:chExt cx="3474537" cy="3808531"/>
              </a:xfrm>
            </p:grpSpPr>
            <p:sp>
              <p:nvSpPr>
                <p:cNvPr id="23" name="Skateboard">
                  <a:extLst>
                    <a:ext uri="{FF2B5EF4-FFF2-40B4-BE49-F238E27FC236}">
                      <a16:creationId xmlns:a16="http://schemas.microsoft.com/office/drawing/2014/main" id="{60CEC9C4-6B6D-4136-B106-F6431B1D0088}"/>
                    </a:ext>
                  </a:extLst>
                </p:cNvPr>
                <p:cNvSpPr/>
                <p:nvPr/>
              </p:nvSpPr>
              <p:spPr>
                <a:xfrm>
                  <a:off x="0" y="3195007"/>
                  <a:ext cx="3474538" cy="613525"/>
                </a:xfrm>
                <a:custGeom>
                  <a:avLst/>
                  <a:gdLst/>
                  <a:ahLst/>
                  <a:cxnLst>
                    <a:cxn ang="0">
                      <a:pos x="wd2" y="hd2"/>
                    </a:cxn>
                    <a:cxn ang="5400000">
                      <a:pos x="wd2" y="hd2"/>
                    </a:cxn>
                    <a:cxn ang="10800000">
                      <a:pos x="wd2" y="hd2"/>
                    </a:cxn>
                    <a:cxn ang="16200000">
                      <a:pos x="wd2" y="hd2"/>
                    </a:cxn>
                  </a:cxnLst>
                  <a:rect l="0" t="0" r="r" b="b"/>
                  <a:pathLst>
                    <a:path w="21553" h="21433" extrusionOk="0">
                      <a:moveTo>
                        <a:pt x="216" y="11"/>
                      </a:moveTo>
                      <a:cubicBezTo>
                        <a:pt x="117" y="84"/>
                        <a:pt x="31" y="497"/>
                        <a:pt x="7" y="1083"/>
                      </a:cubicBezTo>
                      <a:cubicBezTo>
                        <a:pt x="-23" y="1805"/>
                        <a:pt x="51" y="2532"/>
                        <a:pt x="177" y="2742"/>
                      </a:cubicBezTo>
                      <a:cubicBezTo>
                        <a:pt x="814" y="3802"/>
                        <a:pt x="2643" y="6708"/>
                        <a:pt x="3843" y="7190"/>
                      </a:cubicBezTo>
                      <a:lnTo>
                        <a:pt x="3843" y="7996"/>
                      </a:lnTo>
                      <a:cubicBezTo>
                        <a:pt x="3843" y="8245"/>
                        <a:pt x="3879" y="8451"/>
                        <a:pt x="3924" y="8451"/>
                      </a:cubicBezTo>
                      <a:lnTo>
                        <a:pt x="4028" y="8451"/>
                      </a:lnTo>
                      <a:cubicBezTo>
                        <a:pt x="4057" y="8451"/>
                        <a:pt x="4085" y="8542"/>
                        <a:pt x="4099" y="8688"/>
                      </a:cubicBezTo>
                      <a:lnTo>
                        <a:pt x="4525" y="13619"/>
                      </a:lnTo>
                      <a:cubicBezTo>
                        <a:pt x="4367" y="14443"/>
                        <a:pt x="4267" y="15621"/>
                        <a:pt x="4267" y="16929"/>
                      </a:cubicBezTo>
                      <a:cubicBezTo>
                        <a:pt x="4267" y="19419"/>
                        <a:pt x="4627" y="21433"/>
                        <a:pt x="5069" y="21433"/>
                      </a:cubicBezTo>
                      <a:cubicBezTo>
                        <a:pt x="5511" y="21433"/>
                        <a:pt x="5869" y="19419"/>
                        <a:pt x="5869" y="16929"/>
                      </a:cubicBezTo>
                      <a:cubicBezTo>
                        <a:pt x="5869" y="15686"/>
                        <a:pt x="5781" y="14558"/>
                        <a:pt x="5636" y="13742"/>
                      </a:cubicBezTo>
                      <a:lnTo>
                        <a:pt x="5943" y="8773"/>
                      </a:lnTo>
                      <a:cubicBezTo>
                        <a:pt x="5952" y="8579"/>
                        <a:pt x="5984" y="8451"/>
                        <a:pt x="6020" y="8451"/>
                      </a:cubicBezTo>
                      <a:lnTo>
                        <a:pt x="6140" y="8451"/>
                      </a:lnTo>
                      <a:cubicBezTo>
                        <a:pt x="6184" y="8451"/>
                        <a:pt x="6219" y="8245"/>
                        <a:pt x="6219" y="7996"/>
                      </a:cubicBezTo>
                      <a:lnTo>
                        <a:pt x="6219" y="7256"/>
                      </a:lnTo>
                      <a:lnTo>
                        <a:pt x="15335" y="7256"/>
                      </a:lnTo>
                      <a:lnTo>
                        <a:pt x="15335" y="7996"/>
                      </a:lnTo>
                      <a:cubicBezTo>
                        <a:pt x="15335" y="8245"/>
                        <a:pt x="15372" y="8451"/>
                        <a:pt x="15416" y="8451"/>
                      </a:cubicBezTo>
                      <a:lnTo>
                        <a:pt x="15536" y="8451"/>
                      </a:lnTo>
                      <a:cubicBezTo>
                        <a:pt x="15571" y="8451"/>
                        <a:pt x="15602" y="8579"/>
                        <a:pt x="15611" y="8773"/>
                      </a:cubicBezTo>
                      <a:lnTo>
                        <a:pt x="15918" y="13742"/>
                      </a:lnTo>
                      <a:cubicBezTo>
                        <a:pt x="15773" y="14558"/>
                        <a:pt x="15685" y="15686"/>
                        <a:pt x="15685" y="16929"/>
                      </a:cubicBezTo>
                      <a:cubicBezTo>
                        <a:pt x="15685" y="19419"/>
                        <a:pt x="16043" y="21433"/>
                        <a:pt x="16485" y="21433"/>
                      </a:cubicBezTo>
                      <a:cubicBezTo>
                        <a:pt x="16927" y="21433"/>
                        <a:pt x="17287" y="19419"/>
                        <a:pt x="17287" y="16929"/>
                      </a:cubicBezTo>
                      <a:cubicBezTo>
                        <a:pt x="17287" y="15621"/>
                        <a:pt x="17187" y="14443"/>
                        <a:pt x="17029" y="13619"/>
                      </a:cubicBezTo>
                      <a:lnTo>
                        <a:pt x="17455" y="8688"/>
                      </a:lnTo>
                      <a:cubicBezTo>
                        <a:pt x="17469" y="8543"/>
                        <a:pt x="17496" y="8451"/>
                        <a:pt x="17526" y="8451"/>
                      </a:cubicBezTo>
                      <a:lnTo>
                        <a:pt x="17630" y="8451"/>
                      </a:lnTo>
                      <a:cubicBezTo>
                        <a:pt x="17675" y="8451"/>
                        <a:pt x="17711" y="8245"/>
                        <a:pt x="17711" y="7996"/>
                      </a:cubicBezTo>
                      <a:lnTo>
                        <a:pt x="17711" y="7190"/>
                      </a:lnTo>
                      <a:cubicBezTo>
                        <a:pt x="18911" y="6708"/>
                        <a:pt x="20740" y="3802"/>
                        <a:pt x="21377" y="2742"/>
                      </a:cubicBezTo>
                      <a:cubicBezTo>
                        <a:pt x="21503" y="2532"/>
                        <a:pt x="21577" y="1804"/>
                        <a:pt x="21547" y="1083"/>
                      </a:cubicBezTo>
                      <a:cubicBezTo>
                        <a:pt x="21514" y="302"/>
                        <a:pt x="21372" y="-167"/>
                        <a:pt x="21235" y="58"/>
                      </a:cubicBezTo>
                      <a:cubicBezTo>
                        <a:pt x="20525" y="1230"/>
                        <a:pt x="18483" y="4430"/>
                        <a:pt x="17398" y="4430"/>
                      </a:cubicBezTo>
                      <a:lnTo>
                        <a:pt x="4156" y="4430"/>
                      </a:lnTo>
                      <a:cubicBezTo>
                        <a:pt x="3071" y="4430"/>
                        <a:pt x="1029" y="1230"/>
                        <a:pt x="319" y="58"/>
                      </a:cubicBezTo>
                      <a:cubicBezTo>
                        <a:pt x="284" y="2"/>
                        <a:pt x="249" y="-13"/>
                        <a:pt x="216" y="11"/>
                      </a:cubicBezTo>
                      <a:close/>
                      <a:moveTo>
                        <a:pt x="4855" y="9722"/>
                      </a:moveTo>
                      <a:cubicBezTo>
                        <a:pt x="4925" y="9742"/>
                        <a:pt x="4996" y="9902"/>
                        <a:pt x="5050" y="10205"/>
                      </a:cubicBezTo>
                      <a:cubicBezTo>
                        <a:pt x="5158" y="10812"/>
                        <a:pt x="5164" y="11771"/>
                        <a:pt x="5070" y="12424"/>
                      </a:cubicBezTo>
                      <a:cubicBezTo>
                        <a:pt x="5060" y="12500"/>
                        <a:pt x="5039" y="12503"/>
                        <a:pt x="5027" y="12434"/>
                      </a:cubicBezTo>
                      <a:lnTo>
                        <a:pt x="4655" y="10328"/>
                      </a:lnTo>
                      <a:cubicBezTo>
                        <a:pt x="4642" y="10259"/>
                        <a:pt x="4643" y="10144"/>
                        <a:pt x="4656" y="10082"/>
                      </a:cubicBezTo>
                      <a:cubicBezTo>
                        <a:pt x="4714" y="9819"/>
                        <a:pt x="4784" y="9701"/>
                        <a:pt x="4855" y="9722"/>
                      </a:cubicBezTo>
                      <a:close/>
                      <a:moveTo>
                        <a:pt x="16697" y="9722"/>
                      </a:moveTo>
                      <a:cubicBezTo>
                        <a:pt x="16768" y="9701"/>
                        <a:pt x="16840" y="9819"/>
                        <a:pt x="16898" y="10082"/>
                      </a:cubicBezTo>
                      <a:cubicBezTo>
                        <a:pt x="16911" y="10144"/>
                        <a:pt x="16912" y="10259"/>
                        <a:pt x="16899" y="10328"/>
                      </a:cubicBezTo>
                      <a:lnTo>
                        <a:pt x="16527" y="12434"/>
                      </a:lnTo>
                      <a:cubicBezTo>
                        <a:pt x="16515" y="12503"/>
                        <a:pt x="16495" y="12500"/>
                        <a:pt x="16484" y="12424"/>
                      </a:cubicBezTo>
                      <a:cubicBezTo>
                        <a:pt x="16390" y="11771"/>
                        <a:pt x="16396" y="10812"/>
                        <a:pt x="16504" y="10205"/>
                      </a:cubicBezTo>
                      <a:cubicBezTo>
                        <a:pt x="16558" y="9902"/>
                        <a:pt x="16627" y="9742"/>
                        <a:pt x="16697" y="9722"/>
                      </a:cubicBezTo>
                      <a:close/>
                      <a:moveTo>
                        <a:pt x="5069" y="14842"/>
                      </a:moveTo>
                      <a:cubicBezTo>
                        <a:pt x="5273" y="14842"/>
                        <a:pt x="5439" y="15776"/>
                        <a:pt x="5439" y="16929"/>
                      </a:cubicBezTo>
                      <a:cubicBezTo>
                        <a:pt x="5439" y="18081"/>
                        <a:pt x="5273" y="19015"/>
                        <a:pt x="5069" y="19015"/>
                      </a:cubicBezTo>
                      <a:cubicBezTo>
                        <a:pt x="4864" y="19015"/>
                        <a:pt x="4698" y="18081"/>
                        <a:pt x="4698" y="16929"/>
                      </a:cubicBezTo>
                      <a:cubicBezTo>
                        <a:pt x="4698" y="15776"/>
                        <a:pt x="4864" y="14842"/>
                        <a:pt x="5069" y="14842"/>
                      </a:cubicBezTo>
                      <a:close/>
                      <a:moveTo>
                        <a:pt x="16485" y="14842"/>
                      </a:moveTo>
                      <a:cubicBezTo>
                        <a:pt x="16690" y="14842"/>
                        <a:pt x="16856" y="15776"/>
                        <a:pt x="16856" y="16929"/>
                      </a:cubicBezTo>
                      <a:cubicBezTo>
                        <a:pt x="16856" y="18081"/>
                        <a:pt x="16690" y="19015"/>
                        <a:pt x="16485" y="19015"/>
                      </a:cubicBezTo>
                      <a:cubicBezTo>
                        <a:pt x="16281" y="19015"/>
                        <a:pt x="16115" y="18081"/>
                        <a:pt x="16115" y="16929"/>
                      </a:cubicBezTo>
                      <a:cubicBezTo>
                        <a:pt x="16115" y="15776"/>
                        <a:pt x="16281" y="14842"/>
                        <a:pt x="16485" y="14842"/>
                      </a:cubicBezTo>
                      <a:close/>
                      <a:moveTo>
                        <a:pt x="5069" y="15402"/>
                      </a:moveTo>
                      <a:lnTo>
                        <a:pt x="4835" y="16160"/>
                      </a:lnTo>
                      <a:lnTo>
                        <a:pt x="4835" y="17687"/>
                      </a:lnTo>
                      <a:lnTo>
                        <a:pt x="5069" y="18446"/>
                      </a:lnTo>
                      <a:lnTo>
                        <a:pt x="5303" y="17687"/>
                      </a:lnTo>
                      <a:lnTo>
                        <a:pt x="5303" y="16160"/>
                      </a:lnTo>
                      <a:lnTo>
                        <a:pt x="5069" y="15402"/>
                      </a:lnTo>
                      <a:close/>
                      <a:moveTo>
                        <a:pt x="16485" y="15402"/>
                      </a:moveTo>
                      <a:lnTo>
                        <a:pt x="16251" y="16160"/>
                      </a:lnTo>
                      <a:lnTo>
                        <a:pt x="16251" y="17687"/>
                      </a:lnTo>
                      <a:lnTo>
                        <a:pt x="16485" y="18446"/>
                      </a:lnTo>
                      <a:lnTo>
                        <a:pt x="16719" y="17687"/>
                      </a:lnTo>
                      <a:lnTo>
                        <a:pt x="16719" y="16160"/>
                      </a:lnTo>
                      <a:lnTo>
                        <a:pt x="16485" y="15402"/>
                      </a:lnTo>
                      <a:close/>
                    </a:path>
                  </a:pathLst>
                </a:custGeom>
                <a:gradFill flip="none" rotWithShape="1">
                  <a:gsLst>
                    <a:gs pos="0">
                      <a:srgbClr val="316DD7"/>
                    </a:gs>
                    <a:gs pos="100000">
                      <a:schemeClr val="accent5">
                        <a:hueOff val="400173"/>
                        <a:satOff val="47967"/>
                        <a:lumOff val="30281"/>
                      </a:schemeClr>
                    </a:gs>
                  </a:gsLst>
                  <a:lin ang="16200000" scaled="0"/>
                </a:gradFill>
                <a:ln w="9525" cap="flat">
                  <a:solidFill>
                    <a:srgbClr val="3F6EC3"/>
                  </a:solidFill>
                  <a:prstDash val="solid"/>
                  <a:round/>
                </a:ln>
                <a:effectLst/>
              </p:spPr>
              <p:txBody>
                <a:bodyPr wrap="square" lIns="45718" tIns="45718" rIns="45718" bIns="45718" numCol="1" anchor="ctr">
                  <a:noAutofit/>
                </a:bodyPr>
                <a:lstStyle/>
                <a:p>
                  <a:pPr>
                    <a:defRPr>
                      <a:solidFill>
                        <a:srgbClr val="FFFFFF"/>
                      </a:solidFill>
                    </a:defRPr>
                  </a:pPr>
                  <a:endParaRPr/>
                </a:p>
              </p:txBody>
            </p:sp>
            <p:pic>
              <p:nvPicPr>
                <p:cNvPr id="24" name="Picture 11" descr="Picture 11">
                  <a:extLst>
                    <a:ext uri="{FF2B5EF4-FFF2-40B4-BE49-F238E27FC236}">
                      <a16:creationId xmlns:a16="http://schemas.microsoft.com/office/drawing/2014/main" id="{8550AAD8-43CC-457A-A119-6E9F7301D9B0}"/>
                    </a:ext>
                  </a:extLst>
                </p:cNvPr>
                <p:cNvPicPr>
                  <a:picLocks noChangeAspect="1"/>
                </p:cNvPicPr>
                <p:nvPr/>
              </p:nvPicPr>
              <p:blipFill>
                <a:blip r:embed="rId6"/>
                <a:srcRect l="42100"/>
                <a:stretch>
                  <a:fillRect/>
                </a:stretch>
              </p:blipFill>
              <p:spPr>
                <a:xfrm flipH="1">
                  <a:off x="999172" y="0"/>
                  <a:ext cx="1889308" cy="3575305"/>
                </a:xfrm>
                <a:prstGeom prst="rect">
                  <a:avLst/>
                </a:prstGeom>
                <a:ln w="12700" cap="flat">
                  <a:noFill/>
                  <a:miter lim="400000"/>
                </a:ln>
                <a:effectLst/>
              </p:spPr>
            </p:pic>
          </p:grpSp>
          <p:grpSp>
            <p:nvGrpSpPr>
              <p:cNvPr id="18" name="Group">
                <a:extLst>
                  <a:ext uri="{FF2B5EF4-FFF2-40B4-BE49-F238E27FC236}">
                    <a16:creationId xmlns:a16="http://schemas.microsoft.com/office/drawing/2014/main" id="{0D103945-B14E-4733-8485-E4AFA5944CD9}"/>
                  </a:ext>
                </a:extLst>
              </p:cNvPr>
              <p:cNvGrpSpPr/>
              <p:nvPr/>
            </p:nvGrpSpPr>
            <p:grpSpPr>
              <a:xfrm>
                <a:off x="2258967" y="3724645"/>
                <a:ext cx="691653" cy="995770"/>
                <a:chOff x="0" y="0"/>
                <a:chExt cx="2360780" cy="3812548"/>
              </a:xfrm>
            </p:grpSpPr>
            <p:grpSp>
              <p:nvGrpSpPr>
                <p:cNvPr id="19" name="Group">
                  <a:extLst>
                    <a:ext uri="{FF2B5EF4-FFF2-40B4-BE49-F238E27FC236}">
                      <a16:creationId xmlns:a16="http://schemas.microsoft.com/office/drawing/2014/main" id="{B460790C-89F9-41C7-B5F9-C92770B7CCD4}"/>
                    </a:ext>
                  </a:extLst>
                </p:cNvPr>
                <p:cNvGrpSpPr/>
                <p:nvPr/>
              </p:nvGrpSpPr>
              <p:grpSpPr>
                <a:xfrm>
                  <a:off x="-1" y="-1"/>
                  <a:ext cx="2360782" cy="3812550"/>
                  <a:chOff x="0" y="0"/>
                  <a:chExt cx="2360780" cy="3812548"/>
                </a:xfrm>
              </p:grpSpPr>
              <p:pic>
                <p:nvPicPr>
                  <p:cNvPr id="21" name="hello.png" descr="hello.png">
                    <a:extLst>
                      <a:ext uri="{FF2B5EF4-FFF2-40B4-BE49-F238E27FC236}">
                        <a16:creationId xmlns:a16="http://schemas.microsoft.com/office/drawing/2014/main" id="{E8F7DB56-F24B-4AB3-B4DF-0F3E34293B40}"/>
                      </a:ext>
                    </a:extLst>
                  </p:cNvPr>
                  <p:cNvPicPr>
                    <a:picLocks noChangeAspect="1"/>
                  </p:cNvPicPr>
                  <p:nvPr/>
                </p:nvPicPr>
                <p:blipFill>
                  <a:blip r:embed="rId7"/>
                  <a:srcRect l="49158" t="11858" r="7906" b="17282"/>
                  <a:stretch>
                    <a:fillRect/>
                  </a:stretch>
                </p:blipFill>
                <p:spPr>
                  <a:xfrm>
                    <a:off x="845190" y="274957"/>
                    <a:ext cx="1515591" cy="3537592"/>
                  </a:xfrm>
                  <a:prstGeom prst="rect">
                    <a:avLst/>
                  </a:prstGeom>
                  <a:ln w="12700" cap="flat">
                    <a:noFill/>
                    <a:miter lim="400000"/>
                  </a:ln>
                  <a:effectLst/>
                </p:spPr>
              </p:pic>
              <p:sp>
                <p:nvSpPr>
                  <p:cNvPr id="22" name="Tennis Racket">
                    <a:extLst>
                      <a:ext uri="{FF2B5EF4-FFF2-40B4-BE49-F238E27FC236}">
                        <a16:creationId xmlns:a16="http://schemas.microsoft.com/office/drawing/2014/main" id="{89A25177-A789-4964-841B-2114ED5C2644}"/>
                      </a:ext>
                    </a:extLst>
                  </p:cNvPr>
                  <p:cNvSpPr/>
                  <p:nvPr/>
                </p:nvSpPr>
                <p:spPr>
                  <a:xfrm rot="20100564">
                    <a:off x="362255" y="64272"/>
                    <a:ext cx="719662" cy="187442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82" y="0"/>
                          <a:pt x="5150" y="582"/>
                          <a:pt x="3108" y="1637"/>
                        </a:cubicBezTo>
                        <a:cubicBezTo>
                          <a:pt x="1103" y="2672"/>
                          <a:pt x="0" y="4045"/>
                          <a:pt x="0" y="5503"/>
                        </a:cubicBezTo>
                        <a:cubicBezTo>
                          <a:pt x="0" y="6961"/>
                          <a:pt x="1103" y="8334"/>
                          <a:pt x="3108" y="9370"/>
                        </a:cubicBezTo>
                        <a:cubicBezTo>
                          <a:pt x="3125" y="9379"/>
                          <a:pt x="3143" y="9388"/>
                          <a:pt x="3160" y="9397"/>
                        </a:cubicBezTo>
                        <a:lnTo>
                          <a:pt x="3191" y="9412"/>
                        </a:lnTo>
                        <a:cubicBezTo>
                          <a:pt x="3243" y="9441"/>
                          <a:pt x="4474" y="10126"/>
                          <a:pt x="5881" y="11103"/>
                        </a:cubicBezTo>
                        <a:cubicBezTo>
                          <a:pt x="7679" y="12352"/>
                          <a:pt x="8944" y="13513"/>
                          <a:pt x="9538" y="14463"/>
                        </a:cubicBezTo>
                        <a:cubicBezTo>
                          <a:pt x="9656" y="14651"/>
                          <a:pt x="9669" y="15119"/>
                          <a:pt x="9565" y="15325"/>
                        </a:cubicBezTo>
                        <a:cubicBezTo>
                          <a:pt x="9504" y="15446"/>
                          <a:pt x="9434" y="15556"/>
                          <a:pt x="9363" y="15663"/>
                        </a:cubicBezTo>
                        <a:cubicBezTo>
                          <a:pt x="9212" y="15890"/>
                          <a:pt x="9068" y="16104"/>
                          <a:pt x="9068" y="16370"/>
                        </a:cubicBezTo>
                        <a:lnTo>
                          <a:pt x="9068" y="20412"/>
                        </a:lnTo>
                        <a:cubicBezTo>
                          <a:pt x="9068" y="20472"/>
                          <a:pt x="9015" y="20532"/>
                          <a:pt x="8914" y="20579"/>
                        </a:cubicBezTo>
                        <a:cubicBezTo>
                          <a:pt x="8789" y="20638"/>
                          <a:pt x="8716" y="20711"/>
                          <a:pt x="8716" y="20787"/>
                        </a:cubicBezTo>
                        <a:lnTo>
                          <a:pt x="8716" y="21416"/>
                        </a:lnTo>
                        <a:cubicBezTo>
                          <a:pt x="8716" y="21517"/>
                          <a:pt x="8939" y="21600"/>
                          <a:pt x="9209" y="21600"/>
                        </a:cubicBezTo>
                        <a:lnTo>
                          <a:pt x="12431" y="21600"/>
                        </a:lnTo>
                        <a:cubicBezTo>
                          <a:pt x="12700" y="21600"/>
                          <a:pt x="12919" y="21517"/>
                          <a:pt x="12919" y="21416"/>
                        </a:cubicBezTo>
                        <a:lnTo>
                          <a:pt x="12919" y="20787"/>
                        </a:lnTo>
                        <a:cubicBezTo>
                          <a:pt x="12919" y="20711"/>
                          <a:pt x="12850" y="20638"/>
                          <a:pt x="12725" y="20579"/>
                        </a:cubicBezTo>
                        <a:cubicBezTo>
                          <a:pt x="12624" y="20532"/>
                          <a:pt x="12567" y="20472"/>
                          <a:pt x="12567" y="20412"/>
                        </a:cubicBezTo>
                        <a:lnTo>
                          <a:pt x="12567" y="16370"/>
                        </a:lnTo>
                        <a:cubicBezTo>
                          <a:pt x="12567" y="16113"/>
                          <a:pt x="12419" y="15907"/>
                          <a:pt x="12264" y="15688"/>
                        </a:cubicBezTo>
                        <a:cubicBezTo>
                          <a:pt x="12183" y="15575"/>
                          <a:pt x="12100" y="15457"/>
                          <a:pt x="12035" y="15329"/>
                        </a:cubicBezTo>
                        <a:cubicBezTo>
                          <a:pt x="11931" y="15123"/>
                          <a:pt x="11949" y="14658"/>
                          <a:pt x="12066" y="14470"/>
                        </a:cubicBezTo>
                        <a:cubicBezTo>
                          <a:pt x="13533" y="12118"/>
                          <a:pt x="18373" y="9435"/>
                          <a:pt x="18422" y="9409"/>
                        </a:cubicBezTo>
                        <a:lnTo>
                          <a:pt x="18444" y="9395"/>
                        </a:lnTo>
                        <a:cubicBezTo>
                          <a:pt x="18461" y="9387"/>
                          <a:pt x="18476" y="9378"/>
                          <a:pt x="18492" y="9370"/>
                        </a:cubicBezTo>
                        <a:cubicBezTo>
                          <a:pt x="20497" y="8334"/>
                          <a:pt x="21600" y="6961"/>
                          <a:pt x="21600" y="5503"/>
                        </a:cubicBezTo>
                        <a:cubicBezTo>
                          <a:pt x="21600" y="4045"/>
                          <a:pt x="20497" y="2672"/>
                          <a:pt x="18492" y="1637"/>
                        </a:cubicBezTo>
                        <a:cubicBezTo>
                          <a:pt x="16450" y="582"/>
                          <a:pt x="13718" y="0"/>
                          <a:pt x="10800" y="0"/>
                        </a:cubicBezTo>
                        <a:close/>
                        <a:moveTo>
                          <a:pt x="10659" y="543"/>
                        </a:moveTo>
                        <a:lnTo>
                          <a:pt x="10659" y="1438"/>
                        </a:lnTo>
                        <a:lnTo>
                          <a:pt x="9371" y="1438"/>
                        </a:lnTo>
                        <a:lnTo>
                          <a:pt x="9371" y="597"/>
                        </a:lnTo>
                        <a:cubicBezTo>
                          <a:pt x="9792" y="564"/>
                          <a:pt x="10222" y="547"/>
                          <a:pt x="10659" y="543"/>
                        </a:cubicBezTo>
                        <a:close/>
                        <a:moveTo>
                          <a:pt x="10941" y="543"/>
                        </a:moveTo>
                        <a:cubicBezTo>
                          <a:pt x="11378" y="547"/>
                          <a:pt x="11808" y="564"/>
                          <a:pt x="12229" y="597"/>
                        </a:cubicBezTo>
                        <a:lnTo>
                          <a:pt x="12229" y="1438"/>
                        </a:lnTo>
                        <a:lnTo>
                          <a:pt x="10941" y="1438"/>
                        </a:lnTo>
                        <a:lnTo>
                          <a:pt x="10941" y="543"/>
                        </a:lnTo>
                        <a:close/>
                        <a:moveTo>
                          <a:pt x="9090" y="623"/>
                        </a:moveTo>
                        <a:lnTo>
                          <a:pt x="9090" y="1438"/>
                        </a:lnTo>
                        <a:lnTo>
                          <a:pt x="7802" y="1438"/>
                        </a:lnTo>
                        <a:lnTo>
                          <a:pt x="7802" y="797"/>
                        </a:lnTo>
                        <a:cubicBezTo>
                          <a:pt x="8220" y="724"/>
                          <a:pt x="8649" y="665"/>
                          <a:pt x="9090" y="623"/>
                        </a:cubicBezTo>
                        <a:close/>
                        <a:moveTo>
                          <a:pt x="12510" y="623"/>
                        </a:moveTo>
                        <a:cubicBezTo>
                          <a:pt x="12951" y="665"/>
                          <a:pt x="13380" y="724"/>
                          <a:pt x="13798" y="797"/>
                        </a:cubicBezTo>
                        <a:lnTo>
                          <a:pt x="13798" y="1438"/>
                        </a:lnTo>
                        <a:lnTo>
                          <a:pt x="12510" y="1438"/>
                        </a:lnTo>
                        <a:lnTo>
                          <a:pt x="12510" y="623"/>
                        </a:lnTo>
                        <a:close/>
                        <a:moveTo>
                          <a:pt x="7525" y="847"/>
                        </a:moveTo>
                        <a:lnTo>
                          <a:pt x="7525" y="1438"/>
                        </a:lnTo>
                        <a:lnTo>
                          <a:pt x="6237" y="1438"/>
                        </a:lnTo>
                        <a:lnTo>
                          <a:pt x="6237" y="1156"/>
                        </a:lnTo>
                        <a:cubicBezTo>
                          <a:pt x="6649" y="1037"/>
                          <a:pt x="7079" y="933"/>
                          <a:pt x="7525" y="847"/>
                        </a:cubicBezTo>
                        <a:close/>
                        <a:moveTo>
                          <a:pt x="14075" y="847"/>
                        </a:moveTo>
                        <a:cubicBezTo>
                          <a:pt x="14521" y="933"/>
                          <a:pt x="14951" y="1037"/>
                          <a:pt x="15363" y="1156"/>
                        </a:cubicBezTo>
                        <a:lnTo>
                          <a:pt x="15363" y="1438"/>
                        </a:lnTo>
                        <a:lnTo>
                          <a:pt x="14075" y="1438"/>
                        </a:lnTo>
                        <a:lnTo>
                          <a:pt x="14075" y="847"/>
                        </a:lnTo>
                        <a:close/>
                        <a:moveTo>
                          <a:pt x="5956" y="1240"/>
                        </a:moveTo>
                        <a:lnTo>
                          <a:pt x="5956" y="1438"/>
                        </a:lnTo>
                        <a:lnTo>
                          <a:pt x="5371" y="1438"/>
                        </a:lnTo>
                        <a:cubicBezTo>
                          <a:pt x="5561" y="1368"/>
                          <a:pt x="5756" y="1303"/>
                          <a:pt x="5956" y="1240"/>
                        </a:cubicBezTo>
                        <a:close/>
                        <a:moveTo>
                          <a:pt x="15644" y="1240"/>
                        </a:moveTo>
                        <a:cubicBezTo>
                          <a:pt x="15844" y="1303"/>
                          <a:pt x="16039" y="1368"/>
                          <a:pt x="16229" y="1438"/>
                        </a:cubicBezTo>
                        <a:lnTo>
                          <a:pt x="15644" y="1438"/>
                        </a:lnTo>
                        <a:lnTo>
                          <a:pt x="15644" y="1240"/>
                        </a:lnTo>
                        <a:close/>
                        <a:moveTo>
                          <a:pt x="5121" y="1534"/>
                        </a:moveTo>
                        <a:lnTo>
                          <a:pt x="5956" y="1534"/>
                        </a:lnTo>
                        <a:lnTo>
                          <a:pt x="5956" y="2044"/>
                        </a:lnTo>
                        <a:lnTo>
                          <a:pt x="4668" y="2044"/>
                        </a:lnTo>
                        <a:lnTo>
                          <a:pt x="4668" y="1723"/>
                        </a:lnTo>
                        <a:cubicBezTo>
                          <a:pt x="4815" y="1658"/>
                          <a:pt x="4966" y="1595"/>
                          <a:pt x="5121" y="1534"/>
                        </a:cubicBezTo>
                        <a:close/>
                        <a:moveTo>
                          <a:pt x="6237" y="1534"/>
                        </a:moveTo>
                        <a:lnTo>
                          <a:pt x="7525" y="1534"/>
                        </a:lnTo>
                        <a:lnTo>
                          <a:pt x="7525" y="2044"/>
                        </a:lnTo>
                        <a:lnTo>
                          <a:pt x="6237" y="2044"/>
                        </a:lnTo>
                        <a:lnTo>
                          <a:pt x="6237" y="1534"/>
                        </a:lnTo>
                        <a:close/>
                        <a:moveTo>
                          <a:pt x="7802" y="1534"/>
                        </a:moveTo>
                        <a:lnTo>
                          <a:pt x="9090" y="1534"/>
                        </a:lnTo>
                        <a:lnTo>
                          <a:pt x="9090" y="2044"/>
                        </a:lnTo>
                        <a:lnTo>
                          <a:pt x="7802" y="2044"/>
                        </a:lnTo>
                        <a:lnTo>
                          <a:pt x="7802" y="1534"/>
                        </a:lnTo>
                        <a:close/>
                        <a:moveTo>
                          <a:pt x="9371" y="1534"/>
                        </a:moveTo>
                        <a:lnTo>
                          <a:pt x="10659" y="1534"/>
                        </a:lnTo>
                        <a:lnTo>
                          <a:pt x="10659" y="2044"/>
                        </a:lnTo>
                        <a:lnTo>
                          <a:pt x="9371" y="2044"/>
                        </a:lnTo>
                        <a:lnTo>
                          <a:pt x="9371" y="1534"/>
                        </a:lnTo>
                        <a:close/>
                        <a:moveTo>
                          <a:pt x="10941" y="1534"/>
                        </a:moveTo>
                        <a:lnTo>
                          <a:pt x="12229" y="1534"/>
                        </a:lnTo>
                        <a:lnTo>
                          <a:pt x="12229" y="2044"/>
                        </a:lnTo>
                        <a:lnTo>
                          <a:pt x="10941" y="2044"/>
                        </a:lnTo>
                        <a:lnTo>
                          <a:pt x="10941" y="1534"/>
                        </a:lnTo>
                        <a:close/>
                        <a:moveTo>
                          <a:pt x="12510" y="1534"/>
                        </a:moveTo>
                        <a:lnTo>
                          <a:pt x="13798" y="1534"/>
                        </a:lnTo>
                        <a:lnTo>
                          <a:pt x="13798" y="2044"/>
                        </a:lnTo>
                        <a:lnTo>
                          <a:pt x="12510" y="2044"/>
                        </a:lnTo>
                        <a:lnTo>
                          <a:pt x="12510" y="1534"/>
                        </a:lnTo>
                        <a:close/>
                        <a:moveTo>
                          <a:pt x="14075" y="1534"/>
                        </a:moveTo>
                        <a:lnTo>
                          <a:pt x="15363" y="1534"/>
                        </a:lnTo>
                        <a:lnTo>
                          <a:pt x="15363" y="2044"/>
                        </a:lnTo>
                        <a:lnTo>
                          <a:pt x="14075" y="2044"/>
                        </a:lnTo>
                        <a:lnTo>
                          <a:pt x="14075" y="1534"/>
                        </a:lnTo>
                        <a:close/>
                        <a:moveTo>
                          <a:pt x="15644" y="1534"/>
                        </a:moveTo>
                        <a:lnTo>
                          <a:pt x="16479" y="1534"/>
                        </a:lnTo>
                        <a:cubicBezTo>
                          <a:pt x="16634" y="1595"/>
                          <a:pt x="16785" y="1658"/>
                          <a:pt x="16932" y="1723"/>
                        </a:cubicBezTo>
                        <a:lnTo>
                          <a:pt x="16932" y="2044"/>
                        </a:lnTo>
                        <a:lnTo>
                          <a:pt x="15644" y="2044"/>
                        </a:lnTo>
                        <a:lnTo>
                          <a:pt x="15644" y="1534"/>
                        </a:lnTo>
                        <a:close/>
                        <a:moveTo>
                          <a:pt x="4387" y="1853"/>
                        </a:moveTo>
                        <a:lnTo>
                          <a:pt x="4387" y="2044"/>
                        </a:lnTo>
                        <a:lnTo>
                          <a:pt x="4009" y="2044"/>
                        </a:lnTo>
                        <a:cubicBezTo>
                          <a:pt x="4131" y="1978"/>
                          <a:pt x="4258" y="1915"/>
                          <a:pt x="4387" y="1853"/>
                        </a:cubicBezTo>
                        <a:close/>
                        <a:moveTo>
                          <a:pt x="17213" y="1853"/>
                        </a:moveTo>
                        <a:cubicBezTo>
                          <a:pt x="17342" y="1915"/>
                          <a:pt x="17469" y="1978"/>
                          <a:pt x="17591" y="2044"/>
                        </a:cubicBezTo>
                        <a:lnTo>
                          <a:pt x="17213" y="2044"/>
                        </a:lnTo>
                        <a:lnTo>
                          <a:pt x="17213" y="1853"/>
                        </a:lnTo>
                        <a:close/>
                        <a:moveTo>
                          <a:pt x="3837" y="2140"/>
                        </a:moveTo>
                        <a:lnTo>
                          <a:pt x="4387" y="2140"/>
                        </a:lnTo>
                        <a:lnTo>
                          <a:pt x="4387" y="2650"/>
                        </a:lnTo>
                        <a:lnTo>
                          <a:pt x="3099" y="2650"/>
                        </a:lnTo>
                        <a:lnTo>
                          <a:pt x="3099" y="2612"/>
                        </a:lnTo>
                        <a:cubicBezTo>
                          <a:pt x="3327" y="2447"/>
                          <a:pt x="3573" y="2290"/>
                          <a:pt x="3837" y="2140"/>
                        </a:cubicBezTo>
                        <a:close/>
                        <a:moveTo>
                          <a:pt x="4668" y="2140"/>
                        </a:moveTo>
                        <a:lnTo>
                          <a:pt x="5956" y="2140"/>
                        </a:lnTo>
                        <a:lnTo>
                          <a:pt x="5956" y="2650"/>
                        </a:lnTo>
                        <a:lnTo>
                          <a:pt x="4668" y="2650"/>
                        </a:lnTo>
                        <a:lnTo>
                          <a:pt x="4668" y="2140"/>
                        </a:lnTo>
                        <a:close/>
                        <a:moveTo>
                          <a:pt x="6237" y="2140"/>
                        </a:moveTo>
                        <a:lnTo>
                          <a:pt x="7525" y="2140"/>
                        </a:lnTo>
                        <a:lnTo>
                          <a:pt x="7525" y="2650"/>
                        </a:lnTo>
                        <a:lnTo>
                          <a:pt x="6237" y="2650"/>
                        </a:lnTo>
                        <a:lnTo>
                          <a:pt x="6237" y="2140"/>
                        </a:lnTo>
                        <a:close/>
                        <a:moveTo>
                          <a:pt x="7802" y="2140"/>
                        </a:moveTo>
                        <a:lnTo>
                          <a:pt x="9090" y="2140"/>
                        </a:lnTo>
                        <a:lnTo>
                          <a:pt x="9090" y="2650"/>
                        </a:lnTo>
                        <a:lnTo>
                          <a:pt x="7802" y="2650"/>
                        </a:lnTo>
                        <a:lnTo>
                          <a:pt x="7802" y="2140"/>
                        </a:lnTo>
                        <a:close/>
                        <a:moveTo>
                          <a:pt x="9371" y="2140"/>
                        </a:moveTo>
                        <a:lnTo>
                          <a:pt x="10659" y="2140"/>
                        </a:lnTo>
                        <a:lnTo>
                          <a:pt x="10659" y="2650"/>
                        </a:lnTo>
                        <a:lnTo>
                          <a:pt x="9371" y="2650"/>
                        </a:lnTo>
                        <a:lnTo>
                          <a:pt x="9371" y="2140"/>
                        </a:lnTo>
                        <a:close/>
                        <a:moveTo>
                          <a:pt x="10941" y="2140"/>
                        </a:moveTo>
                        <a:lnTo>
                          <a:pt x="12229" y="2140"/>
                        </a:lnTo>
                        <a:lnTo>
                          <a:pt x="12229" y="2650"/>
                        </a:lnTo>
                        <a:lnTo>
                          <a:pt x="10941" y="2650"/>
                        </a:lnTo>
                        <a:lnTo>
                          <a:pt x="10941" y="2140"/>
                        </a:lnTo>
                        <a:close/>
                        <a:moveTo>
                          <a:pt x="12510" y="2140"/>
                        </a:moveTo>
                        <a:lnTo>
                          <a:pt x="13798" y="2140"/>
                        </a:lnTo>
                        <a:lnTo>
                          <a:pt x="13798" y="2650"/>
                        </a:lnTo>
                        <a:lnTo>
                          <a:pt x="12510" y="2650"/>
                        </a:lnTo>
                        <a:lnTo>
                          <a:pt x="12510" y="2140"/>
                        </a:lnTo>
                        <a:close/>
                        <a:moveTo>
                          <a:pt x="14075" y="2140"/>
                        </a:moveTo>
                        <a:lnTo>
                          <a:pt x="15363" y="2140"/>
                        </a:lnTo>
                        <a:lnTo>
                          <a:pt x="15363" y="2650"/>
                        </a:lnTo>
                        <a:lnTo>
                          <a:pt x="14075" y="2650"/>
                        </a:lnTo>
                        <a:lnTo>
                          <a:pt x="14075" y="2140"/>
                        </a:lnTo>
                        <a:close/>
                        <a:moveTo>
                          <a:pt x="15644" y="2140"/>
                        </a:moveTo>
                        <a:lnTo>
                          <a:pt x="16932" y="2140"/>
                        </a:lnTo>
                        <a:lnTo>
                          <a:pt x="16932" y="2650"/>
                        </a:lnTo>
                        <a:lnTo>
                          <a:pt x="15644" y="2650"/>
                        </a:lnTo>
                        <a:lnTo>
                          <a:pt x="15644" y="2140"/>
                        </a:lnTo>
                        <a:close/>
                        <a:moveTo>
                          <a:pt x="17213" y="2140"/>
                        </a:moveTo>
                        <a:lnTo>
                          <a:pt x="17763" y="2140"/>
                        </a:lnTo>
                        <a:cubicBezTo>
                          <a:pt x="18027" y="2290"/>
                          <a:pt x="18273" y="2447"/>
                          <a:pt x="18501" y="2612"/>
                        </a:cubicBezTo>
                        <a:lnTo>
                          <a:pt x="18501" y="2650"/>
                        </a:lnTo>
                        <a:lnTo>
                          <a:pt x="17213" y="2650"/>
                        </a:lnTo>
                        <a:lnTo>
                          <a:pt x="17213" y="2140"/>
                        </a:lnTo>
                        <a:close/>
                        <a:moveTo>
                          <a:pt x="3099" y="2746"/>
                        </a:moveTo>
                        <a:lnTo>
                          <a:pt x="4387" y="2746"/>
                        </a:lnTo>
                        <a:lnTo>
                          <a:pt x="4387" y="3255"/>
                        </a:lnTo>
                        <a:lnTo>
                          <a:pt x="3099" y="3255"/>
                        </a:lnTo>
                        <a:lnTo>
                          <a:pt x="3099" y="2746"/>
                        </a:lnTo>
                        <a:close/>
                        <a:moveTo>
                          <a:pt x="4668" y="2746"/>
                        </a:moveTo>
                        <a:lnTo>
                          <a:pt x="5956" y="2746"/>
                        </a:lnTo>
                        <a:lnTo>
                          <a:pt x="5956" y="3255"/>
                        </a:lnTo>
                        <a:lnTo>
                          <a:pt x="4668" y="3255"/>
                        </a:lnTo>
                        <a:lnTo>
                          <a:pt x="4668" y="2746"/>
                        </a:lnTo>
                        <a:close/>
                        <a:moveTo>
                          <a:pt x="6237" y="2746"/>
                        </a:moveTo>
                        <a:lnTo>
                          <a:pt x="7525" y="2746"/>
                        </a:lnTo>
                        <a:lnTo>
                          <a:pt x="7525" y="3255"/>
                        </a:lnTo>
                        <a:lnTo>
                          <a:pt x="6237" y="3255"/>
                        </a:lnTo>
                        <a:lnTo>
                          <a:pt x="6237" y="2746"/>
                        </a:lnTo>
                        <a:close/>
                        <a:moveTo>
                          <a:pt x="7802" y="2746"/>
                        </a:moveTo>
                        <a:lnTo>
                          <a:pt x="9090" y="2746"/>
                        </a:lnTo>
                        <a:lnTo>
                          <a:pt x="9090" y="3255"/>
                        </a:lnTo>
                        <a:lnTo>
                          <a:pt x="7802" y="3255"/>
                        </a:lnTo>
                        <a:lnTo>
                          <a:pt x="7802" y="2746"/>
                        </a:lnTo>
                        <a:close/>
                        <a:moveTo>
                          <a:pt x="9371" y="2746"/>
                        </a:moveTo>
                        <a:lnTo>
                          <a:pt x="10659" y="2746"/>
                        </a:lnTo>
                        <a:lnTo>
                          <a:pt x="10659" y="3255"/>
                        </a:lnTo>
                        <a:lnTo>
                          <a:pt x="9371" y="3255"/>
                        </a:lnTo>
                        <a:lnTo>
                          <a:pt x="9371" y="2746"/>
                        </a:lnTo>
                        <a:close/>
                        <a:moveTo>
                          <a:pt x="10941" y="2746"/>
                        </a:moveTo>
                        <a:lnTo>
                          <a:pt x="12229" y="2746"/>
                        </a:lnTo>
                        <a:lnTo>
                          <a:pt x="12229" y="3255"/>
                        </a:lnTo>
                        <a:lnTo>
                          <a:pt x="10941" y="3255"/>
                        </a:lnTo>
                        <a:lnTo>
                          <a:pt x="10941" y="2746"/>
                        </a:lnTo>
                        <a:close/>
                        <a:moveTo>
                          <a:pt x="12510" y="2746"/>
                        </a:moveTo>
                        <a:lnTo>
                          <a:pt x="13798" y="2746"/>
                        </a:lnTo>
                        <a:lnTo>
                          <a:pt x="13798" y="3255"/>
                        </a:lnTo>
                        <a:lnTo>
                          <a:pt x="12510" y="3255"/>
                        </a:lnTo>
                        <a:lnTo>
                          <a:pt x="12510" y="2746"/>
                        </a:lnTo>
                        <a:close/>
                        <a:moveTo>
                          <a:pt x="14075" y="2746"/>
                        </a:moveTo>
                        <a:lnTo>
                          <a:pt x="15363" y="2746"/>
                        </a:lnTo>
                        <a:lnTo>
                          <a:pt x="15363" y="3255"/>
                        </a:lnTo>
                        <a:lnTo>
                          <a:pt x="14075" y="3255"/>
                        </a:lnTo>
                        <a:lnTo>
                          <a:pt x="14075" y="2746"/>
                        </a:lnTo>
                        <a:close/>
                        <a:moveTo>
                          <a:pt x="15644" y="2746"/>
                        </a:moveTo>
                        <a:lnTo>
                          <a:pt x="16932" y="2746"/>
                        </a:lnTo>
                        <a:lnTo>
                          <a:pt x="16932" y="3255"/>
                        </a:lnTo>
                        <a:lnTo>
                          <a:pt x="15644" y="3255"/>
                        </a:lnTo>
                        <a:lnTo>
                          <a:pt x="15644" y="2746"/>
                        </a:lnTo>
                        <a:close/>
                        <a:moveTo>
                          <a:pt x="17213" y="2746"/>
                        </a:moveTo>
                        <a:lnTo>
                          <a:pt x="18501" y="2746"/>
                        </a:lnTo>
                        <a:lnTo>
                          <a:pt x="18501" y="3255"/>
                        </a:lnTo>
                        <a:lnTo>
                          <a:pt x="17213" y="3255"/>
                        </a:lnTo>
                        <a:lnTo>
                          <a:pt x="17213" y="2746"/>
                        </a:lnTo>
                        <a:close/>
                        <a:moveTo>
                          <a:pt x="2818" y="2828"/>
                        </a:moveTo>
                        <a:lnTo>
                          <a:pt x="2818" y="3255"/>
                        </a:lnTo>
                        <a:lnTo>
                          <a:pt x="2347" y="3255"/>
                        </a:lnTo>
                        <a:cubicBezTo>
                          <a:pt x="2491" y="3108"/>
                          <a:pt x="2648" y="2967"/>
                          <a:pt x="2818" y="2828"/>
                        </a:cubicBezTo>
                        <a:close/>
                        <a:moveTo>
                          <a:pt x="18782" y="2828"/>
                        </a:moveTo>
                        <a:cubicBezTo>
                          <a:pt x="18952" y="2967"/>
                          <a:pt x="19109" y="3108"/>
                          <a:pt x="19253" y="3255"/>
                        </a:cubicBezTo>
                        <a:lnTo>
                          <a:pt x="18782" y="3255"/>
                        </a:lnTo>
                        <a:lnTo>
                          <a:pt x="18782" y="2828"/>
                        </a:lnTo>
                        <a:close/>
                        <a:moveTo>
                          <a:pt x="2259" y="3352"/>
                        </a:moveTo>
                        <a:lnTo>
                          <a:pt x="2818" y="3352"/>
                        </a:lnTo>
                        <a:lnTo>
                          <a:pt x="2818" y="3861"/>
                        </a:lnTo>
                        <a:lnTo>
                          <a:pt x="1855" y="3861"/>
                        </a:lnTo>
                        <a:cubicBezTo>
                          <a:pt x="1972" y="3686"/>
                          <a:pt x="2107" y="3517"/>
                          <a:pt x="2259" y="3352"/>
                        </a:cubicBezTo>
                        <a:close/>
                        <a:moveTo>
                          <a:pt x="3099" y="3352"/>
                        </a:moveTo>
                        <a:lnTo>
                          <a:pt x="4387" y="3352"/>
                        </a:lnTo>
                        <a:lnTo>
                          <a:pt x="4387" y="3861"/>
                        </a:lnTo>
                        <a:lnTo>
                          <a:pt x="3099" y="3861"/>
                        </a:lnTo>
                        <a:lnTo>
                          <a:pt x="3099" y="3352"/>
                        </a:lnTo>
                        <a:close/>
                        <a:moveTo>
                          <a:pt x="4668" y="3352"/>
                        </a:moveTo>
                        <a:lnTo>
                          <a:pt x="5956" y="3352"/>
                        </a:lnTo>
                        <a:lnTo>
                          <a:pt x="5956" y="3861"/>
                        </a:lnTo>
                        <a:lnTo>
                          <a:pt x="4668" y="3861"/>
                        </a:lnTo>
                        <a:lnTo>
                          <a:pt x="4668" y="3352"/>
                        </a:lnTo>
                        <a:close/>
                        <a:moveTo>
                          <a:pt x="6237" y="3352"/>
                        </a:moveTo>
                        <a:lnTo>
                          <a:pt x="7525" y="3352"/>
                        </a:lnTo>
                        <a:lnTo>
                          <a:pt x="7525" y="3861"/>
                        </a:lnTo>
                        <a:lnTo>
                          <a:pt x="6237" y="3861"/>
                        </a:lnTo>
                        <a:lnTo>
                          <a:pt x="6237" y="3352"/>
                        </a:lnTo>
                        <a:close/>
                        <a:moveTo>
                          <a:pt x="7802" y="3352"/>
                        </a:moveTo>
                        <a:lnTo>
                          <a:pt x="9090" y="3352"/>
                        </a:lnTo>
                        <a:lnTo>
                          <a:pt x="9090" y="3861"/>
                        </a:lnTo>
                        <a:lnTo>
                          <a:pt x="7802" y="3861"/>
                        </a:lnTo>
                        <a:lnTo>
                          <a:pt x="7802" y="3352"/>
                        </a:lnTo>
                        <a:close/>
                        <a:moveTo>
                          <a:pt x="9371" y="3352"/>
                        </a:moveTo>
                        <a:lnTo>
                          <a:pt x="10659" y="3352"/>
                        </a:lnTo>
                        <a:lnTo>
                          <a:pt x="10659" y="3861"/>
                        </a:lnTo>
                        <a:lnTo>
                          <a:pt x="9371" y="3861"/>
                        </a:lnTo>
                        <a:lnTo>
                          <a:pt x="9371" y="3352"/>
                        </a:lnTo>
                        <a:close/>
                        <a:moveTo>
                          <a:pt x="10941" y="3352"/>
                        </a:moveTo>
                        <a:lnTo>
                          <a:pt x="12229" y="3352"/>
                        </a:lnTo>
                        <a:lnTo>
                          <a:pt x="12229" y="3861"/>
                        </a:lnTo>
                        <a:lnTo>
                          <a:pt x="10941" y="3861"/>
                        </a:lnTo>
                        <a:lnTo>
                          <a:pt x="10941" y="3352"/>
                        </a:lnTo>
                        <a:close/>
                        <a:moveTo>
                          <a:pt x="12510" y="3352"/>
                        </a:moveTo>
                        <a:lnTo>
                          <a:pt x="13798" y="3352"/>
                        </a:lnTo>
                        <a:lnTo>
                          <a:pt x="13798" y="3861"/>
                        </a:lnTo>
                        <a:lnTo>
                          <a:pt x="12510" y="3861"/>
                        </a:lnTo>
                        <a:lnTo>
                          <a:pt x="12510" y="3352"/>
                        </a:lnTo>
                        <a:close/>
                        <a:moveTo>
                          <a:pt x="14075" y="3352"/>
                        </a:moveTo>
                        <a:lnTo>
                          <a:pt x="15363" y="3352"/>
                        </a:lnTo>
                        <a:lnTo>
                          <a:pt x="15363" y="3861"/>
                        </a:lnTo>
                        <a:lnTo>
                          <a:pt x="14075" y="3861"/>
                        </a:lnTo>
                        <a:lnTo>
                          <a:pt x="14075" y="3352"/>
                        </a:lnTo>
                        <a:close/>
                        <a:moveTo>
                          <a:pt x="15644" y="3352"/>
                        </a:moveTo>
                        <a:lnTo>
                          <a:pt x="16932" y="3352"/>
                        </a:lnTo>
                        <a:lnTo>
                          <a:pt x="16932" y="3861"/>
                        </a:lnTo>
                        <a:lnTo>
                          <a:pt x="15644" y="3861"/>
                        </a:lnTo>
                        <a:lnTo>
                          <a:pt x="15644" y="3352"/>
                        </a:lnTo>
                        <a:close/>
                        <a:moveTo>
                          <a:pt x="17213" y="3352"/>
                        </a:moveTo>
                        <a:lnTo>
                          <a:pt x="18501" y="3352"/>
                        </a:lnTo>
                        <a:lnTo>
                          <a:pt x="18501" y="3861"/>
                        </a:lnTo>
                        <a:lnTo>
                          <a:pt x="17213" y="3861"/>
                        </a:lnTo>
                        <a:lnTo>
                          <a:pt x="17213" y="3352"/>
                        </a:lnTo>
                        <a:close/>
                        <a:moveTo>
                          <a:pt x="18782" y="3352"/>
                        </a:moveTo>
                        <a:lnTo>
                          <a:pt x="19341" y="3352"/>
                        </a:lnTo>
                        <a:cubicBezTo>
                          <a:pt x="19493" y="3517"/>
                          <a:pt x="19628" y="3686"/>
                          <a:pt x="19745" y="3861"/>
                        </a:cubicBezTo>
                        <a:lnTo>
                          <a:pt x="18782" y="3861"/>
                        </a:lnTo>
                        <a:lnTo>
                          <a:pt x="18782" y="3352"/>
                        </a:lnTo>
                        <a:close/>
                        <a:moveTo>
                          <a:pt x="1793" y="3957"/>
                        </a:moveTo>
                        <a:lnTo>
                          <a:pt x="2818" y="3957"/>
                        </a:lnTo>
                        <a:lnTo>
                          <a:pt x="2818" y="4467"/>
                        </a:lnTo>
                        <a:lnTo>
                          <a:pt x="1530" y="4467"/>
                        </a:lnTo>
                        <a:cubicBezTo>
                          <a:pt x="1600" y="4293"/>
                          <a:pt x="1689" y="4124"/>
                          <a:pt x="1793" y="3957"/>
                        </a:cubicBezTo>
                        <a:close/>
                        <a:moveTo>
                          <a:pt x="3099" y="3957"/>
                        </a:moveTo>
                        <a:lnTo>
                          <a:pt x="4387" y="3957"/>
                        </a:lnTo>
                        <a:lnTo>
                          <a:pt x="4387" y="4467"/>
                        </a:lnTo>
                        <a:lnTo>
                          <a:pt x="3099" y="4467"/>
                        </a:lnTo>
                        <a:lnTo>
                          <a:pt x="3099" y="3957"/>
                        </a:lnTo>
                        <a:close/>
                        <a:moveTo>
                          <a:pt x="4668" y="3957"/>
                        </a:moveTo>
                        <a:lnTo>
                          <a:pt x="5956" y="3957"/>
                        </a:lnTo>
                        <a:lnTo>
                          <a:pt x="5956" y="4467"/>
                        </a:lnTo>
                        <a:lnTo>
                          <a:pt x="4668" y="4467"/>
                        </a:lnTo>
                        <a:lnTo>
                          <a:pt x="4668" y="3957"/>
                        </a:lnTo>
                        <a:close/>
                        <a:moveTo>
                          <a:pt x="6237" y="3957"/>
                        </a:moveTo>
                        <a:lnTo>
                          <a:pt x="7525" y="3957"/>
                        </a:lnTo>
                        <a:lnTo>
                          <a:pt x="7525" y="4467"/>
                        </a:lnTo>
                        <a:lnTo>
                          <a:pt x="6237" y="4467"/>
                        </a:lnTo>
                        <a:lnTo>
                          <a:pt x="6237" y="3957"/>
                        </a:lnTo>
                        <a:close/>
                        <a:moveTo>
                          <a:pt x="7802" y="3957"/>
                        </a:moveTo>
                        <a:lnTo>
                          <a:pt x="9090" y="3957"/>
                        </a:lnTo>
                        <a:lnTo>
                          <a:pt x="9090" y="4467"/>
                        </a:lnTo>
                        <a:lnTo>
                          <a:pt x="7802" y="4467"/>
                        </a:lnTo>
                        <a:lnTo>
                          <a:pt x="7802" y="3957"/>
                        </a:lnTo>
                        <a:close/>
                        <a:moveTo>
                          <a:pt x="9371" y="3957"/>
                        </a:moveTo>
                        <a:lnTo>
                          <a:pt x="10659" y="3957"/>
                        </a:lnTo>
                        <a:lnTo>
                          <a:pt x="10659" y="4467"/>
                        </a:lnTo>
                        <a:lnTo>
                          <a:pt x="9371" y="4467"/>
                        </a:lnTo>
                        <a:lnTo>
                          <a:pt x="9371" y="3957"/>
                        </a:lnTo>
                        <a:close/>
                        <a:moveTo>
                          <a:pt x="10941" y="3957"/>
                        </a:moveTo>
                        <a:lnTo>
                          <a:pt x="12229" y="3957"/>
                        </a:lnTo>
                        <a:lnTo>
                          <a:pt x="12229" y="4467"/>
                        </a:lnTo>
                        <a:lnTo>
                          <a:pt x="10941" y="4467"/>
                        </a:lnTo>
                        <a:lnTo>
                          <a:pt x="10941" y="3957"/>
                        </a:lnTo>
                        <a:close/>
                        <a:moveTo>
                          <a:pt x="12510" y="3957"/>
                        </a:moveTo>
                        <a:lnTo>
                          <a:pt x="13798" y="3957"/>
                        </a:lnTo>
                        <a:lnTo>
                          <a:pt x="13798" y="4467"/>
                        </a:lnTo>
                        <a:lnTo>
                          <a:pt x="12510" y="4467"/>
                        </a:lnTo>
                        <a:lnTo>
                          <a:pt x="12510" y="3957"/>
                        </a:lnTo>
                        <a:close/>
                        <a:moveTo>
                          <a:pt x="14075" y="3957"/>
                        </a:moveTo>
                        <a:lnTo>
                          <a:pt x="15363" y="3957"/>
                        </a:lnTo>
                        <a:lnTo>
                          <a:pt x="15363" y="4467"/>
                        </a:lnTo>
                        <a:lnTo>
                          <a:pt x="14075" y="4467"/>
                        </a:lnTo>
                        <a:lnTo>
                          <a:pt x="14075" y="3957"/>
                        </a:lnTo>
                        <a:close/>
                        <a:moveTo>
                          <a:pt x="15644" y="3957"/>
                        </a:moveTo>
                        <a:lnTo>
                          <a:pt x="16932" y="3957"/>
                        </a:lnTo>
                        <a:lnTo>
                          <a:pt x="16932" y="4467"/>
                        </a:lnTo>
                        <a:lnTo>
                          <a:pt x="15644" y="4467"/>
                        </a:lnTo>
                        <a:lnTo>
                          <a:pt x="15644" y="3957"/>
                        </a:lnTo>
                        <a:close/>
                        <a:moveTo>
                          <a:pt x="17213" y="3957"/>
                        </a:moveTo>
                        <a:lnTo>
                          <a:pt x="18501" y="3957"/>
                        </a:lnTo>
                        <a:lnTo>
                          <a:pt x="18501" y="4467"/>
                        </a:lnTo>
                        <a:lnTo>
                          <a:pt x="17213" y="4467"/>
                        </a:lnTo>
                        <a:lnTo>
                          <a:pt x="17213" y="3957"/>
                        </a:lnTo>
                        <a:close/>
                        <a:moveTo>
                          <a:pt x="18782" y="3957"/>
                        </a:moveTo>
                        <a:lnTo>
                          <a:pt x="19807" y="3957"/>
                        </a:lnTo>
                        <a:cubicBezTo>
                          <a:pt x="19911" y="4124"/>
                          <a:pt x="20000" y="4293"/>
                          <a:pt x="20070" y="4467"/>
                        </a:cubicBezTo>
                        <a:lnTo>
                          <a:pt x="18782" y="4467"/>
                        </a:lnTo>
                        <a:lnTo>
                          <a:pt x="18782" y="3957"/>
                        </a:lnTo>
                        <a:close/>
                        <a:moveTo>
                          <a:pt x="1490" y="4563"/>
                        </a:moveTo>
                        <a:lnTo>
                          <a:pt x="2818" y="4563"/>
                        </a:lnTo>
                        <a:lnTo>
                          <a:pt x="2818" y="5075"/>
                        </a:lnTo>
                        <a:lnTo>
                          <a:pt x="1354" y="5075"/>
                        </a:lnTo>
                        <a:cubicBezTo>
                          <a:pt x="1382" y="4902"/>
                          <a:pt x="1428" y="4731"/>
                          <a:pt x="1490" y="4563"/>
                        </a:cubicBezTo>
                        <a:close/>
                        <a:moveTo>
                          <a:pt x="3099" y="4563"/>
                        </a:moveTo>
                        <a:lnTo>
                          <a:pt x="4387" y="4563"/>
                        </a:lnTo>
                        <a:lnTo>
                          <a:pt x="4387" y="5075"/>
                        </a:lnTo>
                        <a:lnTo>
                          <a:pt x="3099" y="5075"/>
                        </a:lnTo>
                        <a:lnTo>
                          <a:pt x="3099" y="4563"/>
                        </a:lnTo>
                        <a:close/>
                        <a:moveTo>
                          <a:pt x="4668" y="4563"/>
                        </a:moveTo>
                        <a:lnTo>
                          <a:pt x="5956" y="4563"/>
                        </a:lnTo>
                        <a:lnTo>
                          <a:pt x="5956" y="5075"/>
                        </a:lnTo>
                        <a:lnTo>
                          <a:pt x="4668" y="5075"/>
                        </a:lnTo>
                        <a:lnTo>
                          <a:pt x="4668" y="4563"/>
                        </a:lnTo>
                        <a:close/>
                        <a:moveTo>
                          <a:pt x="6237" y="4563"/>
                        </a:moveTo>
                        <a:lnTo>
                          <a:pt x="7525" y="4563"/>
                        </a:lnTo>
                        <a:lnTo>
                          <a:pt x="7525" y="5075"/>
                        </a:lnTo>
                        <a:lnTo>
                          <a:pt x="6237" y="5075"/>
                        </a:lnTo>
                        <a:lnTo>
                          <a:pt x="6237" y="4563"/>
                        </a:lnTo>
                        <a:close/>
                        <a:moveTo>
                          <a:pt x="7802" y="4563"/>
                        </a:moveTo>
                        <a:lnTo>
                          <a:pt x="9090" y="4563"/>
                        </a:lnTo>
                        <a:lnTo>
                          <a:pt x="9090" y="5075"/>
                        </a:lnTo>
                        <a:lnTo>
                          <a:pt x="7802" y="5075"/>
                        </a:lnTo>
                        <a:lnTo>
                          <a:pt x="7802" y="4563"/>
                        </a:lnTo>
                        <a:close/>
                        <a:moveTo>
                          <a:pt x="9371" y="4563"/>
                        </a:moveTo>
                        <a:lnTo>
                          <a:pt x="10659" y="4563"/>
                        </a:lnTo>
                        <a:lnTo>
                          <a:pt x="10659" y="5075"/>
                        </a:lnTo>
                        <a:lnTo>
                          <a:pt x="9371" y="5075"/>
                        </a:lnTo>
                        <a:lnTo>
                          <a:pt x="9371" y="4563"/>
                        </a:lnTo>
                        <a:close/>
                        <a:moveTo>
                          <a:pt x="10941" y="4563"/>
                        </a:moveTo>
                        <a:lnTo>
                          <a:pt x="12229" y="4563"/>
                        </a:lnTo>
                        <a:lnTo>
                          <a:pt x="12229" y="5075"/>
                        </a:lnTo>
                        <a:lnTo>
                          <a:pt x="10941" y="5075"/>
                        </a:lnTo>
                        <a:lnTo>
                          <a:pt x="10941" y="4563"/>
                        </a:lnTo>
                        <a:close/>
                        <a:moveTo>
                          <a:pt x="12510" y="4563"/>
                        </a:moveTo>
                        <a:lnTo>
                          <a:pt x="13798" y="4563"/>
                        </a:lnTo>
                        <a:lnTo>
                          <a:pt x="13798" y="5075"/>
                        </a:lnTo>
                        <a:lnTo>
                          <a:pt x="12510" y="5075"/>
                        </a:lnTo>
                        <a:lnTo>
                          <a:pt x="12510" y="4563"/>
                        </a:lnTo>
                        <a:close/>
                        <a:moveTo>
                          <a:pt x="14075" y="4563"/>
                        </a:moveTo>
                        <a:lnTo>
                          <a:pt x="15363" y="4563"/>
                        </a:lnTo>
                        <a:lnTo>
                          <a:pt x="15363" y="5075"/>
                        </a:lnTo>
                        <a:lnTo>
                          <a:pt x="14075" y="5075"/>
                        </a:lnTo>
                        <a:lnTo>
                          <a:pt x="14075" y="4563"/>
                        </a:lnTo>
                        <a:close/>
                        <a:moveTo>
                          <a:pt x="15644" y="4563"/>
                        </a:moveTo>
                        <a:lnTo>
                          <a:pt x="16932" y="4563"/>
                        </a:lnTo>
                        <a:lnTo>
                          <a:pt x="16932" y="5075"/>
                        </a:lnTo>
                        <a:lnTo>
                          <a:pt x="15644" y="5075"/>
                        </a:lnTo>
                        <a:lnTo>
                          <a:pt x="15644" y="4563"/>
                        </a:lnTo>
                        <a:close/>
                        <a:moveTo>
                          <a:pt x="17213" y="4563"/>
                        </a:moveTo>
                        <a:lnTo>
                          <a:pt x="18501" y="4563"/>
                        </a:lnTo>
                        <a:lnTo>
                          <a:pt x="18501" y="5075"/>
                        </a:lnTo>
                        <a:lnTo>
                          <a:pt x="17213" y="5075"/>
                        </a:lnTo>
                        <a:lnTo>
                          <a:pt x="17213" y="4563"/>
                        </a:lnTo>
                        <a:close/>
                        <a:moveTo>
                          <a:pt x="18782" y="4563"/>
                        </a:moveTo>
                        <a:lnTo>
                          <a:pt x="20110" y="4563"/>
                        </a:lnTo>
                        <a:cubicBezTo>
                          <a:pt x="20171" y="4731"/>
                          <a:pt x="20218" y="4902"/>
                          <a:pt x="20246" y="5075"/>
                        </a:cubicBezTo>
                        <a:lnTo>
                          <a:pt x="18782" y="5075"/>
                        </a:lnTo>
                        <a:lnTo>
                          <a:pt x="18782" y="4563"/>
                        </a:lnTo>
                        <a:close/>
                        <a:moveTo>
                          <a:pt x="1341" y="5169"/>
                        </a:moveTo>
                        <a:lnTo>
                          <a:pt x="2818" y="5169"/>
                        </a:lnTo>
                        <a:lnTo>
                          <a:pt x="2818" y="5681"/>
                        </a:lnTo>
                        <a:lnTo>
                          <a:pt x="1327" y="5681"/>
                        </a:lnTo>
                        <a:cubicBezTo>
                          <a:pt x="1323" y="5622"/>
                          <a:pt x="1319" y="5563"/>
                          <a:pt x="1319" y="5503"/>
                        </a:cubicBezTo>
                        <a:cubicBezTo>
                          <a:pt x="1319" y="5391"/>
                          <a:pt x="1327" y="5280"/>
                          <a:pt x="1341" y="5169"/>
                        </a:cubicBezTo>
                        <a:close/>
                        <a:moveTo>
                          <a:pt x="3099" y="5169"/>
                        </a:moveTo>
                        <a:lnTo>
                          <a:pt x="4387" y="5169"/>
                        </a:lnTo>
                        <a:lnTo>
                          <a:pt x="4387" y="5681"/>
                        </a:lnTo>
                        <a:lnTo>
                          <a:pt x="3099" y="5681"/>
                        </a:lnTo>
                        <a:lnTo>
                          <a:pt x="3099" y="5169"/>
                        </a:lnTo>
                        <a:close/>
                        <a:moveTo>
                          <a:pt x="4668" y="5169"/>
                        </a:moveTo>
                        <a:lnTo>
                          <a:pt x="5956" y="5169"/>
                        </a:lnTo>
                        <a:lnTo>
                          <a:pt x="5956" y="5681"/>
                        </a:lnTo>
                        <a:lnTo>
                          <a:pt x="4668" y="5681"/>
                        </a:lnTo>
                        <a:lnTo>
                          <a:pt x="4668" y="5169"/>
                        </a:lnTo>
                        <a:close/>
                        <a:moveTo>
                          <a:pt x="6237" y="5169"/>
                        </a:moveTo>
                        <a:lnTo>
                          <a:pt x="7525" y="5169"/>
                        </a:lnTo>
                        <a:lnTo>
                          <a:pt x="7525" y="5681"/>
                        </a:lnTo>
                        <a:lnTo>
                          <a:pt x="6237" y="5681"/>
                        </a:lnTo>
                        <a:lnTo>
                          <a:pt x="6237" y="5169"/>
                        </a:lnTo>
                        <a:close/>
                        <a:moveTo>
                          <a:pt x="7802" y="5169"/>
                        </a:moveTo>
                        <a:lnTo>
                          <a:pt x="9090" y="5169"/>
                        </a:lnTo>
                        <a:lnTo>
                          <a:pt x="9090" y="5681"/>
                        </a:lnTo>
                        <a:lnTo>
                          <a:pt x="7802" y="5681"/>
                        </a:lnTo>
                        <a:lnTo>
                          <a:pt x="7802" y="5169"/>
                        </a:lnTo>
                        <a:close/>
                        <a:moveTo>
                          <a:pt x="9371" y="5169"/>
                        </a:moveTo>
                        <a:lnTo>
                          <a:pt x="10659" y="5169"/>
                        </a:lnTo>
                        <a:lnTo>
                          <a:pt x="10659" y="5681"/>
                        </a:lnTo>
                        <a:lnTo>
                          <a:pt x="9371" y="5681"/>
                        </a:lnTo>
                        <a:lnTo>
                          <a:pt x="9371" y="5169"/>
                        </a:lnTo>
                        <a:close/>
                        <a:moveTo>
                          <a:pt x="10941" y="5169"/>
                        </a:moveTo>
                        <a:lnTo>
                          <a:pt x="12229" y="5169"/>
                        </a:lnTo>
                        <a:lnTo>
                          <a:pt x="12229" y="5681"/>
                        </a:lnTo>
                        <a:lnTo>
                          <a:pt x="10941" y="5681"/>
                        </a:lnTo>
                        <a:lnTo>
                          <a:pt x="10941" y="5169"/>
                        </a:lnTo>
                        <a:close/>
                        <a:moveTo>
                          <a:pt x="12510" y="5169"/>
                        </a:moveTo>
                        <a:lnTo>
                          <a:pt x="13798" y="5169"/>
                        </a:lnTo>
                        <a:lnTo>
                          <a:pt x="13798" y="5681"/>
                        </a:lnTo>
                        <a:lnTo>
                          <a:pt x="12510" y="5681"/>
                        </a:lnTo>
                        <a:lnTo>
                          <a:pt x="12510" y="5169"/>
                        </a:lnTo>
                        <a:close/>
                        <a:moveTo>
                          <a:pt x="14075" y="5169"/>
                        </a:moveTo>
                        <a:lnTo>
                          <a:pt x="15363" y="5169"/>
                        </a:lnTo>
                        <a:lnTo>
                          <a:pt x="15363" y="5681"/>
                        </a:lnTo>
                        <a:lnTo>
                          <a:pt x="14075" y="5681"/>
                        </a:lnTo>
                        <a:lnTo>
                          <a:pt x="14075" y="5169"/>
                        </a:lnTo>
                        <a:close/>
                        <a:moveTo>
                          <a:pt x="15644" y="5169"/>
                        </a:moveTo>
                        <a:lnTo>
                          <a:pt x="16932" y="5169"/>
                        </a:lnTo>
                        <a:lnTo>
                          <a:pt x="16932" y="5681"/>
                        </a:lnTo>
                        <a:lnTo>
                          <a:pt x="15644" y="5681"/>
                        </a:lnTo>
                        <a:lnTo>
                          <a:pt x="15644" y="5169"/>
                        </a:lnTo>
                        <a:close/>
                        <a:moveTo>
                          <a:pt x="17213" y="5169"/>
                        </a:moveTo>
                        <a:lnTo>
                          <a:pt x="18501" y="5169"/>
                        </a:lnTo>
                        <a:lnTo>
                          <a:pt x="18501" y="5681"/>
                        </a:lnTo>
                        <a:lnTo>
                          <a:pt x="17213" y="5681"/>
                        </a:lnTo>
                        <a:lnTo>
                          <a:pt x="17213" y="5169"/>
                        </a:lnTo>
                        <a:close/>
                        <a:moveTo>
                          <a:pt x="18782" y="5169"/>
                        </a:moveTo>
                        <a:lnTo>
                          <a:pt x="20259" y="5169"/>
                        </a:lnTo>
                        <a:cubicBezTo>
                          <a:pt x="20273" y="5280"/>
                          <a:pt x="20281" y="5391"/>
                          <a:pt x="20281" y="5503"/>
                        </a:cubicBezTo>
                        <a:cubicBezTo>
                          <a:pt x="20281" y="5563"/>
                          <a:pt x="20276" y="5622"/>
                          <a:pt x="20273" y="5681"/>
                        </a:cubicBezTo>
                        <a:lnTo>
                          <a:pt x="18782" y="5681"/>
                        </a:lnTo>
                        <a:lnTo>
                          <a:pt x="18782" y="5169"/>
                        </a:lnTo>
                        <a:close/>
                        <a:moveTo>
                          <a:pt x="1336" y="5775"/>
                        </a:moveTo>
                        <a:lnTo>
                          <a:pt x="2818" y="5775"/>
                        </a:lnTo>
                        <a:lnTo>
                          <a:pt x="2818" y="6286"/>
                        </a:lnTo>
                        <a:lnTo>
                          <a:pt x="1437" y="6286"/>
                        </a:lnTo>
                        <a:cubicBezTo>
                          <a:pt x="1386" y="6119"/>
                          <a:pt x="1354" y="5948"/>
                          <a:pt x="1336" y="5775"/>
                        </a:cubicBezTo>
                        <a:close/>
                        <a:moveTo>
                          <a:pt x="3099" y="5775"/>
                        </a:moveTo>
                        <a:lnTo>
                          <a:pt x="4387" y="5775"/>
                        </a:lnTo>
                        <a:lnTo>
                          <a:pt x="4387" y="6286"/>
                        </a:lnTo>
                        <a:lnTo>
                          <a:pt x="3099" y="6286"/>
                        </a:lnTo>
                        <a:lnTo>
                          <a:pt x="3099" y="5775"/>
                        </a:lnTo>
                        <a:close/>
                        <a:moveTo>
                          <a:pt x="4668" y="5775"/>
                        </a:moveTo>
                        <a:lnTo>
                          <a:pt x="5956" y="5775"/>
                        </a:lnTo>
                        <a:lnTo>
                          <a:pt x="5956" y="6286"/>
                        </a:lnTo>
                        <a:lnTo>
                          <a:pt x="4668" y="6286"/>
                        </a:lnTo>
                        <a:lnTo>
                          <a:pt x="4668" y="5775"/>
                        </a:lnTo>
                        <a:close/>
                        <a:moveTo>
                          <a:pt x="6237" y="5775"/>
                        </a:moveTo>
                        <a:lnTo>
                          <a:pt x="7525" y="5775"/>
                        </a:lnTo>
                        <a:lnTo>
                          <a:pt x="7525" y="6286"/>
                        </a:lnTo>
                        <a:lnTo>
                          <a:pt x="6237" y="6286"/>
                        </a:lnTo>
                        <a:lnTo>
                          <a:pt x="6237" y="5775"/>
                        </a:lnTo>
                        <a:close/>
                        <a:moveTo>
                          <a:pt x="7802" y="5775"/>
                        </a:moveTo>
                        <a:lnTo>
                          <a:pt x="9090" y="5775"/>
                        </a:lnTo>
                        <a:lnTo>
                          <a:pt x="9090" y="6286"/>
                        </a:lnTo>
                        <a:lnTo>
                          <a:pt x="7802" y="6286"/>
                        </a:lnTo>
                        <a:lnTo>
                          <a:pt x="7802" y="5775"/>
                        </a:lnTo>
                        <a:close/>
                        <a:moveTo>
                          <a:pt x="9371" y="5775"/>
                        </a:moveTo>
                        <a:lnTo>
                          <a:pt x="10659" y="5775"/>
                        </a:lnTo>
                        <a:lnTo>
                          <a:pt x="10659" y="6286"/>
                        </a:lnTo>
                        <a:lnTo>
                          <a:pt x="9371" y="6286"/>
                        </a:lnTo>
                        <a:lnTo>
                          <a:pt x="9371" y="5775"/>
                        </a:lnTo>
                        <a:close/>
                        <a:moveTo>
                          <a:pt x="10941" y="5775"/>
                        </a:moveTo>
                        <a:lnTo>
                          <a:pt x="12229" y="5775"/>
                        </a:lnTo>
                        <a:lnTo>
                          <a:pt x="12229" y="6286"/>
                        </a:lnTo>
                        <a:lnTo>
                          <a:pt x="10941" y="6286"/>
                        </a:lnTo>
                        <a:lnTo>
                          <a:pt x="10941" y="5775"/>
                        </a:lnTo>
                        <a:close/>
                        <a:moveTo>
                          <a:pt x="12510" y="5775"/>
                        </a:moveTo>
                        <a:lnTo>
                          <a:pt x="13798" y="5775"/>
                        </a:lnTo>
                        <a:lnTo>
                          <a:pt x="13798" y="6286"/>
                        </a:lnTo>
                        <a:lnTo>
                          <a:pt x="12510" y="6286"/>
                        </a:lnTo>
                        <a:lnTo>
                          <a:pt x="12510" y="5775"/>
                        </a:lnTo>
                        <a:close/>
                        <a:moveTo>
                          <a:pt x="14075" y="5775"/>
                        </a:moveTo>
                        <a:lnTo>
                          <a:pt x="15363" y="5775"/>
                        </a:lnTo>
                        <a:lnTo>
                          <a:pt x="15363" y="6286"/>
                        </a:lnTo>
                        <a:lnTo>
                          <a:pt x="14075" y="6286"/>
                        </a:lnTo>
                        <a:lnTo>
                          <a:pt x="14075" y="5775"/>
                        </a:lnTo>
                        <a:close/>
                        <a:moveTo>
                          <a:pt x="15644" y="5775"/>
                        </a:moveTo>
                        <a:lnTo>
                          <a:pt x="16932" y="5775"/>
                        </a:lnTo>
                        <a:lnTo>
                          <a:pt x="16932" y="6286"/>
                        </a:lnTo>
                        <a:lnTo>
                          <a:pt x="15644" y="6286"/>
                        </a:lnTo>
                        <a:lnTo>
                          <a:pt x="15644" y="5775"/>
                        </a:lnTo>
                        <a:close/>
                        <a:moveTo>
                          <a:pt x="17213" y="5775"/>
                        </a:moveTo>
                        <a:lnTo>
                          <a:pt x="18501" y="5775"/>
                        </a:lnTo>
                        <a:lnTo>
                          <a:pt x="18501" y="6286"/>
                        </a:lnTo>
                        <a:lnTo>
                          <a:pt x="17213" y="6286"/>
                        </a:lnTo>
                        <a:lnTo>
                          <a:pt x="17213" y="5775"/>
                        </a:lnTo>
                        <a:close/>
                        <a:moveTo>
                          <a:pt x="18782" y="5775"/>
                        </a:moveTo>
                        <a:lnTo>
                          <a:pt x="20264" y="5775"/>
                        </a:lnTo>
                        <a:cubicBezTo>
                          <a:pt x="20246" y="5948"/>
                          <a:pt x="20214" y="6119"/>
                          <a:pt x="20163" y="6286"/>
                        </a:cubicBezTo>
                        <a:lnTo>
                          <a:pt x="18782" y="6286"/>
                        </a:lnTo>
                        <a:lnTo>
                          <a:pt x="18782" y="5775"/>
                        </a:lnTo>
                        <a:close/>
                        <a:moveTo>
                          <a:pt x="1473" y="6381"/>
                        </a:moveTo>
                        <a:lnTo>
                          <a:pt x="2818" y="6381"/>
                        </a:lnTo>
                        <a:lnTo>
                          <a:pt x="2818" y="6892"/>
                        </a:lnTo>
                        <a:lnTo>
                          <a:pt x="1701" y="6892"/>
                        </a:lnTo>
                        <a:cubicBezTo>
                          <a:pt x="1608" y="6725"/>
                          <a:pt x="1532" y="6555"/>
                          <a:pt x="1473" y="6381"/>
                        </a:cubicBezTo>
                        <a:close/>
                        <a:moveTo>
                          <a:pt x="3099" y="6381"/>
                        </a:moveTo>
                        <a:lnTo>
                          <a:pt x="4387" y="6381"/>
                        </a:lnTo>
                        <a:lnTo>
                          <a:pt x="4387" y="6892"/>
                        </a:lnTo>
                        <a:lnTo>
                          <a:pt x="3099" y="6892"/>
                        </a:lnTo>
                        <a:lnTo>
                          <a:pt x="3099" y="6381"/>
                        </a:lnTo>
                        <a:close/>
                        <a:moveTo>
                          <a:pt x="4668" y="6381"/>
                        </a:moveTo>
                        <a:lnTo>
                          <a:pt x="5956" y="6381"/>
                        </a:lnTo>
                        <a:lnTo>
                          <a:pt x="5956" y="6892"/>
                        </a:lnTo>
                        <a:lnTo>
                          <a:pt x="4668" y="6892"/>
                        </a:lnTo>
                        <a:lnTo>
                          <a:pt x="4668" y="6381"/>
                        </a:lnTo>
                        <a:close/>
                        <a:moveTo>
                          <a:pt x="6237" y="6381"/>
                        </a:moveTo>
                        <a:lnTo>
                          <a:pt x="7525" y="6381"/>
                        </a:lnTo>
                        <a:lnTo>
                          <a:pt x="7525" y="6892"/>
                        </a:lnTo>
                        <a:lnTo>
                          <a:pt x="6237" y="6892"/>
                        </a:lnTo>
                        <a:lnTo>
                          <a:pt x="6237" y="6381"/>
                        </a:lnTo>
                        <a:close/>
                        <a:moveTo>
                          <a:pt x="7802" y="6381"/>
                        </a:moveTo>
                        <a:lnTo>
                          <a:pt x="9090" y="6381"/>
                        </a:lnTo>
                        <a:lnTo>
                          <a:pt x="9090" y="6892"/>
                        </a:lnTo>
                        <a:lnTo>
                          <a:pt x="7802" y="6892"/>
                        </a:lnTo>
                        <a:lnTo>
                          <a:pt x="7802" y="6381"/>
                        </a:lnTo>
                        <a:close/>
                        <a:moveTo>
                          <a:pt x="9371" y="6381"/>
                        </a:moveTo>
                        <a:lnTo>
                          <a:pt x="10659" y="6381"/>
                        </a:lnTo>
                        <a:lnTo>
                          <a:pt x="10659" y="6892"/>
                        </a:lnTo>
                        <a:lnTo>
                          <a:pt x="9371" y="6892"/>
                        </a:lnTo>
                        <a:lnTo>
                          <a:pt x="9371" y="6381"/>
                        </a:lnTo>
                        <a:close/>
                        <a:moveTo>
                          <a:pt x="10941" y="6381"/>
                        </a:moveTo>
                        <a:lnTo>
                          <a:pt x="12229" y="6381"/>
                        </a:lnTo>
                        <a:lnTo>
                          <a:pt x="12229" y="6892"/>
                        </a:lnTo>
                        <a:lnTo>
                          <a:pt x="10941" y="6892"/>
                        </a:lnTo>
                        <a:lnTo>
                          <a:pt x="10941" y="6381"/>
                        </a:lnTo>
                        <a:close/>
                        <a:moveTo>
                          <a:pt x="12510" y="6381"/>
                        </a:moveTo>
                        <a:lnTo>
                          <a:pt x="13798" y="6381"/>
                        </a:lnTo>
                        <a:lnTo>
                          <a:pt x="13798" y="6892"/>
                        </a:lnTo>
                        <a:lnTo>
                          <a:pt x="12510" y="6892"/>
                        </a:lnTo>
                        <a:lnTo>
                          <a:pt x="12510" y="6381"/>
                        </a:lnTo>
                        <a:close/>
                        <a:moveTo>
                          <a:pt x="14075" y="6381"/>
                        </a:moveTo>
                        <a:lnTo>
                          <a:pt x="15363" y="6381"/>
                        </a:lnTo>
                        <a:lnTo>
                          <a:pt x="15363" y="6892"/>
                        </a:lnTo>
                        <a:lnTo>
                          <a:pt x="14075" y="6892"/>
                        </a:lnTo>
                        <a:lnTo>
                          <a:pt x="14075" y="6381"/>
                        </a:lnTo>
                        <a:close/>
                        <a:moveTo>
                          <a:pt x="15644" y="6381"/>
                        </a:moveTo>
                        <a:lnTo>
                          <a:pt x="16932" y="6381"/>
                        </a:lnTo>
                        <a:lnTo>
                          <a:pt x="16932" y="6892"/>
                        </a:lnTo>
                        <a:lnTo>
                          <a:pt x="15644" y="6892"/>
                        </a:lnTo>
                        <a:lnTo>
                          <a:pt x="15644" y="6381"/>
                        </a:lnTo>
                        <a:close/>
                        <a:moveTo>
                          <a:pt x="17213" y="6381"/>
                        </a:moveTo>
                        <a:lnTo>
                          <a:pt x="18501" y="6381"/>
                        </a:lnTo>
                        <a:lnTo>
                          <a:pt x="18501" y="6892"/>
                        </a:lnTo>
                        <a:lnTo>
                          <a:pt x="17213" y="6892"/>
                        </a:lnTo>
                        <a:lnTo>
                          <a:pt x="17213" y="6381"/>
                        </a:lnTo>
                        <a:close/>
                        <a:moveTo>
                          <a:pt x="18782" y="6381"/>
                        </a:moveTo>
                        <a:lnTo>
                          <a:pt x="20132" y="6381"/>
                        </a:lnTo>
                        <a:cubicBezTo>
                          <a:pt x="20072" y="6555"/>
                          <a:pt x="19996" y="6725"/>
                          <a:pt x="19903" y="6892"/>
                        </a:cubicBezTo>
                        <a:lnTo>
                          <a:pt x="18782" y="6892"/>
                        </a:lnTo>
                        <a:lnTo>
                          <a:pt x="18782" y="6381"/>
                        </a:lnTo>
                        <a:close/>
                        <a:moveTo>
                          <a:pt x="1754" y="6987"/>
                        </a:moveTo>
                        <a:lnTo>
                          <a:pt x="2818" y="6987"/>
                        </a:lnTo>
                        <a:lnTo>
                          <a:pt x="2818" y="7498"/>
                        </a:lnTo>
                        <a:lnTo>
                          <a:pt x="2123" y="7498"/>
                        </a:lnTo>
                        <a:cubicBezTo>
                          <a:pt x="1983" y="7332"/>
                          <a:pt x="1859" y="7161"/>
                          <a:pt x="1754" y="6987"/>
                        </a:cubicBezTo>
                        <a:close/>
                        <a:moveTo>
                          <a:pt x="3099" y="6987"/>
                        </a:moveTo>
                        <a:lnTo>
                          <a:pt x="4387" y="6987"/>
                        </a:lnTo>
                        <a:lnTo>
                          <a:pt x="4387" y="7498"/>
                        </a:lnTo>
                        <a:lnTo>
                          <a:pt x="3099" y="7498"/>
                        </a:lnTo>
                        <a:lnTo>
                          <a:pt x="3099" y="6987"/>
                        </a:lnTo>
                        <a:close/>
                        <a:moveTo>
                          <a:pt x="4668" y="6987"/>
                        </a:moveTo>
                        <a:lnTo>
                          <a:pt x="5956" y="6987"/>
                        </a:lnTo>
                        <a:lnTo>
                          <a:pt x="5956" y="7498"/>
                        </a:lnTo>
                        <a:lnTo>
                          <a:pt x="4668" y="7498"/>
                        </a:lnTo>
                        <a:lnTo>
                          <a:pt x="4668" y="6987"/>
                        </a:lnTo>
                        <a:close/>
                        <a:moveTo>
                          <a:pt x="6237" y="6987"/>
                        </a:moveTo>
                        <a:lnTo>
                          <a:pt x="7525" y="6987"/>
                        </a:lnTo>
                        <a:lnTo>
                          <a:pt x="7525" y="7498"/>
                        </a:lnTo>
                        <a:lnTo>
                          <a:pt x="6237" y="7498"/>
                        </a:lnTo>
                        <a:lnTo>
                          <a:pt x="6237" y="6987"/>
                        </a:lnTo>
                        <a:close/>
                        <a:moveTo>
                          <a:pt x="7802" y="6987"/>
                        </a:moveTo>
                        <a:lnTo>
                          <a:pt x="9090" y="6987"/>
                        </a:lnTo>
                        <a:lnTo>
                          <a:pt x="9090" y="7498"/>
                        </a:lnTo>
                        <a:lnTo>
                          <a:pt x="7802" y="7498"/>
                        </a:lnTo>
                        <a:lnTo>
                          <a:pt x="7802" y="6987"/>
                        </a:lnTo>
                        <a:close/>
                        <a:moveTo>
                          <a:pt x="9371" y="6987"/>
                        </a:moveTo>
                        <a:lnTo>
                          <a:pt x="10659" y="6987"/>
                        </a:lnTo>
                        <a:lnTo>
                          <a:pt x="10659" y="7498"/>
                        </a:lnTo>
                        <a:lnTo>
                          <a:pt x="9371" y="7498"/>
                        </a:lnTo>
                        <a:lnTo>
                          <a:pt x="9371" y="6987"/>
                        </a:lnTo>
                        <a:close/>
                        <a:moveTo>
                          <a:pt x="10941" y="6987"/>
                        </a:moveTo>
                        <a:lnTo>
                          <a:pt x="12229" y="6987"/>
                        </a:lnTo>
                        <a:lnTo>
                          <a:pt x="12229" y="7498"/>
                        </a:lnTo>
                        <a:lnTo>
                          <a:pt x="10941" y="7498"/>
                        </a:lnTo>
                        <a:lnTo>
                          <a:pt x="10941" y="6987"/>
                        </a:lnTo>
                        <a:close/>
                        <a:moveTo>
                          <a:pt x="12510" y="6987"/>
                        </a:moveTo>
                        <a:lnTo>
                          <a:pt x="13798" y="6987"/>
                        </a:lnTo>
                        <a:lnTo>
                          <a:pt x="13798" y="7498"/>
                        </a:lnTo>
                        <a:lnTo>
                          <a:pt x="12510" y="7498"/>
                        </a:lnTo>
                        <a:lnTo>
                          <a:pt x="12510" y="6987"/>
                        </a:lnTo>
                        <a:close/>
                        <a:moveTo>
                          <a:pt x="14075" y="6987"/>
                        </a:moveTo>
                        <a:lnTo>
                          <a:pt x="15363" y="6987"/>
                        </a:lnTo>
                        <a:lnTo>
                          <a:pt x="15363" y="7498"/>
                        </a:lnTo>
                        <a:lnTo>
                          <a:pt x="14075" y="7498"/>
                        </a:lnTo>
                        <a:lnTo>
                          <a:pt x="14075" y="6987"/>
                        </a:lnTo>
                        <a:close/>
                        <a:moveTo>
                          <a:pt x="15644" y="6987"/>
                        </a:moveTo>
                        <a:lnTo>
                          <a:pt x="16932" y="6987"/>
                        </a:lnTo>
                        <a:lnTo>
                          <a:pt x="16932" y="7498"/>
                        </a:lnTo>
                        <a:lnTo>
                          <a:pt x="15644" y="7498"/>
                        </a:lnTo>
                        <a:lnTo>
                          <a:pt x="15644" y="6987"/>
                        </a:lnTo>
                        <a:close/>
                        <a:moveTo>
                          <a:pt x="17213" y="6987"/>
                        </a:moveTo>
                        <a:lnTo>
                          <a:pt x="18501" y="6987"/>
                        </a:lnTo>
                        <a:lnTo>
                          <a:pt x="18501" y="7498"/>
                        </a:lnTo>
                        <a:lnTo>
                          <a:pt x="17213" y="7498"/>
                        </a:lnTo>
                        <a:lnTo>
                          <a:pt x="17213" y="6987"/>
                        </a:lnTo>
                        <a:close/>
                        <a:moveTo>
                          <a:pt x="18782" y="6987"/>
                        </a:moveTo>
                        <a:lnTo>
                          <a:pt x="19846" y="6987"/>
                        </a:lnTo>
                        <a:cubicBezTo>
                          <a:pt x="19741" y="7161"/>
                          <a:pt x="19617" y="7332"/>
                          <a:pt x="19477" y="7498"/>
                        </a:cubicBezTo>
                        <a:lnTo>
                          <a:pt x="18782" y="7498"/>
                        </a:lnTo>
                        <a:lnTo>
                          <a:pt x="18782" y="6987"/>
                        </a:lnTo>
                        <a:close/>
                        <a:moveTo>
                          <a:pt x="2207" y="7593"/>
                        </a:moveTo>
                        <a:lnTo>
                          <a:pt x="2818" y="7593"/>
                        </a:lnTo>
                        <a:lnTo>
                          <a:pt x="2818" y="8104"/>
                        </a:lnTo>
                        <a:lnTo>
                          <a:pt x="2730" y="8104"/>
                        </a:lnTo>
                        <a:cubicBezTo>
                          <a:pt x="2536" y="7940"/>
                          <a:pt x="2364" y="7769"/>
                          <a:pt x="2207" y="7593"/>
                        </a:cubicBezTo>
                        <a:close/>
                        <a:moveTo>
                          <a:pt x="3099" y="7593"/>
                        </a:moveTo>
                        <a:lnTo>
                          <a:pt x="4387" y="7593"/>
                        </a:lnTo>
                        <a:lnTo>
                          <a:pt x="4387" y="8104"/>
                        </a:lnTo>
                        <a:lnTo>
                          <a:pt x="3099" y="8104"/>
                        </a:lnTo>
                        <a:lnTo>
                          <a:pt x="3099" y="7593"/>
                        </a:lnTo>
                        <a:close/>
                        <a:moveTo>
                          <a:pt x="4668" y="7593"/>
                        </a:moveTo>
                        <a:lnTo>
                          <a:pt x="5956" y="7593"/>
                        </a:lnTo>
                        <a:lnTo>
                          <a:pt x="5956" y="8104"/>
                        </a:lnTo>
                        <a:lnTo>
                          <a:pt x="4668" y="8104"/>
                        </a:lnTo>
                        <a:lnTo>
                          <a:pt x="4668" y="7593"/>
                        </a:lnTo>
                        <a:close/>
                        <a:moveTo>
                          <a:pt x="6237" y="7593"/>
                        </a:moveTo>
                        <a:lnTo>
                          <a:pt x="7525" y="7593"/>
                        </a:lnTo>
                        <a:lnTo>
                          <a:pt x="7525" y="8104"/>
                        </a:lnTo>
                        <a:lnTo>
                          <a:pt x="6237" y="8104"/>
                        </a:lnTo>
                        <a:lnTo>
                          <a:pt x="6237" y="7593"/>
                        </a:lnTo>
                        <a:close/>
                        <a:moveTo>
                          <a:pt x="7802" y="7593"/>
                        </a:moveTo>
                        <a:lnTo>
                          <a:pt x="9090" y="7593"/>
                        </a:lnTo>
                        <a:lnTo>
                          <a:pt x="9090" y="8104"/>
                        </a:lnTo>
                        <a:lnTo>
                          <a:pt x="7802" y="8104"/>
                        </a:lnTo>
                        <a:lnTo>
                          <a:pt x="7802" y="7593"/>
                        </a:lnTo>
                        <a:close/>
                        <a:moveTo>
                          <a:pt x="9371" y="7593"/>
                        </a:moveTo>
                        <a:lnTo>
                          <a:pt x="10659" y="7593"/>
                        </a:lnTo>
                        <a:lnTo>
                          <a:pt x="10659" y="8104"/>
                        </a:lnTo>
                        <a:lnTo>
                          <a:pt x="9371" y="8104"/>
                        </a:lnTo>
                        <a:lnTo>
                          <a:pt x="9371" y="7593"/>
                        </a:lnTo>
                        <a:close/>
                        <a:moveTo>
                          <a:pt x="10941" y="7593"/>
                        </a:moveTo>
                        <a:lnTo>
                          <a:pt x="12229" y="7593"/>
                        </a:lnTo>
                        <a:lnTo>
                          <a:pt x="12229" y="8104"/>
                        </a:lnTo>
                        <a:lnTo>
                          <a:pt x="10941" y="8104"/>
                        </a:lnTo>
                        <a:lnTo>
                          <a:pt x="10941" y="7593"/>
                        </a:lnTo>
                        <a:close/>
                        <a:moveTo>
                          <a:pt x="12510" y="7593"/>
                        </a:moveTo>
                        <a:lnTo>
                          <a:pt x="13798" y="7593"/>
                        </a:lnTo>
                        <a:lnTo>
                          <a:pt x="13798" y="8104"/>
                        </a:lnTo>
                        <a:lnTo>
                          <a:pt x="12510" y="8104"/>
                        </a:lnTo>
                        <a:lnTo>
                          <a:pt x="12510" y="7593"/>
                        </a:lnTo>
                        <a:close/>
                        <a:moveTo>
                          <a:pt x="14075" y="7593"/>
                        </a:moveTo>
                        <a:lnTo>
                          <a:pt x="15363" y="7593"/>
                        </a:lnTo>
                        <a:lnTo>
                          <a:pt x="15363" y="8104"/>
                        </a:lnTo>
                        <a:lnTo>
                          <a:pt x="14075" y="8104"/>
                        </a:lnTo>
                        <a:lnTo>
                          <a:pt x="14075" y="7593"/>
                        </a:lnTo>
                        <a:close/>
                        <a:moveTo>
                          <a:pt x="15644" y="7593"/>
                        </a:moveTo>
                        <a:lnTo>
                          <a:pt x="16932" y="7593"/>
                        </a:lnTo>
                        <a:lnTo>
                          <a:pt x="16932" y="8104"/>
                        </a:lnTo>
                        <a:lnTo>
                          <a:pt x="15644" y="8104"/>
                        </a:lnTo>
                        <a:lnTo>
                          <a:pt x="15644" y="7593"/>
                        </a:lnTo>
                        <a:close/>
                        <a:moveTo>
                          <a:pt x="17213" y="7593"/>
                        </a:moveTo>
                        <a:lnTo>
                          <a:pt x="18501" y="7593"/>
                        </a:lnTo>
                        <a:lnTo>
                          <a:pt x="18501" y="8104"/>
                        </a:lnTo>
                        <a:lnTo>
                          <a:pt x="17213" y="8104"/>
                        </a:lnTo>
                        <a:lnTo>
                          <a:pt x="17213" y="7593"/>
                        </a:lnTo>
                        <a:close/>
                        <a:moveTo>
                          <a:pt x="18782" y="7593"/>
                        </a:moveTo>
                        <a:lnTo>
                          <a:pt x="19398" y="7593"/>
                        </a:lnTo>
                        <a:cubicBezTo>
                          <a:pt x="19241" y="7769"/>
                          <a:pt x="19064" y="7940"/>
                          <a:pt x="18870" y="8104"/>
                        </a:cubicBezTo>
                        <a:lnTo>
                          <a:pt x="18782" y="8104"/>
                        </a:lnTo>
                        <a:lnTo>
                          <a:pt x="18782" y="7593"/>
                        </a:lnTo>
                        <a:close/>
                        <a:moveTo>
                          <a:pt x="3099" y="8199"/>
                        </a:moveTo>
                        <a:lnTo>
                          <a:pt x="4387" y="8199"/>
                        </a:lnTo>
                        <a:lnTo>
                          <a:pt x="4387" y="8710"/>
                        </a:lnTo>
                        <a:lnTo>
                          <a:pt x="3574" y="8710"/>
                        </a:lnTo>
                        <a:cubicBezTo>
                          <a:pt x="3407" y="8607"/>
                          <a:pt x="3249" y="8500"/>
                          <a:pt x="3099" y="8391"/>
                        </a:cubicBezTo>
                        <a:lnTo>
                          <a:pt x="3099" y="8199"/>
                        </a:lnTo>
                        <a:close/>
                        <a:moveTo>
                          <a:pt x="4668" y="8199"/>
                        </a:moveTo>
                        <a:lnTo>
                          <a:pt x="5956" y="8199"/>
                        </a:lnTo>
                        <a:lnTo>
                          <a:pt x="5956" y="8710"/>
                        </a:lnTo>
                        <a:lnTo>
                          <a:pt x="4668" y="8710"/>
                        </a:lnTo>
                        <a:lnTo>
                          <a:pt x="4668" y="8199"/>
                        </a:lnTo>
                        <a:close/>
                        <a:moveTo>
                          <a:pt x="6237" y="8199"/>
                        </a:moveTo>
                        <a:lnTo>
                          <a:pt x="7525" y="8199"/>
                        </a:lnTo>
                        <a:lnTo>
                          <a:pt x="7525" y="8710"/>
                        </a:lnTo>
                        <a:lnTo>
                          <a:pt x="6237" y="8710"/>
                        </a:lnTo>
                        <a:lnTo>
                          <a:pt x="6237" y="8199"/>
                        </a:lnTo>
                        <a:close/>
                        <a:moveTo>
                          <a:pt x="7802" y="8199"/>
                        </a:moveTo>
                        <a:lnTo>
                          <a:pt x="9090" y="8199"/>
                        </a:lnTo>
                        <a:lnTo>
                          <a:pt x="9090" y="8710"/>
                        </a:lnTo>
                        <a:lnTo>
                          <a:pt x="7802" y="8710"/>
                        </a:lnTo>
                        <a:lnTo>
                          <a:pt x="7802" y="8199"/>
                        </a:lnTo>
                        <a:close/>
                        <a:moveTo>
                          <a:pt x="9371" y="8199"/>
                        </a:moveTo>
                        <a:lnTo>
                          <a:pt x="10659" y="8199"/>
                        </a:lnTo>
                        <a:lnTo>
                          <a:pt x="10659" y="8710"/>
                        </a:lnTo>
                        <a:lnTo>
                          <a:pt x="9371" y="8710"/>
                        </a:lnTo>
                        <a:lnTo>
                          <a:pt x="9371" y="8199"/>
                        </a:lnTo>
                        <a:close/>
                        <a:moveTo>
                          <a:pt x="10941" y="8199"/>
                        </a:moveTo>
                        <a:lnTo>
                          <a:pt x="12229" y="8199"/>
                        </a:lnTo>
                        <a:lnTo>
                          <a:pt x="12229" y="8710"/>
                        </a:lnTo>
                        <a:lnTo>
                          <a:pt x="10941" y="8710"/>
                        </a:lnTo>
                        <a:lnTo>
                          <a:pt x="10941" y="8199"/>
                        </a:lnTo>
                        <a:close/>
                        <a:moveTo>
                          <a:pt x="12510" y="8199"/>
                        </a:moveTo>
                        <a:lnTo>
                          <a:pt x="13798" y="8199"/>
                        </a:lnTo>
                        <a:lnTo>
                          <a:pt x="13798" y="8710"/>
                        </a:lnTo>
                        <a:lnTo>
                          <a:pt x="12510" y="8710"/>
                        </a:lnTo>
                        <a:lnTo>
                          <a:pt x="12510" y="8199"/>
                        </a:lnTo>
                        <a:close/>
                        <a:moveTo>
                          <a:pt x="14075" y="8199"/>
                        </a:moveTo>
                        <a:lnTo>
                          <a:pt x="15363" y="8199"/>
                        </a:lnTo>
                        <a:lnTo>
                          <a:pt x="15363" y="8710"/>
                        </a:lnTo>
                        <a:lnTo>
                          <a:pt x="14075" y="8710"/>
                        </a:lnTo>
                        <a:lnTo>
                          <a:pt x="14075" y="8199"/>
                        </a:lnTo>
                        <a:close/>
                        <a:moveTo>
                          <a:pt x="15644" y="8199"/>
                        </a:moveTo>
                        <a:lnTo>
                          <a:pt x="16932" y="8199"/>
                        </a:lnTo>
                        <a:lnTo>
                          <a:pt x="16932" y="8710"/>
                        </a:lnTo>
                        <a:lnTo>
                          <a:pt x="15644" y="8710"/>
                        </a:lnTo>
                        <a:lnTo>
                          <a:pt x="15644" y="8199"/>
                        </a:lnTo>
                        <a:close/>
                        <a:moveTo>
                          <a:pt x="17213" y="8199"/>
                        </a:moveTo>
                        <a:lnTo>
                          <a:pt x="18501" y="8199"/>
                        </a:lnTo>
                        <a:lnTo>
                          <a:pt x="18501" y="8393"/>
                        </a:lnTo>
                        <a:cubicBezTo>
                          <a:pt x="18351" y="8502"/>
                          <a:pt x="18192" y="8608"/>
                          <a:pt x="18026" y="8710"/>
                        </a:cubicBezTo>
                        <a:lnTo>
                          <a:pt x="17213" y="8710"/>
                        </a:lnTo>
                        <a:lnTo>
                          <a:pt x="17213" y="8199"/>
                        </a:lnTo>
                        <a:close/>
                        <a:moveTo>
                          <a:pt x="3736" y="8804"/>
                        </a:moveTo>
                        <a:lnTo>
                          <a:pt x="4387" y="8804"/>
                        </a:lnTo>
                        <a:lnTo>
                          <a:pt x="4387" y="9154"/>
                        </a:lnTo>
                        <a:cubicBezTo>
                          <a:pt x="4338" y="9130"/>
                          <a:pt x="4289" y="9107"/>
                          <a:pt x="4242" y="9083"/>
                        </a:cubicBezTo>
                        <a:cubicBezTo>
                          <a:pt x="4239" y="9081"/>
                          <a:pt x="4238" y="9080"/>
                          <a:pt x="4237" y="9079"/>
                        </a:cubicBezTo>
                        <a:cubicBezTo>
                          <a:pt x="4062" y="8992"/>
                          <a:pt x="3898" y="8899"/>
                          <a:pt x="3736" y="8804"/>
                        </a:cubicBezTo>
                        <a:close/>
                        <a:moveTo>
                          <a:pt x="4668" y="8804"/>
                        </a:moveTo>
                        <a:lnTo>
                          <a:pt x="5956" y="8804"/>
                        </a:lnTo>
                        <a:lnTo>
                          <a:pt x="5956" y="9316"/>
                        </a:lnTo>
                        <a:lnTo>
                          <a:pt x="4743" y="9316"/>
                        </a:lnTo>
                        <a:cubicBezTo>
                          <a:pt x="4718" y="9305"/>
                          <a:pt x="4693" y="9293"/>
                          <a:pt x="4668" y="9282"/>
                        </a:cubicBezTo>
                        <a:lnTo>
                          <a:pt x="4668" y="8804"/>
                        </a:lnTo>
                        <a:close/>
                        <a:moveTo>
                          <a:pt x="6237" y="8804"/>
                        </a:moveTo>
                        <a:lnTo>
                          <a:pt x="7525" y="8804"/>
                        </a:lnTo>
                        <a:lnTo>
                          <a:pt x="7525" y="9316"/>
                        </a:lnTo>
                        <a:lnTo>
                          <a:pt x="6237" y="9316"/>
                        </a:lnTo>
                        <a:lnTo>
                          <a:pt x="6237" y="8804"/>
                        </a:lnTo>
                        <a:close/>
                        <a:moveTo>
                          <a:pt x="7802" y="8804"/>
                        </a:moveTo>
                        <a:lnTo>
                          <a:pt x="9090" y="8804"/>
                        </a:lnTo>
                        <a:lnTo>
                          <a:pt x="9090" y="9316"/>
                        </a:lnTo>
                        <a:lnTo>
                          <a:pt x="7802" y="9316"/>
                        </a:lnTo>
                        <a:lnTo>
                          <a:pt x="7802" y="8804"/>
                        </a:lnTo>
                        <a:close/>
                        <a:moveTo>
                          <a:pt x="9371" y="8804"/>
                        </a:moveTo>
                        <a:lnTo>
                          <a:pt x="10659" y="8804"/>
                        </a:lnTo>
                        <a:lnTo>
                          <a:pt x="10659" y="9316"/>
                        </a:lnTo>
                        <a:lnTo>
                          <a:pt x="9371" y="9316"/>
                        </a:lnTo>
                        <a:lnTo>
                          <a:pt x="9371" y="8804"/>
                        </a:lnTo>
                        <a:close/>
                        <a:moveTo>
                          <a:pt x="10941" y="8804"/>
                        </a:moveTo>
                        <a:lnTo>
                          <a:pt x="12229" y="8804"/>
                        </a:lnTo>
                        <a:lnTo>
                          <a:pt x="12229" y="9316"/>
                        </a:lnTo>
                        <a:lnTo>
                          <a:pt x="10941" y="9316"/>
                        </a:lnTo>
                        <a:lnTo>
                          <a:pt x="10941" y="8804"/>
                        </a:lnTo>
                        <a:close/>
                        <a:moveTo>
                          <a:pt x="12510" y="8804"/>
                        </a:moveTo>
                        <a:lnTo>
                          <a:pt x="13798" y="8804"/>
                        </a:lnTo>
                        <a:lnTo>
                          <a:pt x="13798" y="9316"/>
                        </a:lnTo>
                        <a:lnTo>
                          <a:pt x="12510" y="9316"/>
                        </a:lnTo>
                        <a:lnTo>
                          <a:pt x="12510" y="8804"/>
                        </a:lnTo>
                        <a:close/>
                        <a:moveTo>
                          <a:pt x="14075" y="8804"/>
                        </a:moveTo>
                        <a:lnTo>
                          <a:pt x="15363" y="8804"/>
                        </a:lnTo>
                        <a:lnTo>
                          <a:pt x="15363" y="9316"/>
                        </a:lnTo>
                        <a:lnTo>
                          <a:pt x="14075" y="9316"/>
                        </a:lnTo>
                        <a:lnTo>
                          <a:pt x="14075" y="8804"/>
                        </a:lnTo>
                        <a:close/>
                        <a:moveTo>
                          <a:pt x="15644" y="8804"/>
                        </a:moveTo>
                        <a:lnTo>
                          <a:pt x="16932" y="8804"/>
                        </a:lnTo>
                        <a:lnTo>
                          <a:pt x="16932" y="9284"/>
                        </a:lnTo>
                        <a:cubicBezTo>
                          <a:pt x="16907" y="9295"/>
                          <a:pt x="16882" y="9305"/>
                          <a:pt x="16857" y="9316"/>
                        </a:cubicBezTo>
                        <a:lnTo>
                          <a:pt x="15644" y="9316"/>
                        </a:lnTo>
                        <a:lnTo>
                          <a:pt x="15644" y="8804"/>
                        </a:lnTo>
                        <a:close/>
                        <a:moveTo>
                          <a:pt x="17213" y="8804"/>
                        </a:moveTo>
                        <a:lnTo>
                          <a:pt x="17868" y="8804"/>
                        </a:lnTo>
                        <a:cubicBezTo>
                          <a:pt x="17660" y="8926"/>
                          <a:pt x="17443" y="9043"/>
                          <a:pt x="17213" y="9154"/>
                        </a:cubicBezTo>
                        <a:lnTo>
                          <a:pt x="17213" y="8804"/>
                        </a:lnTo>
                        <a:close/>
                        <a:moveTo>
                          <a:pt x="4967" y="9410"/>
                        </a:moveTo>
                        <a:lnTo>
                          <a:pt x="5956" y="9410"/>
                        </a:lnTo>
                        <a:lnTo>
                          <a:pt x="5956" y="9766"/>
                        </a:lnTo>
                        <a:cubicBezTo>
                          <a:pt x="5612" y="9659"/>
                          <a:pt x="5281" y="9539"/>
                          <a:pt x="4967" y="9410"/>
                        </a:cubicBezTo>
                        <a:close/>
                        <a:moveTo>
                          <a:pt x="6237" y="9410"/>
                        </a:moveTo>
                        <a:lnTo>
                          <a:pt x="7525" y="9410"/>
                        </a:lnTo>
                        <a:lnTo>
                          <a:pt x="7525" y="10158"/>
                        </a:lnTo>
                        <a:cubicBezTo>
                          <a:pt x="7079" y="10072"/>
                          <a:pt x="6649" y="9970"/>
                          <a:pt x="6237" y="9851"/>
                        </a:cubicBezTo>
                        <a:lnTo>
                          <a:pt x="6237" y="9410"/>
                        </a:lnTo>
                        <a:close/>
                        <a:moveTo>
                          <a:pt x="7802" y="9410"/>
                        </a:moveTo>
                        <a:lnTo>
                          <a:pt x="9090" y="9410"/>
                        </a:lnTo>
                        <a:lnTo>
                          <a:pt x="9090" y="10382"/>
                        </a:lnTo>
                        <a:cubicBezTo>
                          <a:pt x="8649" y="10340"/>
                          <a:pt x="8220" y="10283"/>
                          <a:pt x="7802" y="10210"/>
                        </a:cubicBezTo>
                        <a:lnTo>
                          <a:pt x="7802" y="9410"/>
                        </a:lnTo>
                        <a:close/>
                        <a:moveTo>
                          <a:pt x="9371" y="9410"/>
                        </a:moveTo>
                        <a:lnTo>
                          <a:pt x="10659" y="9410"/>
                        </a:lnTo>
                        <a:lnTo>
                          <a:pt x="10659" y="10463"/>
                        </a:lnTo>
                        <a:cubicBezTo>
                          <a:pt x="10222" y="10460"/>
                          <a:pt x="9792" y="10441"/>
                          <a:pt x="9371" y="10408"/>
                        </a:cubicBezTo>
                        <a:lnTo>
                          <a:pt x="9371" y="9410"/>
                        </a:lnTo>
                        <a:close/>
                        <a:moveTo>
                          <a:pt x="10941" y="9410"/>
                        </a:moveTo>
                        <a:lnTo>
                          <a:pt x="12229" y="9410"/>
                        </a:lnTo>
                        <a:lnTo>
                          <a:pt x="12229" y="10408"/>
                        </a:lnTo>
                        <a:cubicBezTo>
                          <a:pt x="11808" y="10441"/>
                          <a:pt x="11378" y="10460"/>
                          <a:pt x="10941" y="10463"/>
                        </a:cubicBezTo>
                        <a:lnTo>
                          <a:pt x="10941" y="9410"/>
                        </a:lnTo>
                        <a:close/>
                        <a:moveTo>
                          <a:pt x="12510" y="9410"/>
                        </a:moveTo>
                        <a:lnTo>
                          <a:pt x="13798" y="9410"/>
                        </a:lnTo>
                        <a:lnTo>
                          <a:pt x="13798" y="10210"/>
                        </a:lnTo>
                        <a:cubicBezTo>
                          <a:pt x="13380" y="10283"/>
                          <a:pt x="12951" y="10342"/>
                          <a:pt x="12510" y="10384"/>
                        </a:cubicBezTo>
                        <a:lnTo>
                          <a:pt x="12510" y="9410"/>
                        </a:lnTo>
                        <a:close/>
                        <a:moveTo>
                          <a:pt x="14075" y="9410"/>
                        </a:moveTo>
                        <a:lnTo>
                          <a:pt x="15363" y="9410"/>
                        </a:lnTo>
                        <a:lnTo>
                          <a:pt x="15363" y="9851"/>
                        </a:lnTo>
                        <a:cubicBezTo>
                          <a:pt x="14951" y="9970"/>
                          <a:pt x="14521" y="10072"/>
                          <a:pt x="14075" y="10158"/>
                        </a:cubicBezTo>
                        <a:lnTo>
                          <a:pt x="14075" y="9410"/>
                        </a:lnTo>
                        <a:close/>
                        <a:moveTo>
                          <a:pt x="15644" y="9410"/>
                        </a:moveTo>
                        <a:lnTo>
                          <a:pt x="16633" y="9410"/>
                        </a:lnTo>
                        <a:cubicBezTo>
                          <a:pt x="16318" y="9539"/>
                          <a:pt x="15988" y="9659"/>
                          <a:pt x="15644" y="9766"/>
                        </a:cubicBezTo>
                        <a:lnTo>
                          <a:pt x="15644" y="9410"/>
                        </a:lnTo>
                        <a:close/>
                        <a:moveTo>
                          <a:pt x="7881" y="10851"/>
                        </a:moveTo>
                        <a:cubicBezTo>
                          <a:pt x="7988" y="10840"/>
                          <a:pt x="8107" y="10841"/>
                          <a:pt x="8229" y="10858"/>
                        </a:cubicBezTo>
                        <a:cubicBezTo>
                          <a:pt x="9055" y="10975"/>
                          <a:pt x="9918" y="11035"/>
                          <a:pt x="10800" y="11035"/>
                        </a:cubicBezTo>
                        <a:cubicBezTo>
                          <a:pt x="11684" y="11035"/>
                          <a:pt x="12548" y="10976"/>
                          <a:pt x="13376" y="10858"/>
                        </a:cubicBezTo>
                        <a:cubicBezTo>
                          <a:pt x="13861" y="10789"/>
                          <a:pt x="14311" y="10987"/>
                          <a:pt x="14066" y="11162"/>
                        </a:cubicBezTo>
                        <a:cubicBezTo>
                          <a:pt x="13945" y="11248"/>
                          <a:pt x="13827" y="11336"/>
                          <a:pt x="13705" y="11425"/>
                        </a:cubicBezTo>
                        <a:cubicBezTo>
                          <a:pt x="12639" y="12215"/>
                          <a:pt x="11845" y="12936"/>
                          <a:pt x="11327" y="13585"/>
                        </a:cubicBezTo>
                        <a:cubicBezTo>
                          <a:pt x="11169" y="13784"/>
                          <a:pt x="10435" y="13784"/>
                          <a:pt x="10277" y="13585"/>
                        </a:cubicBezTo>
                        <a:cubicBezTo>
                          <a:pt x="9760" y="12936"/>
                          <a:pt x="8970" y="12215"/>
                          <a:pt x="7903" y="11425"/>
                        </a:cubicBezTo>
                        <a:cubicBezTo>
                          <a:pt x="7782" y="11336"/>
                          <a:pt x="7659" y="11248"/>
                          <a:pt x="7538" y="11162"/>
                        </a:cubicBezTo>
                        <a:cubicBezTo>
                          <a:pt x="7354" y="11031"/>
                          <a:pt x="7562" y="10886"/>
                          <a:pt x="7881" y="10851"/>
                        </a:cubicBezTo>
                        <a:close/>
                      </a:path>
                    </a:pathLst>
                  </a:custGeom>
                  <a:solidFill>
                    <a:srgbClr val="531B93"/>
                  </a:solidFill>
                  <a:ln w="6350" cap="flat">
                    <a:solidFill>
                      <a:srgbClr val="A7A7A7"/>
                    </a:solidFill>
                    <a:prstDash val="solid"/>
                    <a:round/>
                  </a:ln>
                  <a:effectLst/>
                </p:spPr>
                <p:txBody>
                  <a:bodyPr wrap="square" lIns="45718" tIns="45718" rIns="45718" bIns="45718" numCol="1" anchor="ctr">
                    <a:noAutofit/>
                  </a:bodyPr>
                  <a:lstStyle/>
                  <a:p>
                    <a:pPr>
                      <a:defRPr>
                        <a:solidFill>
                          <a:srgbClr val="FFFFFF"/>
                        </a:solidFill>
                      </a:defRPr>
                    </a:pPr>
                    <a:endParaRPr/>
                  </a:p>
                </p:txBody>
              </p:sp>
            </p:grpSp>
            <p:sp>
              <p:nvSpPr>
                <p:cNvPr id="20" name="Tennis Ball">
                  <a:extLst>
                    <a:ext uri="{FF2B5EF4-FFF2-40B4-BE49-F238E27FC236}">
                      <a16:creationId xmlns:a16="http://schemas.microsoft.com/office/drawing/2014/main" id="{24D9CAE1-00DC-4B03-8018-CE074AABCFC0}"/>
                    </a:ext>
                  </a:extLst>
                </p:cNvPr>
                <p:cNvSpPr/>
                <p:nvPr/>
              </p:nvSpPr>
              <p:spPr>
                <a:xfrm>
                  <a:off x="117818" y="1082412"/>
                  <a:ext cx="354563" cy="3545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10" y="0"/>
                        <a:pt x="5466" y="1065"/>
                        <a:pt x="3547" y="2808"/>
                      </a:cubicBezTo>
                      <a:cubicBezTo>
                        <a:pt x="3399" y="2943"/>
                        <a:pt x="3399" y="3181"/>
                        <a:pt x="3547" y="3316"/>
                      </a:cubicBezTo>
                      <a:cubicBezTo>
                        <a:pt x="5466" y="5059"/>
                        <a:pt x="8010" y="6124"/>
                        <a:pt x="10800" y="6124"/>
                      </a:cubicBezTo>
                      <a:cubicBezTo>
                        <a:pt x="13590" y="6124"/>
                        <a:pt x="16134" y="5059"/>
                        <a:pt x="18053" y="3316"/>
                      </a:cubicBezTo>
                      <a:cubicBezTo>
                        <a:pt x="18201" y="3181"/>
                        <a:pt x="18201" y="2943"/>
                        <a:pt x="18053" y="2808"/>
                      </a:cubicBezTo>
                      <a:cubicBezTo>
                        <a:pt x="16134" y="1065"/>
                        <a:pt x="13590" y="0"/>
                        <a:pt x="10800" y="0"/>
                      </a:cubicBezTo>
                      <a:close/>
                      <a:moveTo>
                        <a:pt x="2165" y="4514"/>
                      </a:moveTo>
                      <a:cubicBezTo>
                        <a:pt x="2069" y="4525"/>
                        <a:pt x="1978" y="4575"/>
                        <a:pt x="1917" y="4663"/>
                      </a:cubicBezTo>
                      <a:cubicBezTo>
                        <a:pt x="708" y="6406"/>
                        <a:pt x="0" y="8522"/>
                        <a:pt x="0" y="10800"/>
                      </a:cubicBezTo>
                      <a:cubicBezTo>
                        <a:pt x="0" y="13078"/>
                        <a:pt x="708" y="15194"/>
                        <a:pt x="1917" y="16937"/>
                      </a:cubicBezTo>
                      <a:cubicBezTo>
                        <a:pt x="2038" y="17113"/>
                        <a:pt x="2282" y="17139"/>
                        <a:pt x="2440" y="16996"/>
                      </a:cubicBezTo>
                      <a:cubicBezTo>
                        <a:pt x="4656" y="14998"/>
                        <a:pt x="7588" y="13778"/>
                        <a:pt x="10800" y="13778"/>
                      </a:cubicBezTo>
                      <a:cubicBezTo>
                        <a:pt x="14012" y="13778"/>
                        <a:pt x="16944" y="14998"/>
                        <a:pt x="19160" y="16996"/>
                      </a:cubicBezTo>
                      <a:cubicBezTo>
                        <a:pt x="19318" y="17139"/>
                        <a:pt x="19562" y="17113"/>
                        <a:pt x="19683" y="16937"/>
                      </a:cubicBezTo>
                      <a:cubicBezTo>
                        <a:pt x="20891" y="15194"/>
                        <a:pt x="21600" y="13078"/>
                        <a:pt x="21600" y="10800"/>
                      </a:cubicBezTo>
                      <a:cubicBezTo>
                        <a:pt x="21600" y="8522"/>
                        <a:pt x="20892" y="6406"/>
                        <a:pt x="19683" y="4663"/>
                      </a:cubicBezTo>
                      <a:cubicBezTo>
                        <a:pt x="19562" y="4487"/>
                        <a:pt x="19318" y="4461"/>
                        <a:pt x="19160" y="4603"/>
                      </a:cubicBezTo>
                      <a:cubicBezTo>
                        <a:pt x="16944" y="6602"/>
                        <a:pt x="14012" y="7822"/>
                        <a:pt x="10800" y="7822"/>
                      </a:cubicBezTo>
                      <a:cubicBezTo>
                        <a:pt x="7588" y="7822"/>
                        <a:pt x="4658" y="6602"/>
                        <a:pt x="2442" y="4603"/>
                      </a:cubicBezTo>
                      <a:cubicBezTo>
                        <a:pt x="2363" y="4532"/>
                        <a:pt x="2261" y="4503"/>
                        <a:pt x="2165" y="4514"/>
                      </a:cubicBezTo>
                      <a:close/>
                      <a:moveTo>
                        <a:pt x="10800" y="15476"/>
                      </a:moveTo>
                      <a:cubicBezTo>
                        <a:pt x="8010" y="15476"/>
                        <a:pt x="5466" y="16541"/>
                        <a:pt x="3547" y="18284"/>
                      </a:cubicBezTo>
                      <a:cubicBezTo>
                        <a:pt x="3399" y="18419"/>
                        <a:pt x="3399" y="18657"/>
                        <a:pt x="3547" y="18792"/>
                      </a:cubicBezTo>
                      <a:cubicBezTo>
                        <a:pt x="5466" y="20535"/>
                        <a:pt x="8010" y="21600"/>
                        <a:pt x="10800" y="21600"/>
                      </a:cubicBezTo>
                      <a:cubicBezTo>
                        <a:pt x="13590" y="21600"/>
                        <a:pt x="16134" y="20535"/>
                        <a:pt x="18053" y="18792"/>
                      </a:cubicBezTo>
                      <a:cubicBezTo>
                        <a:pt x="18201" y="18657"/>
                        <a:pt x="18201" y="18419"/>
                        <a:pt x="18053" y="18284"/>
                      </a:cubicBezTo>
                      <a:cubicBezTo>
                        <a:pt x="16134" y="16541"/>
                        <a:pt x="13590" y="15476"/>
                        <a:pt x="10800" y="15476"/>
                      </a:cubicBezTo>
                      <a:close/>
                    </a:path>
                  </a:pathLst>
                </a:custGeom>
                <a:gradFill flip="none" rotWithShape="1">
                  <a:gsLst>
                    <a:gs pos="0">
                      <a:srgbClr val="316DD7"/>
                    </a:gs>
                    <a:gs pos="100000">
                      <a:schemeClr val="accent5">
                        <a:hueOff val="400173"/>
                        <a:satOff val="47967"/>
                        <a:lumOff val="30281"/>
                      </a:schemeClr>
                    </a:gs>
                  </a:gsLst>
                  <a:lin ang="16200000" scaled="0"/>
                </a:gradFill>
                <a:ln w="9525" cap="flat">
                  <a:solidFill>
                    <a:srgbClr val="000000"/>
                  </a:solidFill>
                  <a:prstDash val="solid"/>
                  <a:round/>
                </a:ln>
                <a:effectLst/>
              </p:spPr>
              <p:txBody>
                <a:bodyPr wrap="square" lIns="45718" tIns="45718" rIns="45718" bIns="45718" numCol="1" anchor="ctr">
                  <a:noAutofit/>
                </a:bodyPr>
                <a:lstStyle/>
                <a:p>
                  <a:pPr>
                    <a:defRPr>
                      <a:solidFill>
                        <a:srgbClr val="FFFFFF"/>
                      </a:solidFill>
                    </a:defRPr>
                  </a:pPr>
                  <a:endParaRPr/>
                </a:p>
              </p:txBody>
            </p:sp>
          </p:grpSp>
        </p:grpSp>
      </p:grpSp>
      <p:pic>
        <p:nvPicPr>
          <p:cNvPr id="2" name="Audio 1">
            <a:hlinkClick r:id="" action="ppaction://media"/>
            <a:extLst>
              <a:ext uri="{FF2B5EF4-FFF2-40B4-BE49-F238E27FC236}">
                <a16:creationId xmlns:a16="http://schemas.microsoft.com/office/drawing/2014/main" id="{E2CB9B8A-1F10-400C-9324-6DE446E2DDA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5" descr="Picture 5"/>
          <p:cNvPicPr>
            <a:picLocks noChangeAspect="1"/>
          </p:cNvPicPr>
          <p:nvPr/>
        </p:nvPicPr>
        <p:blipFill>
          <a:blip r:embed="rId5"/>
          <a:stretch>
            <a:fillRect/>
          </a:stretch>
        </p:blipFill>
        <p:spPr>
          <a:xfrm>
            <a:off x="10395856" y="0"/>
            <a:ext cx="1646185" cy="1268070"/>
          </a:xfrm>
          <a:prstGeom prst="rect">
            <a:avLst/>
          </a:prstGeom>
          <a:ln w="12700">
            <a:miter lim="400000"/>
          </a:ln>
        </p:spPr>
      </p:pic>
      <p:sp>
        <p:nvSpPr>
          <p:cNvPr id="106" name="Straight Connector 4"/>
          <p:cNvSpPr/>
          <p:nvPr/>
        </p:nvSpPr>
        <p:spPr>
          <a:xfrm flipV="1">
            <a:off x="270639" y="6264164"/>
            <a:ext cx="11498320" cy="42044"/>
          </a:xfrm>
          <a:prstGeom prst="line">
            <a:avLst/>
          </a:prstGeom>
          <a:ln w="38100">
            <a:solidFill>
              <a:srgbClr val="C00000"/>
            </a:solidFill>
            <a:miter/>
          </a:ln>
        </p:spPr>
        <p:txBody>
          <a:bodyPr lIns="45718" tIns="45718" rIns="45718" bIns="45718"/>
          <a:lstStyle/>
          <a:p>
            <a:endParaRPr/>
          </a:p>
        </p:txBody>
      </p:sp>
      <p:sp>
        <p:nvSpPr>
          <p:cNvPr id="107" name="Rectangle 6"/>
          <p:cNvSpPr txBox="1"/>
          <p:nvPr/>
        </p:nvSpPr>
        <p:spPr>
          <a:xfrm>
            <a:off x="8395203" y="6198069"/>
            <a:ext cx="3328037" cy="59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rtl="1">
              <a:lnSpc>
                <a:spcPct val="105999"/>
              </a:lnSpc>
              <a:spcBef>
                <a:spcPts val="800"/>
              </a:spcBef>
              <a:defRPr sz="1400" b="1">
                <a:latin typeface="Sakkal Majalla"/>
                <a:ea typeface="Sakkal Majalla"/>
                <a:cs typeface="Sakkal Majalla"/>
                <a:sym typeface="Sakkal Majalla"/>
              </a:defRPr>
            </a:pPr>
            <a:r>
              <a:t>وزارة التربية والتعليم </a:t>
            </a:r>
            <a:r>
              <a:rPr>
                <a:latin typeface="+mn-lt"/>
                <a:ea typeface="+mn-ea"/>
                <a:cs typeface="+mn-cs"/>
                <a:sym typeface="Calibri"/>
              </a:rPr>
              <a:t>–</a:t>
            </a:r>
            <a:r>
              <a:t>الفصل الدراسي الثاني </a:t>
            </a:r>
            <a:r>
              <a:rPr>
                <a:latin typeface="+mn-lt"/>
                <a:ea typeface="+mn-ea"/>
                <a:cs typeface="+mn-cs"/>
                <a:sym typeface="Calibri"/>
              </a:rPr>
              <a:t>2020-2021</a:t>
            </a:r>
            <a:r>
              <a:t>م</a:t>
            </a:r>
          </a:p>
        </p:txBody>
      </p:sp>
      <p:sp>
        <p:nvSpPr>
          <p:cNvPr id="108" name="Rectangle 7"/>
          <p:cNvSpPr txBox="1"/>
          <p:nvPr/>
        </p:nvSpPr>
        <p:spPr>
          <a:xfrm>
            <a:off x="589380" y="935601"/>
            <a:ext cx="3826238" cy="559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49808">
              <a:defRPr sz="3600" b="1">
                <a:solidFill>
                  <a:srgbClr val="C00000"/>
                </a:solidFill>
                <a:effectLst>
                  <a:outerShdw blurRad="25400" dist="31242" dir="2700000" rotWithShape="0">
                    <a:srgbClr val="000000">
                      <a:alpha val="43137"/>
                    </a:srgbClr>
                  </a:outerShdw>
                </a:effectLst>
                <a:latin typeface="Century Gothic"/>
                <a:ea typeface="Century Gothic"/>
                <a:cs typeface="Century Gothic"/>
                <a:sym typeface="Century Gothic"/>
              </a:defRPr>
            </a:lvl1pPr>
          </a:lstStyle>
          <a:p>
            <a:r>
              <a:t>OBJECTIVES</a:t>
            </a:r>
          </a:p>
        </p:txBody>
      </p:sp>
      <p:sp>
        <p:nvSpPr>
          <p:cNvPr id="109" name="Rectangle 11"/>
          <p:cNvSpPr txBox="1"/>
          <p:nvPr/>
        </p:nvSpPr>
        <p:spPr>
          <a:xfrm>
            <a:off x="1038032" y="2137258"/>
            <a:ext cx="8806253"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3200" b="1" u="sng">
                <a:solidFill>
                  <a:srgbClr val="C00000"/>
                </a:solidFill>
                <a:latin typeface="Century Gothic"/>
                <a:ea typeface="Century Gothic"/>
                <a:cs typeface="Century Gothic"/>
                <a:sym typeface="Century Gothic"/>
              </a:defRPr>
            </a:lvl1pPr>
          </a:lstStyle>
          <a:p>
            <a:r>
              <a:rPr dirty="0"/>
              <a:t>By the end of the lesson, you will be able</a:t>
            </a:r>
            <a:r>
              <a:rPr lang="en-US" dirty="0"/>
              <a:t> to</a:t>
            </a:r>
            <a:r>
              <a:rPr dirty="0"/>
              <a:t> </a:t>
            </a:r>
          </a:p>
        </p:txBody>
      </p:sp>
      <p:sp>
        <p:nvSpPr>
          <p:cNvPr id="11" name="TextBox 10">
            <a:extLst>
              <a:ext uri="{FF2B5EF4-FFF2-40B4-BE49-F238E27FC236}">
                <a16:creationId xmlns:a16="http://schemas.microsoft.com/office/drawing/2014/main" id="{AB709AAA-6B59-4C5A-A44E-A32ED1F4D15C}"/>
              </a:ext>
            </a:extLst>
          </p:cNvPr>
          <p:cNvSpPr txBox="1"/>
          <p:nvPr/>
        </p:nvSpPr>
        <p:spPr>
          <a:xfrm>
            <a:off x="728065" y="3364548"/>
            <a:ext cx="9826281" cy="2062103"/>
          </a:xfrm>
          <a:prstGeom prst="rect">
            <a:avLst/>
          </a:prstGeom>
          <a:solidFill>
            <a:srgbClr val="99FF66"/>
          </a:solidFill>
          <a:scene3d>
            <a:camera prst="orthographicFront"/>
            <a:lightRig rig="threePt" dir="t"/>
          </a:scene3d>
          <a:sp3d>
            <a:bevelT w="114300" prst="hardEdge"/>
          </a:sp3d>
        </p:spPr>
        <p:txBody>
          <a:bodyPr wrap="square" rtlCol="0">
            <a:spAutoFit/>
          </a:bodyPr>
          <a:lstStyle/>
          <a:p>
            <a:pPr marL="571500" indent="-571500">
              <a:buFont typeface="Wingdings" panose="05000000000000000000" pitchFamily="2" charset="2"/>
              <a:buChar char="q"/>
              <a:defRPr sz="3000">
                <a:latin typeface="Century Gothic"/>
                <a:ea typeface="Century Gothic"/>
                <a:cs typeface="Century Gothic"/>
                <a:sym typeface="Century Gothic"/>
              </a:defRPr>
            </a:pPr>
            <a:r>
              <a:rPr lang="en-US" sz="3200" b="1" dirty="0"/>
              <a:t>recall some words.</a:t>
            </a:r>
          </a:p>
          <a:p>
            <a:pPr>
              <a:defRPr sz="3000">
                <a:latin typeface="Century Gothic"/>
                <a:ea typeface="Century Gothic"/>
                <a:cs typeface="Century Gothic"/>
                <a:sym typeface="Century Gothic"/>
              </a:defRPr>
            </a:pPr>
            <a:endParaRPr lang="en-US" sz="3200" b="1" dirty="0"/>
          </a:p>
          <a:p>
            <a:pPr marL="571500" indent="-571500">
              <a:buFont typeface="Wingdings" panose="05000000000000000000" pitchFamily="2" charset="2"/>
              <a:buChar char="q"/>
              <a:defRPr sz="3000">
                <a:latin typeface="Century Gothic"/>
                <a:ea typeface="Century Gothic"/>
                <a:cs typeface="Century Gothic"/>
                <a:sym typeface="Century Gothic"/>
              </a:defRPr>
            </a:pPr>
            <a:r>
              <a:rPr lang="en-US" sz="3200" b="1" dirty="0"/>
              <a:t>answer questions correctly.</a:t>
            </a:r>
          </a:p>
          <a:p>
            <a:pPr>
              <a:defRPr sz="3000">
                <a:latin typeface="Century Gothic"/>
                <a:ea typeface="Century Gothic"/>
                <a:cs typeface="Century Gothic"/>
                <a:sym typeface="Century Gothic"/>
              </a:defRPr>
            </a:pPr>
            <a:endParaRPr lang="en-US" sz="3200" b="1" dirty="0"/>
          </a:p>
        </p:txBody>
      </p:sp>
      <p:pic>
        <p:nvPicPr>
          <p:cNvPr id="2" name="Audio 1">
            <a:hlinkClick r:id="" action="ppaction://media"/>
            <a:extLst>
              <a:ext uri="{FF2B5EF4-FFF2-40B4-BE49-F238E27FC236}">
                <a16:creationId xmlns:a16="http://schemas.microsoft.com/office/drawing/2014/main" id="{09265276-F8D4-44EE-9A14-FFFC5C1F48D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fill="hold" grpId="1" nodeType="clickEffect">
                                  <p:stCondLst>
                                    <p:cond delay="0"/>
                                  </p:stCondLst>
                                  <p:iterate>
                                    <p:tmAbs val="0"/>
                                  </p:iterate>
                                  <p:childTnLst>
                                    <p:set>
                                      <p:cBhvr>
                                        <p:cTn id="10" fill="hold"/>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2" nodeType="clickEffect">
                                  <p:stCondLst>
                                    <p:cond delay="0"/>
                                  </p:stCondLst>
                                  <p:iterate>
                                    <p:tmAbs val="0"/>
                                  </p:iterate>
                                  <p:childTnLst>
                                    <p:set>
                                      <p:cBhvr>
                                        <p:cTn id="15" fill="hold"/>
                                        <p:tgtEl>
                                          <p:spTgt spid="109"/>
                                        </p:tgtEl>
                                        <p:attrNameLst>
                                          <p:attrName>style.visibility</p:attrName>
                                        </p:attrNameLst>
                                      </p:cBhvr>
                                      <p:to>
                                        <p:strVal val="visible"/>
                                      </p:to>
                                    </p:set>
                                    <p:animEffect transition="in" filter="fade">
                                      <p:cBhvr>
                                        <p:cTn id="16" dur="500"/>
                                        <p:tgtEl>
                                          <p:spTgt spid="10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108" grpId="1" animBg="1" advAuto="0"/>
      <p:bldP spid="109" grpId="2" animBg="1" advAuto="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5" descr="Picture 5"/>
          <p:cNvPicPr>
            <a:picLocks noChangeAspect="1"/>
          </p:cNvPicPr>
          <p:nvPr/>
        </p:nvPicPr>
        <p:blipFill>
          <a:blip r:embed="rId5"/>
          <a:stretch>
            <a:fillRect/>
          </a:stretch>
        </p:blipFill>
        <p:spPr>
          <a:xfrm>
            <a:off x="10395856" y="0"/>
            <a:ext cx="1646185" cy="1268070"/>
          </a:xfrm>
          <a:prstGeom prst="rect">
            <a:avLst/>
          </a:prstGeom>
          <a:ln w="12700">
            <a:miter lim="400000"/>
          </a:ln>
        </p:spPr>
      </p:pic>
      <p:sp>
        <p:nvSpPr>
          <p:cNvPr id="116" name="Straight Connector 4"/>
          <p:cNvSpPr/>
          <p:nvPr/>
        </p:nvSpPr>
        <p:spPr>
          <a:xfrm flipV="1">
            <a:off x="270639" y="6264164"/>
            <a:ext cx="11498320" cy="42044"/>
          </a:xfrm>
          <a:prstGeom prst="line">
            <a:avLst/>
          </a:prstGeom>
          <a:ln w="38100">
            <a:solidFill>
              <a:srgbClr val="C00000"/>
            </a:solidFill>
            <a:miter/>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117" name="Rectangle 6"/>
          <p:cNvSpPr txBox="1"/>
          <p:nvPr/>
        </p:nvSpPr>
        <p:spPr>
          <a:xfrm>
            <a:off x="8395203" y="6198069"/>
            <a:ext cx="3328035" cy="5972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marL="0" marR="0" lvl="0" indent="0" algn="r" defTabSz="914400" rtl="1" eaLnBrk="1" fontAlgn="auto" latinLnBrk="0" hangingPunct="0">
              <a:lnSpc>
                <a:spcPct val="105999"/>
              </a:lnSpc>
              <a:spcBef>
                <a:spcPts val="800"/>
              </a:spcBef>
              <a:spcAft>
                <a:spcPts val="0"/>
              </a:spcAft>
              <a:buClrTx/>
              <a:buSzTx/>
              <a:buFontTx/>
              <a:buNone/>
              <a:tabLst/>
              <a:defRPr sz="1400" b="1">
                <a:latin typeface="Sakkal Majalla"/>
                <a:ea typeface="Sakkal Majalla"/>
                <a:cs typeface="Sakkal Majalla"/>
                <a:sym typeface="Sakkal Majalla"/>
              </a:defRPr>
            </a:pPr>
            <a:r>
              <a:rPr kumimoji="0" sz="1400" b="1" i="0" u="none" strike="noStrike" kern="0" cap="none" spc="0" normalizeH="0" baseline="0" noProof="0">
                <a:ln>
                  <a:noFill/>
                </a:ln>
                <a:solidFill>
                  <a:srgbClr val="000000"/>
                </a:solidFill>
                <a:effectLst/>
                <a:uLnTx/>
                <a:uFillTx/>
                <a:latin typeface="Sakkal Majalla"/>
                <a:cs typeface="Sakkal Majalla"/>
                <a:sym typeface="Sakkal Majalla"/>
              </a:rPr>
              <a:t>وزارة التربية والتعليم </a:t>
            </a:r>
            <a:r>
              <a:rPr kumimoji="0" sz="1400" b="1" i="0" u="none" strike="noStrike" kern="0" cap="none" spc="0" normalizeH="0" baseline="0" noProof="0">
                <a:ln>
                  <a:noFill/>
                </a:ln>
                <a:solidFill>
                  <a:srgbClr val="000000"/>
                </a:solidFill>
                <a:effectLst/>
                <a:uLnTx/>
                <a:uFillTx/>
                <a:latin typeface="Calibri"/>
                <a:ea typeface="+mn-ea"/>
                <a:cs typeface="Calibri"/>
                <a:sym typeface="Calibri"/>
              </a:rPr>
              <a:t>–</a:t>
            </a:r>
            <a:r>
              <a:rPr kumimoji="0" sz="1400" b="1" i="0" u="none" strike="noStrike" kern="0" cap="none" spc="0" normalizeH="0" baseline="0" noProof="0">
                <a:ln>
                  <a:noFill/>
                </a:ln>
                <a:solidFill>
                  <a:srgbClr val="000000"/>
                </a:solidFill>
                <a:effectLst/>
                <a:uLnTx/>
                <a:uFillTx/>
                <a:latin typeface="Sakkal Majalla"/>
                <a:cs typeface="Sakkal Majalla"/>
                <a:sym typeface="Sakkal Majalla"/>
              </a:rPr>
              <a:t>الفصل الدراسي الثاني </a:t>
            </a:r>
            <a:r>
              <a:rPr kumimoji="0" sz="1400" b="1" i="0" u="none" strike="noStrike" kern="0" cap="none" spc="0" normalizeH="0" baseline="0" noProof="0">
                <a:ln>
                  <a:noFill/>
                </a:ln>
                <a:solidFill>
                  <a:srgbClr val="000000"/>
                </a:solidFill>
                <a:effectLst/>
                <a:uLnTx/>
                <a:uFillTx/>
                <a:latin typeface="Calibri"/>
                <a:ea typeface="+mn-ea"/>
                <a:cs typeface="Calibri"/>
                <a:sym typeface="Calibri"/>
              </a:rPr>
              <a:t>2020-2021</a:t>
            </a:r>
            <a:r>
              <a:rPr kumimoji="0" sz="1400" b="1" i="0" u="none" strike="noStrike" kern="0" cap="none" spc="0" normalizeH="0" baseline="0" noProof="0">
                <a:ln>
                  <a:noFill/>
                </a:ln>
                <a:solidFill>
                  <a:srgbClr val="000000"/>
                </a:solidFill>
                <a:effectLst/>
                <a:uLnTx/>
                <a:uFillTx/>
                <a:latin typeface="Sakkal Majalla"/>
                <a:cs typeface="Sakkal Majalla"/>
                <a:sym typeface="Sakkal Majalla"/>
              </a:rPr>
              <a:t>م</a:t>
            </a:r>
          </a:p>
        </p:txBody>
      </p:sp>
      <p:grpSp>
        <p:nvGrpSpPr>
          <p:cNvPr id="120" name="Rectangle: Rounded Corners 28"/>
          <p:cNvGrpSpPr/>
          <p:nvPr/>
        </p:nvGrpSpPr>
        <p:grpSpPr>
          <a:xfrm>
            <a:off x="270638" y="802501"/>
            <a:ext cx="3721577" cy="740233"/>
            <a:chOff x="-1" y="0"/>
            <a:chExt cx="4300997" cy="740231"/>
          </a:xfrm>
          <a:solidFill>
            <a:srgbClr val="99FF66"/>
          </a:solidFill>
        </p:grpSpPr>
        <p:sp>
          <p:nvSpPr>
            <p:cNvPr id="118" name="Rounded Rectangle"/>
            <p:cNvSpPr/>
            <p:nvPr/>
          </p:nvSpPr>
          <p:spPr>
            <a:xfrm>
              <a:off x="-1" y="0"/>
              <a:ext cx="4300997" cy="740231"/>
            </a:xfrm>
            <a:prstGeom prst="roundRect">
              <a:avLst>
                <a:gd name="adj" fmla="val 16667"/>
              </a:avLst>
            </a:prstGeom>
            <a:grpFill/>
            <a:ln w="25400" cap="flat">
              <a:solidFill>
                <a:srgbClr val="000000"/>
              </a:solidFill>
              <a:prstDash val="solid"/>
              <a:miter lim="800000"/>
            </a:ln>
            <a:effectLst/>
          </p:spPr>
          <p:txBody>
            <a:bodyPr wrap="square" lIns="45718" tIns="45718" rIns="45718" bIns="45718" numCol="1" anchor="ctr">
              <a:noAutofit/>
            </a:bodyPr>
            <a:lstStyle/>
            <a:p>
              <a:pPr marL="0" marR="0" lvl="0" indent="0" defTabSz="914400" rtl="0" eaLnBrk="1" fontAlgn="auto" latinLnBrk="0" hangingPunct="0">
                <a:lnSpc>
                  <a:spcPct val="100000"/>
                </a:lnSpc>
                <a:spcBef>
                  <a:spcPts val="0"/>
                </a:spcBef>
                <a:spcAft>
                  <a:spcPts val="0"/>
                </a:spcAft>
                <a:buClrTx/>
                <a:buSzTx/>
                <a:buFontTx/>
                <a:buNone/>
                <a:tabLst/>
                <a:defRPr b="1">
                  <a:solidFill>
                    <a:srgbClr val="548235"/>
                  </a:solidFill>
                  <a:latin typeface="Century Gothic"/>
                  <a:ea typeface="Century Gothic"/>
                  <a:cs typeface="Century Gothic"/>
                  <a:sym typeface="Century Gothic"/>
                </a:defRPr>
              </a:pPr>
              <a:endParaRPr kumimoji="0" sz="2000" b="1" i="0" u="none" strike="noStrike" kern="0" cap="none" spc="0" normalizeH="0" baseline="0" noProof="0">
                <a:ln>
                  <a:noFill/>
                </a:ln>
                <a:solidFill>
                  <a:srgbClr val="548235"/>
                </a:solidFill>
                <a:effectLst/>
                <a:uLnTx/>
                <a:uFillTx/>
                <a:latin typeface="Century Gothic"/>
                <a:sym typeface="Century Gothic"/>
              </a:endParaRPr>
            </a:p>
          </p:txBody>
        </p:sp>
        <p:sp>
          <p:nvSpPr>
            <p:cNvPr id="119" name="Listen, point and repeat"/>
            <p:cNvSpPr txBox="1"/>
            <p:nvPr/>
          </p:nvSpPr>
          <p:spPr>
            <a:xfrm>
              <a:off x="81854" y="108506"/>
              <a:ext cx="4137287" cy="52321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b="1">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outerShdw blurRad="38100" dist="38100" dir="2700000" rotWithShape="0">
                      <a:srgbClr val="000000">
                        <a:alpha val="43137"/>
                      </a:srgbClr>
                    </a:outerShdw>
                  </a:effectLst>
                  <a:uLnTx/>
                  <a:uFillTx/>
                  <a:latin typeface="Century Gothic"/>
                  <a:sym typeface="Century Gothic"/>
                </a:rPr>
                <a:t>Read and match. </a:t>
              </a:r>
              <a:endParaRPr kumimoji="0" sz="2800" b="1" i="0" u="none" strike="noStrike" kern="0" cap="none" spc="0" normalizeH="0" baseline="0" noProof="0" dirty="0">
                <a:ln>
                  <a:noFill/>
                </a:ln>
                <a:solidFill>
                  <a:srgbClr val="000000"/>
                </a:solidFill>
                <a:effectLst>
                  <a:outerShdw blurRad="38100" dist="38100" dir="2700000" rotWithShape="0">
                    <a:srgbClr val="000000">
                      <a:alpha val="43137"/>
                    </a:srgbClr>
                  </a:outerShdw>
                </a:effectLst>
                <a:uLnTx/>
                <a:uFillTx/>
                <a:latin typeface="Century Gothic"/>
                <a:sym typeface="Century Gothic"/>
              </a:endParaRPr>
            </a:p>
          </p:txBody>
        </p:sp>
      </p:grpSp>
      <p:sp>
        <p:nvSpPr>
          <p:cNvPr id="121" name="Cycling"/>
          <p:cNvSpPr/>
          <p:nvPr/>
        </p:nvSpPr>
        <p:spPr>
          <a:xfrm>
            <a:off x="1049725" y="1865257"/>
            <a:ext cx="919364" cy="928072"/>
          </a:xfrm>
          <a:custGeom>
            <a:avLst/>
            <a:gdLst/>
            <a:ahLst/>
            <a:cxnLst>
              <a:cxn ang="0">
                <a:pos x="wd2" y="hd2"/>
              </a:cxn>
              <a:cxn ang="5400000">
                <a:pos x="wd2" y="hd2"/>
              </a:cxn>
              <a:cxn ang="10800000">
                <a:pos x="wd2" y="hd2"/>
              </a:cxn>
              <a:cxn ang="16200000">
                <a:pos x="wd2" y="hd2"/>
              </a:cxn>
            </a:cxnLst>
            <a:rect l="0" t="0" r="r" b="b"/>
            <a:pathLst>
              <a:path w="21600" h="21600" extrusionOk="0">
                <a:moveTo>
                  <a:pt x="16058" y="0"/>
                </a:moveTo>
                <a:cubicBezTo>
                  <a:pt x="15522" y="0"/>
                  <a:pt x="14986" y="228"/>
                  <a:pt x="14577" y="687"/>
                </a:cubicBezTo>
                <a:cubicBezTo>
                  <a:pt x="13759" y="1604"/>
                  <a:pt x="13759" y="3090"/>
                  <a:pt x="14577" y="4007"/>
                </a:cubicBezTo>
                <a:cubicBezTo>
                  <a:pt x="15395" y="4924"/>
                  <a:pt x="16722" y="4924"/>
                  <a:pt x="17540" y="4007"/>
                </a:cubicBezTo>
                <a:cubicBezTo>
                  <a:pt x="18358" y="3090"/>
                  <a:pt x="18358" y="1604"/>
                  <a:pt x="17540" y="687"/>
                </a:cubicBezTo>
                <a:cubicBezTo>
                  <a:pt x="17131" y="228"/>
                  <a:pt x="16594" y="0"/>
                  <a:pt x="16058" y="0"/>
                </a:cubicBezTo>
                <a:close/>
                <a:moveTo>
                  <a:pt x="12138" y="2917"/>
                </a:moveTo>
                <a:cubicBezTo>
                  <a:pt x="11771" y="2888"/>
                  <a:pt x="11391" y="3000"/>
                  <a:pt x="11073" y="3267"/>
                </a:cubicBezTo>
                <a:lnTo>
                  <a:pt x="6456" y="7143"/>
                </a:lnTo>
                <a:cubicBezTo>
                  <a:pt x="5753" y="7734"/>
                  <a:pt x="5611" y="8852"/>
                  <a:pt x="6137" y="9640"/>
                </a:cubicBezTo>
                <a:cubicBezTo>
                  <a:pt x="6183" y="9708"/>
                  <a:pt x="6232" y="9771"/>
                  <a:pt x="6284" y="9830"/>
                </a:cubicBezTo>
                <a:cubicBezTo>
                  <a:pt x="6364" y="9939"/>
                  <a:pt x="6457" y="10038"/>
                  <a:pt x="6569" y="10117"/>
                </a:cubicBezTo>
                <a:lnTo>
                  <a:pt x="9983" y="12501"/>
                </a:lnTo>
                <a:lnTo>
                  <a:pt x="9575" y="17898"/>
                </a:lnTo>
                <a:cubicBezTo>
                  <a:pt x="9520" y="18618"/>
                  <a:pt x="9998" y="19250"/>
                  <a:pt x="10640" y="19311"/>
                </a:cubicBezTo>
                <a:cubicBezTo>
                  <a:pt x="10673" y="19314"/>
                  <a:pt x="10706" y="19317"/>
                  <a:pt x="10739" y="19317"/>
                </a:cubicBezTo>
                <a:cubicBezTo>
                  <a:pt x="11339" y="19317"/>
                  <a:pt x="11849" y="18801"/>
                  <a:pt x="11900" y="18119"/>
                </a:cubicBezTo>
                <a:lnTo>
                  <a:pt x="12369" y="11924"/>
                </a:lnTo>
                <a:cubicBezTo>
                  <a:pt x="12406" y="11434"/>
                  <a:pt x="12197" y="10963"/>
                  <a:pt x="11824" y="10704"/>
                </a:cubicBezTo>
                <a:lnTo>
                  <a:pt x="9477" y="9065"/>
                </a:lnTo>
                <a:lnTo>
                  <a:pt x="12970" y="6133"/>
                </a:lnTo>
                <a:lnTo>
                  <a:pt x="14799" y="9271"/>
                </a:lnTo>
                <a:lnTo>
                  <a:pt x="18649" y="9271"/>
                </a:lnTo>
                <a:cubicBezTo>
                  <a:pt x="19059" y="9271"/>
                  <a:pt x="19391" y="8899"/>
                  <a:pt x="19391" y="8439"/>
                </a:cubicBezTo>
                <a:cubicBezTo>
                  <a:pt x="19391" y="7979"/>
                  <a:pt x="19059" y="7607"/>
                  <a:pt x="18649" y="7607"/>
                </a:cubicBezTo>
                <a:lnTo>
                  <a:pt x="15603" y="7607"/>
                </a:lnTo>
                <a:lnTo>
                  <a:pt x="13473" y="3950"/>
                </a:lnTo>
                <a:cubicBezTo>
                  <a:pt x="13427" y="3838"/>
                  <a:pt x="13369" y="3729"/>
                  <a:pt x="13301" y="3626"/>
                </a:cubicBezTo>
                <a:cubicBezTo>
                  <a:pt x="13260" y="3565"/>
                  <a:pt x="13216" y="3508"/>
                  <a:pt x="13169" y="3454"/>
                </a:cubicBezTo>
                <a:cubicBezTo>
                  <a:pt x="13159" y="3442"/>
                  <a:pt x="13148" y="3432"/>
                  <a:pt x="13137" y="3420"/>
                </a:cubicBezTo>
                <a:cubicBezTo>
                  <a:pt x="12861" y="3118"/>
                  <a:pt x="12506" y="2946"/>
                  <a:pt x="12138" y="2917"/>
                </a:cubicBezTo>
                <a:close/>
                <a:moveTo>
                  <a:pt x="4190" y="12207"/>
                </a:moveTo>
                <a:cubicBezTo>
                  <a:pt x="1880" y="12207"/>
                  <a:pt x="0" y="14315"/>
                  <a:pt x="0" y="16905"/>
                </a:cubicBezTo>
                <a:cubicBezTo>
                  <a:pt x="0" y="19494"/>
                  <a:pt x="1880" y="21600"/>
                  <a:pt x="4190" y="21600"/>
                </a:cubicBezTo>
                <a:cubicBezTo>
                  <a:pt x="6500" y="21600"/>
                  <a:pt x="8378" y="19494"/>
                  <a:pt x="8378" y="16905"/>
                </a:cubicBezTo>
                <a:cubicBezTo>
                  <a:pt x="8378" y="14315"/>
                  <a:pt x="6500" y="12207"/>
                  <a:pt x="4190" y="12207"/>
                </a:cubicBezTo>
                <a:close/>
                <a:moveTo>
                  <a:pt x="17410" y="12207"/>
                </a:moveTo>
                <a:cubicBezTo>
                  <a:pt x="15100" y="12207"/>
                  <a:pt x="13222" y="14315"/>
                  <a:pt x="13222" y="16905"/>
                </a:cubicBezTo>
                <a:cubicBezTo>
                  <a:pt x="13222" y="19494"/>
                  <a:pt x="15100" y="21600"/>
                  <a:pt x="17410" y="21600"/>
                </a:cubicBezTo>
                <a:cubicBezTo>
                  <a:pt x="19720" y="21600"/>
                  <a:pt x="21600" y="19494"/>
                  <a:pt x="21600" y="16905"/>
                </a:cubicBezTo>
                <a:cubicBezTo>
                  <a:pt x="21600" y="14315"/>
                  <a:pt x="19720" y="12207"/>
                  <a:pt x="17410" y="12207"/>
                </a:cubicBezTo>
                <a:close/>
                <a:moveTo>
                  <a:pt x="4190" y="13872"/>
                </a:moveTo>
                <a:cubicBezTo>
                  <a:pt x="5681" y="13872"/>
                  <a:pt x="6893" y="15233"/>
                  <a:pt x="6893" y="16905"/>
                </a:cubicBezTo>
                <a:cubicBezTo>
                  <a:pt x="6893" y="18576"/>
                  <a:pt x="5681" y="19935"/>
                  <a:pt x="4190" y="19935"/>
                </a:cubicBezTo>
                <a:cubicBezTo>
                  <a:pt x="2699" y="19935"/>
                  <a:pt x="1485" y="18576"/>
                  <a:pt x="1485" y="16905"/>
                </a:cubicBezTo>
                <a:cubicBezTo>
                  <a:pt x="1485" y="15233"/>
                  <a:pt x="2699" y="13872"/>
                  <a:pt x="4190" y="13872"/>
                </a:cubicBezTo>
                <a:close/>
                <a:moveTo>
                  <a:pt x="17410" y="13872"/>
                </a:moveTo>
                <a:cubicBezTo>
                  <a:pt x="18901" y="13872"/>
                  <a:pt x="20115" y="15233"/>
                  <a:pt x="20115" y="16905"/>
                </a:cubicBezTo>
                <a:cubicBezTo>
                  <a:pt x="20115" y="18576"/>
                  <a:pt x="18901" y="19935"/>
                  <a:pt x="17410" y="19935"/>
                </a:cubicBezTo>
                <a:cubicBezTo>
                  <a:pt x="15919" y="19935"/>
                  <a:pt x="14707" y="18576"/>
                  <a:pt x="14707" y="16905"/>
                </a:cubicBezTo>
                <a:cubicBezTo>
                  <a:pt x="14707" y="15233"/>
                  <a:pt x="15919" y="13872"/>
                  <a:pt x="17410" y="13872"/>
                </a:cubicBezTo>
                <a:close/>
              </a:path>
            </a:pathLst>
          </a:custGeom>
          <a:solidFill>
            <a:srgbClr val="535353"/>
          </a:solidFill>
          <a:ln w="12700">
            <a:solidFill>
              <a:srgbClr val="42719B"/>
            </a:solidFill>
            <a:miter/>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22" name="Horseback Riding"/>
          <p:cNvSpPr/>
          <p:nvPr/>
        </p:nvSpPr>
        <p:spPr>
          <a:xfrm>
            <a:off x="5196836" y="1769038"/>
            <a:ext cx="1112285" cy="1242203"/>
          </a:xfrm>
          <a:custGeom>
            <a:avLst/>
            <a:gdLst/>
            <a:ahLst/>
            <a:cxnLst>
              <a:cxn ang="0">
                <a:pos x="wd2" y="hd2"/>
              </a:cxn>
              <a:cxn ang="5400000">
                <a:pos x="wd2" y="hd2"/>
              </a:cxn>
              <a:cxn ang="10800000">
                <a:pos x="wd2" y="hd2"/>
              </a:cxn>
              <a:cxn ang="16200000">
                <a:pos x="wd2" y="hd2"/>
              </a:cxn>
            </a:cxnLst>
            <a:rect l="0" t="0" r="r" b="b"/>
            <a:pathLst>
              <a:path w="21600" h="21600" extrusionOk="0">
                <a:moveTo>
                  <a:pt x="8378" y="0"/>
                </a:moveTo>
                <a:cubicBezTo>
                  <a:pt x="8007" y="0"/>
                  <a:pt x="7636" y="144"/>
                  <a:pt x="7352" y="431"/>
                </a:cubicBezTo>
                <a:cubicBezTo>
                  <a:pt x="6786" y="1005"/>
                  <a:pt x="6786" y="1936"/>
                  <a:pt x="7352" y="2510"/>
                </a:cubicBezTo>
                <a:cubicBezTo>
                  <a:pt x="7919" y="3084"/>
                  <a:pt x="8838" y="3084"/>
                  <a:pt x="9404" y="2510"/>
                </a:cubicBezTo>
                <a:cubicBezTo>
                  <a:pt x="9971" y="1936"/>
                  <a:pt x="9971" y="1005"/>
                  <a:pt x="9404" y="431"/>
                </a:cubicBezTo>
                <a:cubicBezTo>
                  <a:pt x="9121" y="144"/>
                  <a:pt x="8750" y="0"/>
                  <a:pt x="8378" y="0"/>
                </a:cubicBezTo>
                <a:close/>
                <a:moveTo>
                  <a:pt x="18066" y="1982"/>
                </a:moveTo>
                <a:cubicBezTo>
                  <a:pt x="18052" y="1980"/>
                  <a:pt x="18032" y="1985"/>
                  <a:pt x="18007" y="2001"/>
                </a:cubicBezTo>
                <a:cubicBezTo>
                  <a:pt x="17942" y="2043"/>
                  <a:pt x="11897" y="8305"/>
                  <a:pt x="11897" y="8305"/>
                </a:cubicBezTo>
                <a:lnTo>
                  <a:pt x="9735" y="8305"/>
                </a:lnTo>
                <a:lnTo>
                  <a:pt x="9735" y="6735"/>
                </a:lnTo>
                <a:lnTo>
                  <a:pt x="11509" y="7279"/>
                </a:lnTo>
                <a:cubicBezTo>
                  <a:pt x="11585" y="7303"/>
                  <a:pt x="11662" y="7313"/>
                  <a:pt x="11738" y="7313"/>
                </a:cubicBezTo>
                <a:cubicBezTo>
                  <a:pt x="12078" y="7313"/>
                  <a:pt x="12392" y="7090"/>
                  <a:pt x="12496" y="6744"/>
                </a:cubicBezTo>
                <a:cubicBezTo>
                  <a:pt x="12622" y="6320"/>
                  <a:pt x="12386" y="5872"/>
                  <a:pt x="11968" y="5744"/>
                </a:cubicBezTo>
                <a:lnTo>
                  <a:pt x="9735" y="5060"/>
                </a:lnTo>
                <a:lnTo>
                  <a:pt x="9735" y="4764"/>
                </a:lnTo>
                <a:cubicBezTo>
                  <a:pt x="9735" y="4005"/>
                  <a:pt x="9128" y="3389"/>
                  <a:pt x="8378" y="3389"/>
                </a:cubicBezTo>
                <a:cubicBezTo>
                  <a:pt x="7629" y="3389"/>
                  <a:pt x="7022" y="4005"/>
                  <a:pt x="7022" y="4764"/>
                </a:cubicBezTo>
                <a:lnTo>
                  <a:pt x="7022" y="8305"/>
                </a:lnTo>
                <a:lnTo>
                  <a:pt x="2400" y="8305"/>
                </a:lnTo>
                <a:cubicBezTo>
                  <a:pt x="270" y="8305"/>
                  <a:pt x="0" y="10436"/>
                  <a:pt x="0" y="10436"/>
                </a:cubicBezTo>
                <a:lnTo>
                  <a:pt x="0" y="14158"/>
                </a:lnTo>
                <a:lnTo>
                  <a:pt x="1549" y="14158"/>
                </a:lnTo>
                <a:lnTo>
                  <a:pt x="1549" y="10436"/>
                </a:lnTo>
                <a:lnTo>
                  <a:pt x="2206" y="9299"/>
                </a:lnTo>
                <a:lnTo>
                  <a:pt x="2400" y="9299"/>
                </a:lnTo>
                <a:lnTo>
                  <a:pt x="2400" y="13515"/>
                </a:lnTo>
                <a:lnTo>
                  <a:pt x="1650" y="14849"/>
                </a:lnTo>
                <a:lnTo>
                  <a:pt x="1650" y="20468"/>
                </a:lnTo>
                <a:cubicBezTo>
                  <a:pt x="1650" y="21037"/>
                  <a:pt x="2106" y="21499"/>
                  <a:pt x="2668" y="21499"/>
                </a:cubicBezTo>
                <a:cubicBezTo>
                  <a:pt x="3230" y="21499"/>
                  <a:pt x="3686" y="21037"/>
                  <a:pt x="3685" y="20468"/>
                </a:cubicBezTo>
                <a:lnTo>
                  <a:pt x="3685" y="15395"/>
                </a:lnTo>
                <a:lnTo>
                  <a:pt x="4455" y="14025"/>
                </a:lnTo>
                <a:lnTo>
                  <a:pt x="4455" y="15718"/>
                </a:lnTo>
                <a:cubicBezTo>
                  <a:pt x="4453" y="15752"/>
                  <a:pt x="4453" y="15786"/>
                  <a:pt x="4455" y="15820"/>
                </a:cubicBezTo>
                <a:lnTo>
                  <a:pt x="4455" y="15925"/>
                </a:lnTo>
                <a:lnTo>
                  <a:pt x="4465" y="15923"/>
                </a:lnTo>
                <a:cubicBezTo>
                  <a:pt x="4477" y="16006"/>
                  <a:pt x="4496" y="16088"/>
                  <a:pt x="4529" y="16169"/>
                </a:cubicBezTo>
                <a:lnTo>
                  <a:pt x="6512" y="20966"/>
                </a:lnTo>
                <a:cubicBezTo>
                  <a:pt x="6675" y="21361"/>
                  <a:pt x="7052" y="21600"/>
                  <a:pt x="7450" y="21600"/>
                </a:cubicBezTo>
                <a:cubicBezTo>
                  <a:pt x="7581" y="21600"/>
                  <a:pt x="7715" y="21574"/>
                  <a:pt x="7843" y="21520"/>
                </a:cubicBezTo>
                <a:cubicBezTo>
                  <a:pt x="8362" y="21300"/>
                  <a:pt x="8606" y="20696"/>
                  <a:pt x="8389" y="20170"/>
                </a:cubicBezTo>
                <a:lnTo>
                  <a:pt x="6441" y="15456"/>
                </a:lnTo>
                <a:lnTo>
                  <a:pt x="7550" y="13980"/>
                </a:lnTo>
                <a:lnTo>
                  <a:pt x="12472" y="13980"/>
                </a:lnTo>
                <a:lnTo>
                  <a:pt x="12472" y="20275"/>
                </a:lnTo>
                <a:cubicBezTo>
                  <a:pt x="12472" y="20844"/>
                  <a:pt x="12928" y="21306"/>
                  <a:pt x="13490" y="21306"/>
                </a:cubicBezTo>
                <a:cubicBezTo>
                  <a:pt x="14052" y="21306"/>
                  <a:pt x="14507" y="20844"/>
                  <a:pt x="14507" y="20275"/>
                </a:cubicBezTo>
                <a:lnTo>
                  <a:pt x="14507" y="14020"/>
                </a:lnTo>
                <a:lnTo>
                  <a:pt x="16652" y="9504"/>
                </a:lnTo>
                <a:cubicBezTo>
                  <a:pt x="16809" y="9522"/>
                  <a:pt x="16997" y="9536"/>
                  <a:pt x="17204" y="9536"/>
                </a:cubicBezTo>
                <a:cubicBezTo>
                  <a:pt x="17755" y="9536"/>
                  <a:pt x="18437" y="9436"/>
                  <a:pt x="19015" y="9042"/>
                </a:cubicBezTo>
                <a:cubicBezTo>
                  <a:pt x="19539" y="8685"/>
                  <a:pt x="19886" y="8150"/>
                  <a:pt x="20054" y="7454"/>
                </a:cubicBezTo>
                <a:lnTo>
                  <a:pt x="20488" y="7513"/>
                </a:lnTo>
                <a:cubicBezTo>
                  <a:pt x="21562" y="7657"/>
                  <a:pt x="21600" y="6511"/>
                  <a:pt x="21600" y="6511"/>
                </a:cubicBezTo>
                <a:cubicBezTo>
                  <a:pt x="21600" y="5867"/>
                  <a:pt x="20798" y="5395"/>
                  <a:pt x="20798" y="5395"/>
                </a:cubicBezTo>
                <a:lnTo>
                  <a:pt x="18087" y="3562"/>
                </a:lnTo>
                <a:lnTo>
                  <a:pt x="18110" y="2050"/>
                </a:lnTo>
                <a:cubicBezTo>
                  <a:pt x="18110" y="2050"/>
                  <a:pt x="18109" y="1987"/>
                  <a:pt x="18066" y="1982"/>
                </a:cubicBezTo>
                <a:close/>
                <a:moveTo>
                  <a:pt x="17774" y="7142"/>
                </a:moveTo>
                <a:lnTo>
                  <a:pt x="19376" y="7361"/>
                </a:lnTo>
                <a:cubicBezTo>
                  <a:pt x="19243" y="7851"/>
                  <a:pt x="18997" y="8224"/>
                  <a:pt x="18638" y="8469"/>
                </a:cubicBezTo>
                <a:cubicBezTo>
                  <a:pt x="18116" y="8826"/>
                  <a:pt x="17448" y="8869"/>
                  <a:pt x="16968" y="8840"/>
                </a:cubicBezTo>
                <a:lnTo>
                  <a:pt x="17774" y="7142"/>
                </a:lnTo>
                <a:close/>
              </a:path>
            </a:pathLst>
          </a:custGeom>
          <a:solidFill>
            <a:srgbClr val="945200"/>
          </a:solidFill>
          <a:ln w="25400">
            <a:solidFill>
              <a:srgbClr val="000000"/>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123" name="he’s got short hair"/>
          <p:cNvSpPr txBox="1"/>
          <p:nvPr/>
        </p:nvSpPr>
        <p:spPr>
          <a:xfrm>
            <a:off x="7279327" y="1434223"/>
            <a:ext cx="1514189" cy="400105"/>
          </a:xfrm>
          <a:prstGeom prst="rect">
            <a:avLst/>
          </a:prstGeom>
          <a:solidFill>
            <a:srgbClr val="99FF66"/>
          </a:solidFill>
          <a:ln w="254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4000" b="1">
                <a:solidFill>
                  <a:srgbClr val="181717"/>
                </a:solidFill>
                <a:latin typeface="Century Gothic"/>
                <a:ea typeface="Century Gothic"/>
                <a:cs typeface="Century Gothic"/>
                <a:sym typeface="Century Gothic"/>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181717"/>
                </a:solidFill>
                <a:effectLst/>
                <a:uLnTx/>
                <a:uFillTx/>
                <a:latin typeface="Century Gothic"/>
                <a:sym typeface="Century Gothic"/>
              </a:rPr>
              <a:t>ride a bike</a:t>
            </a:r>
          </a:p>
        </p:txBody>
      </p:sp>
      <p:pic>
        <p:nvPicPr>
          <p:cNvPr id="124" name="sport-4.png" descr="sport-4.png"/>
          <p:cNvPicPr>
            <a:picLocks noChangeAspect="1"/>
          </p:cNvPicPr>
          <p:nvPr/>
        </p:nvPicPr>
        <p:blipFill>
          <a:blip r:embed="rId6"/>
          <a:stretch>
            <a:fillRect/>
          </a:stretch>
        </p:blipFill>
        <p:spPr>
          <a:xfrm>
            <a:off x="9349930" y="1721096"/>
            <a:ext cx="1045926" cy="991538"/>
          </a:xfrm>
          <a:prstGeom prst="rect">
            <a:avLst/>
          </a:prstGeom>
          <a:ln w="12700">
            <a:miter lim="400000"/>
          </a:ln>
        </p:spPr>
      </p:pic>
      <p:sp>
        <p:nvSpPr>
          <p:cNvPr id="125" name="he’s got short hair"/>
          <p:cNvSpPr txBox="1"/>
          <p:nvPr/>
        </p:nvSpPr>
        <p:spPr>
          <a:xfrm>
            <a:off x="7984669" y="5189827"/>
            <a:ext cx="1824894" cy="400105"/>
          </a:xfrm>
          <a:prstGeom prst="rect">
            <a:avLst/>
          </a:prstGeom>
          <a:solidFill>
            <a:srgbClr val="FFFC79"/>
          </a:solidFill>
          <a:ln w="254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600" b="1">
                <a:solidFill>
                  <a:srgbClr val="191919"/>
                </a:solidFill>
                <a:latin typeface="Century Gothic"/>
                <a:ea typeface="Century Gothic"/>
                <a:cs typeface="Century Gothic"/>
                <a:sym typeface="Century Gothic"/>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a:ln>
                  <a:noFill/>
                </a:ln>
                <a:solidFill>
                  <a:srgbClr val="191919"/>
                </a:solidFill>
                <a:effectLst/>
                <a:uLnTx/>
                <a:uFillTx/>
                <a:latin typeface="Century Gothic"/>
                <a:sym typeface="Century Gothic"/>
              </a:rPr>
              <a:t>ride a horse</a:t>
            </a:r>
          </a:p>
        </p:txBody>
      </p:sp>
      <p:sp>
        <p:nvSpPr>
          <p:cNvPr id="126" name="he’s got short hair"/>
          <p:cNvSpPr txBox="1"/>
          <p:nvPr/>
        </p:nvSpPr>
        <p:spPr>
          <a:xfrm>
            <a:off x="906948" y="3507548"/>
            <a:ext cx="1514189" cy="400105"/>
          </a:xfrm>
          <a:prstGeom prst="rect">
            <a:avLst/>
          </a:prstGeom>
          <a:solidFill>
            <a:srgbClr val="99FF66"/>
          </a:solidFill>
          <a:ln w="254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4000" b="1">
                <a:solidFill>
                  <a:srgbClr val="181717"/>
                </a:solidFill>
                <a:latin typeface="Century Gothic"/>
                <a:ea typeface="Century Gothic"/>
                <a:cs typeface="Century Gothic"/>
                <a:sym typeface="Century Gothic"/>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a:ln>
                  <a:noFill/>
                </a:ln>
                <a:solidFill>
                  <a:srgbClr val="181717"/>
                </a:solidFill>
                <a:effectLst/>
                <a:uLnTx/>
                <a:uFillTx/>
                <a:latin typeface="Century Gothic"/>
                <a:sym typeface="Century Gothic"/>
              </a:rPr>
              <a:t>skate</a:t>
            </a:r>
          </a:p>
        </p:txBody>
      </p:sp>
      <p:grpSp>
        <p:nvGrpSpPr>
          <p:cNvPr id="15" name="Rectangle 10">
            <a:extLst>
              <a:ext uri="{FF2B5EF4-FFF2-40B4-BE49-F238E27FC236}">
                <a16:creationId xmlns:a16="http://schemas.microsoft.com/office/drawing/2014/main" id="{9EEFFE4A-421A-4AB2-8D55-DA8D743453EA}"/>
              </a:ext>
            </a:extLst>
          </p:cNvPr>
          <p:cNvGrpSpPr/>
          <p:nvPr/>
        </p:nvGrpSpPr>
        <p:grpSpPr>
          <a:xfrm>
            <a:off x="108302" y="85544"/>
            <a:ext cx="3721576" cy="505531"/>
            <a:chOff x="-1" y="0"/>
            <a:chExt cx="3753137" cy="559138"/>
          </a:xfrm>
        </p:grpSpPr>
        <p:sp>
          <p:nvSpPr>
            <p:cNvPr id="16" name="Rectangle">
              <a:extLst>
                <a:ext uri="{FF2B5EF4-FFF2-40B4-BE49-F238E27FC236}">
                  <a16:creationId xmlns:a16="http://schemas.microsoft.com/office/drawing/2014/main" id="{6BC7DD24-C43D-4846-8F76-DE2F94D6E8A3}"/>
                </a:ext>
              </a:extLst>
            </p:cNvPr>
            <p:cNvSpPr/>
            <p:nvPr/>
          </p:nvSpPr>
          <p:spPr>
            <a:xfrm>
              <a:off x="-1" y="0"/>
              <a:ext cx="3753137" cy="559138"/>
            </a:xfrm>
            <a:prstGeom prst="rect">
              <a:avLst/>
            </a:prstGeom>
            <a:solidFill>
              <a:srgbClr val="FFFC79"/>
            </a:solidFill>
            <a:ln w="25400" cap="flat">
              <a:solidFill>
                <a:srgbClr val="000000"/>
              </a:solidFill>
              <a:prstDash val="solid"/>
              <a:miter lim="800000"/>
            </a:ln>
            <a:effectLst/>
          </p:spPr>
          <p:txBody>
            <a:bodyPr wrap="square" lIns="45718" tIns="45718" rIns="45718" bIns="45718" numCol="1" anchor="ctr">
              <a:noAutofit/>
            </a:bodyPr>
            <a:lstStyle/>
            <a:p>
              <a:pPr>
                <a:defRPr>
                  <a:solidFill>
                    <a:srgbClr val="FFFFFF"/>
                  </a:solidFill>
                  <a:latin typeface="+mn-lt"/>
                  <a:ea typeface="+mn-ea"/>
                  <a:cs typeface="+mn-cs"/>
                  <a:sym typeface="Calibri"/>
                </a:defRPr>
              </a:pPr>
              <a:endParaRPr/>
            </a:p>
          </p:txBody>
        </p:sp>
        <p:sp>
          <p:nvSpPr>
            <p:cNvPr id="17" name="Grade (2)  unit (6)  lesson (1)">
              <a:extLst>
                <a:ext uri="{FF2B5EF4-FFF2-40B4-BE49-F238E27FC236}">
                  <a16:creationId xmlns:a16="http://schemas.microsoft.com/office/drawing/2014/main" id="{F04C94B9-8BC6-465D-9A3C-E3EF7AF4BE47}"/>
                </a:ext>
              </a:extLst>
            </p:cNvPr>
            <p:cNvSpPr txBox="1"/>
            <p:nvPr/>
          </p:nvSpPr>
          <p:spPr>
            <a:xfrm>
              <a:off x="45718" y="75321"/>
              <a:ext cx="3661697" cy="4084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b="1">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pPr algn="l"/>
              <a:r>
                <a:rPr dirty="0"/>
                <a:t>Grade (2)  unit (9)  lesson (</a:t>
              </a:r>
              <a:r>
                <a:rPr lang="en-US" dirty="0"/>
                <a:t>5</a:t>
              </a:r>
              <a:r>
                <a:rPr dirty="0"/>
                <a:t>)</a:t>
              </a:r>
            </a:p>
          </p:txBody>
        </p:sp>
      </p:grpSp>
      <p:grpSp>
        <p:nvGrpSpPr>
          <p:cNvPr id="18" name="Group">
            <a:extLst>
              <a:ext uri="{FF2B5EF4-FFF2-40B4-BE49-F238E27FC236}">
                <a16:creationId xmlns:a16="http://schemas.microsoft.com/office/drawing/2014/main" id="{CE2A74AF-5676-4995-9977-CD083FFE676C}"/>
              </a:ext>
            </a:extLst>
          </p:cNvPr>
          <p:cNvGrpSpPr/>
          <p:nvPr/>
        </p:nvGrpSpPr>
        <p:grpSpPr>
          <a:xfrm>
            <a:off x="1552834" y="4587618"/>
            <a:ext cx="1016422" cy="1449774"/>
            <a:chOff x="0" y="0"/>
            <a:chExt cx="3474537" cy="3808531"/>
          </a:xfrm>
        </p:grpSpPr>
        <p:sp>
          <p:nvSpPr>
            <p:cNvPr id="19" name="Skateboard">
              <a:extLst>
                <a:ext uri="{FF2B5EF4-FFF2-40B4-BE49-F238E27FC236}">
                  <a16:creationId xmlns:a16="http://schemas.microsoft.com/office/drawing/2014/main" id="{C940F45E-D719-4479-A131-A6AE6C7D8C91}"/>
                </a:ext>
              </a:extLst>
            </p:cNvPr>
            <p:cNvSpPr/>
            <p:nvPr/>
          </p:nvSpPr>
          <p:spPr>
            <a:xfrm>
              <a:off x="0" y="3195007"/>
              <a:ext cx="3474538" cy="613525"/>
            </a:xfrm>
            <a:custGeom>
              <a:avLst/>
              <a:gdLst/>
              <a:ahLst/>
              <a:cxnLst>
                <a:cxn ang="0">
                  <a:pos x="wd2" y="hd2"/>
                </a:cxn>
                <a:cxn ang="5400000">
                  <a:pos x="wd2" y="hd2"/>
                </a:cxn>
                <a:cxn ang="10800000">
                  <a:pos x="wd2" y="hd2"/>
                </a:cxn>
                <a:cxn ang="16200000">
                  <a:pos x="wd2" y="hd2"/>
                </a:cxn>
              </a:cxnLst>
              <a:rect l="0" t="0" r="r" b="b"/>
              <a:pathLst>
                <a:path w="21553" h="21433" extrusionOk="0">
                  <a:moveTo>
                    <a:pt x="216" y="11"/>
                  </a:moveTo>
                  <a:cubicBezTo>
                    <a:pt x="117" y="84"/>
                    <a:pt x="31" y="497"/>
                    <a:pt x="7" y="1083"/>
                  </a:cubicBezTo>
                  <a:cubicBezTo>
                    <a:pt x="-23" y="1805"/>
                    <a:pt x="51" y="2532"/>
                    <a:pt x="177" y="2742"/>
                  </a:cubicBezTo>
                  <a:cubicBezTo>
                    <a:pt x="814" y="3802"/>
                    <a:pt x="2643" y="6708"/>
                    <a:pt x="3843" y="7190"/>
                  </a:cubicBezTo>
                  <a:lnTo>
                    <a:pt x="3843" y="7996"/>
                  </a:lnTo>
                  <a:cubicBezTo>
                    <a:pt x="3843" y="8245"/>
                    <a:pt x="3879" y="8451"/>
                    <a:pt x="3924" y="8451"/>
                  </a:cubicBezTo>
                  <a:lnTo>
                    <a:pt x="4028" y="8451"/>
                  </a:lnTo>
                  <a:cubicBezTo>
                    <a:pt x="4057" y="8451"/>
                    <a:pt x="4085" y="8542"/>
                    <a:pt x="4099" y="8688"/>
                  </a:cubicBezTo>
                  <a:lnTo>
                    <a:pt x="4525" y="13619"/>
                  </a:lnTo>
                  <a:cubicBezTo>
                    <a:pt x="4367" y="14443"/>
                    <a:pt x="4267" y="15621"/>
                    <a:pt x="4267" y="16929"/>
                  </a:cubicBezTo>
                  <a:cubicBezTo>
                    <a:pt x="4267" y="19419"/>
                    <a:pt x="4627" y="21433"/>
                    <a:pt x="5069" y="21433"/>
                  </a:cubicBezTo>
                  <a:cubicBezTo>
                    <a:pt x="5511" y="21433"/>
                    <a:pt x="5869" y="19419"/>
                    <a:pt x="5869" y="16929"/>
                  </a:cubicBezTo>
                  <a:cubicBezTo>
                    <a:pt x="5869" y="15686"/>
                    <a:pt x="5781" y="14558"/>
                    <a:pt x="5636" y="13742"/>
                  </a:cubicBezTo>
                  <a:lnTo>
                    <a:pt x="5943" y="8773"/>
                  </a:lnTo>
                  <a:cubicBezTo>
                    <a:pt x="5952" y="8579"/>
                    <a:pt x="5984" y="8451"/>
                    <a:pt x="6020" y="8451"/>
                  </a:cubicBezTo>
                  <a:lnTo>
                    <a:pt x="6140" y="8451"/>
                  </a:lnTo>
                  <a:cubicBezTo>
                    <a:pt x="6184" y="8451"/>
                    <a:pt x="6219" y="8245"/>
                    <a:pt x="6219" y="7996"/>
                  </a:cubicBezTo>
                  <a:lnTo>
                    <a:pt x="6219" y="7256"/>
                  </a:lnTo>
                  <a:lnTo>
                    <a:pt x="15335" y="7256"/>
                  </a:lnTo>
                  <a:lnTo>
                    <a:pt x="15335" y="7996"/>
                  </a:lnTo>
                  <a:cubicBezTo>
                    <a:pt x="15335" y="8245"/>
                    <a:pt x="15372" y="8451"/>
                    <a:pt x="15416" y="8451"/>
                  </a:cubicBezTo>
                  <a:lnTo>
                    <a:pt x="15536" y="8451"/>
                  </a:lnTo>
                  <a:cubicBezTo>
                    <a:pt x="15571" y="8451"/>
                    <a:pt x="15602" y="8579"/>
                    <a:pt x="15611" y="8773"/>
                  </a:cubicBezTo>
                  <a:lnTo>
                    <a:pt x="15918" y="13742"/>
                  </a:lnTo>
                  <a:cubicBezTo>
                    <a:pt x="15773" y="14558"/>
                    <a:pt x="15685" y="15686"/>
                    <a:pt x="15685" y="16929"/>
                  </a:cubicBezTo>
                  <a:cubicBezTo>
                    <a:pt x="15685" y="19419"/>
                    <a:pt x="16043" y="21433"/>
                    <a:pt x="16485" y="21433"/>
                  </a:cubicBezTo>
                  <a:cubicBezTo>
                    <a:pt x="16927" y="21433"/>
                    <a:pt x="17287" y="19419"/>
                    <a:pt x="17287" y="16929"/>
                  </a:cubicBezTo>
                  <a:cubicBezTo>
                    <a:pt x="17287" y="15621"/>
                    <a:pt x="17187" y="14443"/>
                    <a:pt x="17029" y="13619"/>
                  </a:cubicBezTo>
                  <a:lnTo>
                    <a:pt x="17455" y="8688"/>
                  </a:lnTo>
                  <a:cubicBezTo>
                    <a:pt x="17469" y="8543"/>
                    <a:pt x="17496" y="8451"/>
                    <a:pt x="17526" y="8451"/>
                  </a:cubicBezTo>
                  <a:lnTo>
                    <a:pt x="17630" y="8451"/>
                  </a:lnTo>
                  <a:cubicBezTo>
                    <a:pt x="17675" y="8451"/>
                    <a:pt x="17711" y="8245"/>
                    <a:pt x="17711" y="7996"/>
                  </a:cubicBezTo>
                  <a:lnTo>
                    <a:pt x="17711" y="7190"/>
                  </a:lnTo>
                  <a:cubicBezTo>
                    <a:pt x="18911" y="6708"/>
                    <a:pt x="20740" y="3802"/>
                    <a:pt x="21377" y="2742"/>
                  </a:cubicBezTo>
                  <a:cubicBezTo>
                    <a:pt x="21503" y="2532"/>
                    <a:pt x="21577" y="1804"/>
                    <a:pt x="21547" y="1083"/>
                  </a:cubicBezTo>
                  <a:cubicBezTo>
                    <a:pt x="21514" y="302"/>
                    <a:pt x="21372" y="-167"/>
                    <a:pt x="21235" y="58"/>
                  </a:cubicBezTo>
                  <a:cubicBezTo>
                    <a:pt x="20525" y="1230"/>
                    <a:pt x="18483" y="4430"/>
                    <a:pt x="17398" y="4430"/>
                  </a:cubicBezTo>
                  <a:lnTo>
                    <a:pt x="4156" y="4430"/>
                  </a:lnTo>
                  <a:cubicBezTo>
                    <a:pt x="3071" y="4430"/>
                    <a:pt x="1029" y="1230"/>
                    <a:pt x="319" y="58"/>
                  </a:cubicBezTo>
                  <a:cubicBezTo>
                    <a:pt x="284" y="2"/>
                    <a:pt x="249" y="-13"/>
                    <a:pt x="216" y="11"/>
                  </a:cubicBezTo>
                  <a:close/>
                  <a:moveTo>
                    <a:pt x="4855" y="9722"/>
                  </a:moveTo>
                  <a:cubicBezTo>
                    <a:pt x="4925" y="9742"/>
                    <a:pt x="4996" y="9902"/>
                    <a:pt x="5050" y="10205"/>
                  </a:cubicBezTo>
                  <a:cubicBezTo>
                    <a:pt x="5158" y="10812"/>
                    <a:pt x="5164" y="11771"/>
                    <a:pt x="5070" y="12424"/>
                  </a:cubicBezTo>
                  <a:cubicBezTo>
                    <a:pt x="5060" y="12500"/>
                    <a:pt x="5039" y="12503"/>
                    <a:pt x="5027" y="12434"/>
                  </a:cubicBezTo>
                  <a:lnTo>
                    <a:pt x="4655" y="10328"/>
                  </a:lnTo>
                  <a:cubicBezTo>
                    <a:pt x="4642" y="10259"/>
                    <a:pt x="4643" y="10144"/>
                    <a:pt x="4656" y="10082"/>
                  </a:cubicBezTo>
                  <a:cubicBezTo>
                    <a:pt x="4714" y="9819"/>
                    <a:pt x="4784" y="9701"/>
                    <a:pt x="4855" y="9722"/>
                  </a:cubicBezTo>
                  <a:close/>
                  <a:moveTo>
                    <a:pt x="16697" y="9722"/>
                  </a:moveTo>
                  <a:cubicBezTo>
                    <a:pt x="16768" y="9701"/>
                    <a:pt x="16840" y="9819"/>
                    <a:pt x="16898" y="10082"/>
                  </a:cubicBezTo>
                  <a:cubicBezTo>
                    <a:pt x="16911" y="10144"/>
                    <a:pt x="16912" y="10259"/>
                    <a:pt x="16899" y="10328"/>
                  </a:cubicBezTo>
                  <a:lnTo>
                    <a:pt x="16527" y="12434"/>
                  </a:lnTo>
                  <a:cubicBezTo>
                    <a:pt x="16515" y="12503"/>
                    <a:pt x="16495" y="12500"/>
                    <a:pt x="16484" y="12424"/>
                  </a:cubicBezTo>
                  <a:cubicBezTo>
                    <a:pt x="16390" y="11771"/>
                    <a:pt x="16396" y="10812"/>
                    <a:pt x="16504" y="10205"/>
                  </a:cubicBezTo>
                  <a:cubicBezTo>
                    <a:pt x="16558" y="9902"/>
                    <a:pt x="16627" y="9742"/>
                    <a:pt x="16697" y="9722"/>
                  </a:cubicBezTo>
                  <a:close/>
                  <a:moveTo>
                    <a:pt x="5069" y="14842"/>
                  </a:moveTo>
                  <a:cubicBezTo>
                    <a:pt x="5273" y="14842"/>
                    <a:pt x="5439" y="15776"/>
                    <a:pt x="5439" y="16929"/>
                  </a:cubicBezTo>
                  <a:cubicBezTo>
                    <a:pt x="5439" y="18081"/>
                    <a:pt x="5273" y="19015"/>
                    <a:pt x="5069" y="19015"/>
                  </a:cubicBezTo>
                  <a:cubicBezTo>
                    <a:pt x="4864" y="19015"/>
                    <a:pt x="4698" y="18081"/>
                    <a:pt x="4698" y="16929"/>
                  </a:cubicBezTo>
                  <a:cubicBezTo>
                    <a:pt x="4698" y="15776"/>
                    <a:pt x="4864" y="14842"/>
                    <a:pt x="5069" y="14842"/>
                  </a:cubicBezTo>
                  <a:close/>
                  <a:moveTo>
                    <a:pt x="16485" y="14842"/>
                  </a:moveTo>
                  <a:cubicBezTo>
                    <a:pt x="16690" y="14842"/>
                    <a:pt x="16856" y="15776"/>
                    <a:pt x="16856" y="16929"/>
                  </a:cubicBezTo>
                  <a:cubicBezTo>
                    <a:pt x="16856" y="18081"/>
                    <a:pt x="16690" y="19015"/>
                    <a:pt x="16485" y="19015"/>
                  </a:cubicBezTo>
                  <a:cubicBezTo>
                    <a:pt x="16281" y="19015"/>
                    <a:pt x="16115" y="18081"/>
                    <a:pt x="16115" y="16929"/>
                  </a:cubicBezTo>
                  <a:cubicBezTo>
                    <a:pt x="16115" y="15776"/>
                    <a:pt x="16281" y="14842"/>
                    <a:pt x="16485" y="14842"/>
                  </a:cubicBezTo>
                  <a:close/>
                  <a:moveTo>
                    <a:pt x="5069" y="15402"/>
                  </a:moveTo>
                  <a:lnTo>
                    <a:pt x="4835" y="16160"/>
                  </a:lnTo>
                  <a:lnTo>
                    <a:pt x="4835" y="17687"/>
                  </a:lnTo>
                  <a:lnTo>
                    <a:pt x="5069" y="18446"/>
                  </a:lnTo>
                  <a:lnTo>
                    <a:pt x="5303" y="17687"/>
                  </a:lnTo>
                  <a:lnTo>
                    <a:pt x="5303" y="16160"/>
                  </a:lnTo>
                  <a:lnTo>
                    <a:pt x="5069" y="15402"/>
                  </a:lnTo>
                  <a:close/>
                  <a:moveTo>
                    <a:pt x="16485" y="15402"/>
                  </a:moveTo>
                  <a:lnTo>
                    <a:pt x="16251" y="16160"/>
                  </a:lnTo>
                  <a:lnTo>
                    <a:pt x="16251" y="17687"/>
                  </a:lnTo>
                  <a:lnTo>
                    <a:pt x="16485" y="18446"/>
                  </a:lnTo>
                  <a:lnTo>
                    <a:pt x="16719" y="17687"/>
                  </a:lnTo>
                  <a:lnTo>
                    <a:pt x="16719" y="16160"/>
                  </a:lnTo>
                  <a:lnTo>
                    <a:pt x="16485" y="15402"/>
                  </a:lnTo>
                  <a:close/>
                </a:path>
              </a:pathLst>
            </a:custGeom>
            <a:gradFill flip="none" rotWithShape="1">
              <a:gsLst>
                <a:gs pos="0">
                  <a:srgbClr val="316DD7"/>
                </a:gs>
                <a:gs pos="100000">
                  <a:schemeClr val="accent5">
                    <a:hueOff val="400173"/>
                    <a:satOff val="47967"/>
                    <a:lumOff val="30281"/>
                  </a:schemeClr>
                </a:gs>
              </a:gsLst>
              <a:lin ang="16200000" scaled="0"/>
            </a:gradFill>
            <a:ln w="9525" cap="flat">
              <a:solidFill>
                <a:srgbClr val="3F6EC3"/>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Helvetica"/>
                <a:cs typeface="Helvetica"/>
                <a:sym typeface="Helvetica"/>
              </a:endParaRPr>
            </a:p>
          </p:txBody>
        </p:sp>
        <p:pic>
          <p:nvPicPr>
            <p:cNvPr id="20" name="Picture 11" descr="Picture 11">
              <a:extLst>
                <a:ext uri="{FF2B5EF4-FFF2-40B4-BE49-F238E27FC236}">
                  <a16:creationId xmlns:a16="http://schemas.microsoft.com/office/drawing/2014/main" id="{4FE2BFE5-A5ED-4857-BC68-7C4F1E24000A}"/>
                </a:ext>
              </a:extLst>
            </p:cNvPr>
            <p:cNvPicPr>
              <a:picLocks noChangeAspect="1"/>
            </p:cNvPicPr>
            <p:nvPr/>
          </p:nvPicPr>
          <p:blipFill>
            <a:blip r:embed="rId7"/>
            <a:srcRect l="42100"/>
            <a:stretch>
              <a:fillRect/>
            </a:stretch>
          </p:blipFill>
          <p:spPr>
            <a:xfrm flipH="1">
              <a:off x="999172" y="0"/>
              <a:ext cx="1889308" cy="3575305"/>
            </a:xfrm>
            <a:prstGeom prst="rect">
              <a:avLst/>
            </a:prstGeom>
            <a:ln w="12700" cap="flat">
              <a:noFill/>
              <a:miter lim="400000"/>
            </a:ln>
            <a:effectLst/>
          </p:spPr>
        </p:pic>
      </p:grpSp>
      <p:grpSp>
        <p:nvGrpSpPr>
          <p:cNvPr id="21" name="Group">
            <a:extLst>
              <a:ext uri="{FF2B5EF4-FFF2-40B4-BE49-F238E27FC236}">
                <a16:creationId xmlns:a16="http://schemas.microsoft.com/office/drawing/2014/main" id="{C9D69304-6315-4279-8739-A57AF8391BBB}"/>
              </a:ext>
            </a:extLst>
          </p:cNvPr>
          <p:cNvGrpSpPr/>
          <p:nvPr/>
        </p:nvGrpSpPr>
        <p:grpSpPr>
          <a:xfrm flipH="1">
            <a:off x="10789434" y="4542815"/>
            <a:ext cx="481027" cy="1356688"/>
            <a:chOff x="0" y="0"/>
            <a:chExt cx="1440288" cy="3461485"/>
          </a:xfrm>
        </p:grpSpPr>
        <p:pic>
          <p:nvPicPr>
            <p:cNvPr id="22" name="boy_player.jpg" descr="boy_player.jpg">
              <a:extLst>
                <a:ext uri="{FF2B5EF4-FFF2-40B4-BE49-F238E27FC236}">
                  <a16:creationId xmlns:a16="http://schemas.microsoft.com/office/drawing/2014/main" id="{519195FC-90B3-4F01-9611-40E3E0289C4C}"/>
                </a:ext>
              </a:extLst>
            </p:cNvPr>
            <p:cNvPicPr>
              <a:picLocks noChangeAspect="1"/>
            </p:cNvPicPr>
            <p:nvPr/>
          </p:nvPicPr>
          <p:blipFill>
            <a:blip r:embed="rId8"/>
            <a:srcRect l="223" t="97" r="275" b="113"/>
            <a:stretch>
              <a:fillRect/>
            </a:stretch>
          </p:blipFill>
          <p:spPr>
            <a:xfrm>
              <a:off x="0" y="0"/>
              <a:ext cx="1440289" cy="3301604"/>
            </a:xfrm>
            <a:custGeom>
              <a:avLst/>
              <a:gdLst/>
              <a:ahLst/>
              <a:cxnLst>
                <a:cxn ang="0">
                  <a:pos x="wd2" y="hd2"/>
                </a:cxn>
                <a:cxn ang="5400000">
                  <a:pos x="wd2" y="hd2"/>
                </a:cxn>
                <a:cxn ang="10800000">
                  <a:pos x="wd2" y="hd2"/>
                </a:cxn>
                <a:cxn ang="16200000">
                  <a:pos x="wd2" y="hd2"/>
                </a:cxn>
              </a:cxnLst>
              <a:rect l="0" t="0" r="r" b="b"/>
              <a:pathLst>
                <a:path w="21599" h="21600" extrusionOk="0">
                  <a:moveTo>
                    <a:pt x="10201" y="0"/>
                  </a:moveTo>
                  <a:cubicBezTo>
                    <a:pt x="10086" y="3"/>
                    <a:pt x="9839" y="5"/>
                    <a:pt x="9832" y="8"/>
                  </a:cubicBezTo>
                  <a:cubicBezTo>
                    <a:pt x="9796" y="23"/>
                    <a:pt x="9687" y="41"/>
                    <a:pt x="9588" y="47"/>
                  </a:cubicBezTo>
                  <a:cubicBezTo>
                    <a:pt x="9489" y="52"/>
                    <a:pt x="9296" y="68"/>
                    <a:pt x="9160" y="83"/>
                  </a:cubicBezTo>
                  <a:cubicBezTo>
                    <a:pt x="9023" y="98"/>
                    <a:pt x="8689" y="136"/>
                    <a:pt x="8416" y="166"/>
                  </a:cubicBezTo>
                  <a:cubicBezTo>
                    <a:pt x="7958" y="216"/>
                    <a:pt x="6762" y="412"/>
                    <a:pt x="6315" y="512"/>
                  </a:cubicBezTo>
                  <a:cubicBezTo>
                    <a:pt x="6072" y="565"/>
                    <a:pt x="5559" y="751"/>
                    <a:pt x="4987" y="994"/>
                  </a:cubicBezTo>
                  <a:lnTo>
                    <a:pt x="4553" y="1179"/>
                  </a:lnTo>
                  <a:cubicBezTo>
                    <a:pt x="4549" y="1251"/>
                    <a:pt x="4551" y="1374"/>
                    <a:pt x="4553" y="1496"/>
                  </a:cubicBezTo>
                  <a:lnTo>
                    <a:pt x="4571" y="1781"/>
                  </a:lnTo>
                  <a:cubicBezTo>
                    <a:pt x="4600" y="2339"/>
                    <a:pt x="4628" y="2569"/>
                    <a:pt x="4696" y="2747"/>
                  </a:cubicBezTo>
                  <a:cubicBezTo>
                    <a:pt x="4715" y="2797"/>
                    <a:pt x="4695" y="2828"/>
                    <a:pt x="4636" y="2838"/>
                  </a:cubicBezTo>
                  <a:cubicBezTo>
                    <a:pt x="4428" y="2873"/>
                    <a:pt x="4293" y="3035"/>
                    <a:pt x="4291" y="3248"/>
                  </a:cubicBezTo>
                  <a:cubicBezTo>
                    <a:pt x="4289" y="3501"/>
                    <a:pt x="4409" y="3681"/>
                    <a:pt x="4714" y="3874"/>
                  </a:cubicBezTo>
                  <a:cubicBezTo>
                    <a:pt x="4978" y="4042"/>
                    <a:pt x="5560" y="4232"/>
                    <a:pt x="5749" y="4214"/>
                  </a:cubicBezTo>
                  <a:cubicBezTo>
                    <a:pt x="5818" y="4208"/>
                    <a:pt x="5946" y="4195"/>
                    <a:pt x="6035" y="4186"/>
                  </a:cubicBezTo>
                  <a:cubicBezTo>
                    <a:pt x="6182" y="4170"/>
                    <a:pt x="6249" y="4196"/>
                    <a:pt x="6725" y="4450"/>
                  </a:cubicBezTo>
                  <a:lnTo>
                    <a:pt x="7249" y="4731"/>
                  </a:lnTo>
                  <a:lnTo>
                    <a:pt x="7136" y="4824"/>
                  </a:lnTo>
                  <a:cubicBezTo>
                    <a:pt x="7058" y="4888"/>
                    <a:pt x="6884" y="4950"/>
                    <a:pt x="6588" y="5024"/>
                  </a:cubicBezTo>
                  <a:cubicBezTo>
                    <a:pt x="5781" y="5226"/>
                    <a:pt x="4705" y="5581"/>
                    <a:pt x="4511" y="5710"/>
                  </a:cubicBezTo>
                  <a:cubicBezTo>
                    <a:pt x="4429" y="5764"/>
                    <a:pt x="4176" y="5927"/>
                    <a:pt x="3952" y="6068"/>
                  </a:cubicBezTo>
                  <a:cubicBezTo>
                    <a:pt x="3728" y="6209"/>
                    <a:pt x="3531" y="6345"/>
                    <a:pt x="3511" y="6372"/>
                  </a:cubicBezTo>
                  <a:cubicBezTo>
                    <a:pt x="3462" y="6439"/>
                    <a:pt x="2818" y="6912"/>
                    <a:pt x="2345" y="7226"/>
                  </a:cubicBezTo>
                  <a:cubicBezTo>
                    <a:pt x="2128" y="7370"/>
                    <a:pt x="1906" y="7534"/>
                    <a:pt x="1851" y="7589"/>
                  </a:cubicBezTo>
                  <a:cubicBezTo>
                    <a:pt x="1796" y="7645"/>
                    <a:pt x="1706" y="7734"/>
                    <a:pt x="1655" y="7787"/>
                  </a:cubicBezTo>
                  <a:cubicBezTo>
                    <a:pt x="1603" y="7839"/>
                    <a:pt x="1565" y="7897"/>
                    <a:pt x="1565" y="7917"/>
                  </a:cubicBezTo>
                  <a:cubicBezTo>
                    <a:pt x="1565" y="7937"/>
                    <a:pt x="1522" y="7998"/>
                    <a:pt x="1470" y="8052"/>
                  </a:cubicBezTo>
                  <a:cubicBezTo>
                    <a:pt x="1418" y="8105"/>
                    <a:pt x="1372" y="8160"/>
                    <a:pt x="1369" y="8171"/>
                  </a:cubicBezTo>
                  <a:cubicBezTo>
                    <a:pt x="1366" y="8182"/>
                    <a:pt x="1288" y="8285"/>
                    <a:pt x="1190" y="8402"/>
                  </a:cubicBezTo>
                  <a:cubicBezTo>
                    <a:pt x="1020" y="8606"/>
                    <a:pt x="794" y="8939"/>
                    <a:pt x="708" y="9111"/>
                  </a:cubicBezTo>
                  <a:cubicBezTo>
                    <a:pt x="647" y="9234"/>
                    <a:pt x="668" y="9675"/>
                    <a:pt x="744" y="9835"/>
                  </a:cubicBezTo>
                  <a:cubicBezTo>
                    <a:pt x="781" y="9913"/>
                    <a:pt x="839" y="10040"/>
                    <a:pt x="875" y="10118"/>
                  </a:cubicBezTo>
                  <a:cubicBezTo>
                    <a:pt x="911" y="10197"/>
                    <a:pt x="1024" y="10354"/>
                    <a:pt x="1125" y="10469"/>
                  </a:cubicBezTo>
                  <a:cubicBezTo>
                    <a:pt x="1225" y="10584"/>
                    <a:pt x="1357" y="10754"/>
                    <a:pt x="1416" y="10843"/>
                  </a:cubicBezTo>
                  <a:cubicBezTo>
                    <a:pt x="1476" y="10932"/>
                    <a:pt x="1586" y="11063"/>
                    <a:pt x="1666" y="11134"/>
                  </a:cubicBezTo>
                  <a:cubicBezTo>
                    <a:pt x="1747" y="11204"/>
                    <a:pt x="1812" y="11265"/>
                    <a:pt x="1809" y="11269"/>
                  </a:cubicBezTo>
                  <a:cubicBezTo>
                    <a:pt x="1806" y="11272"/>
                    <a:pt x="1839" y="11312"/>
                    <a:pt x="1881" y="11357"/>
                  </a:cubicBezTo>
                  <a:cubicBezTo>
                    <a:pt x="1985" y="11469"/>
                    <a:pt x="2004" y="11661"/>
                    <a:pt x="1922" y="11793"/>
                  </a:cubicBezTo>
                  <a:cubicBezTo>
                    <a:pt x="1829" y="11945"/>
                    <a:pt x="1966" y="12096"/>
                    <a:pt x="2387" y="12302"/>
                  </a:cubicBezTo>
                  <a:lnTo>
                    <a:pt x="2714" y="12463"/>
                  </a:lnTo>
                  <a:lnTo>
                    <a:pt x="2720" y="12681"/>
                  </a:lnTo>
                  <a:cubicBezTo>
                    <a:pt x="2756" y="13439"/>
                    <a:pt x="2823" y="13844"/>
                    <a:pt x="2934" y="14013"/>
                  </a:cubicBezTo>
                  <a:cubicBezTo>
                    <a:pt x="3045" y="14182"/>
                    <a:pt x="3166" y="14637"/>
                    <a:pt x="3125" y="14725"/>
                  </a:cubicBezTo>
                  <a:cubicBezTo>
                    <a:pt x="3114" y="14747"/>
                    <a:pt x="3102" y="14855"/>
                    <a:pt x="3095" y="14963"/>
                  </a:cubicBezTo>
                  <a:cubicBezTo>
                    <a:pt x="3084" y="15125"/>
                    <a:pt x="3097" y="15168"/>
                    <a:pt x="3190" y="15205"/>
                  </a:cubicBezTo>
                  <a:cubicBezTo>
                    <a:pt x="3338" y="15263"/>
                    <a:pt x="3713" y="15319"/>
                    <a:pt x="3958" y="15319"/>
                  </a:cubicBezTo>
                  <a:cubicBezTo>
                    <a:pt x="4280" y="15320"/>
                    <a:pt x="4302" y="15359"/>
                    <a:pt x="4136" y="15644"/>
                  </a:cubicBezTo>
                  <a:cubicBezTo>
                    <a:pt x="4023" y="15839"/>
                    <a:pt x="3931" y="15934"/>
                    <a:pt x="3738" y="16049"/>
                  </a:cubicBezTo>
                  <a:cubicBezTo>
                    <a:pt x="3366" y="16269"/>
                    <a:pt x="2986" y="16540"/>
                    <a:pt x="2672" y="16791"/>
                  </a:cubicBezTo>
                  <a:cubicBezTo>
                    <a:pt x="2715" y="16823"/>
                    <a:pt x="2690" y="16880"/>
                    <a:pt x="2595" y="16960"/>
                  </a:cubicBezTo>
                  <a:cubicBezTo>
                    <a:pt x="2457" y="17076"/>
                    <a:pt x="2393" y="17109"/>
                    <a:pt x="2333" y="17077"/>
                  </a:cubicBezTo>
                  <a:cubicBezTo>
                    <a:pt x="2232" y="17171"/>
                    <a:pt x="2149" y="17260"/>
                    <a:pt x="2095" y="17331"/>
                  </a:cubicBezTo>
                  <a:cubicBezTo>
                    <a:pt x="2041" y="17403"/>
                    <a:pt x="1962" y="17494"/>
                    <a:pt x="1916" y="17534"/>
                  </a:cubicBezTo>
                  <a:cubicBezTo>
                    <a:pt x="1871" y="17574"/>
                    <a:pt x="1784" y="17686"/>
                    <a:pt x="1726" y="17783"/>
                  </a:cubicBezTo>
                  <a:cubicBezTo>
                    <a:pt x="1668" y="17880"/>
                    <a:pt x="1603" y="17976"/>
                    <a:pt x="1583" y="17999"/>
                  </a:cubicBezTo>
                  <a:cubicBezTo>
                    <a:pt x="1523" y="18065"/>
                    <a:pt x="1515" y="18077"/>
                    <a:pt x="1375" y="18500"/>
                  </a:cubicBezTo>
                  <a:cubicBezTo>
                    <a:pt x="1301" y="18723"/>
                    <a:pt x="1219" y="18930"/>
                    <a:pt x="1190" y="18959"/>
                  </a:cubicBezTo>
                  <a:cubicBezTo>
                    <a:pt x="1162" y="18989"/>
                    <a:pt x="1110" y="19058"/>
                    <a:pt x="1071" y="19113"/>
                  </a:cubicBezTo>
                  <a:cubicBezTo>
                    <a:pt x="1033" y="19167"/>
                    <a:pt x="954" y="19228"/>
                    <a:pt x="899" y="19248"/>
                  </a:cubicBezTo>
                  <a:cubicBezTo>
                    <a:pt x="773" y="19293"/>
                    <a:pt x="449" y="19591"/>
                    <a:pt x="446" y="19663"/>
                  </a:cubicBezTo>
                  <a:cubicBezTo>
                    <a:pt x="445" y="19693"/>
                    <a:pt x="374" y="19839"/>
                    <a:pt x="286" y="19988"/>
                  </a:cubicBezTo>
                  <a:cubicBezTo>
                    <a:pt x="197" y="20136"/>
                    <a:pt x="112" y="20307"/>
                    <a:pt x="95" y="20367"/>
                  </a:cubicBezTo>
                  <a:cubicBezTo>
                    <a:pt x="79" y="20426"/>
                    <a:pt x="37" y="20485"/>
                    <a:pt x="6" y="20499"/>
                  </a:cubicBezTo>
                  <a:cubicBezTo>
                    <a:pt x="3" y="20500"/>
                    <a:pt x="2" y="20522"/>
                    <a:pt x="0" y="20533"/>
                  </a:cubicBezTo>
                  <a:cubicBezTo>
                    <a:pt x="2" y="20571"/>
                    <a:pt x="4" y="20924"/>
                    <a:pt x="6" y="20925"/>
                  </a:cubicBezTo>
                  <a:cubicBezTo>
                    <a:pt x="6" y="20925"/>
                    <a:pt x="6" y="20933"/>
                    <a:pt x="6" y="20933"/>
                  </a:cubicBezTo>
                  <a:cubicBezTo>
                    <a:pt x="36" y="20941"/>
                    <a:pt x="72" y="21000"/>
                    <a:pt x="89" y="21065"/>
                  </a:cubicBezTo>
                  <a:cubicBezTo>
                    <a:pt x="150" y="21300"/>
                    <a:pt x="832" y="21571"/>
                    <a:pt x="1363" y="21571"/>
                  </a:cubicBezTo>
                  <a:cubicBezTo>
                    <a:pt x="1471" y="21571"/>
                    <a:pt x="1574" y="21583"/>
                    <a:pt x="1595" y="21597"/>
                  </a:cubicBezTo>
                  <a:cubicBezTo>
                    <a:pt x="1596" y="21598"/>
                    <a:pt x="1786" y="21599"/>
                    <a:pt x="1797" y="21600"/>
                  </a:cubicBezTo>
                  <a:cubicBezTo>
                    <a:pt x="1897" y="21567"/>
                    <a:pt x="2639" y="21488"/>
                    <a:pt x="2869" y="21488"/>
                  </a:cubicBezTo>
                  <a:cubicBezTo>
                    <a:pt x="2975" y="21488"/>
                    <a:pt x="3122" y="21476"/>
                    <a:pt x="3196" y="21460"/>
                  </a:cubicBezTo>
                  <a:cubicBezTo>
                    <a:pt x="3388" y="21417"/>
                    <a:pt x="3703" y="21264"/>
                    <a:pt x="3892" y="21122"/>
                  </a:cubicBezTo>
                  <a:cubicBezTo>
                    <a:pt x="4086" y="20978"/>
                    <a:pt x="4080" y="20938"/>
                    <a:pt x="3797" y="20434"/>
                  </a:cubicBezTo>
                  <a:cubicBezTo>
                    <a:pt x="3734" y="20323"/>
                    <a:pt x="3682" y="20212"/>
                    <a:pt x="3678" y="20190"/>
                  </a:cubicBezTo>
                  <a:cubicBezTo>
                    <a:pt x="3675" y="20168"/>
                    <a:pt x="3641" y="20036"/>
                    <a:pt x="3607" y="19897"/>
                  </a:cubicBezTo>
                  <a:cubicBezTo>
                    <a:pt x="3571" y="19750"/>
                    <a:pt x="3569" y="19629"/>
                    <a:pt x="3601" y="19611"/>
                  </a:cubicBezTo>
                  <a:cubicBezTo>
                    <a:pt x="3631" y="19595"/>
                    <a:pt x="3694" y="19533"/>
                    <a:pt x="3738" y="19473"/>
                  </a:cubicBezTo>
                  <a:cubicBezTo>
                    <a:pt x="3827" y="19352"/>
                    <a:pt x="4305" y="18947"/>
                    <a:pt x="4499" y="18827"/>
                  </a:cubicBezTo>
                  <a:cubicBezTo>
                    <a:pt x="4629" y="18747"/>
                    <a:pt x="4948" y="18494"/>
                    <a:pt x="5452" y="18079"/>
                  </a:cubicBezTo>
                  <a:cubicBezTo>
                    <a:pt x="5605" y="17953"/>
                    <a:pt x="5785" y="17820"/>
                    <a:pt x="5845" y="17783"/>
                  </a:cubicBezTo>
                  <a:cubicBezTo>
                    <a:pt x="5982" y="17697"/>
                    <a:pt x="6447" y="17270"/>
                    <a:pt x="6963" y="16755"/>
                  </a:cubicBezTo>
                  <a:cubicBezTo>
                    <a:pt x="7105" y="16614"/>
                    <a:pt x="7241" y="16484"/>
                    <a:pt x="7267" y="16469"/>
                  </a:cubicBezTo>
                  <a:cubicBezTo>
                    <a:pt x="7326" y="16435"/>
                    <a:pt x="7598" y="16139"/>
                    <a:pt x="7588" y="16119"/>
                  </a:cubicBezTo>
                  <a:cubicBezTo>
                    <a:pt x="7584" y="16111"/>
                    <a:pt x="7617" y="16072"/>
                    <a:pt x="7666" y="16031"/>
                  </a:cubicBezTo>
                  <a:cubicBezTo>
                    <a:pt x="7714" y="15990"/>
                    <a:pt x="7768" y="15919"/>
                    <a:pt x="7785" y="15875"/>
                  </a:cubicBezTo>
                  <a:cubicBezTo>
                    <a:pt x="7802" y="15830"/>
                    <a:pt x="7833" y="15773"/>
                    <a:pt x="7856" y="15748"/>
                  </a:cubicBezTo>
                  <a:cubicBezTo>
                    <a:pt x="7879" y="15722"/>
                    <a:pt x="7935" y="15607"/>
                    <a:pt x="7975" y="15493"/>
                  </a:cubicBezTo>
                  <a:lnTo>
                    <a:pt x="8047" y="15288"/>
                  </a:lnTo>
                  <a:lnTo>
                    <a:pt x="8785" y="15182"/>
                  </a:lnTo>
                  <a:cubicBezTo>
                    <a:pt x="9173" y="15126"/>
                    <a:pt x="9478" y="15078"/>
                    <a:pt x="9517" y="15070"/>
                  </a:cubicBezTo>
                  <a:cubicBezTo>
                    <a:pt x="9529" y="15063"/>
                    <a:pt x="9540" y="15059"/>
                    <a:pt x="9552" y="15052"/>
                  </a:cubicBezTo>
                  <a:cubicBezTo>
                    <a:pt x="9564" y="15036"/>
                    <a:pt x="9583" y="14941"/>
                    <a:pt x="9600" y="14815"/>
                  </a:cubicBezTo>
                  <a:cubicBezTo>
                    <a:pt x="9618" y="14683"/>
                    <a:pt x="9650" y="14552"/>
                    <a:pt x="9671" y="14522"/>
                  </a:cubicBezTo>
                  <a:cubicBezTo>
                    <a:pt x="9693" y="14492"/>
                    <a:pt x="9717" y="14426"/>
                    <a:pt x="9725" y="14374"/>
                  </a:cubicBezTo>
                  <a:cubicBezTo>
                    <a:pt x="9733" y="14322"/>
                    <a:pt x="9797" y="14176"/>
                    <a:pt x="9868" y="14049"/>
                  </a:cubicBezTo>
                  <a:cubicBezTo>
                    <a:pt x="9939" y="13923"/>
                    <a:pt x="9999" y="13787"/>
                    <a:pt x="9999" y="13748"/>
                  </a:cubicBezTo>
                  <a:cubicBezTo>
                    <a:pt x="9999" y="13710"/>
                    <a:pt x="10064" y="13653"/>
                    <a:pt x="10148" y="13618"/>
                  </a:cubicBezTo>
                  <a:lnTo>
                    <a:pt x="10302" y="13556"/>
                  </a:lnTo>
                  <a:lnTo>
                    <a:pt x="10582" y="13655"/>
                  </a:lnTo>
                  <a:cubicBezTo>
                    <a:pt x="10735" y="13710"/>
                    <a:pt x="10959" y="13807"/>
                    <a:pt x="11082" y="13873"/>
                  </a:cubicBezTo>
                  <a:cubicBezTo>
                    <a:pt x="11205" y="13939"/>
                    <a:pt x="11591" y="14107"/>
                    <a:pt x="11939" y="14244"/>
                  </a:cubicBezTo>
                  <a:cubicBezTo>
                    <a:pt x="12287" y="14382"/>
                    <a:pt x="12619" y="14526"/>
                    <a:pt x="12677" y="14566"/>
                  </a:cubicBezTo>
                  <a:cubicBezTo>
                    <a:pt x="12742" y="14612"/>
                    <a:pt x="12828" y="14647"/>
                    <a:pt x="12909" y="14667"/>
                  </a:cubicBezTo>
                  <a:cubicBezTo>
                    <a:pt x="13039" y="14668"/>
                    <a:pt x="13134" y="14665"/>
                    <a:pt x="13225" y="14660"/>
                  </a:cubicBezTo>
                  <a:cubicBezTo>
                    <a:pt x="13307" y="14643"/>
                    <a:pt x="13408" y="14624"/>
                    <a:pt x="13564" y="14603"/>
                  </a:cubicBezTo>
                  <a:cubicBezTo>
                    <a:pt x="13768" y="14574"/>
                    <a:pt x="14008" y="14528"/>
                    <a:pt x="14093" y="14501"/>
                  </a:cubicBezTo>
                  <a:cubicBezTo>
                    <a:pt x="14179" y="14474"/>
                    <a:pt x="14395" y="14409"/>
                    <a:pt x="14576" y="14358"/>
                  </a:cubicBezTo>
                  <a:cubicBezTo>
                    <a:pt x="14962" y="14250"/>
                    <a:pt x="15039" y="14280"/>
                    <a:pt x="14837" y="14452"/>
                  </a:cubicBezTo>
                  <a:cubicBezTo>
                    <a:pt x="14767" y="14512"/>
                    <a:pt x="14712" y="14573"/>
                    <a:pt x="14712" y="14590"/>
                  </a:cubicBezTo>
                  <a:cubicBezTo>
                    <a:pt x="14712" y="14606"/>
                    <a:pt x="14624" y="14668"/>
                    <a:pt x="14516" y="14727"/>
                  </a:cubicBezTo>
                  <a:cubicBezTo>
                    <a:pt x="13990" y="15013"/>
                    <a:pt x="13304" y="15647"/>
                    <a:pt x="13201" y="15942"/>
                  </a:cubicBezTo>
                  <a:cubicBezTo>
                    <a:pt x="13110" y="16203"/>
                    <a:pt x="13087" y="16261"/>
                    <a:pt x="13058" y="16295"/>
                  </a:cubicBezTo>
                  <a:cubicBezTo>
                    <a:pt x="13039" y="16318"/>
                    <a:pt x="13015" y="16378"/>
                    <a:pt x="13004" y="16430"/>
                  </a:cubicBezTo>
                  <a:cubicBezTo>
                    <a:pt x="12994" y="16483"/>
                    <a:pt x="12948" y="16579"/>
                    <a:pt x="12909" y="16646"/>
                  </a:cubicBezTo>
                  <a:cubicBezTo>
                    <a:pt x="12870" y="16713"/>
                    <a:pt x="12826" y="16800"/>
                    <a:pt x="12808" y="16841"/>
                  </a:cubicBezTo>
                  <a:cubicBezTo>
                    <a:pt x="12790" y="16881"/>
                    <a:pt x="12712" y="16934"/>
                    <a:pt x="12629" y="16958"/>
                  </a:cubicBezTo>
                  <a:cubicBezTo>
                    <a:pt x="12547" y="16981"/>
                    <a:pt x="12488" y="17011"/>
                    <a:pt x="12504" y="17022"/>
                  </a:cubicBezTo>
                  <a:cubicBezTo>
                    <a:pt x="12521" y="17034"/>
                    <a:pt x="12491" y="17078"/>
                    <a:pt x="12439" y="17121"/>
                  </a:cubicBezTo>
                  <a:cubicBezTo>
                    <a:pt x="11556" y="17857"/>
                    <a:pt x="11521" y="17902"/>
                    <a:pt x="11522" y="18175"/>
                  </a:cubicBezTo>
                  <a:cubicBezTo>
                    <a:pt x="11524" y="18625"/>
                    <a:pt x="11597" y="18642"/>
                    <a:pt x="13367" y="18622"/>
                  </a:cubicBezTo>
                  <a:cubicBezTo>
                    <a:pt x="13371" y="18622"/>
                    <a:pt x="13376" y="18622"/>
                    <a:pt x="13379" y="18622"/>
                  </a:cubicBezTo>
                  <a:cubicBezTo>
                    <a:pt x="13936" y="18615"/>
                    <a:pt x="14668" y="18674"/>
                    <a:pt x="14748" y="18731"/>
                  </a:cubicBezTo>
                  <a:cubicBezTo>
                    <a:pt x="14770" y="18746"/>
                    <a:pt x="14901" y="18791"/>
                    <a:pt x="15040" y="18830"/>
                  </a:cubicBezTo>
                  <a:cubicBezTo>
                    <a:pt x="15271" y="18893"/>
                    <a:pt x="15344" y="18897"/>
                    <a:pt x="15915" y="18894"/>
                  </a:cubicBezTo>
                  <a:cubicBezTo>
                    <a:pt x="16596" y="18892"/>
                    <a:pt x="17031" y="18872"/>
                    <a:pt x="17224" y="18837"/>
                  </a:cubicBezTo>
                  <a:cubicBezTo>
                    <a:pt x="17292" y="18825"/>
                    <a:pt x="17557" y="18802"/>
                    <a:pt x="17813" y="18783"/>
                  </a:cubicBezTo>
                  <a:cubicBezTo>
                    <a:pt x="18069" y="18764"/>
                    <a:pt x="18311" y="18738"/>
                    <a:pt x="18349" y="18726"/>
                  </a:cubicBezTo>
                  <a:cubicBezTo>
                    <a:pt x="18443" y="18694"/>
                    <a:pt x="18583" y="18317"/>
                    <a:pt x="18533" y="18230"/>
                  </a:cubicBezTo>
                  <a:cubicBezTo>
                    <a:pt x="18490" y="18154"/>
                    <a:pt x="18328" y="18116"/>
                    <a:pt x="17748" y="18043"/>
                  </a:cubicBezTo>
                  <a:cubicBezTo>
                    <a:pt x="17071" y="17958"/>
                    <a:pt x="16328" y="17689"/>
                    <a:pt x="16028" y="17420"/>
                  </a:cubicBezTo>
                  <a:cubicBezTo>
                    <a:pt x="15919" y="17322"/>
                    <a:pt x="15831" y="17207"/>
                    <a:pt x="15831" y="17165"/>
                  </a:cubicBezTo>
                  <a:cubicBezTo>
                    <a:pt x="15831" y="17123"/>
                    <a:pt x="15790" y="17067"/>
                    <a:pt x="15742" y="17038"/>
                  </a:cubicBezTo>
                  <a:cubicBezTo>
                    <a:pt x="15694" y="17009"/>
                    <a:pt x="15676" y="16968"/>
                    <a:pt x="15700" y="16945"/>
                  </a:cubicBezTo>
                  <a:cubicBezTo>
                    <a:pt x="15697" y="16939"/>
                    <a:pt x="15683" y="16927"/>
                    <a:pt x="15683" y="16924"/>
                  </a:cubicBezTo>
                  <a:cubicBezTo>
                    <a:pt x="15683" y="16915"/>
                    <a:pt x="15702" y="16905"/>
                    <a:pt x="15718" y="16895"/>
                  </a:cubicBezTo>
                  <a:cubicBezTo>
                    <a:pt x="15733" y="16867"/>
                    <a:pt x="15755" y="16842"/>
                    <a:pt x="15760" y="16810"/>
                  </a:cubicBezTo>
                  <a:cubicBezTo>
                    <a:pt x="15767" y="16758"/>
                    <a:pt x="15798" y="16702"/>
                    <a:pt x="15831" y="16687"/>
                  </a:cubicBezTo>
                  <a:cubicBezTo>
                    <a:pt x="15864" y="16673"/>
                    <a:pt x="15891" y="16643"/>
                    <a:pt x="15891" y="16620"/>
                  </a:cubicBezTo>
                  <a:cubicBezTo>
                    <a:pt x="15891" y="16572"/>
                    <a:pt x="16527" y="16013"/>
                    <a:pt x="16778" y="15841"/>
                  </a:cubicBezTo>
                  <a:cubicBezTo>
                    <a:pt x="16869" y="15778"/>
                    <a:pt x="16944" y="15721"/>
                    <a:pt x="16944" y="15711"/>
                  </a:cubicBezTo>
                  <a:cubicBezTo>
                    <a:pt x="16944" y="15702"/>
                    <a:pt x="17026" y="15648"/>
                    <a:pt x="17129" y="15592"/>
                  </a:cubicBezTo>
                  <a:cubicBezTo>
                    <a:pt x="17231" y="15535"/>
                    <a:pt x="17319" y="15478"/>
                    <a:pt x="17319" y="15467"/>
                  </a:cubicBezTo>
                  <a:cubicBezTo>
                    <a:pt x="17319" y="15456"/>
                    <a:pt x="17450" y="15363"/>
                    <a:pt x="17611" y="15257"/>
                  </a:cubicBezTo>
                  <a:cubicBezTo>
                    <a:pt x="17772" y="15151"/>
                    <a:pt x="17908" y="15051"/>
                    <a:pt x="17914" y="15036"/>
                  </a:cubicBezTo>
                  <a:cubicBezTo>
                    <a:pt x="17957" y="14945"/>
                    <a:pt x="18150" y="14756"/>
                    <a:pt x="18272" y="14686"/>
                  </a:cubicBezTo>
                  <a:cubicBezTo>
                    <a:pt x="18682" y="14446"/>
                    <a:pt x="19049" y="14076"/>
                    <a:pt x="19051" y="13904"/>
                  </a:cubicBezTo>
                  <a:cubicBezTo>
                    <a:pt x="19052" y="13862"/>
                    <a:pt x="18982" y="13762"/>
                    <a:pt x="18896" y="13681"/>
                  </a:cubicBezTo>
                  <a:cubicBezTo>
                    <a:pt x="18811" y="13599"/>
                    <a:pt x="18743" y="13523"/>
                    <a:pt x="18742" y="13512"/>
                  </a:cubicBezTo>
                  <a:cubicBezTo>
                    <a:pt x="18741" y="13501"/>
                    <a:pt x="18602" y="13414"/>
                    <a:pt x="18432" y="13317"/>
                  </a:cubicBezTo>
                  <a:cubicBezTo>
                    <a:pt x="18263" y="13221"/>
                    <a:pt x="18055" y="13100"/>
                    <a:pt x="17974" y="13047"/>
                  </a:cubicBezTo>
                  <a:cubicBezTo>
                    <a:pt x="17893" y="12995"/>
                    <a:pt x="17785" y="12935"/>
                    <a:pt x="17730" y="12915"/>
                  </a:cubicBezTo>
                  <a:cubicBezTo>
                    <a:pt x="17638" y="12881"/>
                    <a:pt x="17640" y="12868"/>
                    <a:pt x="17795" y="12746"/>
                  </a:cubicBezTo>
                  <a:lnTo>
                    <a:pt x="17968" y="12611"/>
                  </a:lnTo>
                  <a:lnTo>
                    <a:pt x="16319" y="11902"/>
                  </a:lnTo>
                  <a:cubicBezTo>
                    <a:pt x="15943" y="11741"/>
                    <a:pt x="15608" y="11594"/>
                    <a:pt x="15302" y="11458"/>
                  </a:cubicBezTo>
                  <a:cubicBezTo>
                    <a:pt x="15296" y="11456"/>
                    <a:pt x="15289" y="11455"/>
                    <a:pt x="15284" y="11453"/>
                  </a:cubicBezTo>
                  <a:cubicBezTo>
                    <a:pt x="15238" y="11435"/>
                    <a:pt x="15205" y="11420"/>
                    <a:pt x="15183" y="11406"/>
                  </a:cubicBezTo>
                  <a:cubicBezTo>
                    <a:pt x="14971" y="11312"/>
                    <a:pt x="14882" y="11271"/>
                    <a:pt x="14754" y="11212"/>
                  </a:cubicBezTo>
                  <a:cubicBezTo>
                    <a:pt x="14749" y="11209"/>
                    <a:pt x="14747" y="11208"/>
                    <a:pt x="14742" y="11206"/>
                  </a:cubicBezTo>
                  <a:cubicBezTo>
                    <a:pt x="14647" y="11162"/>
                    <a:pt x="14472" y="11087"/>
                    <a:pt x="14445" y="11071"/>
                  </a:cubicBezTo>
                  <a:cubicBezTo>
                    <a:pt x="14323" y="11003"/>
                    <a:pt x="14123" y="10918"/>
                    <a:pt x="13998" y="10882"/>
                  </a:cubicBezTo>
                  <a:cubicBezTo>
                    <a:pt x="13693" y="10793"/>
                    <a:pt x="13516" y="10636"/>
                    <a:pt x="13492" y="10435"/>
                  </a:cubicBezTo>
                  <a:cubicBezTo>
                    <a:pt x="13482" y="10346"/>
                    <a:pt x="13460" y="10219"/>
                    <a:pt x="13439" y="10152"/>
                  </a:cubicBezTo>
                  <a:cubicBezTo>
                    <a:pt x="13418" y="10085"/>
                    <a:pt x="13391" y="9909"/>
                    <a:pt x="13379" y="9760"/>
                  </a:cubicBezTo>
                  <a:cubicBezTo>
                    <a:pt x="13367" y="9611"/>
                    <a:pt x="13315" y="9399"/>
                    <a:pt x="13266" y="9288"/>
                  </a:cubicBezTo>
                  <a:cubicBezTo>
                    <a:pt x="13217" y="9176"/>
                    <a:pt x="13177" y="9066"/>
                    <a:pt x="13177" y="9043"/>
                  </a:cubicBezTo>
                  <a:cubicBezTo>
                    <a:pt x="13177" y="9021"/>
                    <a:pt x="13160" y="8951"/>
                    <a:pt x="13135" y="8888"/>
                  </a:cubicBezTo>
                  <a:cubicBezTo>
                    <a:pt x="13099" y="8797"/>
                    <a:pt x="13110" y="8770"/>
                    <a:pt x="13183" y="8758"/>
                  </a:cubicBezTo>
                  <a:cubicBezTo>
                    <a:pt x="13278" y="8742"/>
                    <a:pt x="13371" y="8764"/>
                    <a:pt x="14415" y="9062"/>
                  </a:cubicBezTo>
                  <a:cubicBezTo>
                    <a:pt x="14745" y="9156"/>
                    <a:pt x="15044" y="9233"/>
                    <a:pt x="15081" y="9233"/>
                  </a:cubicBezTo>
                  <a:cubicBezTo>
                    <a:pt x="15119" y="9233"/>
                    <a:pt x="15378" y="9284"/>
                    <a:pt x="15659" y="9347"/>
                  </a:cubicBezTo>
                  <a:cubicBezTo>
                    <a:pt x="16311" y="9493"/>
                    <a:pt x="17131" y="9840"/>
                    <a:pt x="17403" y="10085"/>
                  </a:cubicBezTo>
                  <a:cubicBezTo>
                    <a:pt x="17802" y="10444"/>
                    <a:pt x="18458" y="10762"/>
                    <a:pt x="18813" y="10773"/>
                  </a:cubicBezTo>
                  <a:cubicBezTo>
                    <a:pt x="18825" y="10773"/>
                    <a:pt x="18831" y="10773"/>
                    <a:pt x="18843" y="10773"/>
                  </a:cubicBezTo>
                  <a:cubicBezTo>
                    <a:pt x="19078" y="10764"/>
                    <a:pt x="19182" y="10507"/>
                    <a:pt x="19039" y="10274"/>
                  </a:cubicBezTo>
                  <a:cubicBezTo>
                    <a:pt x="18931" y="10097"/>
                    <a:pt x="19020" y="10069"/>
                    <a:pt x="19426" y="10152"/>
                  </a:cubicBezTo>
                  <a:cubicBezTo>
                    <a:pt x="19598" y="10187"/>
                    <a:pt x="19767" y="10230"/>
                    <a:pt x="19801" y="10248"/>
                  </a:cubicBezTo>
                  <a:cubicBezTo>
                    <a:pt x="19835" y="10266"/>
                    <a:pt x="19915" y="10276"/>
                    <a:pt x="19980" y="10269"/>
                  </a:cubicBezTo>
                  <a:cubicBezTo>
                    <a:pt x="20114" y="10254"/>
                    <a:pt x="20225" y="10342"/>
                    <a:pt x="20355" y="10578"/>
                  </a:cubicBezTo>
                  <a:cubicBezTo>
                    <a:pt x="20406" y="10671"/>
                    <a:pt x="20479" y="10732"/>
                    <a:pt x="20575" y="10760"/>
                  </a:cubicBezTo>
                  <a:cubicBezTo>
                    <a:pt x="20655" y="10783"/>
                    <a:pt x="20737" y="10826"/>
                    <a:pt x="20759" y="10856"/>
                  </a:cubicBezTo>
                  <a:cubicBezTo>
                    <a:pt x="20852" y="10983"/>
                    <a:pt x="21344" y="10935"/>
                    <a:pt x="21474" y="10786"/>
                  </a:cubicBezTo>
                  <a:cubicBezTo>
                    <a:pt x="21505" y="10750"/>
                    <a:pt x="21558" y="10727"/>
                    <a:pt x="21593" y="10734"/>
                  </a:cubicBezTo>
                  <a:cubicBezTo>
                    <a:pt x="21595" y="10692"/>
                    <a:pt x="21596" y="10567"/>
                    <a:pt x="21598" y="10516"/>
                  </a:cubicBezTo>
                  <a:cubicBezTo>
                    <a:pt x="21597" y="10510"/>
                    <a:pt x="21600" y="10410"/>
                    <a:pt x="21598" y="10409"/>
                  </a:cubicBezTo>
                  <a:cubicBezTo>
                    <a:pt x="21564" y="10400"/>
                    <a:pt x="21533" y="10347"/>
                    <a:pt x="21533" y="10292"/>
                  </a:cubicBezTo>
                  <a:cubicBezTo>
                    <a:pt x="21533" y="10189"/>
                    <a:pt x="21456" y="10034"/>
                    <a:pt x="21337" y="9900"/>
                  </a:cubicBezTo>
                  <a:cubicBezTo>
                    <a:pt x="21247" y="9799"/>
                    <a:pt x="20219" y="9461"/>
                    <a:pt x="19611" y="9332"/>
                  </a:cubicBezTo>
                  <a:cubicBezTo>
                    <a:pt x="19353" y="9277"/>
                    <a:pt x="19115" y="9233"/>
                    <a:pt x="19081" y="9233"/>
                  </a:cubicBezTo>
                  <a:cubicBezTo>
                    <a:pt x="18905" y="9233"/>
                    <a:pt x="18098" y="8956"/>
                    <a:pt x="17516" y="8696"/>
                  </a:cubicBezTo>
                  <a:cubicBezTo>
                    <a:pt x="16918" y="8429"/>
                    <a:pt x="15665" y="7964"/>
                    <a:pt x="15540" y="7961"/>
                  </a:cubicBezTo>
                  <a:cubicBezTo>
                    <a:pt x="15512" y="7960"/>
                    <a:pt x="15389" y="7920"/>
                    <a:pt x="15266" y="7872"/>
                  </a:cubicBezTo>
                  <a:cubicBezTo>
                    <a:pt x="15013" y="7774"/>
                    <a:pt x="14686" y="7432"/>
                    <a:pt x="14778" y="7361"/>
                  </a:cubicBezTo>
                  <a:cubicBezTo>
                    <a:pt x="14811" y="7336"/>
                    <a:pt x="14787" y="7280"/>
                    <a:pt x="14712" y="7213"/>
                  </a:cubicBezTo>
                  <a:cubicBezTo>
                    <a:pt x="14647" y="7155"/>
                    <a:pt x="14465" y="6963"/>
                    <a:pt x="14308" y="6785"/>
                  </a:cubicBezTo>
                  <a:cubicBezTo>
                    <a:pt x="13990" y="6423"/>
                    <a:pt x="13739" y="6213"/>
                    <a:pt x="13439" y="6060"/>
                  </a:cubicBezTo>
                  <a:cubicBezTo>
                    <a:pt x="13328" y="6004"/>
                    <a:pt x="13150" y="5880"/>
                    <a:pt x="13046" y="5788"/>
                  </a:cubicBezTo>
                  <a:cubicBezTo>
                    <a:pt x="12892" y="5651"/>
                    <a:pt x="12775" y="5594"/>
                    <a:pt x="12421" y="5479"/>
                  </a:cubicBezTo>
                  <a:cubicBezTo>
                    <a:pt x="12181" y="5400"/>
                    <a:pt x="11961" y="5336"/>
                    <a:pt x="11933" y="5336"/>
                  </a:cubicBezTo>
                  <a:cubicBezTo>
                    <a:pt x="11723" y="5336"/>
                    <a:pt x="11207" y="4933"/>
                    <a:pt x="11344" y="4876"/>
                  </a:cubicBezTo>
                  <a:cubicBezTo>
                    <a:pt x="11372" y="4864"/>
                    <a:pt x="11618" y="4802"/>
                    <a:pt x="11891" y="4739"/>
                  </a:cubicBezTo>
                  <a:cubicBezTo>
                    <a:pt x="12554" y="4585"/>
                    <a:pt x="12946" y="4451"/>
                    <a:pt x="13403" y="4227"/>
                  </a:cubicBezTo>
                  <a:cubicBezTo>
                    <a:pt x="13693" y="4085"/>
                    <a:pt x="13793" y="4014"/>
                    <a:pt x="13832" y="3923"/>
                  </a:cubicBezTo>
                  <a:cubicBezTo>
                    <a:pt x="13862" y="3852"/>
                    <a:pt x="13991" y="3743"/>
                    <a:pt x="14147" y="3651"/>
                  </a:cubicBezTo>
                  <a:cubicBezTo>
                    <a:pt x="14479" y="3454"/>
                    <a:pt x="14712" y="3260"/>
                    <a:pt x="14712" y="3183"/>
                  </a:cubicBezTo>
                  <a:cubicBezTo>
                    <a:pt x="14712" y="3046"/>
                    <a:pt x="14465" y="2879"/>
                    <a:pt x="14201" y="2838"/>
                  </a:cubicBezTo>
                  <a:cubicBezTo>
                    <a:pt x="14048" y="2814"/>
                    <a:pt x="14067" y="2761"/>
                    <a:pt x="14278" y="2583"/>
                  </a:cubicBezTo>
                  <a:cubicBezTo>
                    <a:pt x="14564" y="2343"/>
                    <a:pt x="14664" y="2101"/>
                    <a:pt x="14623" y="1766"/>
                  </a:cubicBezTo>
                  <a:cubicBezTo>
                    <a:pt x="14563" y="1266"/>
                    <a:pt x="14539" y="1184"/>
                    <a:pt x="14403" y="1033"/>
                  </a:cubicBezTo>
                  <a:cubicBezTo>
                    <a:pt x="14239" y="851"/>
                    <a:pt x="13909" y="628"/>
                    <a:pt x="13808" y="628"/>
                  </a:cubicBezTo>
                  <a:cubicBezTo>
                    <a:pt x="13766" y="628"/>
                    <a:pt x="13692" y="602"/>
                    <a:pt x="13641" y="569"/>
                  </a:cubicBezTo>
                  <a:cubicBezTo>
                    <a:pt x="13534" y="497"/>
                    <a:pt x="12349" y="180"/>
                    <a:pt x="12040" y="140"/>
                  </a:cubicBezTo>
                  <a:cubicBezTo>
                    <a:pt x="11925" y="125"/>
                    <a:pt x="11731" y="106"/>
                    <a:pt x="11612" y="99"/>
                  </a:cubicBezTo>
                  <a:cubicBezTo>
                    <a:pt x="10665" y="41"/>
                    <a:pt x="10395" y="22"/>
                    <a:pt x="10344" y="3"/>
                  </a:cubicBezTo>
                  <a:cubicBezTo>
                    <a:pt x="10342" y="2"/>
                    <a:pt x="10212" y="1"/>
                    <a:pt x="10201" y="0"/>
                  </a:cubicBezTo>
                  <a:close/>
                </a:path>
              </a:pathLst>
            </a:custGeom>
            <a:ln w="12700" cap="flat">
              <a:noFill/>
              <a:miter lim="400000"/>
            </a:ln>
            <a:effectLst/>
          </p:spPr>
        </p:pic>
        <p:pic>
          <p:nvPicPr>
            <p:cNvPr id="23" name="13.jpg" descr="13.jpg">
              <a:extLst>
                <a:ext uri="{FF2B5EF4-FFF2-40B4-BE49-F238E27FC236}">
                  <a16:creationId xmlns:a16="http://schemas.microsoft.com/office/drawing/2014/main" id="{E0E562A6-5464-4763-845B-1F10A44853B5}"/>
                </a:ext>
              </a:extLst>
            </p:cNvPr>
            <p:cNvPicPr>
              <a:picLocks noChangeAspect="1"/>
            </p:cNvPicPr>
            <p:nvPr/>
          </p:nvPicPr>
          <p:blipFill>
            <a:blip r:embed="rId9"/>
            <a:srcRect l="4926" t="4220" r="5099" b="2469"/>
            <a:stretch>
              <a:fillRect/>
            </a:stretch>
          </p:blipFill>
          <p:spPr>
            <a:xfrm>
              <a:off x="321665" y="2661544"/>
              <a:ext cx="797031" cy="799942"/>
            </a:xfrm>
            <a:custGeom>
              <a:avLst/>
              <a:gdLst/>
              <a:ahLst/>
              <a:cxnLst>
                <a:cxn ang="0">
                  <a:pos x="wd2" y="hd2"/>
                </a:cxn>
                <a:cxn ang="5400000">
                  <a:pos x="wd2" y="hd2"/>
                </a:cxn>
                <a:cxn ang="10800000">
                  <a:pos x="wd2" y="hd2"/>
                </a:cxn>
                <a:cxn ang="16200000">
                  <a:pos x="wd2" y="hd2"/>
                </a:cxn>
              </a:cxnLst>
              <a:rect l="0" t="0" r="r" b="b"/>
              <a:pathLst>
                <a:path w="21417" h="21584" extrusionOk="0">
                  <a:moveTo>
                    <a:pt x="10724" y="0"/>
                  </a:moveTo>
                  <a:cubicBezTo>
                    <a:pt x="10569" y="1"/>
                    <a:pt x="10397" y="4"/>
                    <a:pt x="10190" y="11"/>
                  </a:cubicBezTo>
                  <a:cubicBezTo>
                    <a:pt x="9645" y="30"/>
                    <a:pt x="9132" y="61"/>
                    <a:pt x="9049" y="75"/>
                  </a:cubicBezTo>
                  <a:cubicBezTo>
                    <a:pt x="8831" y="111"/>
                    <a:pt x="8378" y="231"/>
                    <a:pt x="8239" y="289"/>
                  </a:cubicBezTo>
                  <a:cubicBezTo>
                    <a:pt x="8173" y="317"/>
                    <a:pt x="7942" y="368"/>
                    <a:pt x="7727" y="407"/>
                  </a:cubicBezTo>
                  <a:cubicBezTo>
                    <a:pt x="7130" y="516"/>
                    <a:pt x="5933" y="935"/>
                    <a:pt x="5530" y="1178"/>
                  </a:cubicBezTo>
                  <a:cubicBezTo>
                    <a:pt x="3893" y="2166"/>
                    <a:pt x="2536" y="3404"/>
                    <a:pt x="1819" y="4562"/>
                  </a:cubicBezTo>
                  <a:cubicBezTo>
                    <a:pt x="945" y="5972"/>
                    <a:pt x="38" y="8558"/>
                    <a:pt x="6" y="9713"/>
                  </a:cubicBezTo>
                  <a:cubicBezTo>
                    <a:pt x="-42" y="11392"/>
                    <a:pt x="191" y="12933"/>
                    <a:pt x="688" y="14093"/>
                  </a:cubicBezTo>
                  <a:cubicBezTo>
                    <a:pt x="717" y="14159"/>
                    <a:pt x="813" y="14427"/>
                    <a:pt x="902" y="14692"/>
                  </a:cubicBezTo>
                  <a:cubicBezTo>
                    <a:pt x="1179" y="15526"/>
                    <a:pt x="1518" y="16173"/>
                    <a:pt x="2288" y="17359"/>
                  </a:cubicBezTo>
                  <a:cubicBezTo>
                    <a:pt x="2684" y="17968"/>
                    <a:pt x="3086" y="18414"/>
                    <a:pt x="3749" y="18976"/>
                  </a:cubicBezTo>
                  <a:cubicBezTo>
                    <a:pt x="4280" y="19426"/>
                    <a:pt x="4515" y="19584"/>
                    <a:pt x="5647" y="20229"/>
                  </a:cubicBezTo>
                  <a:cubicBezTo>
                    <a:pt x="7076" y="21041"/>
                    <a:pt x="7425" y="21173"/>
                    <a:pt x="9049" y="21524"/>
                  </a:cubicBezTo>
                  <a:cubicBezTo>
                    <a:pt x="9355" y="21591"/>
                    <a:pt x="9754" y="21597"/>
                    <a:pt x="10905" y="21567"/>
                  </a:cubicBezTo>
                  <a:cubicBezTo>
                    <a:pt x="11715" y="21546"/>
                    <a:pt x="12548" y="21527"/>
                    <a:pt x="12750" y="21524"/>
                  </a:cubicBezTo>
                  <a:cubicBezTo>
                    <a:pt x="12951" y="21522"/>
                    <a:pt x="13151" y="21486"/>
                    <a:pt x="13198" y="21450"/>
                  </a:cubicBezTo>
                  <a:cubicBezTo>
                    <a:pt x="13244" y="21413"/>
                    <a:pt x="13478" y="21338"/>
                    <a:pt x="13710" y="21278"/>
                  </a:cubicBezTo>
                  <a:cubicBezTo>
                    <a:pt x="13941" y="21218"/>
                    <a:pt x="14281" y="21092"/>
                    <a:pt x="14467" y="21000"/>
                  </a:cubicBezTo>
                  <a:cubicBezTo>
                    <a:pt x="14653" y="20907"/>
                    <a:pt x="14820" y="20851"/>
                    <a:pt x="14840" y="20871"/>
                  </a:cubicBezTo>
                  <a:cubicBezTo>
                    <a:pt x="14861" y="20892"/>
                    <a:pt x="14937" y="20852"/>
                    <a:pt x="15011" y="20786"/>
                  </a:cubicBezTo>
                  <a:cubicBezTo>
                    <a:pt x="15085" y="20719"/>
                    <a:pt x="15252" y="20596"/>
                    <a:pt x="15384" y="20518"/>
                  </a:cubicBezTo>
                  <a:cubicBezTo>
                    <a:pt x="15516" y="20440"/>
                    <a:pt x="16024" y="20126"/>
                    <a:pt x="16504" y="19811"/>
                  </a:cubicBezTo>
                  <a:cubicBezTo>
                    <a:pt x="17238" y="19329"/>
                    <a:pt x="17498" y="19110"/>
                    <a:pt x="18168" y="18430"/>
                  </a:cubicBezTo>
                  <a:cubicBezTo>
                    <a:pt x="19108" y="17474"/>
                    <a:pt x="19644" y="16713"/>
                    <a:pt x="20215" y="15517"/>
                  </a:cubicBezTo>
                  <a:cubicBezTo>
                    <a:pt x="21208" y="13435"/>
                    <a:pt x="21558" y="11696"/>
                    <a:pt x="21367" y="9831"/>
                  </a:cubicBezTo>
                  <a:cubicBezTo>
                    <a:pt x="21324" y="9415"/>
                    <a:pt x="21287" y="9021"/>
                    <a:pt x="21282" y="8952"/>
                  </a:cubicBezTo>
                  <a:cubicBezTo>
                    <a:pt x="21276" y="8884"/>
                    <a:pt x="21257" y="8802"/>
                    <a:pt x="21239" y="8770"/>
                  </a:cubicBezTo>
                  <a:cubicBezTo>
                    <a:pt x="21221" y="8739"/>
                    <a:pt x="21126" y="8403"/>
                    <a:pt x="21036" y="8021"/>
                  </a:cubicBezTo>
                  <a:cubicBezTo>
                    <a:pt x="20946" y="7639"/>
                    <a:pt x="20861" y="7273"/>
                    <a:pt x="20834" y="7207"/>
                  </a:cubicBezTo>
                  <a:cubicBezTo>
                    <a:pt x="20807" y="7141"/>
                    <a:pt x="20747" y="6991"/>
                    <a:pt x="20706" y="6875"/>
                  </a:cubicBezTo>
                  <a:cubicBezTo>
                    <a:pt x="20579" y="6519"/>
                    <a:pt x="20175" y="5729"/>
                    <a:pt x="19927" y="5354"/>
                  </a:cubicBezTo>
                  <a:cubicBezTo>
                    <a:pt x="19798" y="5159"/>
                    <a:pt x="19638" y="4885"/>
                    <a:pt x="19575" y="4744"/>
                  </a:cubicBezTo>
                  <a:cubicBezTo>
                    <a:pt x="19512" y="4603"/>
                    <a:pt x="19401" y="4443"/>
                    <a:pt x="19330" y="4380"/>
                  </a:cubicBezTo>
                  <a:cubicBezTo>
                    <a:pt x="19259" y="4317"/>
                    <a:pt x="19202" y="4239"/>
                    <a:pt x="19202" y="4209"/>
                  </a:cubicBezTo>
                  <a:cubicBezTo>
                    <a:pt x="19202" y="3995"/>
                    <a:pt x="17868" y="2744"/>
                    <a:pt x="16888" y="2045"/>
                  </a:cubicBezTo>
                  <a:cubicBezTo>
                    <a:pt x="15935" y="1367"/>
                    <a:pt x="15503" y="1139"/>
                    <a:pt x="14307" y="675"/>
                  </a:cubicBezTo>
                  <a:cubicBezTo>
                    <a:pt x="14009" y="559"/>
                    <a:pt x="13720" y="446"/>
                    <a:pt x="13667" y="418"/>
                  </a:cubicBezTo>
                  <a:cubicBezTo>
                    <a:pt x="13614" y="389"/>
                    <a:pt x="13481" y="367"/>
                    <a:pt x="13368" y="375"/>
                  </a:cubicBezTo>
                  <a:cubicBezTo>
                    <a:pt x="13256" y="383"/>
                    <a:pt x="13072" y="356"/>
                    <a:pt x="12963" y="311"/>
                  </a:cubicBezTo>
                  <a:cubicBezTo>
                    <a:pt x="12855" y="265"/>
                    <a:pt x="12408" y="176"/>
                    <a:pt x="11971" y="107"/>
                  </a:cubicBezTo>
                  <a:cubicBezTo>
                    <a:pt x="11475" y="29"/>
                    <a:pt x="11187" y="-3"/>
                    <a:pt x="10724" y="0"/>
                  </a:cubicBezTo>
                  <a:close/>
                </a:path>
              </a:pathLst>
            </a:custGeom>
            <a:ln w="12700" cap="flat">
              <a:noFill/>
              <a:miter lim="400000"/>
            </a:ln>
            <a:effectLst/>
          </p:spPr>
        </p:pic>
      </p:grpSp>
      <p:grpSp>
        <p:nvGrpSpPr>
          <p:cNvPr id="24" name="Group">
            <a:extLst>
              <a:ext uri="{FF2B5EF4-FFF2-40B4-BE49-F238E27FC236}">
                <a16:creationId xmlns:a16="http://schemas.microsoft.com/office/drawing/2014/main" id="{E2AAA845-ADD6-4B33-85E6-C3D06ACA6DBE}"/>
              </a:ext>
            </a:extLst>
          </p:cNvPr>
          <p:cNvGrpSpPr/>
          <p:nvPr/>
        </p:nvGrpSpPr>
        <p:grpSpPr>
          <a:xfrm>
            <a:off x="6148116" y="4796118"/>
            <a:ext cx="749277" cy="1532521"/>
            <a:chOff x="0" y="0"/>
            <a:chExt cx="2360780" cy="3812548"/>
          </a:xfrm>
        </p:grpSpPr>
        <p:grpSp>
          <p:nvGrpSpPr>
            <p:cNvPr id="25" name="Group">
              <a:extLst>
                <a:ext uri="{FF2B5EF4-FFF2-40B4-BE49-F238E27FC236}">
                  <a16:creationId xmlns:a16="http://schemas.microsoft.com/office/drawing/2014/main" id="{BBA63B52-BC1B-4E16-A075-4389C995ED53}"/>
                </a:ext>
              </a:extLst>
            </p:cNvPr>
            <p:cNvGrpSpPr/>
            <p:nvPr/>
          </p:nvGrpSpPr>
          <p:grpSpPr>
            <a:xfrm>
              <a:off x="-1" y="-1"/>
              <a:ext cx="2360782" cy="3812550"/>
              <a:chOff x="0" y="0"/>
              <a:chExt cx="2360780" cy="3812548"/>
            </a:xfrm>
          </p:grpSpPr>
          <p:pic>
            <p:nvPicPr>
              <p:cNvPr id="27" name="hello.png" descr="hello.png">
                <a:extLst>
                  <a:ext uri="{FF2B5EF4-FFF2-40B4-BE49-F238E27FC236}">
                    <a16:creationId xmlns:a16="http://schemas.microsoft.com/office/drawing/2014/main" id="{D2ED1A58-81C9-4B41-AC5C-BD1049A099F4}"/>
                  </a:ext>
                </a:extLst>
              </p:cNvPr>
              <p:cNvPicPr>
                <a:picLocks noChangeAspect="1"/>
              </p:cNvPicPr>
              <p:nvPr/>
            </p:nvPicPr>
            <p:blipFill>
              <a:blip r:embed="rId10"/>
              <a:srcRect l="49158" t="11858" r="7906" b="17282"/>
              <a:stretch>
                <a:fillRect/>
              </a:stretch>
            </p:blipFill>
            <p:spPr>
              <a:xfrm>
                <a:off x="845190" y="274957"/>
                <a:ext cx="1515591" cy="3537592"/>
              </a:xfrm>
              <a:prstGeom prst="rect">
                <a:avLst/>
              </a:prstGeom>
              <a:ln w="12700" cap="flat">
                <a:noFill/>
                <a:miter lim="400000"/>
              </a:ln>
              <a:effectLst/>
            </p:spPr>
          </p:pic>
          <p:sp>
            <p:nvSpPr>
              <p:cNvPr id="28" name="Tennis Racket">
                <a:extLst>
                  <a:ext uri="{FF2B5EF4-FFF2-40B4-BE49-F238E27FC236}">
                    <a16:creationId xmlns:a16="http://schemas.microsoft.com/office/drawing/2014/main" id="{05F92147-EBC9-491A-BE3E-9370CB26A31A}"/>
                  </a:ext>
                </a:extLst>
              </p:cNvPr>
              <p:cNvSpPr/>
              <p:nvPr/>
            </p:nvSpPr>
            <p:spPr>
              <a:xfrm rot="20100564">
                <a:off x="362255" y="64272"/>
                <a:ext cx="719662" cy="187442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82" y="0"/>
                      <a:pt x="5150" y="582"/>
                      <a:pt x="3108" y="1637"/>
                    </a:cubicBezTo>
                    <a:cubicBezTo>
                      <a:pt x="1103" y="2672"/>
                      <a:pt x="0" y="4045"/>
                      <a:pt x="0" y="5503"/>
                    </a:cubicBezTo>
                    <a:cubicBezTo>
                      <a:pt x="0" y="6961"/>
                      <a:pt x="1103" y="8334"/>
                      <a:pt x="3108" y="9370"/>
                    </a:cubicBezTo>
                    <a:cubicBezTo>
                      <a:pt x="3125" y="9379"/>
                      <a:pt x="3143" y="9388"/>
                      <a:pt x="3160" y="9397"/>
                    </a:cubicBezTo>
                    <a:lnTo>
                      <a:pt x="3191" y="9412"/>
                    </a:lnTo>
                    <a:cubicBezTo>
                      <a:pt x="3243" y="9441"/>
                      <a:pt x="4474" y="10126"/>
                      <a:pt x="5881" y="11103"/>
                    </a:cubicBezTo>
                    <a:cubicBezTo>
                      <a:pt x="7679" y="12352"/>
                      <a:pt x="8944" y="13513"/>
                      <a:pt x="9538" y="14463"/>
                    </a:cubicBezTo>
                    <a:cubicBezTo>
                      <a:pt x="9656" y="14651"/>
                      <a:pt x="9669" y="15119"/>
                      <a:pt x="9565" y="15325"/>
                    </a:cubicBezTo>
                    <a:cubicBezTo>
                      <a:pt x="9504" y="15446"/>
                      <a:pt x="9434" y="15556"/>
                      <a:pt x="9363" y="15663"/>
                    </a:cubicBezTo>
                    <a:cubicBezTo>
                      <a:pt x="9212" y="15890"/>
                      <a:pt x="9068" y="16104"/>
                      <a:pt x="9068" y="16370"/>
                    </a:cubicBezTo>
                    <a:lnTo>
                      <a:pt x="9068" y="20412"/>
                    </a:lnTo>
                    <a:cubicBezTo>
                      <a:pt x="9068" y="20472"/>
                      <a:pt x="9015" y="20532"/>
                      <a:pt x="8914" y="20579"/>
                    </a:cubicBezTo>
                    <a:cubicBezTo>
                      <a:pt x="8789" y="20638"/>
                      <a:pt x="8716" y="20711"/>
                      <a:pt x="8716" y="20787"/>
                    </a:cubicBezTo>
                    <a:lnTo>
                      <a:pt x="8716" y="21416"/>
                    </a:lnTo>
                    <a:cubicBezTo>
                      <a:pt x="8716" y="21517"/>
                      <a:pt x="8939" y="21600"/>
                      <a:pt x="9209" y="21600"/>
                    </a:cubicBezTo>
                    <a:lnTo>
                      <a:pt x="12431" y="21600"/>
                    </a:lnTo>
                    <a:cubicBezTo>
                      <a:pt x="12700" y="21600"/>
                      <a:pt x="12919" y="21517"/>
                      <a:pt x="12919" y="21416"/>
                    </a:cubicBezTo>
                    <a:lnTo>
                      <a:pt x="12919" y="20787"/>
                    </a:lnTo>
                    <a:cubicBezTo>
                      <a:pt x="12919" y="20711"/>
                      <a:pt x="12850" y="20638"/>
                      <a:pt x="12725" y="20579"/>
                    </a:cubicBezTo>
                    <a:cubicBezTo>
                      <a:pt x="12624" y="20532"/>
                      <a:pt x="12567" y="20472"/>
                      <a:pt x="12567" y="20412"/>
                    </a:cubicBezTo>
                    <a:lnTo>
                      <a:pt x="12567" y="16370"/>
                    </a:lnTo>
                    <a:cubicBezTo>
                      <a:pt x="12567" y="16113"/>
                      <a:pt x="12419" y="15907"/>
                      <a:pt x="12264" y="15688"/>
                    </a:cubicBezTo>
                    <a:cubicBezTo>
                      <a:pt x="12183" y="15575"/>
                      <a:pt x="12100" y="15457"/>
                      <a:pt x="12035" y="15329"/>
                    </a:cubicBezTo>
                    <a:cubicBezTo>
                      <a:pt x="11931" y="15123"/>
                      <a:pt x="11949" y="14658"/>
                      <a:pt x="12066" y="14470"/>
                    </a:cubicBezTo>
                    <a:cubicBezTo>
                      <a:pt x="13533" y="12118"/>
                      <a:pt x="18373" y="9435"/>
                      <a:pt x="18422" y="9409"/>
                    </a:cubicBezTo>
                    <a:lnTo>
                      <a:pt x="18444" y="9395"/>
                    </a:lnTo>
                    <a:cubicBezTo>
                      <a:pt x="18461" y="9387"/>
                      <a:pt x="18476" y="9378"/>
                      <a:pt x="18492" y="9370"/>
                    </a:cubicBezTo>
                    <a:cubicBezTo>
                      <a:pt x="20497" y="8334"/>
                      <a:pt x="21600" y="6961"/>
                      <a:pt x="21600" y="5503"/>
                    </a:cubicBezTo>
                    <a:cubicBezTo>
                      <a:pt x="21600" y="4045"/>
                      <a:pt x="20497" y="2672"/>
                      <a:pt x="18492" y="1637"/>
                    </a:cubicBezTo>
                    <a:cubicBezTo>
                      <a:pt x="16450" y="582"/>
                      <a:pt x="13718" y="0"/>
                      <a:pt x="10800" y="0"/>
                    </a:cubicBezTo>
                    <a:close/>
                    <a:moveTo>
                      <a:pt x="10659" y="543"/>
                    </a:moveTo>
                    <a:lnTo>
                      <a:pt x="10659" y="1438"/>
                    </a:lnTo>
                    <a:lnTo>
                      <a:pt x="9371" y="1438"/>
                    </a:lnTo>
                    <a:lnTo>
                      <a:pt x="9371" y="597"/>
                    </a:lnTo>
                    <a:cubicBezTo>
                      <a:pt x="9792" y="564"/>
                      <a:pt x="10222" y="547"/>
                      <a:pt x="10659" y="543"/>
                    </a:cubicBezTo>
                    <a:close/>
                    <a:moveTo>
                      <a:pt x="10941" y="543"/>
                    </a:moveTo>
                    <a:cubicBezTo>
                      <a:pt x="11378" y="547"/>
                      <a:pt x="11808" y="564"/>
                      <a:pt x="12229" y="597"/>
                    </a:cubicBezTo>
                    <a:lnTo>
                      <a:pt x="12229" y="1438"/>
                    </a:lnTo>
                    <a:lnTo>
                      <a:pt x="10941" y="1438"/>
                    </a:lnTo>
                    <a:lnTo>
                      <a:pt x="10941" y="543"/>
                    </a:lnTo>
                    <a:close/>
                    <a:moveTo>
                      <a:pt x="9090" y="623"/>
                    </a:moveTo>
                    <a:lnTo>
                      <a:pt x="9090" y="1438"/>
                    </a:lnTo>
                    <a:lnTo>
                      <a:pt x="7802" y="1438"/>
                    </a:lnTo>
                    <a:lnTo>
                      <a:pt x="7802" y="797"/>
                    </a:lnTo>
                    <a:cubicBezTo>
                      <a:pt x="8220" y="724"/>
                      <a:pt x="8649" y="665"/>
                      <a:pt x="9090" y="623"/>
                    </a:cubicBezTo>
                    <a:close/>
                    <a:moveTo>
                      <a:pt x="12510" y="623"/>
                    </a:moveTo>
                    <a:cubicBezTo>
                      <a:pt x="12951" y="665"/>
                      <a:pt x="13380" y="724"/>
                      <a:pt x="13798" y="797"/>
                    </a:cubicBezTo>
                    <a:lnTo>
                      <a:pt x="13798" y="1438"/>
                    </a:lnTo>
                    <a:lnTo>
                      <a:pt x="12510" y="1438"/>
                    </a:lnTo>
                    <a:lnTo>
                      <a:pt x="12510" y="623"/>
                    </a:lnTo>
                    <a:close/>
                    <a:moveTo>
                      <a:pt x="7525" y="847"/>
                    </a:moveTo>
                    <a:lnTo>
                      <a:pt x="7525" y="1438"/>
                    </a:lnTo>
                    <a:lnTo>
                      <a:pt x="6237" y="1438"/>
                    </a:lnTo>
                    <a:lnTo>
                      <a:pt x="6237" y="1156"/>
                    </a:lnTo>
                    <a:cubicBezTo>
                      <a:pt x="6649" y="1037"/>
                      <a:pt x="7079" y="933"/>
                      <a:pt x="7525" y="847"/>
                    </a:cubicBezTo>
                    <a:close/>
                    <a:moveTo>
                      <a:pt x="14075" y="847"/>
                    </a:moveTo>
                    <a:cubicBezTo>
                      <a:pt x="14521" y="933"/>
                      <a:pt x="14951" y="1037"/>
                      <a:pt x="15363" y="1156"/>
                    </a:cubicBezTo>
                    <a:lnTo>
                      <a:pt x="15363" y="1438"/>
                    </a:lnTo>
                    <a:lnTo>
                      <a:pt x="14075" y="1438"/>
                    </a:lnTo>
                    <a:lnTo>
                      <a:pt x="14075" y="847"/>
                    </a:lnTo>
                    <a:close/>
                    <a:moveTo>
                      <a:pt x="5956" y="1240"/>
                    </a:moveTo>
                    <a:lnTo>
                      <a:pt x="5956" y="1438"/>
                    </a:lnTo>
                    <a:lnTo>
                      <a:pt x="5371" y="1438"/>
                    </a:lnTo>
                    <a:cubicBezTo>
                      <a:pt x="5561" y="1368"/>
                      <a:pt x="5756" y="1303"/>
                      <a:pt x="5956" y="1240"/>
                    </a:cubicBezTo>
                    <a:close/>
                    <a:moveTo>
                      <a:pt x="15644" y="1240"/>
                    </a:moveTo>
                    <a:cubicBezTo>
                      <a:pt x="15844" y="1303"/>
                      <a:pt x="16039" y="1368"/>
                      <a:pt x="16229" y="1438"/>
                    </a:cubicBezTo>
                    <a:lnTo>
                      <a:pt x="15644" y="1438"/>
                    </a:lnTo>
                    <a:lnTo>
                      <a:pt x="15644" y="1240"/>
                    </a:lnTo>
                    <a:close/>
                    <a:moveTo>
                      <a:pt x="5121" y="1534"/>
                    </a:moveTo>
                    <a:lnTo>
                      <a:pt x="5956" y="1534"/>
                    </a:lnTo>
                    <a:lnTo>
                      <a:pt x="5956" y="2044"/>
                    </a:lnTo>
                    <a:lnTo>
                      <a:pt x="4668" y="2044"/>
                    </a:lnTo>
                    <a:lnTo>
                      <a:pt x="4668" y="1723"/>
                    </a:lnTo>
                    <a:cubicBezTo>
                      <a:pt x="4815" y="1658"/>
                      <a:pt x="4966" y="1595"/>
                      <a:pt x="5121" y="1534"/>
                    </a:cubicBezTo>
                    <a:close/>
                    <a:moveTo>
                      <a:pt x="6237" y="1534"/>
                    </a:moveTo>
                    <a:lnTo>
                      <a:pt x="7525" y="1534"/>
                    </a:lnTo>
                    <a:lnTo>
                      <a:pt x="7525" y="2044"/>
                    </a:lnTo>
                    <a:lnTo>
                      <a:pt x="6237" y="2044"/>
                    </a:lnTo>
                    <a:lnTo>
                      <a:pt x="6237" y="1534"/>
                    </a:lnTo>
                    <a:close/>
                    <a:moveTo>
                      <a:pt x="7802" y="1534"/>
                    </a:moveTo>
                    <a:lnTo>
                      <a:pt x="9090" y="1534"/>
                    </a:lnTo>
                    <a:lnTo>
                      <a:pt x="9090" y="2044"/>
                    </a:lnTo>
                    <a:lnTo>
                      <a:pt x="7802" y="2044"/>
                    </a:lnTo>
                    <a:lnTo>
                      <a:pt x="7802" y="1534"/>
                    </a:lnTo>
                    <a:close/>
                    <a:moveTo>
                      <a:pt x="9371" y="1534"/>
                    </a:moveTo>
                    <a:lnTo>
                      <a:pt x="10659" y="1534"/>
                    </a:lnTo>
                    <a:lnTo>
                      <a:pt x="10659" y="2044"/>
                    </a:lnTo>
                    <a:lnTo>
                      <a:pt x="9371" y="2044"/>
                    </a:lnTo>
                    <a:lnTo>
                      <a:pt x="9371" y="1534"/>
                    </a:lnTo>
                    <a:close/>
                    <a:moveTo>
                      <a:pt x="10941" y="1534"/>
                    </a:moveTo>
                    <a:lnTo>
                      <a:pt x="12229" y="1534"/>
                    </a:lnTo>
                    <a:lnTo>
                      <a:pt x="12229" y="2044"/>
                    </a:lnTo>
                    <a:lnTo>
                      <a:pt x="10941" y="2044"/>
                    </a:lnTo>
                    <a:lnTo>
                      <a:pt x="10941" y="1534"/>
                    </a:lnTo>
                    <a:close/>
                    <a:moveTo>
                      <a:pt x="12510" y="1534"/>
                    </a:moveTo>
                    <a:lnTo>
                      <a:pt x="13798" y="1534"/>
                    </a:lnTo>
                    <a:lnTo>
                      <a:pt x="13798" y="2044"/>
                    </a:lnTo>
                    <a:lnTo>
                      <a:pt x="12510" y="2044"/>
                    </a:lnTo>
                    <a:lnTo>
                      <a:pt x="12510" y="1534"/>
                    </a:lnTo>
                    <a:close/>
                    <a:moveTo>
                      <a:pt x="14075" y="1534"/>
                    </a:moveTo>
                    <a:lnTo>
                      <a:pt x="15363" y="1534"/>
                    </a:lnTo>
                    <a:lnTo>
                      <a:pt x="15363" y="2044"/>
                    </a:lnTo>
                    <a:lnTo>
                      <a:pt x="14075" y="2044"/>
                    </a:lnTo>
                    <a:lnTo>
                      <a:pt x="14075" y="1534"/>
                    </a:lnTo>
                    <a:close/>
                    <a:moveTo>
                      <a:pt x="15644" y="1534"/>
                    </a:moveTo>
                    <a:lnTo>
                      <a:pt x="16479" y="1534"/>
                    </a:lnTo>
                    <a:cubicBezTo>
                      <a:pt x="16634" y="1595"/>
                      <a:pt x="16785" y="1658"/>
                      <a:pt x="16932" y="1723"/>
                    </a:cubicBezTo>
                    <a:lnTo>
                      <a:pt x="16932" y="2044"/>
                    </a:lnTo>
                    <a:lnTo>
                      <a:pt x="15644" y="2044"/>
                    </a:lnTo>
                    <a:lnTo>
                      <a:pt x="15644" y="1534"/>
                    </a:lnTo>
                    <a:close/>
                    <a:moveTo>
                      <a:pt x="4387" y="1853"/>
                    </a:moveTo>
                    <a:lnTo>
                      <a:pt x="4387" y="2044"/>
                    </a:lnTo>
                    <a:lnTo>
                      <a:pt x="4009" y="2044"/>
                    </a:lnTo>
                    <a:cubicBezTo>
                      <a:pt x="4131" y="1978"/>
                      <a:pt x="4258" y="1915"/>
                      <a:pt x="4387" y="1853"/>
                    </a:cubicBezTo>
                    <a:close/>
                    <a:moveTo>
                      <a:pt x="17213" y="1853"/>
                    </a:moveTo>
                    <a:cubicBezTo>
                      <a:pt x="17342" y="1915"/>
                      <a:pt x="17469" y="1978"/>
                      <a:pt x="17591" y="2044"/>
                    </a:cubicBezTo>
                    <a:lnTo>
                      <a:pt x="17213" y="2044"/>
                    </a:lnTo>
                    <a:lnTo>
                      <a:pt x="17213" y="1853"/>
                    </a:lnTo>
                    <a:close/>
                    <a:moveTo>
                      <a:pt x="3837" y="2140"/>
                    </a:moveTo>
                    <a:lnTo>
                      <a:pt x="4387" y="2140"/>
                    </a:lnTo>
                    <a:lnTo>
                      <a:pt x="4387" y="2650"/>
                    </a:lnTo>
                    <a:lnTo>
                      <a:pt x="3099" y="2650"/>
                    </a:lnTo>
                    <a:lnTo>
                      <a:pt x="3099" y="2612"/>
                    </a:lnTo>
                    <a:cubicBezTo>
                      <a:pt x="3327" y="2447"/>
                      <a:pt x="3573" y="2290"/>
                      <a:pt x="3837" y="2140"/>
                    </a:cubicBezTo>
                    <a:close/>
                    <a:moveTo>
                      <a:pt x="4668" y="2140"/>
                    </a:moveTo>
                    <a:lnTo>
                      <a:pt x="5956" y="2140"/>
                    </a:lnTo>
                    <a:lnTo>
                      <a:pt x="5956" y="2650"/>
                    </a:lnTo>
                    <a:lnTo>
                      <a:pt x="4668" y="2650"/>
                    </a:lnTo>
                    <a:lnTo>
                      <a:pt x="4668" y="2140"/>
                    </a:lnTo>
                    <a:close/>
                    <a:moveTo>
                      <a:pt x="6237" y="2140"/>
                    </a:moveTo>
                    <a:lnTo>
                      <a:pt x="7525" y="2140"/>
                    </a:lnTo>
                    <a:lnTo>
                      <a:pt x="7525" y="2650"/>
                    </a:lnTo>
                    <a:lnTo>
                      <a:pt x="6237" y="2650"/>
                    </a:lnTo>
                    <a:lnTo>
                      <a:pt x="6237" y="2140"/>
                    </a:lnTo>
                    <a:close/>
                    <a:moveTo>
                      <a:pt x="7802" y="2140"/>
                    </a:moveTo>
                    <a:lnTo>
                      <a:pt x="9090" y="2140"/>
                    </a:lnTo>
                    <a:lnTo>
                      <a:pt x="9090" y="2650"/>
                    </a:lnTo>
                    <a:lnTo>
                      <a:pt x="7802" y="2650"/>
                    </a:lnTo>
                    <a:lnTo>
                      <a:pt x="7802" y="2140"/>
                    </a:lnTo>
                    <a:close/>
                    <a:moveTo>
                      <a:pt x="9371" y="2140"/>
                    </a:moveTo>
                    <a:lnTo>
                      <a:pt x="10659" y="2140"/>
                    </a:lnTo>
                    <a:lnTo>
                      <a:pt x="10659" y="2650"/>
                    </a:lnTo>
                    <a:lnTo>
                      <a:pt x="9371" y="2650"/>
                    </a:lnTo>
                    <a:lnTo>
                      <a:pt x="9371" y="2140"/>
                    </a:lnTo>
                    <a:close/>
                    <a:moveTo>
                      <a:pt x="10941" y="2140"/>
                    </a:moveTo>
                    <a:lnTo>
                      <a:pt x="12229" y="2140"/>
                    </a:lnTo>
                    <a:lnTo>
                      <a:pt x="12229" y="2650"/>
                    </a:lnTo>
                    <a:lnTo>
                      <a:pt x="10941" y="2650"/>
                    </a:lnTo>
                    <a:lnTo>
                      <a:pt x="10941" y="2140"/>
                    </a:lnTo>
                    <a:close/>
                    <a:moveTo>
                      <a:pt x="12510" y="2140"/>
                    </a:moveTo>
                    <a:lnTo>
                      <a:pt x="13798" y="2140"/>
                    </a:lnTo>
                    <a:lnTo>
                      <a:pt x="13798" y="2650"/>
                    </a:lnTo>
                    <a:lnTo>
                      <a:pt x="12510" y="2650"/>
                    </a:lnTo>
                    <a:lnTo>
                      <a:pt x="12510" y="2140"/>
                    </a:lnTo>
                    <a:close/>
                    <a:moveTo>
                      <a:pt x="14075" y="2140"/>
                    </a:moveTo>
                    <a:lnTo>
                      <a:pt x="15363" y="2140"/>
                    </a:lnTo>
                    <a:lnTo>
                      <a:pt x="15363" y="2650"/>
                    </a:lnTo>
                    <a:lnTo>
                      <a:pt x="14075" y="2650"/>
                    </a:lnTo>
                    <a:lnTo>
                      <a:pt x="14075" y="2140"/>
                    </a:lnTo>
                    <a:close/>
                    <a:moveTo>
                      <a:pt x="15644" y="2140"/>
                    </a:moveTo>
                    <a:lnTo>
                      <a:pt x="16932" y="2140"/>
                    </a:lnTo>
                    <a:lnTo>
                      <a:pt x="16932" y="2650"/>
                    </a:lnTo>
                    <a:lnTo>
                      <a:pt x="15644" y="2650"/>
                    </a:lnTo>
                    <a:lnTo>
                      <a:pt x="15644" y="2140"/>
                    </a:lnTo>
                    <a:close/>
                    <a:moveTo>
                      <a:pt x="17213" y="2140"/>
                    </a:moveTo>
                    <a:lnTo>
                      <a:pt x="17763" y="2140"/>
                    </a:lnTo>
                    <a:cubicBezTo>
                      <a:pt x="18027" y="2290"/>
                      <a:pt x="18273" y="2447"/>
                      <a:pt x="18501" y="2612"/>
                    </a:cubicBezTo>
                    <a:lnTo>
                      <a:pt x="18501" y="2650"/>
                    </a:lnTo>
                    <a:lnTo>
                      <a:pt x="17213" y="2650"/>
                    </a:lnTo>
                    <a:lnTo>
                      <a:pt x="17213" y="2140"/>
                    </a:lnTo>
                    <a:close/>
                    <a:moveTo>
                      <a:pt x="3099" y="2746"/>
                    </a:moveTo>
                    <a:lnTo>
                      <a:pt x="4387" y="2746"/>
                    </a:lnTo>
                    <a:lnTo>
                      <a:pt x="4387" y="3255"/>
                    </a:lnTo>
                    <a:lnTo>
                      <a:pt x="3099" y="3255"/>
                    </a:lnTo>
                    <a:lnTo>
                      <a:pt x="3099" y="2746"/>
                    </a:lnTo>
                    <a:close/>
                    <a:moveTo>
                      <a:pt x="4668" y="2746"/>
                    </a:moveTo>
                    <a:lnTo>
                      <a:pt x="5956" y="2746"/>
                    </a:lnTo>
                    <a:lnTo>
                      <a:pt x="5956" y="3255"/>
                    </a:lnTo>
                    <a:lnTo>
                      <a:pt x="4668" y="3255"/>
                    </a:lnTo>
                    <a:lnTo>
                      <a:pt x="4668" y="2746"/>
                    </a:lnTo>
                    <a:close/>
                    <a:moveTo>
                      <a:pt x="6237" y="2746"/>
                    </a:moveTo>
                    <a:lnTo>
                      <a:pt x="7525" y="2746"/>
                    </a:lnTo>
                    <a:lnTo>
                      <a:pt x="7525" y="3255"/>
                    </a:lnTo>
                    <a:lnTo>
                      <a:pt x="6237" y="3255"/>
                    </a:lnTo>
                    <a:lnTo>
                      <a:pt x="6237" y="2746"/>
                    </a:lnTo>
                    <a:close/>
                    <a:moveTo>
                      <a:pt x="7802" y="2746"/>
                    </a:moveTo>
                    <a:lnTo>
                      <a:pt x="9090" y="2746"/>
                    </a:lnTo>
                    <a:lnTo>
                      <a:pt x="9090" y="3255"/>
                    </a:lnTo>
                    <a:lnTo>
                      <a:pt x="7802" y="3255"/>
                    </a:lnTo>
                    <a:lnTo>
                      <a:pt x="7802" y="2746"/>
                    </a:lnTo>
                    <a:close/>
                    <a:moveTo>
                      <a:pt x="9371" y="2746"/>
                    </a:moveTo>
                    <a:lnTo>
                      <a:pt x="10659" y="2746"/>
                    </a:lnTo>
                    <a:lnTo>
                      <a:pt x="10659" y="3255"/>
                    </a:lnTo>
                    <a:lnTo>
                      <a:pt x="9371" y="3255"/>
                    </a:lnTo>
                    <a:lnTo>
                      <a:pt x="9371" y="2746"/>
                    </a:lnTo>
                    <a:close/>
                    <a:moveTo>
                      <a:pt x="10941" y="2746"/>
                    </a:moveTo>
                    <a:lnTo>
                      <a:pt x="12229" y="2746"/>
                    </a:lnTo>
                    <a:lnTo>
                      <a:pt x="12229" y="3255"/>
                    </a:lnTo>
                    <a:lnTo>
                      <a:pt x="10941" y="3255"/>
                    </a:lnTo>
                    <a:lnTo>
                      <a:pt x="10941" y="2746"/>
                    </a:lnTo>
                    <a:close/>
                    <a:moveTo>
                      <a:pt x="12510" y="2746"/>
                    </a:moveTo>
                    <a:lnTo>
                      <a:pt x="13798" y="2746"/>
                    </a:lnTo>
                    <a:lnTo>
                      <a:pt x="13798" y="3255"/>
                    </a:lnTo>
                    <a:lnTo>
                      <a:pt x="12510" y="3255"/>
                    </a:lnTo>
                    <a:lnTo>
                      <a:pt x="12510" y="2746"/>
                    </a:lnTo>
                    <a:close/>
                    <a:moveTo>
                      <a:pt x="14075" y="2746"/>
                    </a:moveTo>
                    <a:lnTo>
                      <a:pt x="15363" y="2746"/>
                    </a:lnTo>
                    <a:lnTo>
                      <a:pt x="15363" y="3255"/>
                    </a:lnTo>
                    <a:lnTo>
                      <a:pt x="14075" y="3255"/>
                    </a:lnTo>
                    <a:lnTo>
                      <a:pt x="14075" y="2746"/>
                    </a:lnTo>
                    <a:close/>
                    <a:moveTo>
                      <a:pt x="15644" y="2746"/>
                    </a:moveTo>
                    <a:lnTo>
                      <a:pt x="16932" y="2746"/>
                    </a:lnTo>
                    <a:lnTo>
                      <a:pt x="16932" y="3255"/>
                    </a:lnTo>
                    <a:lnTo>
                      <a:pt x="15644" y="3255"/>
                    </a:lnTo>
                    <a:lnTo>
                      <a:pt x="15644" y="2746"/>
                    </a:lnTo>
                    <a:close/>
                    <a:moveTo>
                      <a:pt x="17213" y="2746"/>
                    </a:moveTo>
                    <a:lnTo>
                      <a:pt x="18501" y="2746"/>
                    </a:lnTo>
                    <a:lnTo>
                      <a:pt x="18501" y="3255"/>
                    </a:lnTo>
                    <a:lnTo>
                      <a:pt x="17213" y="3255"/>
                    </a:lnTo>
                    <a:lnTo>
                      <a:pt x="17213" y="2746"/>
                    </a:lnTo>
                    <a:close/>
                    <a:moveTo>
                      <a:pt x="2818" y="2828"/>
                    </a:moveTo>
                    <a:lnTo>
                      <a:pt x="2818" y="3255"/>
                    </a:lnTo>
                    <a:lnTo>
                      <a:pt x="2347" y="3255"/>
                    </a:lnTo>
                    <a:cubicBezTo>
                      <a:pt x="2491" y="3108"/>
                      <a:pt x="2648" y="2967"/>
                      <a:pt x="2818" y="2828"/>
                    </a:cubicBezTo>
                    <a:close/>
                    <a:moveTo>
                      <a:pt x="18782" y="2828"/>
                    </a:moveTo>
                    <a:cubicBezTo>
                      <a:pt x="18952" y="2967"/>
                      <a:pt x="19109" y="3108"/>
                      <a:pt x="19253" y="3255"/>
                    </a:cubicBezTo>
                    <a:lnTo>
                      <a:pt x="18782" y="3255"/>
                    </a:lnTo>
                    <a:lnTo>
                      <a:pt x="18782" y="2828"/>
                    </a:lnTo>
                    <a:close/>
                    <a:moveTo>
                      <a:pt x="2259" y="3352"/>
                    </a:moveTo>
                    <a:lnTo>
                      <a:pt x="2818" y="3352"/>
                    </a:lnTo>
                    <a:lnTo>
                      <a:pt x="2818" y="3861"/>
                    </a:lnTo>
                    <a:lnTo>
                      <a:pt x="1855" y="3861"/>
                    </a:lnTo>
                    <a:cubicBezTo>
                      <a:pt x="1972" y="3686"/>
                      <a:pt x="2107" y="3517"/>
                      <a:pt x="2259" y="3352"/>
                    </a:cubicBezTo>
                    <a:close/>
                    <a:moveTo>
                      <a:pt x="3099" y="3352"/>
                    </a:moveTo>
                    <a:lnTo>
                      <a:pt x="4387" y="3352"/>
                    </a:lnTo>
                    <a:lnTo>
                      <a:pt x="4387" y="3861"/>
                    </a:lnTo>
                    <a:lnTo>
                      <a:pt x="3099" y="3861"/>
                    </a:lnTo>
                    <a:lnTo>
                      <a:pt x="3099" y="3352"/>
                    </a:lnTo>
                    <a:close/>
                    <a:moveTo>
                      <a:pt x="4668" y="3352"/>
                    </a:moveTo>
                    <a:lnTo>
                      <a:pt x="5956" y="3352"/>
                    </a:lnTo>
                    <a:lnTo>
                      <a:pt x="5956" y="3861"/>
                    </a:lnTo>
                    <a:lnTo>
                      <a:pt x="4668" y="3861"/>
                    </a:lnTo>
                    <a:lnTo>
                      <a:pt x="4668" y="3352"/>
                    </a:lnTo>
                    <a:close/>
                    <a:moveTo>
                      <a:pt x="6237" y="3352"/>
                    </a:moveTo>
                    <a:lnTo>
                      <a:pt x="7525" y="3352"/>
                    </a:lnTo>
                    <a:lnTo>
                      <a:pt x="7525" y="3861"/>
                    </a:lnTo>
                    <a:lnTo>
                      <a:pt x="6237" y="3861"/>
                    </a:lnTo>
                    <a:lnTo>
                      <a:pt x="6237" y="3352"/>
                    </a:lnTo>
                    <a:close/>
                    <a:moveTo>
                      <a:pt x="7802" y="3352"/>
                    </a:moveTo>
                    <a:lnTo>
                      <a:pt x="9090" y="3352"/>
                    </a:lnTo>
                    <a:lnTo>
                      <a:pt x="9090" y="3861"/>
                    </a:lnTo>
                    <a:lnTo>
                      <a:pt x="7802" y="3861"/>
                    </a:lnTo>
                    <a:lnTo>
                      <a:pt x="7802" y="3352"/>
                    </a:lnTo>
                    <a:close/>
                    <a:moveTo>
                      <a:pt x="9371" y="3352"/>
                    </a:moveTo>
                    <a:lnTo>
                      <a:pt x="10659" y="3352"/>
                    </a:lnTo>
                    <a:lnTo>
                      <a:pt x="10659" y="3861"/>
                    </a:lnTo>
                    <a:lnTo>
                      <a:pt x="9371" y="3861"/>
                    </a:lnTo>
                    <a:lnTo>
                      <a:pt x="9371" y="3352"/>
                    </a:lnTo>
                    <a:close/>
                    <a:moveTo>
                      <a:pt x="10941" y="3352"/>
                    </a:moveTo>
                    <a:lnTo>
                      <a:pt x="12229" y="3352"/>
                    </a:lnTo>
                    <a:lnTo>
                      <a:pt x="12229" y="3861"/>
                    </a:lnTo>
                    <a:lnTo>
                      <a:pt x="10941" y="3861"/>
                    </a:lnTo>
                    <a:lnTo>
                      <a:pt x="10941" y="3352"/>
                    </a:lnTo>
                    <a:close/>
                    <a:moveTo>
                      <a:pt x="12510" y="3352"/>
                    </a:moveTo>
                    <a:lnTo>
                      <a:pt x="13798" y="3352"/>
                    </a:lnTo>
                    <a:lnTo>
                      <a:pt x="13798" y="3861"/>
                    </a:lnTo>
                    <a:lnTo>
                      <a:pt x="12510" y="3861"/>
                    </a:lnTo>
                    <a:lnTo>
                      <a:pt x="12510" y="3352"/>
                    </a:lnTo>
                    <a:close/>
                    <a:moveTo>
                      <a:pt x="14075" y="3352"/>
                    </a:moveTo>
                    <a:lnTo>
                      <a:pt x="15363" y="3352"/>
                    </a:lnTo>
                    <a:lnTo>
                      <a:pt x="15363" y="3861"/>
                    </a:lnTo>
                    <a:lnTo>
                      <a:pt x="14075" y="3861"/>
                    </a:lnTo>
                    <a:lnTo>
                      <a:pt x="14075" y="3352"/>
                    </a:lnTo>
                    <a:close/>
                    <a:moveTo>
                      <a:pt x="15644" y="3352"/>
                    </a:moveTo>
                    <a:lnTo>
                      <a:pt x="16932" y="3352"/>
                    </a:lnTo>
                    <a:lnTo>
                      <a:pt x="16932" y="3861"/>
                    </a:lnTo>
                    <a:lnTo>
                      <a:pt x="15644" y="3861"/>
                    </a:lnTo>
                    <a:lnTo>
                      <a:pt x="15644" y="3352"/>
                    </a:lnTo>
                    <a:close/>
                    <a:moveTo>
                      <a:pt x="17213" y="3352"/>
                    </a:moveTo>
                    <a:lnTo>
                      <a:pt x="18501" y="3352"/>
                    </a:lnTo>
                    <a:lnTo>
                      <a:pt x="18501" y="3861"/>
                    </a:lnTo>
                    <a:lnTo>
                      <a:pt x="17213" y="3861"/>
                    </a:lnTo>
                    <a:lnTo>
                      <a:pt x="17213" y="3352"/>
                    </a:lnTo>
                    <a:close/>
                    <a:moveTo>
                      <a:pt x="18782" y="3352"/>
                    </a:moveTo>
                    <a:lnTo>
                      <a:pt x="19341" y="3352"/>
                    </a:lnTo>
                    <a:cubicBezTo>
                      <a:pt x="19493" y="3517"/>
                      <a:pt x="19628" y="3686"/>
                      <a:pt x="19745" y="3861"/>
                    </a:cubicBezTo>
                    <a:lnTo>
                      <a:pt x="18782" y="3861"/>
                    </a:lnTo>
                    <a:lnTo>
                      <a:pt x="18782" y="3352"/>
                    </a:lnTo>
                    <a:close/>
                    <a:moveTo>
                      <a:pt x="1793" y="3957"/>
                    </a:moveTo>
                    <a:lnTo>
                      <a:pt x="2818" y="3957"/>
                    </a:lnTo>
                    <a:lnTo>
                      <a:pt x="2818" y="4467"/>
                    </a:lnTo>
                    <a:lnTo>
                      <a:pt x="1530" y="4467"/>
                    </a:lnTo>
                    <a:cubicBezTo>
                      <a:pt x="1600" y="4293"/>
                      <a:pt x="1689" y="4124"/>
                      <a:pt x="1793" y="3957"/>
                    </a:cubicBezTo>
                    <a:close/>
                    <a:moveTo>
                      <a:pt x="3099" y="3957"/>
                    </a:moveTo>
                    <a:lnTo>
                      <a:pt x="4387" y="3957"/>
                    </a:lnTo>
                    <a:lnTo>
                      <a:pt x="4387" y="4467"/>
                    </a:lnTo>
                    <a:lnTo>
                      <a:pt x="3099" y="4467"/>
                    </a:lnTo>
                    <a:lnTo>
                      <a:pt x="3099" y="3957"/>
                    </a:lnTo>
                    <a:close/>
                    <a:moveTo>
                      <a:pt x="4668" y="3957"/>
                    </a:moveTo>
                    <a:lnTo>
                      <a:pt x="5956" y="3957"/>
                    </a:lnTo>
                    <a:lnTo>
                      <a:pt x="5956" y="4467"/>
                    </a:lnTo>
                    <a:lnTo>
                      <a:pt x="4668" y="4467"/>
                    </a:lnTo>
                    <a:lnTo>
                      <a:pt x="4668" y="3957"/>
                    </a:lnTo>
                    <a:close/>
                    <a:moveTo>
                      <a:pt x="6237" y="3957"/>
                    </a:moveTo>
                    <a:lnTo>
                      <a:pt x="7525" y="3957"/>
                    </a:lnTo>
                    <a:lnTo>
                      <a:pt x="7525" y="4467"/>
                    </a:lnTo>
                    <a:lnTo>
                      <a:pt x="6237" y="4467"/>
                    </a:lnTo>
                    <a:lnTo>
                      <a:pt x="6237" y="3957"/>
                    </a:lnTo>
                    <a:close/>
                    <a:moveTo>
                      <a:pt x="7802" y="3957"/>
                    </a:moveTo>
                    <a:lnTo>
                      <a:pt x="9090" y="3957"/>
                    </a:lnTo>
                    <a:lnTo>
                      <a:pt x="9090" y="4467"/>
                    </a:lnTo>
                    <a:lnTo>
                      <a:pt x="7802" y="4467"/>
                    </a:lnTo>
                    <a:lnTo>
                      <a:pt x="7802" y="3957"/>
                    </a:lnTo>
                    <a:close/>
                    <a:moveTo>
                      <a:pt x="9371" y="3957"/>
                    </a:moveTo>
                    <a:lnTo>
                      <a:pt x="10659" y="3957"/>
                    </a:lnTo>
                    <a:lnTo>
                      <a:pt x="10659" y="4467"/>
                    </a:lnTo>
                    <a:lnTo>
                      <a:pt x="9371" y="4467"/>
                    </a:lnTo>
                    <a:lnTo>
                      <a:pt x="9371" y="3957"/>
                    </a:lnTo>
                    <a:close/>
                    <a:moveTo>
                      <a:pt x="10941" y="3957"/>
                    </a:moveTo>
                    <a:lnTo>
                      <a:pt x="12229" y="3957"/>
                    </a:lnTo>
                    <a:lnTo>
                      <a:pt x="12229" y="4467"/>
                    </a:lnTo>
                    <a:lnTo>
                      <a:pt x="10941" y="4467"/>
                    </a:lnTo>
                    <a:lnTo>
                      <a:pt x="10941" y="3957"/>
                    </a:lnTo>
                    <a:close/>
                    <a:moveTo>
                      <a:pt x="12510" y="3957"/>
                    </a:moveTo>
                    <a:lnTo>
                      <a:pt x="13798" y="3957"/>
                    </a:lnTo>
                    <a:lnTo>
                      <a:pt x="13798" y="4467"/>
                    </a:lnTo>
                    <a:lnTo>
                      <a:pt x="12510" y="4467"/>
                    </a:lnTo>
                    <a:lnTo>
                      <a:pt x="12510" y="3957"/>
                    </a:lnTo>
                    <a:close/>
                    <a:moveTo>
                      <a:pt x="14075" y="3957"/>
                    </a:moveTo>
                    <a:lnTo>
                      <a:pt x="15363" y="3957"/>
                    </a:lnTo>
                    <a:lnTo>
                      <a:pt x="15363" y="4467"/>
                    </a:lnTo>
                    <a:lnTo>
                      <a:pt x="14075" y="4467"/>
                    </a:lnTo>
                    <a:lnTo>
                      <a:pt x="14075" y="3957"/>
                    </a:lnTo>
                    <a:close/>
                    <a:moveTo>
                      <a:pt x="15644" y="3957"/>
                    </a:moveTo>
                    <a:lnTo>
                      <a:pt x="16932" y="3957"/>
                    </a:lnTo>
                    <a:lnTo>
                      <a:pt x="16932" y="4467"/>
                    </a:lnTo>
                    <a:lnTo>
                      <a:pt x="15644" y="4467"/>
                    </a:lnTo>
                    <a:lnTo>
                      <a:pt x="15644" y="3957"/>
                    </a:lnTo>
                    <a:close/>
                    <a:moveTo>
                      <a:pt x="17213" y="3957"/>
                    </a:moveTo>
                    <a:lnTo>
                      <a:pt x="18501" y="3957"/>
                    </a:lnTo>
                    <a:lnTo>
                      <a:pt x="18501" y="4467"/>
                    </a:lnTo>
                    <a:lnTo>
                      <a:pt x="17213" y="4467"/>
                    </a:lnTo>
                    <a:lnTo>
                      <a:pt x="17213" y="3957"/>
                    </a:lnTo>
                    <a:close/>
                    <a:moveTo>
                      <a:pt x="18782" y="3957"/>
                    </a:moveTo>
                    <a:lnTo>
                      <a:pt x="19807" y="3957"/>
                    </a:lnTo>
                    <a:cubicBezTo>
                      <a:pt x="19911" y="4124"/>
                      <a:pt x="20000" y="4293"/>
                      <a:pt x="20070" y="4467"/>
                    </a:cubicBezTo>
                    <a:lnTo>
                      <a:pt x="18782" y="4467"/>
                    </a:lnTo>
                    <a:lnTo>
                      <a:pt x="18782" y="3957"/>
                    </a:lnTo>
                    <a:close/>
                    <a:moveTo>
                      <a:pt x="1490" y="4563"/>
                    </a:moveTo>
                    <a:lnTo>
                      <a:pt x="2818" y="4563"/>
                    </a:lnTo>
                    <a:lnTo>
                      <a:pt x="2818" y="5075"/>
                    </a:lnTo>
                    <a:lnTo>
                      <a:pt x="1354" y="5075"/>
                    </a:lnTo>
                    <a:cubicBezTo>
                      <a:pt x="1382" y="4902"/>
                      <a:pt x="1428" y="4731"/>
                      <a:pt x="1490" y="4563"/>
                    </a:cubicBezTo>
                    <a:close/>
                    <a:moveTo>
                      <a:pt x="3099" y="4563"/>
                    </a:moveTo>
                    <a:lnTo>
                      <a:pt x="4387" y="4563"/>
                    </a:lnTo>
                    <a:lnTo>
                      <a:pt x="4387" y="5075"/>
                    </a:lnTo>
                    <a:lnTo>
                      <a:pt x="3099" y="5075"/>
                    </a:lnTo>
                    <a:lnTo>
                      <a:pt x="3099" y="4563"/>
                    </a:lnTo>
                    <a:close/>
                    <a:moveTo>
                      <a:pt x="4668" y="4563"/>
                    </a:moveTo>
                    <a:lnTo>
                      <a:pt x="5956" y="4563"/>
                    </a:lnTo>
                    <a:lnTo>
                      <a:pt x="5956" y="5075"/>
                    </a:lnTo>
                    <a:lnTo>
                      <a:pt x="4668" y="5075"/>
                    </a:lnTo>
                    <a:lnTo>
                      <a:pt x="4668" y="4563"/>
                    </a:lnTo>
                    <a:close/>
                    <a:moveTo>
                      <a:pt x="6237" y="4563"/>
                    </a:moveTo>
                    <a:lnTo>
                      <a:pt x="7525" y="4563"/>
                    </a:lnTo>
                    <a:lnTo>
                      <a:pt x="7525" y="5075"/>
                    </a:lnTo>
                    <a:lnTo>
                      <a:pt x="6237" y="5075"/>
                    </a:lnTo>
                    <a:lnTo>
                      <a:pt x="6237" y="4563"/>
                    </a:lnTo>
                    <a:close/>
                    <a:moveTo>
                      <a:pt x="7802" y="4563"/>
                    </a:moveTo>
                    <a:lnTo>
                      <a:pt x="9090" y="4563"/>
                    </a:lnTo>
                    <a:lnTo>
                      <a:pt x="9090" y="5075"/>
                    </a:lnTo>
                    <a:lnTo>
                      <a:pt x="7802" y="5075"/>
                    </a:lnTo>
                    <a:lnTo>
                      <a:pt x="7802" y="4563"/>
                    </a:lnTo>
                    <a:close/>
                    <a:moveTo>
                      <a:pt x="9371" y="4563"/>
                    </a:moveTo>
                    <a:lnTo>
                      <a:pt x="10659" y="4563"/>
                    </a:lnTo>
                    <a:lnTo>
                      <a:pt x="10659" y="5075"/>
                    </a:lnTo>
                    <a:lnTo>
                      <a:pt x="9371" y="5075"/>
                    </a:lnTo>
                    <a:lnTo>
                      <a:pt x="9371" y="4563"/>
                    </a:lnTo>
                    <a:close/>
                    <a:moveTo>
                      <a:pt x="10941" y="4563"/>
                    </a:moveTo>
                    <a:lnTo>
                      <a:pt x="12229" y="4563"/>
                    </a:lnTo>
                    <a:lnTo>
                      <a:pt x="12229" y="5075"/>
                    </a:lnTo>
                    <a:lnTo>
                      <a:pt x="10941" y="5075"/>
                    </a:lnTo>
                    <a:lnTo>
                      <a:pt x="10941" y="4563"/>
                    </a:lnTo>
                    <a:close/>
                    <a:moveTo>
                      <a:pt x="12510" y="4563"/>
                    </a:moveTo>
                    <a:lnTo>
                      <a:pt x="13798" y="4563"/>
                    </a:lnTo>
                    <a:lnTo>
                      <a:pt x="13798" y="5075"/>
                    </a:lnTo>
                    <a:lnTo>
                      <a:pt x="12510" y="5075"/>
                    </a:lnTo>
                    <a:lnTo>
                      <a:pt x="12510" y="4563"/>
                    </a:lnTo>
                    <a:close/>
                    <a:moveTo>
                      <a:pt x="14075" y="4563"/>
                    </a:moveTo>
                    <a:lnTo>
                      <a:pt x="15363" y="4563"/>
                    </a:lnTo>
                    <a:lnTo>
                      <a:pt x="15363" y="5075"/>
                    </a:lnTo>
                    <a:lnTo>
                      <a:pt x="14075" y="5075"/>
                    </a:lnTo>
                    <a:lnTo>
                      <a:pt x="14075" y="4563"/>
                    </a:lnTo>
                    <a:close/>
                    <a:moveTo>
                      <a:pt x="15644" y="4563"/>
                    </a:moveTo>
                    <a:lnTo>
                      <a:pt x="16932" y="4563"/>
                    </a:lnTo>
                    <a:lnTo>
                      <a:pt x="16932" y="5075"/>
                    </a:lnTo>
                    <a:lnTo>
                      <a:pt x="15644" y="5075"/>
                    </a:lnTo>
                    <a:lnTo>
                      <a:pt x="15644" y="4563"/>
                    </a:lnTo>
                    <a:close/>
                    <a:moveTo>
                      <a:pt x="17213" y="4563"/>
                    </a:moveTo>
                    <a:lnTo>
                      <a:pt x="18501" y="4563"/>
                    </a:lnTo>
                    <a:lnTo>
                      <a:pt x="18501" y="5075"/>
                    </a:lnTo>
                    <a:lnTo>
                      <a:pt x="17213" y="5075"/>
                    </a:lnTo>
                    <a:lnTo>
                      <a:pt x="17213" y="4563"/>
                    </a:lnTo>
                    <a:close/>
                    <a:moveTo>
                      <a:pt x="18782" y="4563"/>
                    </a:moveTo>
                    <a:lnTo>
                      <a:pt x="20110" y="4563"/>
                    </a:lnTo>
                    <a:cubicBezTo>
                      <a:pt x="20171" y="4731"/>
                      <a:pt x="20218" y="4902"/>
                      <a:pt x="20246" y="5075"/>
                    </a:cubicBezTo>
                    <a:lnTo>
                      <a:pt x="18782" y="5075"/>
                    </a:lnTo>
                    <a:lnTo>
                      <a:pt x="18782" y="4563"/>
                    </a:lnTo>
                    <a:close/>
                    <a:moveTo>
                      <a:pt x="1341" y="5169"/>
                    </a:moveTo>
                    <a:lnTo>
                      <a:pt x="2818" y="5169"/>
                    </a:lnTo>
                    <a:lnTo>
                      <a:pt x="2818" y="5681"/>
                    </a:lnTo>
                    <a:lnTo>
                      <a:pt x="1327" y="5681"/>
                    </a:lnTo>
                    <a:cubicBezTo>
                      <a:pt x="1323" y="5622"/>
                      <a:pt x="1319" y="5563"/>
                      <a:pt x="1319" y="5503"/>
                    </a:cubicBezTo>
                    <a:cubicBezTo>
                      <a:pt x="1319" y="5391"/>
                      <a:pt x="1327" y="5280"/>
                      <a:pt x="1341" y="5169"/>
                    </a:cubicBezTo>
                    <a:close/>
                    <a:moveTo>
                      <a:pt x="3099" y="5169"/>
                    </a:moveTo>
                    <a:lnTo>
                      <a:pt x="4387" y="5169"/>
                    </a:lnTo>
                    <a:lnTo>
                      <a:pt x="4387" y="5681"/>
                    </a:lnTo>
                    <a:lnTo>
                      <a:pt x="3099" y="5681"/>
                    </a:lnTo>
                    <a:lnTo>
                      <a:pt x="3099" y="5169"/>
                    </a:lnTo>
                    <a:close/>
                    <a:moveTo>
                      <a:pt x="4668" y="5169"/>
                    </a:moveTo>
                    <a:lnTo>
                      <a:pt x="5956" y="5169"/>
                    </a:lnTo>
                    <a:lnTo>
                      <a:pt x="5956" y="5681"/>
                    </a:lnTo>
                    <a:lnTo>
                      <a:pt x="4668" y="5681"/>
                    </a:lnTo>
                    <a:lnTo>
                      <a:pt x="4668" y="5169"/>
                    </a:lnTo>
                    <a:close/>
                    <a:moveTo>
                      <a:pt x="6237" y="5169"/>
                    </a:moveTo>
                    <a:lnTo>
                      <a:pt x="7525" y="5169"/>
                    </a:lnTo>
                    <a:lnTo>
                      <a:pt x="7525" y="5681"/>
                    </a:lnTo>
                    <a:lnTo>
                      <a:pt x="6237" y="5681"/>
                    </a:lnTo>
                    <a:lnTo>
                      <a:pt x="6237" y="5169"/>
                    </a:lnTo>
                    <a:close/>
                    <a:moveTo>
                      <a:pt x="7802" y="5169"/>
                    </a:moveTo>
                    <a:lnTo>
                      <a:pt x="9090" y="5169"/>
                    </a:lnTo>
                    <a:lnTo>
                      <a:pt x="9090" y="5681"/>
                    </a:lnTo>
                    <a:lnTo>
                      <a:pt x="7802" y="5681"/>
                    </a:lnTo>
                    <a:lnTo>
                      <a:pt x="7802" y="5169"/>
                    </a:lnTo>
                    <a:close/>
                    <a:moveTo>
                      <a:pt x="9371" y="5169"/>
                    </a:moveTo>
                    <a:lnTo>
                      <a:pt x="10659" y="5169"/>
                    </a:lnTo>
                    <a:lnTo>
                      <a:pt x="10659" y="5681"/>
                    </a:lnTo>
                    <a:lnTo>
                      <a:pt x="9371" y="5681"/>
                    </a:lnTo>
                    <a:lnTo>
                      <a:pt x="9371" y="5169"/>
                    </a:lnTo>
                    <a:close/>
                    <a:moveTo>
                      <a:pt x="10941" y="5169"/>
                    </a:moveTo>
                    <a:lnTo>
                      <a:pt x="12229" y="5169"/>
                    </a:lnTo>
                    <a:lnTo>
                      <a:pt x="12229" y="5681"/>
                    </a:lnTo>
                    <a:lnTo>
                      <a:pt x="10941" y="5681"/>
                    </a:lnTo>
                    <a:lnTo>
                      <a:pt x="10941" y="5169"/>
                    </a:lnTo>
                    <a:close/>
                    <a:moveTo>
                      <a:pt x="12510" y="5169"/>
                    </a:moveTo>
                    <a:lnTo>
                      <a:pt x="13798" y="5169"/>
                    </a:lnTo>
                    <a:lnTo>
                      <a:pt x="13798" y="5681"/>
                    </a:lnTo>
                    <a:lnTo>
                      <a:pt x="12510" y="5681"/>
                    </a:lnTo>
                    <a:lnTo>
                      <a:pt x="12510" y="5169"/>
                    </a:lnTo>
                    <a:close/>
                    <a:moveTo>
                      <a:pt x="14075" y="5169"/>
                    </a:moveTo>
                    <a:lnTo>
                      <a:pt x="15363" y="5169"/>
                    </a:lnTo>
                    <a:lnTo>
                      <a:pt x="15363" y="5681"/>
                    </a:lnTo>
                    <a:lnTo>
                      <a:pt x="14075" y="5681"/>
                    </a:lnTo>
                    <a:lnTo>
                      <a:pt x="14075" y="5169"/>
                    </a:lnTo>
                    <a:close/>
                    <a:moveTo>
                      <a:pt x="15644" y="5169"/>
                    </a:moveTo>
                    <a:lnTo>
                      <a:pt x="16932" y="5169"/>
                    </a:lnTo>
                    <a:lnTo>
                      <a:pt x="16932" y="5681"/>
                    </a:lnTo>
                    <a:lnTo>
                      <a:pt x="15644" y="5681"/>
                    </a:lnTo>
                    <a:lnTo>
                      <a:pt x="15644" y="5169"/>
                    </a:lnTo>
                    <a:close/>
                    <a:moveTo>
                      <a:pt x="17213" y="5169"/>
                    </a:moveTo>
                    <a:lnTo>
                      <a:pt x="18501" y="5169"/>
                    </a:lnTo>
                    <a:lnTo>
                      <a:pt x="18501" y="5681"/>
                    </a:lnTo>
                    <a:lnTo>
                      <a:pt x="17213" y="5681"/>
                    </a:lnTo>
                    <a:lnTo>
                      <a:pt x="17213" y="5169"/>
                    </a:lnTo>
                    <a:close/>
                    <a:moveTo>
                      <a:pt x="18782" y="5169"/>
                    </a:moveTo>
                    <a:lnTo>
                      <a:pt x="20259" y="5169"/>
                    </a:lnTo>
                    <a:cubicBezTo>
                      <a:pt x="20273" y="5280"/>
                      <a:pt x="20281" y="5391"/>
                      <a:pt x="20281" y="5503"/>
                    </a:cubicBezTo>
                    <a:cubicBezTo>
                      <a:pt x="20281" y="5563"/>
                      <a:pt x="20276" y="5622"/>
                      <a:pt x="20273" y="5681"/>
                    </a:cubicBezTo>
                    <a:lnTo>
                      <a:pt x="18782" y="5681"/>
                    </a:lnTo>
                    <a:lnTo>
                      <a:pt x="18782" y="5169"/>
                    </a:lnTo>
                    <a:close/>
                    <a:moveTo>
                      <a:pt x="1336" y="5775"/>
                    </a:moveTo>
                    <a:lnTo>
                      <a:pt x="2818" y="5775"/>
                    </a:lnTo>
                    <a:lnTo>
                      <a:pt x="2818" y="6286"/>
                    </a:lnTo>
                    <a:lnTo>
                      <a:pt x="1437" y="6286"/>
                    </a:lnTo>
                    <a:cubicBezTo>
                      <a:pt x="1386" y="6119"/>
                      <a:pt x="1354" y="5948"/>
                      <a:pt x="1336" y="5775"/>
                    </a:cubicBezTo>
                    <a:close/>
                    <a:moveTo>
                      <a:pt x="3099" y="5775"/>
                    </a:moveTo>
                    <a:lnTo>
                      <a:pt x="4387" y="5775"/>
                    </a:lnTo>
                    <a:lnTo>
                      <a:pt x="4387" y="6286"/>
                    </a:lnTo>
                    <a:lnTo>
                      <a:pt x="3099" y="6286"/>
                    </a:lnTo>
                    <a:lnTo>
                      <a:pt x="3099" y="5775"/>
                    </a:lnTo>
                    <a:close/>
                    <a:moveTo>
                      <a:pt x="4668" y="5775"/>
                    </a:moveTo>
                    <a:lnTo>
                      <a:pt x="5956" y="5775"/>
                    </a:lnTo>
                    <a:lnTo>
                      <a:pt x="5956" y="6286"/>
                    </a:lnTo>
                    <a:lnTo>
                      <a:pt x="4668" y="6286"/>
                    </a:lnTo>
                    <a:lnTo>
                      <a:pt x="4668" y="5775"/>
                    </a:lnTo>
                    <a:close/>
                    <a:moveTo>
                      <a:pt x="6237" y="5775"/>
                    </a:moveTo>
                    <a:lnTo>
                      <a:pt x="7525" y="5775"/>
                    </a:lnTo>
                    <a:lnTo>
                      <a:pt x="7525" y="6286"/>
                    </a:lnTo>
                    <a:lnTo>
                      <a:pt x="6237" y="6286"/>
                    </a:lnTo>
                    <a:lnTo>
                      <a:pt x="6237" y="5775"/>
                    </a:lnTo>
                    <a:close/>
                    <a:moveTo>
                      <a:pt x="7802" y="5775"/>
                    </a:moveTo>
                    <a:lnTo>
                      <a:pt x="9090" y="5775"/>
                    </a:lnTo>
                    <a:lnTo>
                      <a:pt x="9090" y="6286"/>
                    </a:lnTo>
                    <a:lnTo>
                      <a:pt x="7802" y="6286"/>
                    </a:lnTo>
                    <a:lnTo>
                      <a:pt x="7802" y="5775"/>
                    </a:lnTo>
                    <a:close/>
                    <a:moveTo>
                      <a:pt x="9371" y="5775"/>
                    </a:moveTo>
                    <a:lnTo>
                      <a:pt x="10659" y="5775"/>
                    </a:lnTo>
                    <a:lnTo>
                      <a:pt x="10659" y="6286"/>
                    </a:lnTo>
                    <a:lnTo>
                      <a:pt x="9371" y="6286"/>
                    </a:lnTo>
                    <a:lnTo>
                      <a:pt x="9371" y="5775"/>
                    </a:lnTo>
                    <a:close/>
                    <a:moveTo>
                      <a:pt x="10941" y="5775"/>
                    </a:moveTo>
                    <a:lnTo>
                      <a:pt x="12229" y="5775"/>
                    </a:lnTo>
                    <a:lnTo>
                      <a:pt x="12229" y="6286"/>
                    </a:lnTo>
                    <a:lnTo>
                      <a:pt x="10941" y="6286"/>
                    </a:lnTo>
                    <a:lnTo>
                      <a:pt x="10941" y="5775"/>
                    </a:lnTo>
                    <a:close/>
                    <a:moveTo>
                      <a:pt x="12510" y="5775"/>
                    </a:moveTo>
                    <a:lnTo>
                      <a:pt x="13798" y="5775"/>
                    </a:lnTo>
                    <a:lnTo>
                      <a:pt x="13798" y="6286"/>
                    </a:lnTo>
                    <a:lnTo>
                      <a:pt x="12510" y="6286"/>
                    </a:lnTo>
                    <a:lnTo>
                      <a:pt x="12510" y="5775"/>
                    </a:lnTo>
                    <a:close/>
                    <a:moveTo>
                      <a:pt x="14075" y="5775"/>
                    </a:moveTo>
                    <a:lnTo>
                      <a:pt x="15363" y="5775"/>
                    </a:lnTo>
                    <a:lnTo>
                      <a:pt x="15363" y="6286"/>
                    </a:lnTo>
                    <a:lnTo>
                      <a:pt x="14075" y="6286"/>
                    </a:lnTo>
                    <a:lnTo>
                      <a:pt x="14075" y="5775"/>
                    </a:lnTo>
                    <a:close/>
                    <a:moveTo>
                      <a:pt x="15644" y="5775"/>
                    </a:moveTo>
                    <a:lnTo>
                      <a:pt x="16932" y="5775"/>
                    </a:lnTo>
                    <a:lnTo>
                      <a:pt x="16932" y="6286"/>
                    </a:lnTo>
                    <a:lnTo>
                      <a:pt x="15644" y="6286"/>
                    </a:lnTo>
                    <a:lnTo>
                      <a:pt x="15644" y="5775"/>
                    </a:lnTo>
                    <a:close/>
                    <a:moveTo>
                      <a:pt x="17213" y="5775"/>
                    </a:moveTo>
                    <a:lnTo>
                      <a:pt x="18501" y="5775"/>
                    </a:lnTo>
                    <a:lnTo>
                      <a:pt x="18501" y="6286"/>
                    </a:lnTo>
                    <a:lnTo>
                      <a:pt x="17213" y="6286"/>
                    </a:lnTo>
                    <a:lnTo>
                      <a:pt x="17213" y="5775"/>
                    </a:lnTo>
                    <a:close/>
                    <a:moveTo>
                      <a:pt x="18782" y="5775"/>
                    </a:moveTo>
                    <a:lnTo>
                      <a:pt x="20264" y="5775"/>
                    </a:lnTo>
                    <a:cubicBezTo>
                      <a:pt x="20246" y="5948"/>
                      <a:pt x="20214" y="6119"/>
                      <a:pt x="20163" y="6286"/>
                    </a:cubicBezTo>
                    <a:lnTo>
                      <a:pt x="18782" y="6286"/>
                    </a:lnTo>
                    <a:lnTo>
                      <a:pt x="18782" y="5775"/>
                    </a:lnTo>
                    <a:close/>
                    <a:moveTo>
                      <a:pt x="1473" y="6381"/>
                    </a:moveTo>
                    <a:lnTo>
                      <a:pt x="2818" y="6381"/>
                    </a:lnTo>
                    <a:lnTo>
                      <a:pt x="2818" y="6892"/>
                    </a:lnTo>
                    <a:lnTo>
                      <a:pt x="1701" y="6892"/>
                    </a:lnTo>
                    <a:cubicBezTo>
                      <a:pt x="1608" y="6725"/>
                      <a:pt x="1532" y="6555"/>
                      <a:pt x="1473" y="6381"/>
                    </a:cubicBezTo>
                    <a:close/>
                    <a:moveTo>
                      <a:pt x="3099" y="6381"/>
                    </a:moveTo>
                    <a:lnTo>
                      <a:pt x="4387" y="6381"/>
                    </a:lnTo>
                    <a:lnTo>
                      <a:pt x="4387" y="6892"/>
                    </a:lnTo>
                    <a:lnTo>
                      <a:pt x="3099" y="6892"/>
                    </a:lnTo>
                    <a:lnTo>
                      <a:pt x="3099" y="6381"/>
                    </a:lnTo>
                    <a:close/>
                    <a:moveTo>
                      <a:pt x="4668" y="6381"/>
                    </a:moveTo>
                    <a:lnTo>
                      <a:pt x="5956" y="6381"/>
                    </a:lnTo>
                    <a:lnTo>
                      <a:pt x="5956" y="6892"/>
                    </a:lnTo>
                    <a:lnTo>
                      <a:pt x="4668" y="6892"/>
                    </a:lnTo>
                    <a:lnTo>
                      <a:pt x="4668" y="6381"/>
                    </a:lnTo>
                    <a:close/>
                    <a:moveTo>
                      <a:pt x="6237" y="6381"/>
                    </a:moveTo>
                    <a:lnTo>
                      <a:pt x="7525" y="6381"/>
                    </a:lnTo>
                    <a:lnTo>
                      <a:pt x="7525" y="6892"/>
                    </a:lnTo>
                    <a:lnTo>
                      <a:pt x="6237" y="6892"/>
                    </a:lnTo>
                    <a:lnTo>
                      <a:pt x="6237" y="6381"/>
                    </a:lnTo>
                    <a:close/>
                    <a:moveTo>
                      <a:pt x="7802" y="6381"/>
                    </a:moveTo>
                    <a:lnTo>
                      <a:pt x="9090" y="6381"/>
                    </a:lnTo>
                    <a:lnTo>
                      <a:pt x="9090" y="6892"/>
                    </a:lnTo>
                    <a:lnTo>
                      <a:pt x="7802" y="6892"/>
                    </a:lnTo>
                    <a:lnTo>
                      <a:pt x="7802" y="6381"/>
                    </a:lnTo>
                    <a:close/>
                    <a:moveTo>
                      <a:pt x="9371" y="6381"/>
                    </a:moveTo>
                    <a:lnTo>
                      <a:pt x="10659" y="6381"/>
                    </a:lnTo>
                    <a:lnTo>
                      <a:pt x="10659" y="6892"/>
                    </a:lnTo>
                    <a:lnTo>
                      <a:pt x="9371" y="6892"/>
                    </a:lnTo>
                    <a:lnTo>
                      <a:pt x="9371" y="6381"/>
                    </a:lnTo>
                    <a:close/>
                    <a:moveTo>
                      <a:pt x="10941" y="6381"/>
                    </a:moveTo>
                    <a:lnTo>
                      <a:pt x="12229" y="6381"/>
                    </a:lnTo>
                    <a:lnTo>
                      <a:pt x="12229" y="6892"/>
                    </a:lnTo>
                    <a:lnTo>
                      <a:pt x="10941" y="6892"/>
                    </a:lnTo>
                    <a:lnTo>
                      <a:pt x="10941" y="6381"/>
                    </a:lnTo>
                    <a:close/>
                    <a:moveTo>
                      <a:pt x="12510" y="6381"/>
                    </a:moveTo>
                    <a:lnTo>
                      <a:pt x="13798" y="6381"/>
                    </a:lnTo>
                    <a:lnTo>
                      <a:pt x="13798" y="6892"/>
                    </a:lnTo>
                    <a:lnTo>
                      <a:pt x="12510" y="6892"/>
                    </a:lnTo>
                    <a:lnTo>
                      <a:pt x="12510" y="6381"/>
                    </a:lnTo>
                    <a:close/>
                    <a:moveTo>
                      <a:pt x="14075" y="6381"/>
                    </a:moveTo>
                    <a:lnTo>
                      <a:pt x="15363" y="6381"/>
                    </a:lnTo>
                    <a:lnTo>
                      <a:pt x="15363" y="6892"/>
                    </a:lnTo>
                    <a:lnTo>
                      <a:pt x="14075" y="6892"/>
                    </a:lnTo>
                    <a:lnTo>
                      <a:pt x="14075" y="6381"/>
                    </a:lnTo>
                    <a:close/>
                    <a:moveTo>
                      <a:pt x="15644" y="6381"/>
                    </a:moveTo>
                    <a:lnTo>
                      <a:pt x="16932" y="6381"/>
                    </a:lnTo>
                    <a:lnTo>
                      <a:pt x="16932" y="6892"/>
                    </a:lnTo>
                    <a:lnTo>
                      <a:pt x="15644" y="6892"/>
                    </a:lnTo>
                    <a:lnTo>
                      <a:pt x="15644" y="6381"/>
                    </a:lnTo>
                    <a:close/>
                    <a:moveTo>
                      <a:pt x="17213" y="6381"/>
                    </a:moveTo>
                    <a:lnTo>
                      <a:pt x="18501" y="6381"/>
                    </a:lnTo>
                    <a:lnTo>
                      <a:pt x="18501" y="6892"/>
                    </a:lnTo>
                    <a:lnTo>
                      <a:pt x="17213" y="6892"/>
                    </a:lnTo>
                    <a:lnTo>
                      <a:pt x="17213" y="6381"/>
                    </a:lnTo>
                    <a:close/>
                    <a:moveTo>
                      <a:pt x="18782" y="6381"/>
                    </a:moveTo>
                    <a:lnTo>
                      <a:pt x="20132" y="6381"/>
                    </a:lnTo>
                    <a:cubicBezTo>
                      <a:pt x="20072" y="6555"/>
                      <a:pt x="19996" y="6725"/>
                      <a:pt x="19903" y="6892"/>
                    </a:cubicBezTo>
                    <a:lnTo>
                      <a:pt x="18782" y="6892"/>
                    </a:lnTo>
                    <a:lnTo>
                      <a:pt x="18782" y="6381"/>
                    </a:lnTo>
                    <a:close/>
                    <a:moveTo>
                      <a:pt x="1754" y="6987"/>
                    </a:moveTo>
                    <a:lnTo>
                      <a:pt x="2818" y="6987"/>
                    </a:lnTo>
                    <a:lnTo>
                      <a:pt x="2818" y="7498"/>
                    </a:lnTo>
                    <a:lnTo>
                      <a:pt x="2123" y="7498"/>
                    </a:lnTo>
                    <a:cubicBezTo>
                      <a:pt x="1983" y="7332"/>
                      <a:pt x="1859" y="7161"/>
                      <a:pt x="1754" y="6987"/>
                    </a:cubicBezTo>
                    <a:close/>
                    <a:moveTo>
                      <a:pt x="3099" y="6987"/>
                    </a:moveTo>
                    <a:lnTo>
                      <a:pt x="4387" y="6987"/>
                    </a:lnTo>
                    <a:lnTo>
                      <a:pt x="4387" y="7498"/>
                    </a:lnTo>
                    <a:lnTo>
                      <a:pt x="3099" y="7498"/>
                    </a:lnTo>
                    <a:lnTo>
                      <a:pt x="3099" y="6987"/>
                    </a:lnTo>
                    <a:close/>
                    <a:moveTo>
                      <a:pt x="4668" y="6987"/>
                    </a:moveTo>
                    <a:lnTo>
                      <a:pt x="5956" y="6987"/>
                    </a:lnTo>
                    <a:lnTo>
                      <a:pt x="5956" y="7498"/>
                    </a:lnTo>
                    <a:lnTo>
                      <a:pt x="4668" y="7498"/>
                    </a:lnTo>
                    <a:lnTo>
                      <a:pt x="4668" y="6987"/>
                    </a:lnTo>
                    <a:close/>
                    <a:moveTo>
                      <a:pt x="6237" y="6987"/>
                    </a:moveTo>
                    <a:lnTo>
                      <a:pt x="7525" y="6987"/>
                    </a:lnTo>
                    <a:lnTo>
                      <a:pt x="7525" y="7498"/>
                    </a:lnTo>
                    <a:lnTo>
                      <a:pt x="6237" y="7498"/>
                    </a:lnTo>
                    <a:lnTo>
                      <a:pt x="6237" y="6987"/>
                    </a:lnTo>
                    <a:close/>
                    <a:moveTo>
                      <a:pt x="7802" y="6987"/>
                    </a:moveTo>
                    <a:lnTo>
                      <a:pt x="9090" y="6987"/>
                    </a:lnTo>
                    <a:lnTo>
                      <a:pt x="9090" y="7498"/>
                    </a:lnTo>
                    <a:lnTo>
                      <a:pt x="7802" y="7498"/>
                    </a:lnTo>
                    <a:lnTo>
                      <a:pt x="7802" y="6987"/>
                    </a:lnTo>
                    <a:close/>
                    <a:moveTo>
                      <a:pt x="9371" y="6987"/>
                    </a:moveTo>
                    <a:lnTo>
                      <a:pt x="10659" y="6987"/>
                    </a:lnTo>
                    <a:lnTo>
                      <a:pt x="10659" y="7498"/>
                    </a:lnTo>
                    <a:lnTo>
                      <a:pt x="9371" y="7498"/>
                    </a:lnTo>
                    <a:lnTo>
                      <a:pt x="9371" y="6987"/>
                    </a:lnTo>
                    <a:close/>
                    <a:moveTo>
                      <a:pt x="10941" y="6987"/>
                    </a:moveTo>
                    <a:lnTo>
                      <a:pt x="12229" y="6987"/>
                    </a:lnTo>
                    <a:lnTo>
                      <a:pt x="12229" y="7498"/>
                    </a:lnTo>
                    <a:lnTo>
                      <a:pt x="10941" y="7498"/>
                    </a:lnTo>
                    <a:lnTo>
                      <a:pt x="10941" y="6987"/>
                    </a:lnTo>
                    <a:close/>
                    <a:moveTo>
                      <a:pt x="12510" y="6987"/>
                    </a:moveTo>
                    <a:lnTo>
                      <a:pt x="13798" y="6987"/>
                    </a:lnTo>
                    <a:lnTo>
                      <a:pt x="13798" y="7498"/>
                    </a:lnTo>
                    <a:lnTo>
                      <a:pt x="12510" y="7498"/>
                    </a:lnTo>
                    <a:lnTo>
                      <a:pt x="12510" y="6987"/>
                    </a:lnTo>
                    <a:close/>
                    <a:moveTo>
                      <a:pt x="14075" y="6987"/>
                    </a:moveTo>
                    <a:lnTo>
                      <a:pt x="15363" y="6987"/>
                    </a:lnTo>
                    <a:lnTo>
                      <a:pt x="15363" y="7498"/>
                    </a:lnTo>
                    <a:lnTo>
                      <a:pt x="14075" y="7498"/>
                    </a:lnTo>
                    <a:lnTo>
                      <a:pt x="14075" y="6987"/>
                    </a:lnTo>
                    <a:close/>
                    <a:moveTo>
                      <a:pt x="15644" y="6987"/>
                    </a:moveTo>
                    <a:lnTo>
                      <a:pt x="16932" y="6987"/>
                    </a:lnTo>
                    <a:lnTo>
                      <a:pt x="16932" y="7498"/>
                    </a:lnTo>
                    <a:lnTo>
                      <a:pt x="15644" y="7498"/>
                    </a:lnTo>
                    <a:lnTo>
                      <a:pt x="15644" y="6987"/>
                    </a:lnTo>
                    <a:close/>
                    <a:moveTo>
                      <a:pt x="17213" y="6987"/>
                    </a:moveTo>
                    <a:lnTo>
                      <a:pt x="18501" y="6987"/>
                    </a:lnTo>
                    <a:lnTo>
                      <a:pt x="18501" y="7498"/>
                    </a:lnTo>
                    <a:lnTo>
                      <a:pt x="17213" y="7498"/>
                    </a:lnTo>
                    <a:lnTo>
                      <a:pt x="17213" y="6987"/>
                    </a:lnTo>
                    <a:close/>
                    <a:moveTo>
                      <a:pt x="18782" y="6987"/>
                    </a:moveTo>
                    <a:lnTo>
                      <a:pt x="19846" y="6987"/>
                    </a:lnTo>
                    <a:cubicBezTo>
                      <a:pt x="19741" y="7161"/>
                      <a:pt x="19617" y="7332"/>
                      <a:pt x="19477" y="7498"/>
                    </a:cubicBezTo>
                    <a:lnTo>
                      <a:pt x="18782" y="7498"/>
                    </a:lnTo>
                    <a:lnTo>
                      <a:pt x="18782" y="6987"/>
                    </a:lnTo>
                    <a:close/>
                    <a:moveTo>
                      <a:pt x="2207" y="7593"/>
                    </a:moveTo>
                    <a:lnTo>
                      <a:pt x="2818" y="7593"/>
                    </a:lnTo>
                    <a:lnTo>
                      <a:pt x="2818" y="8104"/>
                    </a:lnTo>
                    <a:lnTo>
                      <a:pt x="2730" y="8104"/>
                    </a:lnTo>
                    <a:cubicBezTo>
                      <a:pt x="2536" y="7940"/>
                      <a:pt x="2364" y="7769"/>
                      <a:pt x="2207" y="7593"/>
                    </a:cubicBezTo>
                    <a:close/>
                    <a:moveTo>
                      <a:pt x="3099" y="7593"/>
                    </a:moveTo>
                    <a:lnTo>
                      <a:pt x="4387" y="7593"/>
                    </a:lnTo>
                    <a:lnTo>
                      <a:pt x="4387" y="8104"/>
                    </a:lnTo>
                    <a:lnTo>
                      <a:pt x="3099" y="8104"/>
                    </a:lnTo>
                    <a:lnTo>
                      <a:pt x="3099" y="7593"/>
                    </a:lnTo>
                    <a:close/>
                    <a:moveTo>
                      <a:pt x="4668" y="7593"/>
                    </a:moveTo>
                    <a:lnTo>
                      <a:pt x="5956" y="7593"/>
                    </a:lnTo>
                    <a:lnTo>
                      <a:pt x="5956" y="8104"/>
                    </a:lnTo>
                    <a:lnTo>
                      <a:pt x="4668" y="8104"/>
                    </a:lnTo>
                    <a:lnTo>
                      <a:pt x="4668" y="7593"/>
                    </a:lnTo>
                    <a:close/>
                    <a:moveTo>
                      <a:pt x="6237" y="7593"/>
                    </a:moveTo>
                    <a:lnTo>
                      <a:pt x="7525" y="7593"/>
                    </a:lnTo>
                    <a:lnTo>
                      <a:pt x="7525" y="8104"/>
                    </a:lnTo>
                    <a:lnTo>
                      <a:pt x="6237" y="8104"/>
                    </a:lnTo>
                    <a:lnTo>
                      <a:pt x="6237" y="7593"/>
                    </a:lnTo>
                    <a:close/>
                    <a:moveTo>
                      <a:pt x="7802" y="7593"/>
                    </a:moveTo>
                    <a:lnTo>
                      <a:pt x="9090" y="7593"/>
                    </a:lnTo>
                    <a:lnTo>
                      <a:pt x="9090" y="8104"/>
                    </a:lnTo>
                    <a:lnTo>
                      <a:pt x="7802" y="8104"/>
                    </a:lnTo>
                    <a:lnTo>
                      <a:pt x="7802" y="7593"/>
                    </a:lnTo>
                    <a:close/>
                    <a:moveTo>
                      <a:pt x="9371" y="7593"/>
                    </a:moveTo>
                    <a:lnTo>
                      <a:pt x="10659" y="7593"/>
                    </a:lnTo>
                    <a:lnTo>
                      <a:pt x="10659" y="8104"/>
                    </a:lnTo>
                    <a:lnTo>
                      <a:pt x="9371" y="8104"/>
                    </a:lnTo>
                    <a:lnTo>
                      <a:pt x="9371" y="7593"/>
                    </a:lnTo>
                    <a:close/>
                    <a:moveTo>
                      <a:pt x="10941" y="7593"/>
                    </a:moveTo>
                    <a:lnTo>
                      <a:pt x="12229" y="7593"/>
                    </a:lnTo>
                    <a:lnTo>
                      <a:pt x="12229" y="8104"/>
                    </a:lnTo>
                    <a:lnTo>
                      <a:pt x="10941" y="8104"/>
                    </a:lnTo>
                    <a:lnTo>
                      <a:pt x="10941" y="7593"/>
                    </a:lnTo>
                    <a:close/>
                    <a:moveTo>
                      <a:pt x="12510" y="7593"/>
                    </a:moveTo>
                    <a:lnTo>
                      <a:pt x="13798" y="7593"/>
                    </a:lnTo>
                    <a:lnTo>
                      <a:pt x="13798" y="8104"/>
                    </a:lnTo>
                    <a:lnTo>
                      <a:pt x="12510" y="8104"/>
                    </a:lnTo>
                    <a:lnTo>
                      <a:pt x="12510" y="7593"/>
                    </a:lnTo>
                    <a:close/>
                    <a:moveTo>
                      <a:pt x="14075" y="7593"/>
                    </a:moveTo>
                    <a:lnTo>
                      <a:pt x="15363" y="7593"/>
                    </a:lnTo>
                    <a:lnTo>
                      <a:pt x="15363" y="8104"/>
                    </a:lnTo>
                    <a:lnTo>
                      <a:pt x="14075" y="8104"/>
                    </a:lnTo>
                    <a:lnTo>
                      <a:pt x="14075" y="7593"/>
                    </a:lnTo>
                    <a:close/>
                    <a:moveTo>
                      <a:pt x="15644" y="7593"/>
                    </a:moveTo>
                    <a:lnTo>
                      <a:pt x="16932" y="7593"/>
                    </a:lnTo>
                    <a:lnTo>
                      <a:pt x="16932" y="8104"/>
                    </a:lnTo>
                    <a:lnTo>
                      <a:pt x="15644" y="8104"/>
                    </a:lnTo>
                    <a:lnTo>
                      <a:pt x="15644" y="7593"/>
                    </a:lnTo>
                    <a:close/>
                    <a:moveTo>
                      <a:pt x="17213" y="7593"/>
                    </a:moveTo>
                    <a:lnTo>
                      <a:pt x="18501" y="7593"/>
                    </a:lnTo>
                    <a:lnTo>
                      <a:pt x="18501" y="8104"/>
                    </a:lnTo>
                    <a:lnTo>
                      <a:pt x="17213" y="8104"/>
                    </a:lnTo>
                    <a:lnTo>
                      <a:pt x="17213" y="7593"/>
                    </a:lnTo>
                    <a:close/>
                    <a:moveTo>
                      <a:pt x="18782" y="7593"/>
                    </a:moveTo>
                    <a:lnTo>
                      <a:pt x="19398" y="7593"/>
                    </a:lnTo>
                    <a:cubicBezTo>
                      <a:pt x="19241" y="7769"/>
                      <a:pt x="19064" y="7940"/>
                      <a:pt x="18870" y="8104"/>
                    </a:cubicBezTo>
                    <a:lnTo>
                      <a:pt x="18782" y="8104"/>
                    </a:lnTo>
                    <a:lnTo>
                      <a:pt x="18782" y="7593"/>
                    </a:lnTo>
                    <a:close/>
                    <a:moveTo>
                      <a:pt x="3099" y="8199"/>
                    </a:moveTo>
                    <a:lnTo>
                      <a:pt x="4387" y="8199"/>
                    </a:lnTo>
                    <a:lnTo>
                      <a:pt x="4387" y="8710"/>
                    </a:lnTo>
                    <a:lnTo>
                      <a:pt x="3574" y="8710"/>
                    </a:lnTo>
                    <a:cubicBezTo>
                      <a:pt x="3407" y="8607"/>
                      <a:pt x="3249" y="8500"/>
                      <a:pt x="3099" y="8391"/>
                    </a:cubicBezTo>
                    <a:lnTo>
                      <a:pt x="3099" y="8199"/>
                    </a:lnTo>
                    <a:close/>
                    <a:moveTo>
                      <a:pt x="4668" y="8199"/>
                    </a:moveTo>
                    <a:lnTo>
                      <a:pt x="5956" y="8199"/>
                    </a:lnTo>
                    <a:lnTo>
                      <a:pt x="5956" y="8710"/>
                    </a:lnTo>
                    <a:lnTo>
                      <a:pt x="4668" y="8710"/>
                    </a:lnTo>
                    <a:lnTo>
                      <a:pt x="4668" y="8199"/>
                    </a:lnTo>
                    <a:close/>
                    <a:moveTo>
                      <a:pt x="6237" y="8199"/>
                    </a:moveTo>
                    <a:lnTo>
                      <a:pt x="7525" y="8199"/>
                    </a:lnTo>
                    <a:lnTo>
                      <a:pt x="7525" y="8710"/>
                    </a:lnTo>
                    <a:lnTo>
                      <a:pt x="6237" y="8710"/>
                    </a:lnTo>
                    <a:lnTo>
                      <a:pt x="6237" y="8199"/>
                    </a:lnTo>
                    <a:close/>
                    <a:moveTo>
                      <a:pt x="7802" y="8199"/>
                    </a:moveTo>
                    <a:lnTo>
                      <a:pt x="9090" y="8199"/>
                    </a:lnTo>
                    <a:lnTo>
                      <a:pt x="9090" y="8710"/>
                    </a:lnTo>
                    <a:lnTo>
                      <a:pt x="7802" y="8710"/>
                    </a:lnTo>
                    <a:lnTo>
                      <a:pt x="7802" y="8199"/>
                    </a:lnTo>
                    <a:close/>
                    <a:moveTo>
                      <a:pt x="9371" y="8199"/>
                    </a:moveTo>
                    <a:lnTo>
                      <a:pt x="10659" y="8199"/>
                    </a:lnTo>
                    <a:lnTo>
                      <a:pt x="10659" y="8710"/>
                    </a:lnTo>
                    <a:lnTo>
                      <a:pt x="9371" y="8710"/>
                    </a:lnTo>
                    <a:lnTo>
                      <a:pt x="9371" y="8199"/>
                    </a:lnTo>
                    <a:close/>
                    <a:moveTo>
                      <a:pt x="10941" y="8199"/>
                    </a:moveTo>
                    <a:lnTo>
                      <a:pt x="12229" y="8199"/>
                    </a:lnTo>
                    <a:lnTo>
                      <a:pt x="12229" y="8710"/>
                    </a:lnTo>
                    <a:lnTo>
                      <a:pt x="10941" y="8710"/>
                    </a:lnTo>
                    <a:lnTo>
                      <a:pt x="10941" y="8199"/>
                    </a:lnTo>
                    <a:close/>
                    <a:moveTo>
                      <a:pt x="12510" y="8199"/>
                    </a:moveTo>
                    <a:lnTo>
                      <a:pt x="13798" y="8199"/>
                    </a:lnTo>
                    <a:lnTo>
                      <a:pt x="13798" y="8710"/>
                    </a:lnTo>
                    <a:lnTo>
                      <a:pt x="12510" y="8710"/>
                    </a:lnTo>
                    <a:lnTo>
                      <a:pt x="12510" y="8199"/>
                    </a:lnTo>
                    <a:close/>
                    <a:moveTo>
                      <a:pt x="14075" y="8199"/>
                    </a:moveTo>
                    <a:lnTo>
                      <a:pt x="15363" y="8199"/>
                    </a:lnTo>
                    <a:lnTo>
                      <a:pt x="15363" y="8710"/>
                    </a:lnTo>
                    <a:lnTo>
                      <a:pt x="14075" y="8710"/>
                    </a:lnTo>
                    <a:lnTo>
                      <a:pt x="14075" y="8199"/>
                    </a:lnTo>
                    <a:close/>
                    <a:moveTo>
                      <a:pt x="15644" y="8199"/>
                    </a:moveTo>
                    <a:lnTo>
                      <a:pt x="16932" y="8199"/>
                    </a:lnTo>
                    <a:lnTo>
                      <a:pt x="16932" y="8710"/>
                    </a:lnTo>
                    <a:lnTo>
                      <a:pt x="15644" y="8710"/>
                    </a:lnTo>
                    <a:lnTo>
                      <a:pt x="15644" y="8199"/>
                    </a:lnTo>
                    <a:close/>
                    <a:moveTo>
                      <a:pt x="17213" y="8199"/>
                    </a:moveTo>
                    <a:lnTo>
                      <a:pt x="18501" y="8199"/>
                    </a:lnTo>
                    <a:lnTo>
                      <a:pt x="18501" y="8393"/>
                    </a:lnTo>
                    <a:cubicBezTo>
                      <a:pt x="18351" y="8502"/>
                      <a:pt x="18192" y="8608"/>
                      <a:pt x="18026" y="8710"/>
                    </a:cubicBezTo>
                    <a:lnTo>
                      <a:pt x="17213" y="8710"/>
                    </a:lnTo>
                    <a:lnTo>
                      <a:pt x="17213" y="8199"/>
                    </a:lnTo>
                    <a:close/>
                    <a:moveTo>
                      <a:pt x="3736" y="8804"/>
                    </a:moveTo>
                    <a:lnTo>
                      <a:pt x="4387" y="8804"/>
                    </a:lnTo>
                    <a:lnTo>
                      <a:pt x="4387" y="9154"/>
                    </a:lnTo>
                    <a:cubicBezTo>
                      <a:pt x="4338" y="9130"/>
                      <a:pt x="4289" y="9107"/>
                      <a:pt x="4242" y="9083"/>
                    </a:cubicBezTo>
                    <a:cubicBezTo>
                      <a:pt x="4239" y="9081"/>
                      <a:pt x="4238" y="9080"/>
                      <a:pt x="4237" y="9079"/>
                    </a:cubicBezTo>
                    <a:cubicBezTo>
                      <a:pt x="4062" y="8992"/>
                      <a:pt x="3898" y="8899"/>
                      <a:pt x="3736" y="8804"/>
                    </a:cubicBezTo>
                    <a:close/>
                    <a:moveTo>
                      <a:pt x="4668" y="8804"/>
                    </a:moveTo>
                    <a:lnTo>
                      <a:pt x="5956" y="8804"/>
                    </a:lnTo>
                    <a:lnTo>
                      <a:pt x="5956" y="9316"/>
                    </a:lnTo>
                    <a:lnTo>
                      <a:pt x="4743" y="9316"/>
                    </a:lnTo>
                    <a:cubicBezTo>
                      <a:pt x="4718" y="9305"/>
                      <a:pt x="4693" y="9293"/>
                      <a:pt x="4668" y="9282"/>
                    </a:cubicBezTo>
                    <a:lnTo>
                      <a:pt x="4668" y="8804"/>
                    </a:lnTo>
                    <a:close/>
                    <a:moveTo>
                      <a:pt x="6237" y="8804"/>
                    </a:moveTo>
                    <a:lnTo>
                      <a:pt x="7525" y="8804"/>
                    </a:lnTo>
                    <a:lnTo>
                      <a:pt x="7525" y="9316"/>
                    </a:lnTo>
                    <a:lnTo>
                      <a:pt x="6237" y="9316"/>
                    </a:lnTo>
                    <a:lnTo>
                      <a:pt x="6237" y="8804"/>
                    </a:lnTo>
                    <a:close/>
                    <a:moveTo>
                      <a:pt x="7802" y="8804"/>
                    </a:moveTo>
                    <a:lnTo>
                      <a:pt x="9090" y="8804"/>
                    </a:lnTo>
                    <a:lnTo>
                      <a:pt x="9090" y="9316"/>
                    </a:lnTo>
                    <a:lnTo>
                      <a:pt x="7802" y="9316"/>
                    </a:lnTo>
                    <a:lnTo>
                      <a:pt x="7802" y="8804"/>
                    </a:lnTo>
                    <a:close/>
                    <a:moveTo>
                      <a:pt x="9371" y="8804"/>
                    </a:moveTo>
                    <a:lnTo>
                      <a:pt x="10659" y="8804"/>
                    </a:lnTo>
                    <a:lnTo>
                      <a:pt x="10659" y="9316"/>
                    </a:lnTo>
                    <a:lnTo>
                      <a:pt x="9371" y="9316"/>
                    </a:lnTo>
                    <a:lnTo>
                      <a:pt x="9371" y="8804"/>
                    </a:lnTo>
                    <a:close/>
                    <a:moveTo>
                      <a:pt x="10941" y="8804"/>
                    </a:moveTo>
                    <a:lnTo>
                      <a:pt x="12229" y="8804"/>
                    </a:lnTo>
                    <a:lnTo>
                      <a:pt x="12229" y="9316"/>
                    </a:lnTo>
                    <a:lnTo>
                      <a:pt x="10941" y="9316"/>
                    </a:lnTo>
                    <a:lnTo>
                      <a:pt x="10941" y="8804"/>
                    </a:lnTo>
                    <a:close/>
                    <a:moveTo>
                      <a:pt x="12510" y="8804"/>
                    </a:moveTo>
                    <a:lnTo>
                      <a:pt x="13798" y="8804"/>
                    </a:lnTo>
                    <a:lnTo>
                      <a:pt x="13798" y="9316"/>
                    </a:lnTo>
                    <a:lnTo>
                      <a:pt x="12510" y="9316"/>
                    </a:lnTo>
                    <a:lnTo>
                      <a:pt x="12510" y="8804"/>
                    </a:lnTo>
                    <a:close/>
                    <a:moveTo>
                      <a:pt x="14075" y="8804"/>
                    </a:moveTo>
                    <a:lnTo>
                      <a:pt x="15363" y="8804"/>
                    </a:lnTo>
                    <a:lnTo>
                      <a:pt x="15363" y="9316"/>
                    </a:lnTo>
                    <a:lnTo>
                      <a:pt x="14075" y="9316"/>
                    </a:lnTo>
                    <a:lnTo>
                      <a:pt x="14075" y="8804"/>
                    </a:lnTo>
                    <a:close/>
                    <a:moveTo>
                      <a:pt x="15644" y="8804"/>
                    </a:moveTo>
                    <a:lnTo>
                      <a:pt x="16932" y="8804"/>
                    </a:lnTo>
                    <a:lnTo>
                      <a:pt x="16932" y="9284"/>
                    </a:lnTo>
                    <a:cubicBezTo>
                      <a:pt x="16907" y="9295"/>
                      <a:pt x="16882" y="9305"/>
                      <a:pt x="16857" y="9316"/>
                    </a:cubicBezTo>
                    <a:lnTo>
                      <a:pt x="15644" y="9316"/>
                    </a:lnTo>
                    <a:lnTo>
                      <a:pt x="15644" y="8804"/>
                    </a:lnTo>
                    <a:close/>
                    <a:moveTo>
                      <a:pt x="17213" y="8804"/>
                    </a:moveTo>
                    <a:lnTo>
                      <a:pt x="17868" y="8804"/>
                    </a:lnTo>
                    <a:cubicBezTo>
                      <a:pt x="17660" y="8926"/>
                      <a:pt x="17443" y="9043"/>
                      <a:pt x="17213" y="9154"/>
                    </a:cubicBezTo>
                    <a:lnTo>
                      <a:pt x="17213" y="8804"/>
                    </a:lnTo>
                    <a:close/>
                    <a:moveTo>
                      <a:pt x="4967" y="9410"/>
                    </a:moveTo>
                    <a:lnTo>
                      <a:pt x="5956" y="9410"/>
                    </a:lnTo>
                    <a:lnTo>
                      <a:pt x="5956" y="9766"/>
                    </a:lnTo>
                    <a:cubicBezTo>
                      <a:pt x="5612" y="9659"/>
                      <a:pt x="5281" y="9539"/>
                      <a:pt x="4967" y="9410"/>
                    </a:cubicBezTo>
                    <a:close/>
                    <a:moveTo>
                      <a:pt x="6237" y="9410"/>
                    </a:moveTo>
                    <a:lnTo>
                      <a:pt x="7525" y="9410"/>
                    </a:lnTo>
                    <a:lnTo>
                      <a:pt x="7525" y="10158"/>
                    </a:lnTo>
                    <a:cubicBezTo>
                      <a:pt x="7079" y="10072"/>
                      <a:pt x="6649" y="9970"/>
                      <a:pt x="6237" y="9851"/>
                    </a:cubicBezTo>
                    <a:lnTo>
                      <a:pt x="6237" y="9410"/>
                    </a:lnTo>
                    <a:close/>
                    <a:moveTo>
                      <a:pt x="7802" y="9410"/>
                    </a:moveTo>
                    <a:lnTo>
                      <a:pt x="9090" y="9410"/>
                    </a:lnTo>
                    <a:lnTo>
                      <a:pt x="9090" y="10382"/>
                    </a:lnTo>
                    <a:cubicBezTo>
                      <a:pt x="8649" y="10340"/>
                      <a:pt x="8220" y="10283"/>
                      <a:pt x="7802" y="10210"/>
                    </a:cubicBezTo>
                    <a:lnTo>
                      <a:pt x="7802" y="9410"/>
                    </a:lnTo>
                    <a:close/>
                    <a:moveTo>
                      <a:pt x="9371" y="9410"/>
                    </a:moveTo>
                    <a:lnTo>
                      <a:pt x="10659" y="9410"/>
                    </a:lnTo>
                    <a:lnTo>
                      <a:pt x="10659" y="10463"/>
                    </a:lnTo>
                    <a:cubicBezTo>
                      <a:pt x="10222" y="10460"/>
                      <a:pt x="9792" y="10441"/>
                      <a:pt x="9371" y="10408"/>
                    </a:cubicBezTo>
                    <a:lnTo>
                      <a:pt x="9371" y="9410"/>
                    </a:lnTo>
                    <a:close/>
                    <a:moveTo>
                      <a:pt x="10941" y="9410"/>
                    </a:moveTo>
                    <a:lnTo>
                      <a:pt x="12229" y="9410"/>
                    </a:lnTo>
                    <a:lnTo>
                      <a:pt x="12229" y="10408"/>
                    </a:lnTo>
                    <a:cubicBezTo>
                      <a:pt x="11808" y="10441"/>
                      <a:pt x="11378" y="10460"/>
                      <a:pt x="10941" y="10463"/>
                    </a:cubicBezTo>
                    <a:lnTo>
                      <a:pt x="10941" y="9410"/>
                    </a:lnTo>
                    <a:close/>
                    <a:moveTo>
                      <a:pt x="12510" y="9410"/>
                    </a:moveTo>
                    <a:lnTo>
                      <a:pt x="13798" y="9410"/>
                    </a:lnTo>
                    <a:lnTo>
                      <a:pt x="13798" y="10210"/>
                    </a:lnTo>
                    <a:cubicBezTo>
                      <a:pt x="13380" y="10283"/>
                      <a:pt x="12951" y="10342"/>
                      <a:pt x="12510" y="10384"/>
                    </a:cubicBezTo>
                    <a:lnTo>
                      <a:pt x="12510" y="9410"/>
                    </a:lnTo>
                    <a:close/>
                    <a:moveTo>
                      <a:pt x="14075" y="9410"/>
                    </a:moveTo>
                    <a:lnTo>
                      <a:pt x="15363" y="9410"/>
                    </a:lnTo>
                    <a:lnTo>
                      <a:pt x="15363" y="9851"/>
                    </a:lnTo>
                    <a:cubicBezTo>
                      <a:pt x="14951" y="9970"/>
                      <a:pt x="14521" y="10072"/>
                      <a:pt x="14075" y="10158"/>
                    </a:cubicBezTo>
                    <a:lnTo>
                      <a:pt x="14075" y="9410"/>
                    </a:lnTo>
                    <a:close/>
                    <a:moveTo>
                      <a:pt x="15644" y="9410"/>
                    </a:moveTo>
                    <a:lnTo>
                      <a:pt x="16633" y="9410"/>
                    </a:lnTo>
                    <a:cubicBezTo>
                      <a:pt x="16318" y="9539"/>
                      <a:pt x="15988" y="9659"/>
                      <a:pt x="15644" y="9766"/>
                    </a:cubicBezTo>
                    <a:lnTo>
                      <a:pt x="15644" y="9410"/>
                    </a:lnTo>
                    <a:close/>
                    <a:moveTo>
                      <a:pt x="7881" y="10851"/>
                    </a:moveTo>
                    <a:cubicBezTo>
                      <a:pt x="7988" y="10840"/>
                      <a:pt x="8107" y="10841"/>
                      <a:pt x="8229" y="10858"/>
                    </a:cubicBezTo>
                    <a:cubicBezTo>
                      <a:pt x="9055" y="10975"/>
                      <a:pt x="9918" y="11035"/>
                      <a:pt x="10800" y="11035"/>
                    </a:cubicBezTo>
                    <a:cubicBezTo>
                      <a:pt x="11684" y="11035"/>
                      <a:pt x="12548" y="10976"/>
                      <a:pt x="13376" y="10858"/>
                    </a:cubicBezTo>
                    <a:cubicBezTo>
                      <a:pt x="13861" y="10789"/>
                      <a:pt x="14311" y="10987"/>
                      <a:pt x="14066" y="11162"/>
                    </a:cubicBezTo>
                    <a:cubicBezTo>
                      <a:pt x="13945" y="11248"/>
                      <a:pt x="13827" y="11336"/>
                      <a:pt x="13705" y="11425"/>
                    </a:cubicBezTo>
                    <a:cubicBezTo>
                      <a:pt x="12639" y="12215"/>
                      <a:pt x="11845" y="12936"/>
                      <a:pt x="11327" y="13585"/>
                    </a:cubicBezTo>
                    <a:cubicBezTo>
                      <a:pt x="11169" y="13784"/>
                      <a:pt x="10435" y="13784"/>
                      <a:pt x="10277" y="13585"/>
                    </a:cubicBezTo>
                    <a:cubicBezTo>
                      <a:pt x="9760" y="12936"/>
                      <a:pt x="8970" y="12215"/>
                      <a:pt x="7903" y="11425"/>
                    </a:cubicBezTo>
                    <a:cubicBezTo>
                      <a:pt x="7782" y="11336"/>
                      <a:pt x="7659" y="11248"/>
                      <a:pt x="7538" y="11162"/>
                    </a:cubicBezTo>
                    <a:cubicBezTo>
                      <a:pt x="7354" y="11031"/>
                      <a:pt x="7562" y="10886"/>
                      <a:pt x="7881" y="10851"/>
                    </a:cubicBezTo>
                    <a:close/>
                  </a:path>
                </a:pathLst>
              </a:custGeom>
              <a:solidFill>
                <a:srgbClr val="531B93"/>
              </a:solidFill>
              <a:ln w="6350" cap="flat">
                <a:solidFill>
                  <a:srgbClr val="A7A7A7"/>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Helvetica"/>
                  <a:cs typeface="Helvetica"/>
                  <a:sym typeface="Helvetica"/>
                </a:endParaRPr>
              </a:p>
            </p:txBody>
          </p:sp>
        </p:grpSp>
        <p:sp>
          <p:nvSpPr>
            <p:cNvPr id="26" name="Tennis Ball">
              <a:extLst>
                <a:ext uri="{FF2B5EF4-FFF2-40B4-BE49-F238E27FC236}">
                  <a16:creationId xmlns:a16="http://schemas.microsoft.com/office/drawing/2014/main" id="{2AD254B0-9401-4CEB-817C-2B7E87D9CA1A}"/>
                </a:ext>
              </a:extLst>
            </p:cNvPr>
            <p:cNvSpPr/>
            <p:nvPr/>
          </p:nvSpPr>
          <p:spPr>
            <a:xfrm>
              <a:off x="117818" y="1082412"/>
              <a:ext cx="354563" cy="3545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10" y="0"/>
                    <a:pt x="5466" y="1065"/>
                    <a:pt x="3547" y="2808"/>
                  </a:cubicBezTo>
                  <a:cubicBezTo>
                    <a:pt x="3399" y="2943"/>
                    <a:pt x="3399" y="3181"/>
                    <a:pt x="3547" y="3316"/>
                  </a:cubicBezTo>
                  <a:cubicBezTo>
                    <a:pt x="5466" y="5059"/>
                    <a:pt x="8010" y="6124"/>
                    <a:pt x="10800" y="6124"/>
                  </a:cubicBezTo>
                  <a:cubicBezTo>
                    <a:pt x="13590" y="6124"/>
                    <a:pt x="16134" y="5059"/>
                    <a:pt x="18053" y="3316"/>
                  </a:cubicBezTo>
                  <a:cubicBezTo>
                    <a:pt x="18201" y="3181"/>
                    <a:pt x="18201" y="2943"/>
                    <a:pt x="18053" y="2808"/>
                  </a:cubicBezTo>
                  <a:cubicBezTo>
                    <a:pt x="16134" y="1065"/>
                    <a:pt x="13590" y="0"/>
                    <a:pt x="10800" y="0"/>
                  </a:cubicBezTo>
                  <a:close/>
                  <a:moveTo>
                    <a:pt x="2165" y="4514"/>
                  </a:moveTo>
                  <a:cubicBezTo>
                    <a:pt x="2069" y="4525"/>
                    <a:pt x="1978" y="4575"/>
                    <a:pt x="1917" y="4663"/>
                  </a:cubicBezTo>
                  <a:cubicBezTo>
                    <a:pt x="708" y="6406"/>
                    <a:pt x="0" y="8522"/>
                    <a:pt x="0" y="10800"/>
                  </a:cubicBezTo>
                  <a:cubicBezTo>
                    <a:pt x="0" y="13078"/>
                    <a:pt x="708" y="15194"/>
                    <a:pt x="1917" y="16937"/>
                  </a:cubicBezTo>
                  <a:cubicBezTo>
                    <a:pt x="2038" y="17113"/>
                    <a:pt x="2282" y="17139"/>
                    <a:pt x="2440" y="16996"/>
                  </a:cubicBezTo>
                  <a:cubicBezTo>
                    <a:pt x="4656" y="14998"/>
                    <a:pt x="7588" y="13778"/>
                    <a:pt x="10800" y="13778"/>
                  </a:cubicBezTo>
                  <a:cubicBezTo>
                    <a:pt x="14012" y="13778"/>
                    <a:pt x="16944" y="14998"/>
                    <a:pt x="19160" y="16996"/>
                  </a:cubicBezTo>
                  <a:cubicBezTo>
                    <a:pt x="19318" y="17139"/>
                    <a:pt x="19562" y="17113"/>
                    <a:pt x="19683" y="16937"/>
                  </a:cubicBezTo>
                  <a:cubicBezTo>
                    <a:pt x="20891" y="15194"/>
                    <a:pt x="21600" y="13078"/>
                    <a:pt x="21600" y="10800"/>
                  </a:cubicBezTo>
                  <a:cubicBezTo>
                    <a:pt x="21600" y="8522"/>
                    <a:pt x="20892" y="6406"/>
                    <a:pt x="19683" y="4663"/>
                  </a:cubicBezTo>
                  <a:cubicBezTo>
                    <a:pt x="19562" y="4487"/>
                    <a:pt x="19318" y="4461"/>
                    <a:pt x="19160" y="4603"/>
                  </a:cubicBezTo>
                  <a:cubicBezTo>
                    <a:pt x="16944" y="6602"/>
                    <a:pt x="14012" y="7822"/>
                    <a:pt x="10800" y="7822"/>
                  </a:cubicBezTo>
                  <a:cubicBezTo>
                    <a:pt x="7588" y="7822"/>
                    <a:pt x="4658" y="6602"/>
                    <a:pt x="2442" y="4603"/>
                  </a:cubicBezTo>
                  <a:cubicBezTo>
                    <a:pt x="2363" y="4532"/>
                    <a:pt x="2261" y="4503"/>
                    <a:pt x="2165" y="4514"/>
                  </a:cubicBezTo>
                  <a:close/>
                  <a:moveTo>
                    <a:pt x="10800" y="15476"/>
                  </a:moveTo>
                  <a:cubicBezTo>
                    <a:pt x="8010" y="15476"/>
                    <a:pt x="5466" y="16541"/>
                    <a:pt x="3547" y="18284"/>
                  </a:cubicBezTo>
                  <a:cubicBezTo>
                    <a:pt x="3399" y="18419"/>
                    <a:pt x="3399" y="18657"/>
                    <a:pt x="3547" y="18792"/>
                  </a:cubicBezTo>
                  <a:cubicBezTo>
                    <a:pt x="5466" y="20535"/>
                    <a:pt x="8010" y="21600"/>
                    <a:pt x="10800" y="21600"/>
                  </a:cubicBezTo>
                  <a:cubicBezTo>
                    <a:pt x="13590" y="21600"/>
                    <a:pt x="16134" y="20535"/>
                    <a:pt x="18053" y="18792"/>
                  </a:cubicBezTo>
                  <a:cubicBezTo>
                    <a:pt x="18201" y="18657"/>
                    <a:pt x="18201" y="18419"/>
                    <a:pt x="18053" y="18284"/>
                  </a:cubicBezTo>
                  <a:cubicBezTo>
                    <a:pt x="16134" y="16541"/>
                    <a:pt x="13590" y="15476"/>
                    <a:pt x="10800" y="15476"/>
                  </a:cubicBezTo>
                  <a:close/>
                </a:path>
              </a:pathLst>
            </a:custGeom>
            <a:gradFill flip="none" rotWithShape="1">
              <a:gsLst>
                <a:gs pos="0">
                  <a:srgbClr val="316DD7"/>
                </a:gs>
                <a:gs pos="100000">
                  <a:schemeClr val="accent5">
                    <a:hueOff val="400173"/>
                    <a:satOff val="47967"/>
                    <a:lumOff val="30281"/>
                  </a:schemeClr>
                </a:gs>
              </a:gsLst>
              <a:lin ang="16200000" scaled="0"/>
            </a:gradFill>
            <a:ln w="9525" cap="flat">
              <a:solidFill>
                <a:srgbClr val="000000"/>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Helvetica"/>
                <a:cs typeface="Helvetica"/>
                <a:sym typeface="Helvetica"/>
              </a:endParaRPr>
            </a:p>
          </p:txBody>
        </p:sp>
      </p:grpSp>
      <p:sp>
        <p:nvSpPr>
          <p:cNvPr id="29" name="he’s got short hair">
            <a:extLst>
              <a:ext uri="{FF2B5EF4-FFF2-40B4-BE49-F238E27FC236}">
                <a16:creationId xmlns:a16="http://schemas.microsoft.com/office/drawing/2014/main" id="{7B9225C1-12BC-4FB8-8B63-15B23BE8AE2D}"/>
              </a:ext>
            </a:extLst>
          </p:cNvPr>
          <p:cNvSpPr txBox="1"/>
          <p:nvPr/>
        </p:nvSpPr>
        <p:spPr>
          <a:xfrm>
            <a:off x="9671941" y="3357878"/>
            <a:ext cx="1868443" cy="461661"/>
          </a:xfrm>
          <a:prstGeom prst="rect">
            <a:avLst/>
          </a:prstGeom>
          <a:solidFill>
            <a:srgbClr val="99FF66"/>
          </a:solidFill>
          <a:ln w="254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4000" b="1">
                <a:solidFill>
                  <a:srgbClr val="181717"/>
                </a:solidFill>
                <a:latin typeface="Century Gothic"/>
                <a:ea typeface="Century Gothic"/>
                <a:cs typeface="Century Gothic"/>
                <a:sym typeface="Century Gothic"/>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181717"/>
                </a:solidFill>
                <a:effectLst/>
                <a:uLnTx/>
                <a:uFillTx/>
                <a:latin typeface="Century Gothic"/>
                <a:sym typeface="Century Gothic"/>
              </a:rPr>
              <a:t>skateboard</a:t>
            </a:r>
          </a:p>
        </p:txBody>
      </p:sp>
      <p:sp>
        <p:nvSpPr>
          <p:cNvPr id="30" name="he’s got short hair">
            <a:extLst>
              <a:ext uri="{FF2B5EF4-FFF2-40B4-BE49-F238E27FC236}">
                <a16:creationId xmlns:a16="http://schemas.microsoft.com/office/drawing/2014/main" id="{B1B1C180-ED79-40C2-BADD-8AF842ADCE85}"/>
              </a:ext>
            </a:extLst>
          </p:cNvPr>
          <p:cNvSpPr txBox="1"/>
          <p:nvPr/>
        </p:nvSpPr>
        <p:spPr>
          <a:xfrm>
            <a:off x="5234258" y="3399505"/>
            <a:ext cx="2251838" cy="400105"/>
          </a:xfrm>
          <a:prstGeom prst="rect">
            <a:avLst/>
          </a:prstGeom>
          <a:solidFill>
            <a:srgbClr val="FFFC79"/>
          </a:solidFill>
          <a:ln w="254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600" b="1">
                <a:solidFill>
                  <a:srgbClr val="191919"/>
                </a:solidFill>
                <a:latin typeface="Century Gothic"/>
                <a:ea typeface="Century Gothic"/>
                <a:cs typeface="Century Gothic"/>
                <a:sym typeface="Century Gothic"/>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a:ln>
                  <a:noFill/>
                </a:ln>
                <a:solidFill>
                  <a:srgbClr val="191919"/>
                </a:solidFill>
                <a:effectLst/>
                <a:uLnTx/>
                <a:uFillTx/>
                <a:latin typeface="Century Gothic"/>
                <a:sym typeface="Century Gothic"/>
              </a:rPr>
              <a:t>play tennis</a:t>
            </a:r>
          </a:p>
        </p:txBody>
      </p:sp>
      <p:sp>
        <p:nvSpPr>
          <p:cNvPr id="31" name="he’s got short hair">
            <a:extLst>
              <a:ext uri="{FF2B5EF4-FFF2-40B4-BE49-F238E27FC236}">
                <a16:creationId xmlns:a16="http://schemas.microsoft.com/office/drawing/2014/main" id="{BDE75961-FF7A-41D6-9633-313C5B0CB183}"/>
              </a:ext>
            </a:extLst>
          </p:cNvPr>
          <p:cNvSpPr txBox="1"/>
          <p:nvPr/>
        </p:nvSpPr>
        <p:spPr>
          <a:xfrm>
            <a:off x="2781421" y="5020911"/>
            <a:ext cx="2137137" cy="400105"/>
          </a:xfrm>
          <a:prstGeom prst="rect">
            <a:avLst/>
          </a:prstGeom>
          <a:solidFill>
            <a:srgbClr val="99FF66"/>
          </a:solidFill>
          <a:ln w="254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4000" b="1">
                <a:solidFill>
                  <a:srgbClr val="181717"/>
                </a:solidFill>
                <a:latin typeface="Century Gothic"/>
                <a:ea typeface="Century Gothic"/>
                <a:cs typeface="Century Gothic"/>
                <a:sym typeface="Century Gothic"/>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a:ln>
                  <a:noFill/>
                </a:ln>
                <a:solidFill>
                  <a:srgbClr val="181717"/>
                </a:solidFill>
                <a:effectLst/>
                <a:uLnTx/>
                <a:uFillTx/>
                <a:latin typeface="Century Gothic"/>
                <a:sym typeface="Century Gothic"/>
              </a:rPr>
              <a:t>play football</a:t>
            </a:r>
          </a:p>
        </p:txBody>
      </p:sp>
      <p:sp>
        <p:nvSpPr>
          <p:cNvPr id="3" name="click">
            <a:extLst>
              <a:ext uri="{FF2B5EF4-FFF2-40B4-BE49-F238E27FC236}">
                <a16:creationId xmlns:a16="http://schemas.microsoft.com/office/drawing/2014/main" id="{CF01AB13-97EB-41F5-95F4-A26C83E53CCC}"/>
              </a:ext>
            </a:extLst>
          </p:cNvPr>
          <p:cNvSpPr/>
          <p:nvPr/>
        </p:nvSpPr>
        <p:spPr>
          <a:xfrm>
            <a:off x="10351008" y="1459997"/>
            <a:ext cx="1735879" cy="584771"/>
          </a:xfrm>
          <a:prstGeom prst="rect">
            <a:avLst/>
          </a:prstGeom>
          <a:solidFill>
            <a:schemeClr val="accent1">
              <a:lumMod val="20000"/>
              <a:lumOff val="80000"/>
            </a:schemeClr>
          </a:solidFill>
          <a:ln w="25400" cap="flat">
            <a:solidFill>
              <a:schemeClr val="accent1"/>
            </a:solidFill>
            <a:prstDash val="solid"/>
            <a:round/>
          </a:ln>
          <a:effectLst/>
          <a:scene3d>
            <a:camera prst="orthographicFront"/>
            <a:lightRig rig="threePt" dir="t"/>
          </a:scene3d>
          <a:sp3d>
            <a:bevelT w="139700" prst="cross"/>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Century Gothic" panose="020B0502020202020204" pitchFamily="34" charset="0"/>
                <a:sym typeface="Helvetica"/>
              </a:rPr>
              <a:t>Click to check answer</a:t>
            </a:r>
          </a:p>
        </p:txBody>
      </p:sp>
      <p:pic>
        <p:nvPicPr>
          <p:cNvPr id="4" name="Audio 3">
            <a:hlinkClick r:id="" action="ppaction://media"/>
            <a:extLst>
              <a:ext uri="{FF2B5EF4-FFF2-40B4-BE49-F238E27FC236}">
                <a16:creationId xmlns:a16="http://schemas.microsoft.com/office/drawing/2014/main" id="{03DB1626-0CBD-4CD3-A088-A77A2638A1F7}"/>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430000" y="6096000"/>
            <a:ext cx="609600" cy="609600"/>
          </a:xfrm>
          <a:prstGeom prst="rect">
            <a:avLst/>
          </a:prstGeom>
        </p:spPr>
      </p:pic>
    </p:spTree>
    <p:custDataLst>
      <p:tags r:id="rId1"/>
    </p:custData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3372 -0.03263 L -0.03372 -0.03263 C -0.03723 -0.03055 -0.04062 -0.02847 -0.04401 -0.02592 C -0.05807 -0.01527 -0.04544 -0.02361 -0.05794 -0.0125 C -0.06549 -0.00555 -0.06276 -0.00949 -0.0707 -0.00555 C -0.07317 -0.00439 -0.07578 -0.00254 -0.07825 -0.00115 C -0.08776 0.01158 -0.07864 0.00139 -0.08971 0.00787 C -0.09153 0.00903 -0.09309 0.01112 -0.09479 0.0125 C -0.10091 0.01737 -0.10039 0.01667 -0.10625 0.01922 C -0.10742 0.02084 -0.11328 0.02894 -0.1151 0.03056 C -0.1164 0.03172 -0.1177 0.03195 -0.11901 0.03287 C -0.11927 0.03311 -0.12656 0.04329 -0.12786 0.04422 C -0.12981 0.04537 -0.13203 0.04561 -0.13424 0.0463 C -0.13554 0.04862 -0.13658 0.05116 -0.13802 0.05325 C -0.14362 0.06065 -0.14544 0.06065 -0.15195 0.06436 C -0.15742 0.0676 -0.15455 0.06621 -0.16093 0.06899 L -0.19778 0.06667 C -0.20156 0.06644 -0.20533 0.06505 -0.20924 0.06436 C -0.2151 0.06366 -0.22109 0.06297 -0.22695 0.06227 C -0.22864 0.06135 -0.23033 0.05996 -0.23216 0.05996 C -0.26315 0.05996 -0.25729 0.05857 -0.27408 0.06436 C -0.28268 0.07477 -0.27174 0.0632 -0.28554 0.0713 C -0.28697 0.072 -0.28789 0.07454 -0.28932 0.0757 C -0.29049 0.07686 -0.29179 0.07709 -0.29309 0.07801 C -0.29531 0.0794 -0.29726 0.08125 -0.29947 0.08264 C -0.30325 0.08496 -0.31093 0.08936 -0.31093 0.08936 C -0.31223 0.09075 -0.31328 0.09283 -0.31471 0.09375 C -0.31718 0.09584 -0.31979 0.09723 -0.32239 0.09838 C -0.34062 0.10649 -0.32565 0.10047 -0.36809 0.10301 C -0.37109 0.10371 -0.37408 0.10417 -0.37695 0.1051 C -0.38046 0.10649 -0.38372 0.10857 -0.38723 0.10973 L -0.39479 0.11204 C -0.40755 0.12338 -0.3914 0.10996 -0.40625 0.11875 C -0.41289 0.12269 -0.40963 0.12292 -0.4151 0.12778 C -0.4207 0.13264 -0.42317 0.13264 -0.42916 0.13681 C -0.43125 0.13843 -0.43346 0.13959 -0.43554 0.14144 C -0.44531 0.15 -0.43359 0.14237 -0.44309 0.14815 C -0.44765 0.15348 -0.44544 0.15255 -0.44947 0.15255 L -0.45455 0.16389 L -0.46731 0.16852 C -0.46901 0.16922 -0.4707 0.17014 -0.47239 0.17084 C -0.47447 0.17153 -0.47656 0.17223 -0.47877 0.17292 C -0.48046 0.17362 -0.48216 0.17431 -0.48385 0.17524 C -0.48632 0.17662 -0.4888 0.17917 -0.4914 0.17987 L -0.50026 0.18195 C -0.50286 0.18264 -0.50533 0.18403 -0.50794 0.18426 C -0.5164 0.18542 -0.52487 0.18588 -0.53333 0.18658 C -0.53463 0.18727 -0.53619 0.18704 -0.53723 0.18889 C -0.53867 0.19144 -0.53841 0.19676 -0.53841 0.20024 L -0.53841 0.20024 " pathEditMode="relative" ptsTypes="AAAAAAAAAAAAAAAAAAAAAAAAAAAAAAAAAAAAAAAAAAAAAAAAAA">
                                      <p:cBhvr>
                                        <p:cTn id="11" dur="2000" fill="hold"/>
                                        <p:tgtEl>
                                          <p:spTgt spid="123"/>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0.05925 0.03796 L 0.05925 0.03796 C 0.05638 0.04537 0.0517 0.05162 0.0504 0.06042 C 0.0487 0.07222 0.05013 0.0669 0.04662 0.07616 C 0.04623 0.08217 0.0461 0.08842 0.04532 0.09444 C 0.0448 0.09838 0.04362 0.10185 0.04271 0.10555 C 0.04232 0.10787 0.0418 0.11018 0.04154 0.1125 C 0.03724 0.14051 0.04063 0.12176 0.03763 0.13727 C 0.03724 0.14259 0.03698 0.14792 0.03646 0.15301 C 0.0362 0.15532 0.03542 0.15764 0.03516 0.15995 C 0.03464 0.16435 0.03451 0.16898 0.03386 0.17338 C 0.03321 0.17801 0.03204 0.18241 0.03138 0.18704 C 0.02735 0.21528 0.03243 0.18009 0.02878 0.20278 C 0.02761 0.21018 0.02709 0.21528 0.02631 0.22315 C 0.0267 0.23148 0.02657 0.23981 0.02748 0.24792 C 0.02839 0.25532 0.03555 0.26111 0.03763 0.26389 L 0.04154 0.26829 C 0.04271 0.26991 0.04428 0.27083 0.04532 0.27292 C 0.04662 0.275 0.04779 0.27754 0.04909 0.27963 C 0.05027 0.28125 0.05183 0.28241 0.053 0.28403 C 0.0556 0.28842 0.0586 0.29236 0.06055 0.29768 C 0.06407 0.30717 0.06198 0.30254 0.06693 0.31111 C 0.0711 0.33379 0.06823 0.31551 0.06823 0.36782 L 0.06823 0.36782 " pathEditMode="relative" ptsTypes="AAAAAAAAAAAAAAAAAAAAAAAA">
                                      <p:cBhvr>
                                        <p:cTn id="15" dur="2000" fill="hold"/>
                                        <p:tgtEl>
                                          <p:spTgt spid="30"/>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0.03893 -0.03148 L 0.03893 -0.03148 L 0.05533 -0.03842 C 0.06171 -0.0412 0.06796 -0.04537 0.07447 -0.04745 C 0.1664 -0.07523 0.03463 -0.02477 0.15455 -0.0699 C 0.16692 -0.07453 0.1789 -0.08171 0.1914 -0.08588 C 0.20234 -0.08935 0.21341 -0.08981 0.22447 -0.09259 C 0.2858 -0.10764 0.24348 -0.10254 0.29947 -0.10602 L 0.41002 -0.10393 C 0.4164 -0.10347 0.42265 -0.09907 0.42903 -0.09699 C 0.43541 -0.09514 0.44179 -0.09398 0.44817 -0.09259 C 0.45273 -0.09028 0.45742 -0.08819 0.4621 -0.08588 C 0.46718 -0.0831 0.47226 -0.0794 0.47734 -0.07685 C 0.48112 -0.07477 0.48502 -0.07384 0.4888 -0.07222 C 0.49218 -0.07083 0.49557 -0.06944 0.49895 -0.06782 C 0.50494 -0.06481 0.51106 -0.06296 0.51679 -0.05879 C 0.52617 -0.05139 0.52565 -0.05254 0.5345 -0.04282 C 0.54062 -0.03611 0.55273 -0.02083 0.55612 -0.01342 C 0.58046 0.03843 0.5457 -0.03495 0.56888 0.01135 C 0.57031 0.01412 0.57109 0.01783 0.57265 0.02037 C 0.57825 0.02963 0.58229 0.03403 0.58789 0.04074 C 0.59335 0.05533 0.59479 0.05232 0.59179 0.07014 C 0.59127 0.07269 0.59036 0.075 0.58919 0.07685 C 0.58619 0.08148 0.5819 0.08681 0.57773 0.0882 C 0.57487 0.08912 0.57161 0.08843 0.56888 0.09051 C 0.56796 0.09097 0.57057 0.0919 0.57135 0.09283 L 0.57135 0.09283 " pathEditMode="relative" ptsTypes="AAAAAAAAAAAAAAAAAAAAAAAAAAA">
                                      <p:cBhvr>
                                        <p:cTn id="19" dur="2000" fill="hold"/>
                                        <p:tgtEl>
                                          <p:spTgt spid="31"/>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0.04192 -0.02431 L 0.04192 -0.02431 C 0.03932 -0.03194 0.03737 -0.04005 0.03424 -0.04699 C 0.03255 -0.05069 0.01745 -0.0706 0.0164 -0.07176 C -0.03933 -0.13912 0.0207 -0.0662 -0.01914 -0.11019 C -0.02696 -0.11875 -0.03386 -0.13009 -0.04206 -0.13727 C -0.04623 -0.1412 -0.05065 -0.14444 -0.05482 -0.14861 C -0.05951 -0.15347 -0.06393 -0.15972 -0.06875 -0.16458 C -0.0724 -0.16806 -0.07643 -0.17037 -0.08021 -0.17361 C -0.08451 -0.17708 -0.0888 -0.18079 -0.09284 -0.18472 C -0.09935 -0.1912 -0.10495 -0.20093 -0.11198 -0.20509 C -0.11576 -0.20741 -0.11966 -0.20926 -0.12344 -0.21204 C -0.12604 -0.21389 -0.12839 -0.2169 -0.13099 -0.21875 C -0.13399 -0.2206 -0.13698 -0.22153 -0.13998 -0.22315 C -0.14206 -0.22431 -0.14961 -0.2294 -0.15261 -0.23009 C -0.15873 -0.23125 -0.1875 -0.23403 -0.19206 -0.23449 C -0.19414 -0.23519 -0.19636 -0.23588 -0.19844 -0.23681 C -0.20013 -0.2375 -0.20183 -0.23843 -0.20352 -0.23912 C -0.20651 -0.24005 -0.20951 -0.24051 -0.21237 -0.2412 C -0.22526 -0.24884 -0.20534 -0.23727 -0.22136 -0.24583 C -0.22591 -0.24815 -0.2293 -0.24931 -0.23281 -0.25486 C -0.23542 -0.25903 -0.24037 -0.26829 -0.24037 -0.26829 C -0.24128 -0.27222 -0.24206 -0.27593 -0.24297 -0.27963 C -0.24336 -0.28194 -0.24362 -0.28426 -0.24414 -0.28657 C -0.2474 -0.29954 -0.24701 -0.29259 -0.24922 -0.30903 C -0.24974 -0.31204 -0.25013 -0.31505 -0.25052 -0.31806 C -0.25104 -0.32176 -0.25091 -0.32593 -0.25183 -0.3294 C -0.25235 -0.33125 -0.25352 -0.33241 -0.2543 -0.3338 L -0.2543 -0.3338 " pathEditMode="relative" ptsTypes="AAAAAAAAAAAAAAAAAAAAAAAAAAAAA">
                                      <p:cBhvr>
                                        <p:cTn id="23" dur="2000" fill="hold"/>
                                        <p:tgtEl>
                                          <p:spTgt spid="125"/>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0.04531 -0.03657 L 0.04531 -0.03657 C 0.05078 -0.04282 0.05573 -0.05046 0.06172 -0.05486 C 0.06745 -0.0588 0.07357 -0.05949 0.07956 -0.06157 C 0.09648 -0.06713 0.11341 -0.07269 0.13047 -0.07732 C 0.17096 -0.0882 0.20547 -0.0875 0.2487 -0.09097 C 0.29466 -0.09468 0.26523 -0.09259 0.32747 -0.09537 C 0.38893 -0.10324 0.36302 -0.10046 0.40508 -0.1044 L 0.42278 -0.10903 C 0.42617 -0.10972 0.42956 -0.11042 0.43294 -0.11111 C 0.43515 -0.11181 0.43724 -0.11296 0.43932 -0.11343 C 0.44193 -0.11435 0.45638 -0.11782 0.45846 -0.11806 C 0.4681 -0.11921 0.47786 -0.11945 0.48763 -0.12037 C 0.48984 -0.12107 0.49206 -0.12107 0.49401 -0.12245 C 0.49544 -0.12338 0.49648 -0.12593 0.49778 -0.12708 C 0.50026 -0.12894 0.50286 -0.13009 0.50547 -0.13148 C 0.51601 -0.13079 0.52669 -0.13125 0.53724 -0.1294 C 0.5388 -0.12894 0.53971 -0.12593 0.54101 -0.12477 C 0.54232 -0.12361 0.54362 -0.12338 0.54492 -0.12245 C 0.547 -0.12107 0.54909 -0.11945 0.55117 -0.11806 C 0.55247 -0.11574 0.55351 -0.11296 0.55508 -0.11111 C 0.55703 -0.10903 0.55937 -0.10833 0.56146 -0.10671 C 0.56315 -0.10532 0.56484 -0.10394 0.56653 -0.10208 C 0.56784 -0.10093 0.56888 -0.09884 0.57031 -0.09769 C 0.57148 -0.09653 0.57292 -0.0963 0.57409 -0.09537 C 0.57591 -0.09398 0.57747 -0.09213 0.57917 -0.09097 C 0.58164 -0.08912 0.58424 -0.0875 0.58685 -0.08634 L 0.597 -0.08195 C 0.60117 -0.08264 0.6056 -0.08218 0.60976 -0.08403 C 0.62031 -0.08912 0.61289 -0.08912 0.61862 -0.09769 C 0.62005 -0.09977 0.62213 -0.10023 0.6237 -0.10208 C 0.62513 -0.10394 0.62617 -0.10695 0.62747 -0.10903 C 0.63502 -0.12083 0.63463 -0.11968 0.64271 -0.1294 L 0.64661 -0.1338 C 0.64778 -0.13542 0.64896 -0.13773 0.65039 -0.13843 C 0.65586 -0.14074 0.66237 -0.14421 0.66823 -0.14514 C 0.67031 -0.14537 0.67239 -0.14514 0.67461 -0.14514 L 0.67461 -0.14514 " pathEditMode="relative" ptsTypes="AAAAAAAAAAAAAAAAAAAAAAAAAAAAAAAAAAAAAA">
                                      <p:cBhvr>
                                        <p:cTn id="27" dur="2000" fill="hold"/>
                                        <p:tgtEl>
                                          <p:spTgt spid="126"/>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04662 -0.03727 L 0.04662 -0.03727 C 0.04284 -0.04491 0.0375 -0.05903 0.03125 -0.06227 C 0.02682 -0.06459 0.02201 -0.06366 0.01732 -0.06435 C 0.01016 -0.06134 0.00222 -0.06181 -0.00429 -0.05533 C -0.08502 0.025 -0.07929 0.02662 -0.13906 0.12754 C -0.15325 0.15162 -0.16159 0.16829 -0.17721 0.18634 C -0.18489 0.19514 -0.19518 0.2037 -0.2039 0.20879 C -0.20846 0.21157 -0.21315 0.21366 -0.21784 0.21574 C -0.22252 0.21759 -0.22721 0.21852 -0.2319 0.22014 C -0.23607 0.22153 -0.24036 0.22361 -0.24453 0.22477 C -0.24883 0.22592 -0.25299 0.22662 -0.25729 0.22708 L -0.33607 0.23148 L -0.34752 0.23611 C -0.35182 0.2375 -0.35612 0.23842 -0.36028 0.24051 C -0.3638 0.24236 -0.36693 0.2456 -0.37044 0.24722 C -0.37461 0.2493 -0.37903 0.24977 -0.3832 0.25185 C -0.38945 0.25486 -0.39466 0.26041 -0.40091 0.26319 C -0.4039 0.26435 -0.4069 0.26458 -0.40989 0.26528 C -0.41237 0.2669 -0.41497 0.26852 -0.41745 0.26991 C -0.42044 0.27153 -0.42344 0.27268 -0.42643 0.2743 C -0.42851 0.27569 -0.4306 0.27754 -0.43268 0.27893 C -0.44088 0.28379 -0.44127 0.28333 -0.44922 0.28565 C -0.4556 0.28935 -0.45625 0.29028 -0.46198 0.29259 C -0.46901 0.29537 -0.46836 0.29444 -0.47591 0.29699 C -0.48073 0.29861 -0.48515 0.30046 -0.48997 0.30162 C -0.51758 0.30694 -0.55534 0.30532 -0.5776 0.30602 C -0.5806 0.31366 -0.57916 0.31088 -0.58151 0.31504 L -0.58151 0.31504 C -0.58528 0.31574 -0.58919 0.31597 -0.59297 0.31736 C -0.59557 0.31829 -0.59791 0.3206 -0.60052 0.32176 C -0.60221 0.32268 -0.6039 0.32361 -0.6056 0.32407 C -0.61784 0.32801 -0.62604 0.32731 -0.63997 0.3287 C -0.64922 0.33403 -0.64492 0.3331 -0.6526 0.3331 L -0.6526 0.3331 " pathEditMode="relative" ptsTypes="AAAAAAAAAAAAAAAAAAAAAAAAAAAAAAAAAAA">
                                      <p:cBhvr>
                                        <p:cTn id="31" dur="2000" fill="hold"/>
                                        <p:tgtEl>
                                          <p:spTgt spid="29"/>
                                        </p:tgtEl>
                                        <p:attrNameLst>
                                          <p:attrName>ppt_x</p:attrName>
                                          <p:attrName>ppt_y</p:attrName>
                                        </p:attrNameLst>
                                      </p:cBhvr>
                                    </p:animMotion>
                                  </p:childTnLst>
                                </p:cTn>
                              </p:par>
                            </p:childTnLst>
                          </p:cTn>
                        </p:par>
                      </p:childTnLst>
                    </p:cTn>
                  </p:par>
                </p:childTnLst>
              </p:cTn>
              <p:nextCondLst>
                <p:cond evt="onClick" delay="0">
                  <p:tgtEl>
                    <p:spTgt spid="3"/>
                  </p:tgtEl>
                </p:cond>
              </p:nextCondLst>
            </p:seq>
            <p:audio isNarration="1">
              <p:cMediaNode vol="80000" showWhenStopped="0">
                <p:cTn id="32" fill="hold" display="0">
                  <p:stCondLst>
                    <p:cond delay="indefinite"/>
                  </p:stCondLst>
                  <p:endCondLst>
                    <p:cond evt="onStopAudio" delay="0">
                      <p:tgtEl>
                        <p:sldTgt/>
                      </p:tgtEl>
                    </p:cond>
                  </p:endCondLst>
                </p:cTn>
                <p:tgtEl>
                  <p:spTgt spid="4"/>
                </p:tgtEl>
              </p:cMediaNode>
            </p:audio>
          </p:childTnLst>
        </p:cTn>
      </p:par>
    </p:tnLst>
    <p:bldLst>
      <p:bldP spid="123" grpId="0" animBg="1"/>
      <p:bldP spid="125" grpId="0" animBg="1"/>
      <p:bldP spid="126" grpId="0" animBg="1"/>
      <p:bldP spid="29" grpId="0" animBg="1"/>
      <p:bldP spid="30" grpId="0" animBg="1"/>
      <p:bldP spid="31" grpId="0" animBg="1"/>
    </p:bldLst>
  </p:timing>
  <p:extLst>
    <p:ext uri="{3A86A75C-4F4B-4683-9AE1-C65F6400EC91}">
      <p14:laserTraceLst xmlns:p14="http://schemas.microsoft.com/office/powerpoint/2010/main">
        <p14:tracePtLst>
          <p14:tracePt t="4574" x="1027113" y="4946650"/>
          <p14:tracePt t="5126" x="1027113" y="4938713"/>
          <p14:tracePt t="5138" x="1027113" y="4929188"/>
          <p14:tracePt t="5148" x="1044575" y="4902200"/>
          <p14:tracePt t="5164" x="1133475" y="4732338"/>
          <p14:tracePt t="5181" x="1223963" y="4608513"/>
          <p14:tracePt t="5200" x="1276350" y="4527550"/>
          <p14:tracePt t="5214" x="1285875" y="4510088"/>
          <p14:tracePt t="5231" x="1312863" y="4491038"/>
          <p14:tracePt t="5249" x="1330325" y="4465638"/>
          <p14:tracePt t="5281" x="1347788" y="4456113"/>
          <p14:tracePt t="5298" x="1366838" y="4429125"/>
          <p14:tracePt t="5316" x="1393825" y="4402138"/>
          <p14:tracePt t="5331" x="1411288" y="4394200"/>
          <p14:tracePt t="5349" x="1428750" y="4375150"/>
          <p14:tracePt t="5364" x="1446213" y="4340225"/>
          <p14:tracePt t="5384" x="1473200" y="4313238"/>
          <p14:tracePt t="5398" x="1482725" y="4303713"/>
          <p14:tracePt t="5414" x="1500188" y="4295775"/>
          <p14:tracePt t="5431" x="1500188" y="4286250"/>
          <p14:tracePt t="5450" x="1509713" y="4276725"/>
          <p14:tracePt t="5481" x="1509713" y="4268788"/>
          <p14:tracePt t="5498" x="1517650" y="4268788"/>
          <p14:tracePt t="5514" x="1517650" y="4259263"/>
          <p14:tracePt t="5531" x="1527175" y="4251325"/>
          <p14:tracePt t="5565" x="1527175" y="4241800"/>
          <p14:tracePt t="5585" x="1536700" y="4241800"/>
          <p14:tracePt t="5598" x="1536700" y="4232275"/>
          <p14:tracePt t="5692" x="1536700" y="4224338"/>
          <p14:tracePt t="5711" x="1536700" y="4214813"/>
          <p14:tracePt t="5730" x="1544638" y="4197350"/>
          <p14:tracePt t="5759" x="1544638" y="4187825"/>
          <p14:tracePt t="5828" x="1544638" y="4179888"/>
          <p14:tracePt t="5923" x="1544638" y="4170363"/>
          <p14:tracePt t="6519" x="1544638" y="4160838"/>
          <p14:tracePt t="6529" x="1544638" y="4143375"/>
          <p14:tracePt t="6537" x="1544638" y="4108450"/>
          <p14:tracePt t="6549" x="1544638" y="4054475"/>
          <p14:tracePt t="6566" x="1544638" y="3983038"/>
          <p14:tracePt t="6581" x="1544638" y="3946525"/>
          <p14:tracePt t="6597" x="1544638" y="3894138"/>
          <p14:tracePt t="6614" x="1554163" y="3822700"/>
          <p14:tracePt t="6634" x="1571625" y="3732213"/>
          <p14:tracePt t="6648" x="1571625" y="3697288"/>
          <p14:tracePt t="6664" x="1581150" y="3633788"/>
          <p14:tracePt t="6681" x="1589088" y="3598863"/>
          <p14:tracePt t="6699" x="1598613" y="3581400"/>
          <p14:tracePt t="6715" x="1608138" y="3517900"/>
          <p14:tracePt t="6731" x="1625600" y="3429000"/>
          <p14:tracePt t="6748" x="1643063" y="3375025"/>
          <p14:tracePt t="6764" x="1643063" y="3348038"/>
          <p14:tracePt t="6781" x="1643063" y="3330575"/>
          <p14:tracePt t="6798" x="1643063" y="3295650"/>
          <p14:tracePt t="6816" x="1660525" y="3259138"/>
          <p14:tracePt t="6831" x="1660525" y="3241675"/>
          <p14:tracePt t="6848" x="1679575" y="3170238"/>
          <p14:tracePt t="6864" x="1697038" y="3071813"/>
          <p14:tracePt t="6884" x="1714500" y="3017838"/>
          <p14:tracePt t="6898" x="1714500" y="2990850"/>
          <p14:tracePt t="6915" x="1714500" y="2982913"/>
          <p14:tracePt t="6931" x="1714500" y="2965450"/>
          <p14:tracePt t="6964" x="1714500" y="2955925"/>
          <p14:tracePt t="7008" x="1724025" y="2938463"/>
          <p14:tracePt t="7028" x="1731963" y="2928938"/>
          <p14:tracePt t="7037" x="1741488" y="2919413"/>
          <p14:tracePt t="7048" x="1741488" y="2911475"/>
          <p14:tracePt t="7066" x="1741488" y="2901950"/>
          <p14:tracePt t="7081" x="1751013" y="2894013"/>
          <p14:tracePt t="7098" x="1751013" y="2884488"/>
          <p14:tracePt t="7115" x="1751013" y="2874963"/>
          <p14:tracePt t="7135" x="1751013" y="2867025"/>
          <p14:tracePt t="7222" x="1751013" y="2857500"/>
          <p14:tracePt t="9080" x="1751013" y="2847975"/>
          <p14:tracePt t="9099" x="1751013" y="2840038"/>
          <p14:tracePt t="9114" x="1751013" y="2830513"/>
          <p14:tracePt t="9135" x="1751013" y="2822575"/>
          <p14:tracePt t="9163" x="1741488" y="2813050"/>
          <p14:tracePt t="9185" x="1731963" y="2803525"/>
          <p14:tracePt t="9220" x="1724025" y="2795588"/>
          <p14:tracePt t="9259" x="1714500" y="2795588"/>
          <p14:tracePt t="9346" x="1704975" y="2795588"/>
          <p14:tracePt t="10511" x="1704975" y="2803525"/>
          <p14:tracePt t="10521" x="1704975" y="2813050"/>
          <p14:tracePt t="10586" x="1704975" y="2822575"/>
          <p14:tracePt t="12780" x="1714500" y="2822575"/>
          <p14:tracePt t="12790" x="1741488" y="2822575"/>
          <p14:tracePt t="12802" x="1785938" y="2822575"/>
          <p14:tracePt t="12818" x="1973263" y="2822575"/>
          <p14:tracePt t="12831" x="2108200" y="2830513"/>
          <p14:tracePt t="12848" x="2608263" y="2830513"/>
          <p14:tracePt t="12866" x="3303588" y="2741613"/>
          <p14:tracePt t="12881" x="3705225" y="2679700"/>
          <p14:tracePt t="12898" x="4554538" y="2554288"/>
          <p14:tracePt t="12915" x="5446713" y="2438400"/>
          <p14:tracePt t="12934" x="6537325" y="2312988"/>
          <p14:tracePt t="12951" x="7661275" y="2179638"/>
          <p14:tracePt t="12964" x="8180388" y="2125663"/>
          <p14:tracePt t="12981" x="9090025" y="2062163"/>
          <p14:tracePt t="13001" x="9671050" y="2062163"/>
          <p14:tracePt t="13015" x="9813925" y="2062163"/>
          <p14:tracePt t="13031" x="9991725" y="2062163"/>
          <p14:tracePt t="13048" x="10082213" y="2062163"/>
          <p14:tracePt t="13067" x="10109200" y="2062163"/>
          <p14:tracePt t="13081" x="10126663" y="2062163"/>
          <p14:tracePt t="13098" x="10144125" y="2062163"/>
          <p14:tracePt t="13118" x="10161588" y="2062163"/>
          <p14:tracePt t="13131" x="10171113" y="2062163"/>
          <p14:tracePt t="13148" x="10225088" y="2062163"/>
          <p14:tracePt t="13165" x="10260013" y="2071688"/>
          <p14:tracePt t="13184" x="10287000" y="2081213"/>
          <p14:tracePt t="13198" x="10296525" y="2089150"/>
          <p14:tracePt t="13215" x="10304463" y="2089150"/>
          <p14:tracePt t="13280" x="10304463" y="2098675"/>
          <p14:tracePt t="13944" x="10313988" y="2098675"/>
          <p14:tracePt t="13963" x="10323513" y="2098675"/>
          <p14:tracePt t="13985" x="10323513" y="2108200"/>
          <p14:tracePt t="13994" x="10331450" y="2108200"/>
          <p14:tracePt t="14004" x="10340975" y="2108200"/>
          <p14:tracePt t="14020" x="10348913" y="2108200"/>
          <p14:tracePt t="14031" x="10358438" y="2108200"/>
          <p14:tracePt t="14050" x="10367963" y="2108200"/>
          <p14:tracePt t="14065" x="10375900" y="2108200"/>
          <p14:tracePt t="14082" x="10385425" y="2108200"/>
          <p14:tracePt t="14098" x="10402888" y="2108200"/>
          <p14:tracePt t="14118" x="10412413" y="2108200"/>
          <p14:tracePt t="14136" x="10420350" y="2108200"/>
          <p14:tracePt t="14155" x="10429875" y="2108200"/>
          <p14:tracePt t="14166" x="10439400" y="2108200"/>
          <p14:tracePt t="14185" x="10447338" y="2108200"/>
          <p14:tracePt t="14212" x="10456863" y="2108200"/>
          <p14:tracePt t="14300" x="10466388" y="21082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ext ">
            <a:hlinkClick r:id="" action="ppaction://media"/>
            <a:extLst>
              <a:ext uri="{FF2B5EF4-FFF2-40B4-BE49-F238E27FC236}">
                <a16:creationId xmlns:a16="http://schemas.microsoft.com/office/drawing/2014/main" id="{BE6CD332-3FF1-4FA9-8CA2-65CAB2D01BF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316083" y="675014"/>
            <a:ext cx="609600" cy="609600"/>
          </a:xfrm>
          <a:prstGeom prst="rect">
            <a:avLst/>
          </a:prstGeom>
        </p:spPr>
      </p:pic>
      <p:pic>
        <p:nvPicPr>
          <p:cNvPr id="115" name="Picture 5" descr="Picture 5"/>
          <p:cNvPicPr>
            <a:picLocks noChangeAspect="1"/>
          </p:cNvPicPr>
          <p:nvPr/>
        </p:nvPicPr>
        <p:blipFill>
          <a:blip r:embed="rId9"/>
          <a:stretch>
            <a:fillRect/>
          </a:stretch>
        </p:blipFill>
        <p:spPr>
          <a:xfrm>
            <a:off x="10395856" y="0"/>
            <a:ext cx="1646185" cy="1268070"/>
          </a:xfrm>
          <a:prstGeom prst="rect">
            <a:avLst/>
          </a:prstGeom>
          <a:ln w="12700">
            <a:miter lim="400000"/>
          </a:ln>
        </p:spPr>
      </p:pic>
      <p:sp>
        <p:nvSpPr>
          <p:cNvPr id="116" name="Straight Connector 4"/>
          <p:cNvSpPr/>
          <p:nvPr/>
        </p:nvSpPr>
        <p:spPr>
          <a:xfrm flipV="1">
            <a:off x="270639" y="6264164"/>
            <a:ext cx="11498320" cy="42044"/>
          </a:xfrm>
          <a:prstGeom prst="line">
            <a:avLst/>
          </a:prstGeom>
          <a:ln w="38100">
            <a:solidFill>
              <a:srgbClr val="C00000"/>
            </a:solidFill>
            <a:miter/>
          </a:ln>
        </p:spPr>
        <p:txBody>
          <a:bodyPr lIns="45718" tIns="45718" rIns="45718" bIns="45718"/>
          <a:lstStyle/>
          <a:p>
            <a:endParaRPr/>
          </a:p>
        </p:txBody>
      </p:sp>
      <p:sp>
        <p:nvSpPr>
          <p:cNvPr id="117" name="Rectangle 6"/>
          <p:cNvSpPr txBox="1"/>
          <p:nvPr/>
        </p:nvSpPr>
        <p:spPr>
          <a:xfrm>
            <a:off x="8395203" y="6198069"/>
            <a:ext cx="3328035" cy="59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rtl="1">
              <a:lnSpc>
                <a:spcPct val="105999"/>
              </a:lnSpc>
              <a:spcBef>
                <a:spcPts val="800"/>
              </a:spcBef>
              <a:defRPr sz="1400" b="1">
                <a:latin typeface="Sakkal Majalla"/>
                <a:ea typeface="Sakkal Majalla"/>
                <a:cs typeface="Sakkal Majalla"/>
                <a:sym typeface="Sakkal Majalla"/>
              </a:defRPr>
            </a:pPr>
            <a:r>
              <a:t>وزارة التربية والتعليم </a:t>
            </a:r>
            <a:r>
              <a:rPr>
                <a:latin typeface="+mn-lt"/>
                <a:ea typeface="+mn-ea"/>
                <a:cs typeface="+mn-cs"/>
                <a:sym typeface="Calibri"/>
              </a:rPr>
              <a:t>–</a:t>
            </a:r>
            <a:r>
              <a:t>الفصل الدراسي الثاني </a:t>
            </a:r>
            <a:r>
              <a:rPr>
                <a:latin typeface="+mn-lt"/>
                <a:ea typeface="+mn-ea"/>
                <a:cs typeface="+mn-cs"/>
                <a:sym typeface="Calibri"/>
              </a:rPr>
              <a:t>2020-2021</a:t>
            </a:r>
            <a:r>
              <a:t>م</a:t>
            </a:r>
          </a:p>
        </p:txBody>
      </p:sp>
      <p:grpSp>
        <p:nvGrpSpPr>
          <p:cNvPr id="120" name="read me"/>
          <p:cNvGrpSpPr/>
          <p:nvPr/>
        </p:nvGrpSpPr>
        <p:grpSpPr>
          <a:xfrm>
            <a:off x="610713" y="675014"/>
            <a:ext cx="3541944" cy="723025"/>
            <a:chOff x="-1" y="0"/>
            <a:chExt cx="4300997" cy="740231"/>
          </a:xfrm>
        </p:grpSpPr>
        <p:sp>
          <p:nvSpPr>
            <p:cNvPr id="118" name="Rounded Rectangle"/>
            <p:cNvSpPr/>
            <p:nvPr/>
          </p:nvSpPr>
          <p:spPr>
            <a:xfrm>
              <a:off x="-1" y="0"/>
              <a:ext cx="4300997" cy="740231"/>
            </a:xfrm>
            <a:prstGeom prst="roundRect">
              <a:avLst>
                <a:gd name="adj" fmla="val 16667"/>
              </a:avLst>
            </a:prstGeom>
            <a:solidFill>
              <a:srgbClr val="D4FB79"/>
            </a:solidFill>
            <a:ln w="25400" cap="flat">
              <a:solidFill>
                <a:srgbClr val="000000"/>
              </a:solidFill>
              <a:prstDash val="solid"/>
              <a:miter lim="800000"/>
            </a:ln>
            <a:effectLst/>
          </p:spPr>
          <p:txBody>
            <a:bodyPr wrap="square" lIns="45718" tIns="45718" rIns="45718" bIns="45718" numCol="1" anchor="ctr">
              <a:noAutofit/>
            </a:bodyPr>
            <a:lstStyle/>
            <a:p>
              <a:pPr>
                <a:defRPr b="1">
                  <a:solidFill>
                    <a:srgbClr val="548235"/>
                  </a:solidFill>
                  <a:latin typeface="Century Gothic"/>
                  <a:ea typeface="Century Gothic"/>
                  <a:cs typeface="Century Gothic"/>
                  <a:sym typeface="Century Gothic"/>
                </a:defRPr>
              </a:pPr>
              <a:endParaRPr sz="2000" dirty="0"/>
            </a:p>
          </p:txBody>
        </p:sp>
        <p:sp>
          <p:nvSpPr>
            <p:cNvPr id="119" name="Listen, point and repeat"/>
            <p:cNvSpPr txBox="1"/>
            <p:nvPr/>
          </p:nvSpPr>
          <p:spPr>
            <a:xfrm>
              <a:off x="81854" y="102280"/>
              <a:ext cx="4137285" cy="5356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pPr algn="l"/>
              <a:r>
                <a:rPr lang="en-US" sz="2800" dirty="0"/>
                <a:t>Read the text.</a:t>
              </a:r>
              <a:endParaRPr sz="2800" dirty="0"/>
            </a:p>
          </p:txBody>
        </p:sp>
      </p:grpSp>
      <p:pic>
        <p:nvPicPr>
          <p:cNvPr id="2" name="Picture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4849" y="1538240"/>
            <a:ext cx="2354371" cy="1676060"/>
          </a:xfrm>
          <a:prstGeom prst="rect">
            <a:avLst/>
          </a:prstGeom>
        </p:spPr>
      </p:pic>
      <p:sp>
        <p:nvSpPr>
          <p:cNvPr id="3" name="TextBox 2"/>
          <p:cNvSpPr txBox="1"/>
          <p:nvPr/>
        </p:nvSpPr>
        <p:spPr>
          <a:xfrm>
            <a:off x="512716" y="1640587"/>
            <a:ext cx="7279883" cy="440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200000"/>
              </a:lnSpc>
              <a:spcBef>
                <a:spcPts val="0"/>
              </a:spcBef>
              <a:spcAft>
                <a:spcPts val="0"/>
              </a:spcAft>
              <a:buClrTx/>
              <a:buSzTx/>
              <a:buFontTx/>
              <a:buNone/>
              <a:tabLst/>
            </a:pPr>
            <a:r>
              <a:rPr lang="en-US" sz="2000" b="1" dirty="0">
                <a:latin typeface="Century Gothic" panose="020B0502020202020204" pitchFamily="34" charset="0"/>
              </a:rPr>
              <a:t>	During the weekend, I like to go to the park to ride my bike. I like my bike, it’s got two big wheels. My brother likes to play with scooters. Scooters are a lot of fun! His scooter is orange and it has got two small wheels. Our friend Mohamed likes skateboards. Skateboards are fun too! His skateboard is blue and it has got four small wheels. </a:t>
            </a:r>
          </a:p>
        </p:txBody>
      </p:sp>
      <p:pic>
        <p:nvPicPr>
          <p:cNvPr id="4" name="Picture 3" descr="&lt;strong&gt;Scooter&lt;/strong&gt; White Background Images | AWB"/>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0538" y="3344451"/>
            <a:ext cx="1403687" cy="1403687"/>
          </a:xfrm>
          <a:prstGeom prst="rect">
            <a:avLst/>
          </a:prstGeom>
        </p:spPr>
      </p:pic>
      <p:sp>
        <p:nvSpPr>
          <p:cNvPr id="31" name="Skateboard"/>
          <p:cNvSpPr/>
          <p:nvPr/>
        </p:nvSpPr>
        <p:spPr>
          <a:xfrm>
            <a:off x="7596404" y="5217413"/>
            <a:ext cx="2051953" cy="362328"/>
          </a:xfrm>
          <a:custGeom>
            <a:avLst/>
            <a:gdLst/>
            <a:ahLst/>
            <a:cxnLst>
              <a:cxn ang="0">
                <a:pos x="wd2" y="hd2"/>
              </a:cxn>
              <a:cxn ang="5400000">
                <a:pos x="wd2" y="hd2"/>
              </a:cxn>
              <a:cxn ang="10800000">
                <a:pos x="wd2" y="hd2"/>
              </a:cxn>
              <a:cxn ang="16200000">
                <a:pos x="wd2" y="hd2"/>
              </a:cxn>
            </a:cxnLst>
            <a:rect l="0" t="0" r="r" b="b"/>
            <a:pathLst>
              <a:path w="21553" h="21433" extrusionOk="0">
                <a:moveTo>
                  <a:pt x="216" y="11"/>
                </a:moveTo>
                <a:cubicBezTo>
                  <a:pt x="117" y="84"/>
                  <a:pt x="31" y="497"/>
                  <a:pt x="7" y="1083"/>
                </a:cubicBezTo>
                <a:cubicBezTo>
                  <a:pt x="-23" y="1805"/>
                  <a:pt x="51" y="2532"/>
                  <a:pt x="177" y="2742"/>
                </a:cubicBezTo>
                <a:cubicBezTo>
                  <a:pt x="814" y="3802"/>
                  <a:pt x="2643" y="6708"/>
                  <a:pt x="3843" y="7190"/>
                </a:cubicBezTo>
                <a:lnTo>
                  <a:pt x="3843" y="7996"/>
                </a:lnTo>
                <a:cubicBezTo>
                  <a:pt x="3843" y="8245"/>
                  <a:pt x="3879" y="8451"/>
                  <a:pt x="3924" y="8451"/>
                </a:cubicBezTo>
                <a:lnTo>
                  <a:pt x="4028" y="8451"/>
                </a:lnTo>
                <a:cubicBezTo>
                  <a:pt x="4057" y="8451"/>
                  <a:pt x="4085" y="8542"/>
                  <a:pt x="4099" y="8688"/>
                </a:cubicBezTo>
                <a:lnTo>
                  <a:pt x="4525" y="13619"/>
                </a:lnTo>
                <a:cubicBezTo>
                  <a:pt x="4367" y="14443"/>
                  <a:pt x="4267" y="15621"/>
                  <a:pt x="4267" y="16929"/>
                </a:cubicBezTo>
                <a:cubicBezTo>
                  <a:pt x="4267" y="19419"/>
                  <a:pt x="4627" y="21433"/>
                  <a:pt x="5069" y="21433"/>
                </a:cubicBezTo>
                <a:cubicBezTo>
                  <a:pt x="5511" y="21433"/>
                  <a:pt x="5869" y="19419"/>
                  <a:pt x="5869" y="16929"/>
                </a:cubicBezTo>
                <a:cubicBezTo>
                  <a:pt x="5869" y="15686"/>
                  <a:pt x="5781" y="14558"/>
                  <a:pt x="5636" y="13742"/>
                </a:cubicBezTo>
                <a:lnTo>
                  <a:pt x="5943" y="8773"/>
                </a:lnTo>
                <a:cubicBezTo>
                  <a:pt x="5952" y="8579"/>
                  <a:pt x="5984" y="8451"/>
                  <a:pt x="6020" y="8451"/>
                </a:cubicBezTo>
                <a:lnTo>
                  <a:pt x="6140" y="8451"/>
                </a:lnTo>
                <a:cubicBezTo>
                  <a:pt x="6184" y="8451"/>
                  <a:pt x="6219" y="8245"/>
                  <a:pt x="6219" y="7996"/>
                </a:cubicBezTo>
                <a:lnTo>
                  <a:pt x="6219" y="7256"/>
                </a:lnTo>
                <a:lnTo>
                  <a:pt x="15335" y="7256"/>
                </a:lnTo>
                <a:lnTo>
                  <a:pt x="15335" y="7996"/>
                </a:lnTo>
                <a:cubicBezTo>
                  <a:pt x="15335" y="8245"/>
                  <a:pt x="15372" y="8451"/>
                  <a:pt x="15416" y="8451"/>
                </a:cubicBezTo>
                <a:lnTo>
                  <a:pt x="15536" y="8451"/>
                </a:lnTo>
                <a:cubicBezTo>
                  <a:pt x="15571" y="8451"/>
                  <a:pt x="15602" y="8579"/>
                  <a:pt x="15611" y="8773"/>
                </a:cubicBezTo>
                <a:lnTo>
                  <a:pt x="15918" y="13742"/>
                </a:lnTo>
                <a:cubicBezTo>
                  <a:pt x="15773" y="14558"/>
                  <a:pt x="15685" y="15686"/>
                  <a:pt x="15685" y="16929"/>
                </a:cubicBezTo>
                <a:cubicBezTo>
                  <a:pt x="15685" y="19419"/>
                  <a:pt x="16043" y="21433"/>
                  <a:pt x="16485" y="21433"/>
                </a:cubicBezTo>
                <a:cubicBezTo>
                  <a:pt x="16927" y="21433"/>
                  <a:pt x="17287" y="19419"/>
                  <a:pt x="17287" y="16929"/>
                </a:cubicBezTo>
                <a:cubicBezTo>
                  <a:pt x="17287" y="15621"/>
                  <a:pt x="17187" y="14443"/>
                  <a:pt x="17029" y="13619"/>
                </a:cubicBezTo>
                <a:lnTo>
                  <a:pt x="17455" y="8688"/>
                </a:lnTo>
                <a:cubicBezTo>
                  <a:pt x="17469" y="8543"/>
                  <a:pt x="17496" y="8451"/>
                  <a:pt x="17526" y="8451"/>
                </a:cubicBezTo>
                <a:lnTo>
                  <a:pt x="17630" y="8451"/>
                </a:lnTo>
                <a:cubicBezTo>
                  <a:pt x="17675" y="8451"/>
                  <a:pt x="17711" y="8245"/>
                  <a:pt x="17711" y="7996"/>
                </a:cubicBezTo>
                <a:lnTo>
                  <a:pt x="17711" y="7190"/>
                </a:lnTo>
                <a:cubicBezTo>
                  <a:pt x="18911" y="6708"/>
                  <a:pt x="20740" y="3802"/>
                  <a:pt x="21377" y="2742"/>
                </a:cubicBezTo>
                <a:cubicBezTo>
                  <a:pt x="21503" y="2532"/>
                  <a:pt x="21577" y="1804"/>
                  <a:pt x="21547" y="1083"/>
                </a:cubicBezTo>
                <a:cubicBezTo>
                  <a:pt x="21514" y="302"/>
                  <a:pt x="21372" y="-167"/>
                  <a:pt x="21235" y="58"/>
                </a:cubicBezTo>
                <a:cubicBezTo>
                  <a:pt x="20525" y="1230"/>
                  <a:pt x="18483" y="4430"/>
                  <a:pt x="17398" y="4430"/>
                </a:cubicBezTo>
                <a:lnTo>
                  <a:pt x="4156" y="4430"/>
                </a:lnTo>
                <a:cubicBezTo>
                  <a:pt x="3071" y="4430"/>
                  <a:pt x="1029" y="1230"/>
                  <a:pt x="319" y="58"/>
                </a:cubicBezTo>
                <a:cubicBezTo>
                  <a:pt x="284" y="2"/>
                  <a:pt x="249" y="-13"/>
                  <a:pt x="216" y="11"/>
                </a:cubicBezTo>
                <a:close/>
                <a:moveTo>
                  <a:pt x="4855" y="9722"/>
                </a:moveTo>
                <a:cubicBezTo>
                  <a:pt x="4925" y="9742"/>
                  <a:pt x="4996" y="9902"/>
                  <a:pt x="5050" y="10205"/>
                </a:cubicBezTo>
                <a:cubicBezTo>
                  <a:pt x="5158" y="10812"/>
                  <a:pt x="5164" y="11771"/>
                  <a:pt x="5070" y="12424"/>
                </a:cubicBezTo>
                <a:cubicBezTo>
                  <a:pt x="5060" y="12500"/>
                  <a:pt x="5039" y="12503"/>
                  <a:pt x="5027" y="12434"/>
                </a:cubicBezTo>
                <a:lnTo>
                  <a:pt x="4655" y="10328"/>
                </a:lnTo>
                <a:cubicBezTo>
                  <a:pt x="4642" y="10259"/>
                  <a:pt x="4643" y="10144"/>
                  <a:pt x="4656" y="10082"/>
                </a:cubicBezTo>
                <a:cubicBezTo>
                  <a:pt x="4714" y="9819"/>
                  <a:pt x="4784" y="9701"/>
                  <a:pt x="4855" y="9722"/>
                </a:cubicBezTo>
                <a:close/>
                <a:moveTo>
                  <a:pt x="16697" y="9722"/>
                </a:moveTo>
                <a:cubicBezTo>
                  <a:pt x="16768" y="9701"/>
                  <a:pt x="16840" y="9819"/>
                  <a:pt x="16898" y="10082"/>
                </a:cubicBezTo>
                <a:cubicBezTo>
                  <a:pt x="16911" y="10144"/>
                  <a:pt x="16912" y="10259"/>
                  <a:pt x="16899" y="10328"/>
                </a:cubicBezTo>
                <a:lnTo>
                  <a:pt x="16527" y="12434"/>
                </a:lnTo>
                <a:cubicBezTo>
                  <a:pt x="16515" y="12503"/>
                  <a:pt x="16495" y="12500"/>
                  <a:pt x="16484" y="12424"/>
                </a:cubicBezTo>
                <a:cubicBezTo>
                  <a:pt x="16390" y="11771"/>
                  <a:pt x="16396" y="10812"/>
                  <a:pt x="16504" y="10205"/>
                </a:cubicBezTo>
                <a:cubicBezTo>
                  <a:pt x="16558" y="9902"/>
                  <a:pt x="16627" y="9742"/>
                  <a:pt x="16697" y="9722"/>
                </a:cubicBezTo>
                <a:close/>
                <a:moveTo>
                  <a:pt x="5069" y="14842"/>
                </a:moveTo>
                <a:cubicBezTo>
                  <a:pt x="5273" y="14842"/>
                  <a:pt x="5439" y="15776"/>
                  <a:pt x="5439" y="16929"/>
                </a:cubicBezTo>
                <a:cubicBezTo>
                  <a:pt x="5439" y="18081"/>
                  <a:pt x="5273" y="19015"/>
                  <a:pt x="5069" y="19015"/>
                </a:cubicBezTo>
                <a:cubicBezTo>
                  <a:pt x="4864" y="19015"/>
                  <a:pt x="4698" y="18081"/>
                  <a:pt x="4698" y="16929"/>
                </a:cubicBezTo>
                <a:cubicBezTo>
                  <a:pt x="4698" y="15776"/>
                  <a:pt x="4864" y="14842"/>
                  <a:pt x="5069" y="14842"/>
                </a:cubicBezTo>
                <a:close/>
                <a:moveTo>
                  <a:pt x="16485" y="14842"/>
                </a:moveTo>
                <a:cubicBezTo>
                  <a:pt x="16690" y="14842"/>
                  <a:pt x="16856" y="15776"/>
                  <a:pt x="16856" y="16929"/>
                </a:cubicBezTo>
                <a:cubicBezTo>
                  <a:pt x="16856" y="18081"/>
                  <a:pt x="16690" y="19015"/>
                  <a:pt x="16485" y="19015"/>
                </a:cubicBezTo>
                <a:cubicBezTo>
                  <a:pt x="16281" y="19015"/>
                  <a:pt x="16115" y="18081"/>
                  <a:pt x="16115" y="16929"/>
                </a:cubicBezTo>
                <a:cubicBezTo>
                  <a:pt x="16115" y="15776"/>
                  <a:pt x="16281" y="14842"/>
                  <a:pt x="16485" y="14842"/>
                </a:cubicBezTo>
                <a:close/>
                <a:moveTo>
                  <a:pt x="5069" y="15402"/>
                </a:moveTo>
                <a:lnTo>
                  <a:pt x="4835" y="16160"/>
                </a:lnTo>
                <a:lnTo>
                  <a:pt x="4835" y="17687"/>
                </a:lnTo>
                <a:lnTo>
                  <a:pt x="5069" y="18446"/>
                </a:lnTo>
                <a:lnTo>
                  <a:pt x="5303" y="17687"/>
                </a:lnTo>
                <a:lnTo>
                  <a:pt x="5303" y="16160"/>
                </a:lnTo>
                <a:lnTo>
                  <a:pt x="5069" y="15402"/>
                </a:lnTo>
                <a:close/>
                <a:moveTo>
                  <a:pt x="16485" y="15402"/>
                </a:moveTo>
                <a:lnTo>
                  <a:pt x="16251" y="16160"/>
                </a:lnTo>
                <a:lnTo>
                  <a:pt x="16251" y="17687"/>
                </a:lnTo>
                <a:lnTo>
                  <a:pt x="16485" y="18446"/>
                </a:lnTo>
                <a:lnTo>
                  <a:pt x="16719" y="17687"/>
                </a:lnTo>
                <a:lnTo>
                  <a:pt x="16719" y="16160"/>
                </a:lnTo>
                <a:lnTo>
                  <a:pt x="16485" y="15402"/>
                </a:lnTo>
                <a:close/>
              </a:path>
            </a:pathLst>
          </a:custGeom>
          <a:gradFill flip="none" rotWithShape="1">
            <a:gsLst>
              <a:gs pos="0">
                <a:srgbClr val="316DD7"/>
              </a:gs>
              <a:gs pos="100000">
                <a:schemeClr val="accent5">
                  <a:hueOff val="400173"/>
                  <a:satOff val="47967"/>
                  <a:lumOff val="30281"/>
                </a:schemeClr>
              </a:gs>
            </a:gsLst>
            <a:lin ang="16200000" scaled="0"/>
          </a:gradFill>
          <a:ln w="9525" cap="flat">
            <a:solidFill>
              <a:srgbClr val="3F6EC3"/>
            </a:solidFill>
            <a:prstDash val="solid"/>
            <a:round/>
          </a:ln>
          <a:effectLst/>
        </p:spPr>
        <p:txBody>
          <a:bodyPr wrap="square" lIns="45718" tIns="45718" rIns="45718" bIns="45718" numCol="1" anchor="ctr">
            <a:noAutofit/>
          </a:bodyPr>
          <a:lstStyle/>
          <a:p>
            <a:pPr>
              <a:defRPr>
                <a:solidFill>
                  <a:srgbClr val="FFFFFF"/>
                </a:solidFill>
              </a:defRPr>
            </a:pPr>
            <a:endParaRPr/>
          </a:p>
        </p:txBody>
      </p:sp>
      <p:sp>
        <p:nvSpPr>
          <p:cNvPr id="7" name="Rectangle 6">
            <a:extLst>
              <a:ext uri="{FF2B5EF4-FFF2-40B4-BE49-F238E27FC236}">
                <a16:creationId xmlns:a16="http://schemas.microsoft.com/office/drawing/2014/main" id="{D48B3352-08AF-4C4D-9EEE-188280259ABB}"/>
              </a:ext>
            </a:extLst>
          </p:cNvPr>
          <p:cNvSpPr/>
          <p:nvPr/>
        </p:nvSpPr>
        <p:spPr>
          <a:xfrm>
            <a:off x="4005363" y="5673613"/>
            <a:ext cx="2090637"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Read Me!</a:t>
            </a:r>
          </a:p>
        </p:txBody>
      </p:sp>
      <p:pic>
        <p:nvPicPr>
          <p:cNvPr id="9" name="Audio 8">
            <a:hlinkClick r:id="" action="ppaction://media"/>
            <a:extLst>
              <a:ext uri="{FF2B5EF4-FFF2-40B4-BE49-F238E27FC236}">
                <a16:creationId xmlns:a16="http://schemas.microsoft.com/office/drawing/2014/main" id="{6F4CA4EC-7074-4929-8E57-1EA8307B24D7}"/>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11430000" y="6096000"/>
            <a:ext cx="609600" cy="609600"/>
          </a:xfrm>
          <a:prstGeom prst="rect">
            <a:avLst/>
          </a:prstGeom>
        </p:spPr>
      </p:pic>
    </p:spTree>
    <p:custDataLst>
      <p:tags r:id="rId1"/>
    </p:custData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42"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8"/>
                </p:tgtEl>
              </p:cMediaNode>
            </p:audio>
            <p:audio isNarration="1">
              <p:cMediaNode vol="80000" showWhenStopped="0">
                <p:cTn id="33" fill="hold" display="0">
                  <p:stCondLst>
                    <p:cond delay="indefinite"/>
                  </p:stCondLst>
                  <p:endCondLst>
                    <p:cond evt="onStopAudio" delay="0">
                      <p:tgtEl>
                        <p:sldTgt/>
                      </p:tgtEl>
                    </p:cond>
                  </p:endCondLst>
                </p:cTn>
                <p:tgtEl>
                  <p:spTgt spid="9"/>
                </p:tgtEl>
              </p:cMediaNode>
            </p:audio>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3" presetClass="mediacall" presetSubtype="0" fill="hold" nodeType="clickEffect">
                                  <p:stCondLst>
                                    <p:cond delay="0"/>
                                  </p:stCondLst>
                                  <p:childTnLst>
                                    <p:cmd type="call" cmd="stop">
                                      <p:cBhvr>
                                        <p:cTn id="38" dur="1" fill="hold"/>
                                        <p:tgtEl>
                                          <p:spTgt spid="8"/>
                                        </p:tgtEl>
                                      </p:cBhvr>
                                    </p:cmd>
                                  </p:childTnLst>
                                </p:cTn>
                              </p:par>
                            </p:childTnLst>
                          </p:cTn>
                        </p:par>
                      </p:childTnLst>
                    </p:cTn>
                  </p:par>
                </p:childTnLst>
              </p:cTn>
              <p:nextCondLst>
                <p:cond evt="onClick" delay="0">
                  <p:tgtEl>
                    <p:spTgt spid="7"/>
                  </p:tgtEl>
                </p:cond>
              </p:nextCondLst>
            </p:seq>
          </p:childTnLst>
        </p:cTn>
      </p:par>
    </p:tnLst>
    <p:bldLst>
      <p:bldP spid="3" grpId="0"/>
      <p:bldP spid="31" grpId="0" animBg="1"/>
      <p:bldP spid="7" grpId="0"/>
    </p:bldLst>
  </p:timing>
  <p:extLst>
    <p:ext uri="{3A86A75C-4F4B-4683-9AE1-C65F6400EC91}">
      <p14:laserTraceLst xmlns:p14="http://schemas.microsoft.com/office/powerpoint/2010/main">
        <p14:tracePtLst>
          <p14:tracePt t="15310" x="1116013" y="5081588"/>
          <p14:tracePt t="15599" x="2374900" y="5384800"/>
          <p14:tracePt t="15647" x="3500438" y="5857875"/>
          <p14:tracePt t="15712" x="4187825" y="6099175"/>
          <p14:tracePt t="15815" x="4608513" y="6134100"/>
          <p14:tracePt t="15954" x="4911725" y="6099175"/>
          <p14:tracePt t="16037" x="5000625" y="6143625"/>
          <p14:tracePt t="16144" x="5027613" y="6153150"/>
          <p14:tracePt t="16547" x="5027613" y="6161088"/>
          <p14:tracePt t="16978" x="5027613" y="6170613"/>
          <p14:tracePt t="19201" x="5027613" y="6161088"/>
          <p14:tracePt t="19312" x="4759325" y="5884863"/>
          <p14:tracePt t="19365" x="4598988" y="5643563"/>
          <p14:tracePt t="19475" x="2581275" y="3071813"/>
          <p14:tracePt t="19518" x="1990725" y="1339850"/>
          <p14:tracePt t="19627" x="2009775" y="393700"/>
          <p14:tracePt t="19909" x="1795463" y="26988"/>
          <p14:tracePt t="19971" x="1652588" y="0"/>
          <p14:tracePt t="20069" x="1616075" y="0"/>
          <p14:tracePt t="20128" x="1589088" y="0"/>
          <p14:tracePt t="20185" x="1571625" y="0"/>
          <p14:tracePt t="20250" x="1554163" y="0"/>
          <p14:tracePt t="21429" x="1473200" y="80963"/>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5" descr="Picture 5"/>
          <p:cNvPicPr>
            <a:picLocks noChangeAspect="1"/>
          </p:cNvPicPr>
          <p:nvPr/>
        </p:nvPicPr>
        <p:blipFill>
          <a:blip r:embed="rId5"/>
          <a:stretch>
            <a:fillRect/>
          </a:stretch>
        </p:blipFill>
        <p:spPr>
          <a:xfrm>
            <a:off x="10395856" y="0"/>
            <a:ext cx="1646185" cy="1268070"/>
          </a:xfrm>
          <a:prstGeom prst="rect">
            <a:avLst/>
          </a:prstGeom>
          <a:ln w="12700">
            <a:miter lim="400000"/>
          </a:ln>
        </p:spPr>
      </p:pic>
      <p:sp>
        <p:nvSpPr>
          <p:cNvPr id="132" name="Straight Connector 4"/>
          <p:cNvSpPr/>
          <p:nvPr/>
        </p:nvSpPr>
        <p:spPr>
          <a:xfrm flipV="1">
            <a:off x="270639" y="6264164"/>
            <a:ext cx="11498320" cy="42044"/>
          </a:xfrm>
          <a:prstGeom prst="line">
            <a:avLst/>
          </a:prstGeom>
          <a:ln w="38100">
            <a:solidFill>
              <a:srgbClr val="C00000"/>
            </a:solidFill>
            <a:miter/>
          </a:ln>
        </p:spPr>
        <p:txBody>
          <a:bodyPr lIns="45718" tIns="45718" rIns="45718" bIns="45718"/>
          <a:lstStyle/>
          <a:p>
            <a:endParaRPr/>
          </a:p>
        </p:txBody>
      </p:sp>
      <p:sp>
        <p:nvSpPr>
          <p:cNvPr id="133" name="Rectangle 6"/>
          <p:cNvSpPr txBox="1"/>
          <p:nvPr/>
        </p:nvSpPr>
        <p:spPr>
          <a:xfrm>
            <a:off x="8395203" y="6198069"/>
            <a:ext cx="3328035" cy="59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rtl="1">
              <a:lnSpc>
                <a:spcPct val="105999"/>
              </a:lnSpc>
              <a:spcBef>
                <a:spcPts val="800"/>
              </a:spcBef>
              <a:defRPr sz="1400" b="1">
                <a:latin typeface="Sakkal Majalla"/>
                <a:ea typeface="Sakkal Majalla"/>
                <a:cs typeface="Sakkal Majalla"/>
                <a:sym typeface="Sakkal Majalla"/>
              </a:defRPr>
            </a:pPr>
            <a:r>
              <a:t>وزارة التربية والتعليم </a:t>
            </a:r>
            <a:r>
              <a:rPr>
                <a:latin typeface="+mn-lt"/>
                <a:ea typeface="+mn-ea"/>
                <a:cs typeface="+mn-cs"/>
                <a:sym typeface="Calibri"/>
              </a:rPr>
              <a:t>–</a:t>
            </a:r>
            <a:r>
              <a:t>الفصل الدراسي الثاني </a:t>
            </a:r>
            <a:r>
              <a:rPr>
                <a:latin typeface="+mn-lt"/>
                <a:ea typeface="+mn-ea"/>
                <a:cs typeface="+mn-cs"/>
                <a:sym typeface="Calibri"/>
              </a:rPr>
              <a:t>2020-2021</a:t>
            </a:r>
            <a:r>
              <a:t>م</a:t>
            </a:r>
          </a:p>
        </p:txBody>
      </p:sp>
      <p:grpSp>
        <p:nvGrpSpPr>
          <p:cNvPr id="136" name="Rectangle: Rounded Corners 28"/>
          <p:cNvGrpSpPr/>
          <p:nvPr/>
        </p:nvGrpSpPr>
        <p:grpSpPr>
          <a:xfrm>
            <a:off x="341352" y="634035"/>
            <a:ext cx="3819832" cy="740233"/>
            <a:chOff x="66070" y="-3"/>
            <a:chExt cx="4300997" cy="740231"/>
          </a:xfrm>
        </p:grpSpPr>
        <p:sp>
          <p:nvSpPr>
            <p:cNvPr id="134" name="Rounded Rectangle"/>
            <p:cNvSpPr/>
            <p:nvPr/>
          </p:nvSpPr>
          <p:spPr>
            <a:xfrm>
              <a:off x="66070" y="-3"/>
              <a:ext cx="4300997" cy="740231"/>
            </a:xfrm>
            <a:prstGeom prst="roundRect">
              <a:avLst>
                <a:gd name="adj" fmla="val 16667"/>
              </a:avLst>
            </a:prstGeom>
            <a:solidFill>
              <a:srgbClr val="D4FB79"/>
            </a:solidFill>
            <a:ln w="25400" cap="flat">
              <a:solidFill>
                <a:srgbClr val="000000"/>
              </a:solidFill>
              <a:prstDash val="solid"/>
              <a:miter lim="800000"/>
            </a:ln>
            <a:effectLst/>
          </p:spPr>
          <p:txBody>
            <a:bodyPr wrap="square" lIns="45718" tIns="45718" rIns="45718" bIns="45718" numCol="1" anchor="ctr">
              <a:noAutofit/>
            </a:bodyPr>
            <a:lstStyle/>
            <a:p>
              <a:pPr>
                <a:defRPr b="1">
                  <a:solidFill>
                    <a:srgbClr val="548235"/>
                  </a:solidFill>
                  <a:latin typeface="Century Gothic"/>
                  <a:ea typeface="Century Gothic"/>
                  <a:cs typeface="Century Gothic"/>
                  <a:sym typeface="Century Gothic"/>
                </a:defRPr>
              </a:pPr>
              <a:endParaRPr/>
            </a:p>
          </p:txBody>
        </p:sp>
        <p:sp>
          <p:nvSpPr>
            <p:cNvPr id="135" name="Listen, point and repeat"/>
            <p:cNvSpPr txBox="1"/>
            <p:nvPr/>
          </p:nvSpPr>
          <p:spPr>
            <a:xfrm>
              <a:off x="81854" y="140244"/>
              <a:ext cx="4137287" cy="459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pPr algn="l"/>
              <a:r>
                <a:rPr lang="en-US" dirty="0"/>
                <a:t>Put true (T) or false (F).</a:t>
              </a:r>
              <a:endParaRPr dirty="0"/>
            </a:p>
          </p:txBody>
        </p:sp>
      </p:grpSp>
      <p:graphicFrame>
        <p:nvGraphicFramePr>
          <p:cNvPr id="17" name="Table 4"/>
          <p:cNvGraphicFramePr/>
          <p:nvPr>
            <p:extLst>
              <p:ext uri="{D42A27DB-BD31-4B8C-83A1-F6EECF244321}">
                <p14:modId xmlns:p14="http://schemas.microsoft.com/office/powerpoint/2010/main" val="3927013607"/>
              </p:ext>
            </p:extLst>
          </p:nvPr>
        </p:nvGraphicFramePr>
        <p:xfrm>
          <a:off x="1494972" y="1930402"/>
          <a:ext cx="8900884" cy="3176530"/>
        </p:xfrm>
        <a:graphic>
          <a:graphicData uri="http://schemas.openxmlformats.org/drawingml/2006/table">
            <a:tbl>
              <a:tblPr firstRow="1" lastRow="1" bandRow="1">
                <a:tableStyleId>{08FB837D-C827-4EFA-A057-4D05807E0F7C}</a:tableStyleId>
              </a:tblPr>
              <a:tblGrid>
                <a:gridCol w="7700016">
                  <a:extLst>
                    <a:ext uri="{9D8B030D-6E8A-4147-A177-3AD203B41FA5}">
                      <a16:colId xmlns:a16="http://schemas.microsoft.com/office/drawing/2014/main" val="20000"/>
                    </a:ext>
                  </a:extLst>
                </a:gridCol>
                <a:gridCol w="1200868">
                  <a:extLst>
                    <a:ext uri="{9D8B030D-6E8A-4147-A177-3AD203B41FA5}">
                      <a16:colId xmlns:a16="http://schemas.microsoft.com/office/drawing/2014/main" val="20001"/>
                    </a:ext>
                  </a:extLst>
                </a:gridCol>
              </a:tblGrid>
              <a:tr h="635306">
                <a:tc>
                  <a:txBody>
                    <a:bodyPr/>
                    <a:lstStyle/>
                    <a:p>
                      <a:pPr marL="0" indent="0" algn="l">
                        <a:defRPr sz="1800" b="0">
                          <a:solidFill>
                            <a:srgbClr val="000000"/>
                          </a:solidFill>
                        </a:defRPr>
                      </a:pPr>
                      <a:r>
                        <a:rPr lang="en-US" sz="2500" b="1" dirty="0">
                          <a:latin typeface="Century Gothic" panose="020B0502020202020204" pitchFamily="34" charset="0"/>
                          <a:sym typeface="Century Gothic"/>
                        </a:rPr>
                        <a:t>The bike</a:t>
                      </a:r>
                      <a:r>
                        <a:rPr lang="en-US" sz="2500" b="1" baseline="0" dirty="0">
                          <a:latin typeface="Century Gothic" panose="020B0502020202020204" pitchFamily="34" charset="0"/>
                          <a:sym typeface="Century Gothic"/>
                        </a:rPr>
                        <a:t> has got two big wheels.</a:t>
                      </a:r>
                      <a:endParaRPr sz="2500" b="1" dirty="0">
                        <a:solidFill>
                          <a:srgbClr val="FFFFFF"/>
                        </a:solidFill>
                        <a:latin typeface="Century Gothic" panose="020B0502020202020204" pitchFamily="34" charset="0"/>
                        <a:ea typeface="Century Gothic"/>
                        <a:cs typeface="Century Gothic"/>
                        <a:sym typeface="Century Gothic"/>
                      </a:endParaRPr>
                    </a:p>
                  </a:txBody>
                  <a:tcPr marL="45720" marR="45720" horzOverflow="overflow"/>
                </a:tc>
                <a:tc>
                  <a:txBody>
                    <a:bodyPr/>
                    <a:lstStyle/>
                    <a:p>
                      <a:pPr indent="457200" algn="l">
                        <a:defRPr sz="2800">
                          <a:sym typeface="Helvetica"/>
                        </a:defRPr>
                      </a:pPr>
                      <a:endParaRPr sz="2500" b="1">
                        <a:latin typeface="Century Gothic" panose="020B0502020202020204" pitchFamily="34" charset="0"/>
                      </a:endParaRPr>
                    </a:p>
                  </a:txBody>
                  <a:tcPr marL="45720" marR="45720" horzOverflow="overflow"/>
                </a:tc>
                <a:extLst>
                  <a:ext uri="{0D108BD9-81ED-4DB2-BD59-A6C34878D82A}">
                    <a16:rowId xmlns:a16="http://schemas.microsoft.com/office/drawing/2014/main" val="10000"/>
                  </a:ext>
                </a:extLst>
              </a:tr>
              <a:tr h="635306">
                <a:tc>
                  <a:txBody>
                    <a:bodyPr/>
                    <a:lstStyle/>
                    <a:p>
                      <a:pPr marL="0" indent="52388" algn="l">
                        <a:defRPr sz="1800"/>
                      </a:pPr>
                      <a:r>
                        <a:rPr lang="en-US" sz="2500" b="1" dirty="0">
                          <a:latin typeface="Century Gothic" panose="020B0502020202020204" pitchFamily="34" charset="0"/>
                          <a:sym typeface="Century Gothic"/>
                        </a:rPr>
                        <a:t>His brother</a:t>
                      </a:r>
                      <a:r>
                        <a:rPr lang="en-US" sz="2500" b="1" baseline="0" dirty="0">
                          <a:latin typeface="Century Gothic" panose="020B0502020202020204" pitchFamily="34" charset="0"/>
                          <a:sym typeface="Century Gothic"/>
                        </a:rPr>
                        <a:t> likes scooters.</a:t>
                      </a:r>
                      <a:endParaRPr sz="2500" b="1" dirty="0">
                        <a:latin typeface="Century Gothic" panose="020B0502020202020204" pitchFamily="34" charset="0"/>
                        <a:ea typeface="Century Gothic"/>
                        <a:cs typeface="Century Gothic"/>
                        <a:sym typeface="Century Gothic"/>
                      </a:endParaRPr>
                    </a:p>
                  </a:txBody>
                  <a:tcPr marL="45720" marR="45720" horzOverflow="overflow"/>
                </a:tc>
                <a:tc>
                  <a:txBody>
                    <a:bodyPr/>
                    <a:lstStyle/>
                    <a:p>
                      <a:pPr indent="457200" algn="l">
                        <a:defRPr sz="2800" b="1">
                          <a:sym typeface="Helvetica"/>
                        </a:defRPr>
                      </a:pPr>
                      <a:endParaRPr sz="2500" b="1">
                        <a:latin typeface="Century Gothic" panose="020B0502020202020204" pitchFamily="34" charset="0"/>
                      </a:endParaRPr>
                    </a:p>
                  </a:txBody>
                  <a:tcPr marL="45720" marR="45720" horzOverflow="overflow"/>
                </a:tc>
                <a:extLst>
                  <a:ext uri="{0D108BD9-81ED-4DB2-BD59-A6C34878D82A}">
                    <a16:rowId xmlns:a16="http://schemas.microsoft.com/office/drawing/2014/main" val="10001"/>
                  </a:ext>
                </a:extLst>
              </a:tr>
              <a:tr h="635306">
                <a:tc>
                  <a:txBody>
                    <a:bodyPr/>
                    <a:lstStyle/>
                    <a:p>
                      <a:pPr marL="0" indent="0" algn="l">
                        <a:defRPr sz="1800"/>
                      </a:pPr>
                      <a:r>
                        <a:rPr lang="en-US" sz="2500" b="1" dirty="0">
                          <a:latin typeface="Century Gothic" panose="020B0502020202020204" pitchFamily="34" charset="0"/>
                          <a:sym typeface="Century Gothic"/>
                        </a:rPr>
                        <a:t>The</a:t>
                      </a:r>
                      <a:r>
                        <a:rPr lang="en-US" sz="2500" b="1" baseline="0" dirty="0">
                          <a:latin typeface="Century Gothic" panose="020B0502020202020204" pitchFamily="34" charset="0"/>
                          <a:sym typeface="Century Gothic"/>
                        </a:rPr>
                        <a:t> scooter has got three big wheels.</a:t>
                      </a:r>
                      <a:endParaRPr sz="2500" b="1" dirty="0">
                        <a:latin typeface="Century Gothic" panose="020B0502020202020204" pitchFamily="34" charset="0"/>
                        <a:ea typeface="Century Gothic"/>
                        <a:cs typeface="Century Gothic"/>
                        <a:sym typeface="Century Gothic"/>
                      </a:endParaRPr>
                    </a:p>
                  </a:txBody>
                  <a:tcPr marL="45720" marR="45720" horzOverflow="overflow"/>
                </a:tc>
                <a:tc>
                  <a:txBody>
                    <a:bodyPr/>
                    <a:lstStyle/>
                    <a:p>
                      <a:pPr indent="457200" algn="l">
                        <a:defRPr sz="2800" b="1">
                          <a:sym typeface="Helvetica"/>
                        </a:defRPr>
                      </a:pPr>
                      <a:endParaRPr sz="2500" b="1" dirty="0">
                        <a:latin typeface="Century Gothic" panose="020B0502020202020204" pitchFamily="34" charset="0"/>
                      </a:endParaRPr>
                    </a:p>
                  </a:txBody>
                  <a:tcPr marL="45720" marR="45720" horzOverflow="overflow"/>
                </a:tc>
                <a:extLst>
                  <a:ext uri="{0D108BD9-81ED-4DB2-BD59-A6C34878D82A}">
                    <a16:rowId xmlns:a16="http://schemas.microsoft.com/office/drawing/2014/main" val="10002"/>
                  </a:ext>
                </a:extLst>
              </a:tr>
              <a:tr h="635306">
                <a:tc>
                  <a:txBody>
                    <a:bodyPr/>
                    <a:lstStyle/>
                    <a:p>
                      <a:pPr marL="0" indent="52388" algn="l">
                        <a:defRPr sz="1800"/>
                      </a:pPr>
                      <a:r>
                        <a:rPr lang="en-US" sz="2500" b="1" dirty="0">
                          <a:latin typeface="Century Gothic" panose="020B0502020202020204" pitchFamily="34" charset="0"/>
                          <a:sym typeface="Century Gothic"/>
                        </a:rPr>
                        <a:t>Mohamed doesn’t like skateboards.</a:t>
                      </a:r>
                      <a:endParaRPr sz="2500" b="1" dirty="0">
                        <a:latin typeface="Century Gothic" panose="020B0502020202020204" pitchFamily="34" charset="0"/>
                        <a:ea typeface="Century Gothic"/>
                        <a:cs typeface="Century Gothic"/>
                        <a:sym typeface="Century Gothic"/>
                      </a:endParaRPr>
                    </a:p>
                  </a:txBody>
                  <a:tcPr marL="45720" marR="45720" horzOverflow="overflow"/>
                </a:tc>
                <a:tc>
                  <a:txBody>
                    <a:bodyPr/>
                    <a:lstStyle/>
                    <a:p>
                      <a:pPr indent="457200" algn="l">
                        <a:defRPr sz="2800" b="1">
                          <a:sym typeface="Helvetica"/>
                        </a:defRPr>
                      </a:pPr>
                      <a:endParaRPr sz="2500" b="1" dirty="0">
                        <a:latin typeface="Century Gothic" panose="020B0502020202020204" pitchFamily="34" charset="0"/>
                      </a:endParaRPr>
                    </a:p>
                  </a:txBody>
                  <a:tcPr marL="45720" marR="45720" horzOverflow="overflow"/>
                </a:tc>
                <a:extLst>
                  <a:ext uri="{0D108BD9-81ED-4DB2-BD59-A6C34878D82A}">
                    <a16:rowId xmlns:a16="http://schemas.microsoft.com/office/drawing/2014/main" val="10003"/>
                  </a:ext>
                </a:extLst>
              </a:tr>
              <a:tr h="635306">
                <a:tc>
                  <a:txBody>
                    <a:bodyPr/>
                    <a:lstStyle/>
                    <a:p>
                      <a:pPr marL="0" marR="0" indent="52388" algn="l" defTabSz="914400" rtl="0" eaLnBrk="1" fontAlgn="auto" latinLnBrk="0" hangingPunct="1">
                        <a:lnSpc>
                          <a:spcPct val="100000"/>
                        </a:lnSpc>
                        <a:spcBef>
                          <a:spcPts val="0"/>
                        </a:spcBef>
                        <a:spcAft>
                          <a:spcPts val="0"/>
                        </a:spcAft>
                        <a:buClrTx/>
                        <a:buSzTx/>
                        <a:buFontTx/>
                        <a:buNone/>
                        <a:tabLst/>
                        <a:defRPr sz="1800"/>
                      </a:pPr>
                      <a:r>
                        <a:rPr lang="en-US" sz="2500" b="1" dirty="0">
                          <a:solidFill>
                            <a:schemeClr val="tx1"/>
                          </a:solidFill>
                          <a:latin typeface="Century Gothic" panose="020B0502020202020204" pitchFamily="34" charset="0"/>
                          <a:sym typeface="Century Gothic"/>
                        </a:rPr>
                        <a:t>The</a:t>
                      </a:r>
                      <a:r>
                        <a:rPr lang="en-US" sz="2500" b="1" baseline="0" dirty="0">
                          <a:solidFill>
                            <a:schemeClr val="tx1"/>
                          </a:solidFill>
                          <a:latin typeface="Century Gothic" panose="020B0502020202020204" pitchFamily="34" charset="0"/>
                          <a:sym typeface="Century Gothic"/>
                        </a:rPr>
                        <a:t> skateboard is blue and it has four wheels</a:t>
                      </a:r>
                      <a:r>
                        <a:rPr lang="en-US" sz="2500" b="1" baseline="0" dirty="0">
                          <a:solidFill>
                            <a:schemeClr val="tx1">
                              <a:lumMod val="75000"/>
                              <a:lumOff val="25000"/>
                            </a:schemeClr>
                          </a:solidFill>
                          <a:latin typeface="Century Gothic" panose="020B0502020202020204" pitchFamily="34" charset="0"/>
                          <a:sym typeface="Century Gothic"/>
                        </a:rPr>
                        <a:t>.</a:t>
                      </a:r>
                      <a:endParaRPr lang="en-US" sz="2500" b="1" baseline="0" dirty="0">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45720" marR="45720" horzOverflow="overflow"/>
                </a:tc>
                <a:tc>
                  <a:txBody>
                    <a:bodyPr/>
                    <a:lstStyle/>
                    <a:p>
                      <a:pPr indent="457200" algn="l">
                        <a:defRPr sz="2800" b="1">
                          <a:sym typeface="Helvetica"/>
                        </a:defRPr>
                      </a:pPr>
                      <a:endParaRPr sz="2500" b="1" dirty="0">
                        <a:latin typeface="Century Gothic" panose="020B0502020202020204" pitchFamily="34" charset="0"/>
                      </a:endParaRPr>
                    </a:p>
                  </a:txBody>
                  <a:tcPr marL="45720" marR="45720" horzOverflow="overflow"/>
                </a:tc>
                <a:extLst>
                  <a:ext uri="{0D108BD9-81ED-4DB2-BD59-A6C34878D82A}">
                    <a16:rowId xmlns:a16="http://schemas.microsoft.com/office/drawing/2014/main" val="1780643387"/>
                  </a:ext>
                </a:extLst>
              </a:tr>
            </a:tbl>
          </a:graphicData>
        </a:graphic>
      </p:graphicFrame>
      <p:grpSp>
        <p:nvGrpSpPr>
          <p:cNvPr id="23" name="Rectangle: Rounded Corners 21"/>
          <p:cNvGrpSpPr/>
          <p:nvPr/>
        </p:nvGrpSpPr>
        <p:grpSpPr>
          <a:xfrm>
            <a:off x="8632437" y="5469894"/>
            <a:ext cx="2419551" cy="679947"/>
            <a:chOff x="381922" y="577411"/>
            <a:chExt cx="2969624" cy="740229"/>
          </a:xfrm>
        </p:grpSpPr>
        <p:sp>
          <p:nvSpPr>
            <p:cNvPr id="24" name="Rounded Rectangle"/>
            <p:cNvSpPr/>
            <p:nvPr/>
          </p:nvSpPr>
          <p:spPr>
            <a:xfrm>
              <a:off x="381922" y="577411"/>
              <a:ext cx="2969624" cy="740229"/>
            </a:xfrm>
            <a:prstGeom prst="roundRect">
              <a:avLst>
                <a:gd name="adj" fmla="val 16667"/>
              </a:avLst>
            </a:prstGeom>
            <a:solidFill>
              <a:srgbClr val="D4FB79"/>
            </a:solidFill>
            <a:ln w="12700" cap="flat">
              <a:solidFill>
                <a:srgbClr val="42719B"/>
              </a:solidFill>
              <a:prstDash val="solid"/>
              <a:miter lim="800000"/>
            </a:ln>
            <a:effectLst/>
          </p:spPr>
          <p:txBody>
            <a:bodyPr wrap="square" lIns="45719" tIns="45719" rIns="45719" bIns="45719" numCol="1" anchor="ctr">
              <a:noAutofit/>
            </a:bodyPr>
            <a:lstStyle/>
            <a:p>
              <a:pPr algn="ctr">
                <a:defRPr sz="3600" b="1">
                  <a:solidFill>
                    <a:srgbClr val="191919"/>
                  </a:solidFill>
                  <a:latin typeface="Century Gothic"/>
                  <a:ea typeface="Century Gothic"/>
                  <a:cs typeface="Century Gothic"/>
                  <a:sym typeface="Century Gothic"/>
                </a:defRPr>
              </a:pPr>
              <a:endParaRPr sz="2800"/>
            </a:p>
          </p:txBody>
        </p:sp>
        <p:sp>
          <p:nvSpPr>
            <p:cNvPr id="26" name="Click to check your answers"/>
            <p:cNvSpPr txBox="1"/>
            <p:nvPr/>
          </p:nvSpPr>
          <p:spPr>
            <a:xfrm>
              <a:off x="385893" y="680638"/>
              <a:ext cx="2805914" cy="602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atin typeface="Century Gothic"/>
                  <a:ea typeface="Century Gothic"/>
                  <a:cs typeface="Century Gothic"/>
                  <a:sym typeface="Century Gothic"/>
                </a:defRPr>
              </a:lvl1pPr>
            </a:lstStyle>
            <a:p>
              <a:r>
                <a:rPr sz="1600" dirty="0"/>
                <a:t>Click to check your answers</a:t>
              </a:r>
            </a:p>
          </p:txBody>
        </p:sp>
      </p:grpSp>
      <p:sp>
        <p:nvSpPr>
          <p:cNvPr id="3" name="Rectangle 2"/>
          <p:cNvSpPr/>
          <p:nvPr/>
        </p:nvSpPr>
        <p:spPr>
          <a:xfrm>
            <a:off x="9531035" y="1982993"/>
            <a:ext cx="434734" cy="584775"/>
          </a:xfrm>
          <a:prstGeom prst="rect">
            <a:avLst/>
          </a:prstGeom>
          <a:noFill/>
        </p:spPr>
        <p:txBody>
          <a:bodyPr wrap="none" lIns="91440" tIns="45720" rIns="91440" bIns="45720">
            <a:spAutoFit/>
          </a:bodyPr>
          <a:lstStyle/>
          <a:p>
            <a:pPr algn="ctr"/>
            <a:r>
              <a:rPr lang="en-US" sz="3200" b="0" cap="none" spc="0" dirty="0">
                <a:ln w="0"/>
                <a:solidFill>
                  <a:schemeClr val="accent5">
                    <a:lumMod val="50000"/>
                  </a:schemeClr>
                </a:solidFill>
                <a:effectLst>
                  <a:outerShdw blurRad="38100" dist="19050" dir="2700000" algn="tl" rotWithShape="0">
                    <a:schemeClr val="dk1">
                      <a:alpha val="40000"/>
                    </a:schemeClr>
                  </a:outerShdw>
                </a:effectLst>
              </a:rPr>
              <a:t>T</a:t>
            </a:r>
          </a:p>
        </p:txBody>
      </p:sp>
      <p:sp>
        <p:nvSpPr>
          <p:cNvPr id="27" name="Rectangle 26"/>
          <p:cNvSpPr/>
          <p:nvPr/>
        </p:nvSpPr>
        <p:spPr>
          <a:xfrm>
            <a:off x="9561388" y="2584985"/>
            <a:ext cx="434734" cy="584775"/>
          </a:xfrm>
          <a:prstGeom prst="rect">
            <a:avLst/>
          </a:prstGeom>
          <a:noFill/>
        </p:spPr>
        <p:txBody>
          <a:bodyPr wrap="none" lIns="91440" tIns="45720" rIns="91440" bIns="45720">
            <a:spAutoFit/>
          </a:bodyPr>
          <a:lstStyle/>
          <a:p>
            <a:pPr algn="ctr"/>
            <a:r>
              <a:rPr lang="en-US" sz="3200" b="0" cap="none" spc="0" dirty="0">
                <a:ln w="0"/>
                <a:solidFill>
                  <a:schemeClr val="accent5">
                    <a:lumMod val="50000"/>
                  </a:schemeClr>
                </a:solidFill>
                <a:effectLst>
                  <a:outerShdw blurRad="38100" dist="19050" dir="2700000" algn="tl" rotWithShape="0">
                    <a:schemeClr val="dk1">
                      <a:alpha val="40000"/>
                    </a:schemeClr>
                  </a:outerShdw>
                </a:effectLst>
              </a:rPr>
              <a:t>T</a:t>
            </a:r>
          </a:p>
        </p:txBody>
      </p:sp>
      <p:sp>
        <p:nvSpPr>
          <p:cNvPr id="28" name="Rectangle 27"/>
          <p:cNvSpPr/>
          <p:nvPr/>
        </p:nvSpPr>
        <p:spPr>
          <a:xfrm>
            <a:off x="9624845" y="4477207"/>
            <a:ext cx="434734" cy="584775"/>
          </a:xfrm>
          <a:prstGeom prst="rect">
            <a:avLst/>
          </a:prstGeom>
          <a:noFill/>
        </p:spPr>
        <p:txBody>
          <a:bodyPr wrap="none" lIns="91440" tIns="45720" rIns="91440" bIns="45720">
            <a:spAutoFit/>
          </a:bodyPr>
          <a:lstStyle/>
          <a:p>
            <a:pPr algn="ctr"/>
            <a:r>
              <a:rPr lang="en-US" sz="3200" b="0" cap="none" spc="0" dirty="0">
                <a:ln w="0"/>
                <a:solidFill>
                  <a:schemeClr val="accent5">
                    <a:lumMod val="50000"/>
                  </a:schemeClr>
                </a:solidFill>
                <a:effectLst>
                  <a:outerShdw blurRad="38100" dist="19050" dir="2700000" algn="tl" rotWithShape="0">
                    <a:schemeClr val="dk1">
                      <a:alpha val="40000"/>
                    </a:schemeClr>
                  </a:outerShdw>
                </a:effectLst>
              </a:rPr>
              <a:t>T</a:t>
            </a:r>
          </a:p>
        </p:txBody>
      </p:sp>
      <p:sp>
        <p:nvSpPr>
          <p:cNvPr id="29" name="Rectangle 28"/>
          <p:cNvSpPr/>
          <p:nvPr/>
        </p:nvSpPr>
        <p:spPr>
          <a:xfrm>
            <a:off x="9609990" y="3230100"/>
            <a:ext cx="434734"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F</a:t>
            </a:r>
          </a:p>
        </p:txBody>
      </p:sp>
      <p:sp>
        <p:nvSpPr>
          <p:cNvPr id="30" name="Rectangle 29"/>
          <p:cNvSpPr/>
          <p:nvPr/>
        </p:nvSpPr>
        <p:spPr>
          <a:xfrm>
            <a:off x="9624845" y="3824343"/>
            <a:ext cx="434734"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F</a:t>
            </a:r>
          </a:p>
        </p:txBody>
      </p:sp>
      <p:pic>
        <p:nvPicPr>
          <p:cNvPr id="4" name="Audio 3">
            <a:hlinkClick r:id="" action="ppaction://media"/>
            <a:extLst>
              <a:ext uri="{FF2B5EF4-FFF2-40B4-BE49-F238E27FC236}">
                <a16:creationId xmlns:a16="http://schemas.microsoft.com/office/drawing/2014/main" id="{6FFDC127-7F1E-4E56-A16B-1A891CDF760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602463132"/>
      </p:ext>
    </p:extLst>
  </p:cSld>
  <p:clrMapOvr>
    <a:masterClrMapping/>
  </p:clrMapOvr>
  <p:transition spd="med" advTm="16734"/>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iterate>
                                    <p:tmAbs val="0"/>
                                  </p:iterate>
                                  <p:childTnLst>
                                    <p:set>
                                      <p:cBhvr>
                                        <p:cTn id="10" fill="hold"/>
                                        <p:tgtEl>
                                          <p:spTgt spid="136"/>
                                        </p:tgtEl>
                                        <p:attrNameLst>
                                          <p:attrName>style.visibility</p:attrName>
                                        </p:attrNameLst>
                                      </p:cBhvr>
                                      <p:to>
                                        <p:strVal val="visible"/>
                                      </p:to>
                                    </p:set>
                                    <p:anim calcmode="lin" valueType="num">
                                      <p:cBhvr>
                                        <p:cTn id="11" dur="500" fill="hold"/>
                                        <p:tgtEl>
                                          <p:spTgt spid="136"/>
                                        </p:tgtEl>
                                        <p:attrNameLst>
                                          <p:attrName>ppt_x</p:attrName>
                                        </p:attrNameLst>
                                      </p:cBhvr>
                                      <p:tavLst>
                                        <p:tav tm="0">
                                          <p:val>
                                            <p:strVal val="0-#ppt_w/2"/>
                                          </p:val>
                                        </p:tav>
                                        <p:tav tm="100000">
                                          <p:val>
                                            <p:strVal val="#ppt_x"/>
                                          </p:val>
                                        </p:tav>
                                      </p:tavLst>
                                    </p:anim>
                                    <p:anim calcmode="lin" valueType="num">
                                      <p:cBhvr>
                                        <p:cTn id="12"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iterate>
                                    <p:tmAbs val="0"/>
                                  </p:iterate>
                                  <p:childTnLst>
                                    <p:set>
                                      <p:cBhvr>
                                        <p:cTn id="21" fill="hold"/>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0-#ppt_w/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afterEffect">
                                  <p:stCondLst>
                                    <p:cond delay="15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500"/>
                                        <p:tgtEl>
                                          <p:spTgt spid="3"/>
                                        </p:tgtEl>
                                      </p:cBhvr>
                                    </p:animEffect>
                                  </p:childTnLst>
                                </p:cTn>
                              </p:par>
                            </p:childTnLst>
                          </p:cTn>
                        </p:par>
                        <p:par>
                          <p:cTn id="30" fill="hold">
                            <p:stCondLst>
                              <p:cond delay="4000"/>
                            </p:stCondLst>
                            <p:childTnLst>
                              <p:par>
                                <p:cTn id="31" presetID="10" presetClass="entr" presetSubtype="0" fill="hold" grpId="0" nodeType="afterEffect">
                                  <p:stCondLst>
                                    <p:cond delay="15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500"/>
                                        <p:tgtEl>
                                          <p:spTgt spid="27"/>
                                        </p:tgtEl>
                                      </p:cBhvr>
                                    </p:animEffect>
                                  </p:childTnLst>
                                </p:cTn>
                              </p:par>
                            </p:childTnLst>
                          </p:cTn>
                        </p:par>
                        <p:par>
                          <p:cTn id="34" fill="hold">
                            <p:stCondLst>
                              <p:cond delay="8000"/>
                            </p:stCondLst>
                            <p:childTnLst>
                              <p:par>
                                <p:cTn id="35" presetID="10" presetClass="entr" presetSubtype="0" fill="hold" grpId="0" nodeType="afterEffect">
                                  <p:stCondLst>
                                    <p:cond delay="15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500"/>
                                        <p:tgtEl>
                                          <p:spTgt spid="29"/>
                                        </p:tgtEl>
                                      </p:cBhvr>
                                    </p:animEffect>
                                  </p:childTnLst>
                                </p:cTn>
                              </p:par>
                            </p:childTnLst>
                          </p:cTn>
                        </p:par>
                        <p:par>
                          <p:cTn id="38" fill="hold">
                            <p:stCondLst>
                              <p:cond delay="12000"/>
                            </p:stCondLst>
                            <p:childTnLst>
                              <p:par>
                                <p:cTn id="39" presetID="10" presetClass="entr" presetSubtype="0" fill="hold" grpId="0" nodeType="afterEffect">
                                  <p:stCondLst>
                                    <p:cond delay="15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500"/>
                                        <p:tgtEl>
                                          <p:spTgt spid="30"/>
                                        </p:tgtEl>
                                      </p:cBhvr>
                                    </p:animEffect>
                                  </p:childTnLst>
                                </p:cTn>
                              </p:par>
                            </p:childTnLst>
                          </p:cTn>
                        </p:par>
                        <p:par>
                          <p:cTn id="42" fill="hold">
                            <p:stCondLst>
                              <p:cond delay="16000"/>
                            </p:stCondLst>
                            <p:childTnLst>
                              <p:par>
                                <p:cTn id="43" presetID="10" presetClass="entr" presetSubtype="0" fill="hold" grpId="0" nodeType="afterEffect">
                                  <p:stCondLst>
                                    <p:cond delay="1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500"/>
                                        <p:tgtEl>
                                          <p:spTgt spid="28"/>
                                        </p:tgtEl>
                                      </p:cBhvr>
                                    </p:animEffect>
                                  </p:childTnLst>
                                </p:cTn>
                              </p:par>
                            </p:childTnLst>
                          </p:cTn>
                        </p:par>
                      </p:childTnLst>
                    </p:cTn>
                  </p:par>
                </p:childTnLst>
              </p:cTn>
              <p:nextCondLst>
                <p:cond evt="onClick" delay="0">
                  <p:tgtEl>
                    <p:spTgt spid="23"/>
                  </p:tgtEl>
                </p:cond>
              </p:nextCondLst>
            </p:seq>
            <p:audio isNarration="1">
              <p:cMediaNode vol="80000" showWhenStopped="0">
                <p:cTn id="46" fill="hold" display="0">
                  <p:stCondLst>
                    <p:cond delay="indefinite"/>
                  </p:stCondLst>
                  <p:endCondLst>
                    <p:cond evt="onStopAudio" delay="0">
                      <p:tgtEl>
                        <p:sldTgt/>
                      </p:tgtEl>
                    </p:cond>
                  </p:endCondLst>
                </p:cTn>
                <p:tgtEl>
                  <p:spTgt spid="4"/>
                </p:tgtEl>
              </p:cMediaNode>
            </p:audio>
          </p:childTnLst>
        </p:cTn>
      </p:par>
    </p:tnLst>
    <p:bldLst>
      <p:bldP spid="136" grpId="0" animBg="1" advAuto="0"/>
      <p:bldP spid="23" grpId="0" animBg="1" advAuto="0"/>
      <p:bldP spid="3"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5" descr="Picture 5"/>
          <p:cNvPicPr>
            <a:picLocks noChangeAspect="1"/>
          </p:cNvPicPr>
          <p:nvPr/>
        </p:nvPicPr>
        <p:blipFill>
          <a:blip r:embed="rId5"/>
          <a:stretch>
            <a:fillRect/>
          </a:stretch>
        </p:blipFill>
        <p:spPr>
          <a:xfrm>
            <a:off x="10395856" y="0"/>
            <a:ext cx="1646185" cy="1268070"/>
          </a:xfrm>
          <a:prstGeom prst="rect">
            <a:avLst/>
          </a:prstGeom>
          <a:ln w="12700">
            <a:miter lim="400000"/>
          </a:ln>
        </p:spPr>
      </p:pic>
      <p:sp>
        <p:nvSpPr>
          <p:cNvPr id="132" name="Straight Connector 4"/>
          <p:cNvSpPr/>
          <p:nvPr/>
        </p:nvSpPr>
        <p:spPr>
          <a:xfrm flipV="1">
            <a:off x="270639" y="6264164"/>
            <a:ext cx="11498320" cy="42044"/>
          </a:xfrm>
          <a:prstGeom prst="line">
            <a:avLst/>
          </a:prstGeom>
          <a:ln w="38100">
            <a:solidFill>
              <a:srgbClr val="C00000"/>
            </a:solidFill>
            <a:miter/>
          </a:ln>
        </p:spPr>
        <p:txBody>
          <a:bodyPr lIns="45718" tIns="45718" rIns="45718" bIns="45718"/>
          <a:lstStyle/>
          <a:p>
            <a:endParaRPr/>
          </a:p>
        </p:txBody>
      </p:sp>
      <p:sp>
        <p:nvSpPr>
          <p:cNvPr id="133" name="Rectangle 6"/>
          <p:cNvSpPr txBox="1"/>
          <p:nvPr/>
        </p:nvSpPr>
        <p:spPr>
          <a:xfrm>
            <a:off x="8395203" y="6198069"/>
            <a:ext cx="3328035" cy="59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rtl="1">
              <a:lnSpc>
                <a:spcPct val="105999"/>
              </a:lnSpc>
              <a:spcBef>
                <a:spcPts val="800"/>
              </a:spcBef>
              <a:defRPr sz="1400" b="1">
                <a:latin typeface="Sakkal Majalla"/>
                <a:ea typeface="Sakkal Majalla"/>
                <a:cs typeface="Sakkal Majalla"/>
                <a:sym typeface="Sakkal Majalla"/>
              </a:defRPr>
            </a:pPr>
            <a:r>
              <a:t>وزارة التربية والتعليم </a:t>
            </a:r>
            <a:r>
              <a:rPr>
                <a:latin typeface="+mn-lt"/>
                <a:ea typeface="+mn-ea"/>
                <a:cs typeface="+mn-cs"/>
                <a:sym typeface="Calibri"/>
              </a:rPr>
              <a:t>–</a:t>
            </a:r>
            <a:r>
              <a:t>الفصل الدراسي الثاني </a:t>
            </a:r>
            <a:r>
              <a:rPr>
                <a:latin typeface="+mn-lt"/>
                <a:ea typeface="+mn-ea"/>
                <a:cs typeface="+mn-cs"/>
                <a:sym typeface="Calibri"/>
              </a:rPr>
              <a:t>2020-2021</a:t>
            </a:r>
            <a:r>
              <a:t>م</a:t>
            </a:r>
          </a:p>
        </p:txBody>
      </p:sp>
      <p:grpSp>
        <p:nvGrpSpPr>
          <p:cNvPr id="136" name="Rectangle: Rounded Corners 28"/>
          <p:cNvGrpSpPr/>
          <p:nvPr/>
        </p:nvGrpSpPr>
        <p:grpSpPr>
          <a:xfrm>
            <a:off x="83888" y="649805"/>
            <a:ext cx="5185536" cy="830993"/>
            <a:chOff x="-1" y="-45382"/>
            <a:chExt cx="4300997" cy="830991"/>
          </a:xfrm>
        </p:grpSpPr>
        <p:sp>
          <p:nvSpPr>
            <p:cNvPr id="134" name="Rounded Rectangle"/>
            <p:cNvSpPr/>
            <p:nvPr/>
          </p:nvSpPr>
          <p:spPr>
            <a:xfrm>
              <a:off x="-1" y="0"/>
              <a:ext cx="4300997" cy="740231"/>
            </a:xfrm>
            <a:prstGeom prst="roundRect">
              <a:avLst>
                <a:gd name="adj" fmla="val 16667"/>
              </a:avLst>
            </a:prstGeom>
            <a:solidFill>
              <a:srgbClr val="D4FB79"/>
            </a:solidFill>
            <a:ln w="3175" cap="flat">
              <a:noFill/>
              <a:prstDash val="solid"/>
              <a:miter lim="800000"/>
            </a:ln>
            <a:effectLst/>
          </p:spPr>
          <p:txBody>
            <a:bodyPr wrap="square" lIns="45718" tIns="45718" rIns="45718" bIns="45718" numCol="1" anchor="ctr">
              <a:noAutofit/>
            </a:bodyPr>
            <a:lstStyle/>
            <a:p>
              <a:pPr algn="ctr">
                <a:defRPr b="1">
                  <a:solidFill>
                    <a:srgbClr val="548235"/>
                  </a:solidFill>
                  <a:latin typeface="Century Gothic"/>
                  <a:ea typeface="Century Gothic"/>
                  <a:cs typeface="Century Gothic"/>
                  <a:sym typeface="Century Gothic"/>
                </a:defRPr>
              </a:pPr>
              <a:endParaRPr/>
            </a:p>
          </p:txBody>
        </p:sp>
        <p:sp>
          <p:nvSpPr>
            <p:cNvPr id="135" name="Listen, point and repeat"/>
            <p:cNvSpPr txBox="1"/>
            <p:nvPr/>
          </p:nvSpPr>
          <p:spPr>
            <a:xfrm>
              <a:off x="81854" y="-45382"/>
              <a:ext cx="4137287" cy="83099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r>
                <a:rPr lang="en-US" dirty="0"/>
                <a:t>Answer the following questions.</a:t>
              </a:r>
              <a:endParaRPr dirty="0"/>
            </a:p>
          </p:txBody>
        </p:sp>
      </p:grpSp>
      <p:grpSp>
        <p:nvGrpSpPr>
          <p:cNvPr id="14" name="Group 10"/>
          <p:cNvGrpSpPr/>
          <p:nvPr/>
        </p:nvGrpSpPr>
        <p:grpSpPr>
          <a:xfrm>
            <a:off x="7314266" y="2216560"/>
            <a:ext cx="4449949" cy="841241"/>
            <a:chOff x="-1" y="0"/>
            <a:chExt cx="3131906" cy="1135690"/>
          </a:xfrm>
        </p:grpSpPr>
        <p:grpSp>
          <p:nvGrpSpPr>
            <p:cNvPr id="15" name="Rectangle: Rounded Corners 11"/>
            <p:cNvGrpSpPr/>
            <p:nvPr/>
          </p:nvGrpSpPr>
          <p:grpSpPr>
            <a:xfrm>
              <a:off x="3339" y="0"/>
              <a:ext cx="3125229" cy="1135690"/>
              <a:chOff x="0" y="0"/>
              <a:chExt cx="3125227" cy="1135689"/>
            </a:xfrm>
          </p:grpSpPr>
          <p:sp>
            <p:nvSpPr>
              <p:cNvPr id="20" name="Rounded Rectangle"/>
              <p:cNvSpPr/>
              <p:nvPr/>
            </p:nvSpPr>
            <p:spPr>
              <a:xfrm>
                <a:off x="0" y="0"/>
                <a:ext cx="3125228" cy="1135690"/>
              </a:xfrm>
              <a:prstGeom prst="roundRect">
                <a:avLst>
                  <a:gd name="adj" fmla="val 16667"/>
                </a:avLst>
              </a:prstGeom>
              <a:noFill/>
              <a:ln w="12700" cap="flat">
                <a:solidFill>
                  <a:srgbClr val="385724"/>
                </a:solidFill>
                <a:prstDash val="solid"/>
                <a:miter lim="8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a:p>
            </p:txBody>
          </p:sp>
          <p:sp>
            <p:nvSpPr>
              <p:cNvPr id="21" name="Rectangle"/>
              <p:cNvSpPr txBox="1"/>
              <p:nvPr/>
            </p:nvSpPr>
            <p:spPr>
              <a:xfrm>
                <a:off x="125585" y="117743"/>
                <a:ext cx="2874057" cy="9002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3200">
                    <a:latin typeface="+mn-lt"/>
                    <a:ea typeface="+mn-ea"/>
                    <a:cs typeface="+mn-cs"/>
                    <a:sym typeface="Calibri"/>
                  </a:defRPr>
                </a:lvl1pPr>
              </a:lstStyle>
              <a:p>
                <a:r>
                  <a:t> </a:t>
                </a:r>
              </a:p>
            </p:txBody>
          </p:sp>
        </p:grpSp>
        <p:sp>
          <p:nvSpPr>
            <p:cNvPr id="16" name="Straight Connector 12"/>
            <p:cNvSpPr/>
            <p:nvPr/>
          </p:nvSpPr>
          <p:spPr>
            <a:xfrm>
              <a:off x="3339" y="334756"/>
              <a:ext cx="3128566"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sp>
          <p:nvSpPr>
            <p:cNvPr id="17" name="Straight Connector 17"/>
            <p:cNvSpPr/>
            <p:nvPr/>
          </p:nvSpPr>
          <p:spPr>
            <a:xfrm>
              <a:off x="-1" y="522951"/>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sp>
          <p:nvSpPr>
            <p:cNvPr id="18" name="Straight Connector 18"/>
            <p:cNvSpPr/>
            <p:nvPr/>
          </p:nvSpPr>
          <p:spPr>
            <a:xfrm>
              <a:off x="-1" y="702592"/>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dirty="0"/>
            </a:p>
          </p:txBody>
        </p:sp>
        <p:sp>
          <p:nvSpPr>
            <p:cNvPr id="19" name="Straight Connector 19"/>
            <p:cNvSpPr/>
            <p:nvPr/>
          </p:nvSpPr>
          <p:spPr>
            <a:xfrm>
              <a:off x="-1" y="877955"/>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grpSp>
      <p:sp>
        <p:nvSpPr>
          <p:cNvPr id="3" name="TextBox 2"/>
          <p:cNvSpPr txBox="1"/>
          <p:nvPr/>
        </p:nvSpPr>
        <p:spPr>
          <a:xfrm>
            <a:off x="335032" y="2206527"/>
            <a:ext cx="6607260" cy="954103"/>
          </a:xfrm>
          <a:prstGeom prst="rect">
            <a:avLst/>
          </a:prstGeom>
          <a:solidFill>
            <a:schemeClr val="accent6">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entury Gothic" panose="020B0502020202020204" pitchFamily="34" charset="0"/>
                <a:sym typeface="Helvetica"/>
              </a:rPr>
              <a:t>1. How many wheels has the bike got?</a:t>
            </a:r>
          </a:p>
        </p:txBody>
      </p:sp>
      <p:sp>
        <p:nvSpPr>
          <p:cNvPr id="4" name="TextBox 3"/>
          <p:cNvSpPr txBox="1"/>
          <p:nvPr/>
        </p:nvSpPr>
        <p:spPr>
          <a:xfrm>
            <a:off x="7503211" y="2448017"/>
            <a:ext cx="150552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entury Gothic" panose="020B0502020202020204" pitchFamily="34" charset="0"/>
                <a:sym typeface="Helvetica"/>
              </a:rPr>
              <a:t>It’s got</a:t>
            </a:r>
          </a:p>
        </p:txBody>
      </p:sp>
      <p:sp>
        <p:nvSpPr>
          <p:cNvPr id="24" name="TextBox 23"/>
          <p:cNvSpPr txBox="1"/>
          <p:nvPr/>
        </p:nvSpPr>
        <p:spPr>
          <a:xfrm>
            <a:off x="335032" y="3454685"/>
            <a:ext cx="6671653" cy="954103"/>
          </a:xfrm>
          <a:prstGeom prst="rect">
            <a:avLst/>
          </a:prstGeom>
          <a:solidFill>
            <a:schemeClr val="accent6">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solidFill>
                  <a:srgbClr val="000000"/>
                </a:solidFill>
                <a:latin typeface="Century Gothic" panose="020B0502020202020204" pitchFamily="34" charset="0"/>
              </a:rPr>
              <a:t>2</a:t>
            </a:r>
            <a:r>
              <a:rPr kumimoji="0" lang="en-US" sz="2800" b="1" i="0" u="none" strike="noStrike" cap="none" spc="0" normalizeH="0" baseline="0" dirty="0">
                <a:ln>
                  <a:noFill/>
                </a:ln>
                <a:solidFill>
                  <a:srgbClr val="000000"/>
                </a:solidFill>
                <a:effectLst/>
                <a:uFillTx/>
                <a:latin typeface="Century Gothic" panose="020B0502020202020204" pitchFamily="34" charset="0"/>
                <a:sym typeface="Helvetica"/>
              </a:rPr>
              <a:t>. How many wheels has the scooter got?</a:t>
            </a:r>
          </a:p>
        </p:txBody>
      </p:sp>
      <p:grpSp>
        <p:nvGrpSpPr>
          <p:cNvPr id="22" name="Group 10"/>
          <p:cNvGrpSpPr/>
          <p:nvPr/>
        </p:nvGrpSpPr>
        <p:grpSpPr>
          <a:xfrm>
            <a:off x="7345993" y="3534251"/>
            <a:ext cx="4449949" cy="841241"/>
            <a:chOff x="-1" y="0"/>
            <a:chExt cx="3131906" cy="1135690"/>
          </a:xfrm>
        </p:grpSpPr>
        <p:grpSp>
          <p:nvGrpSpPr>
            <p:cNvPr id="23" name="Rectangle: Rounded Corners 11"/>
            <p:cNvGrpSpPr/>
            <p:nvPr/>
          </p:nvGrpSpPr>
          <p:grpSpPr>
            <a:xfrm>
              <a:off x="3339" y="0"/>
              <a:ext cx="3125229" cy="1135690"/>
              <a:chOff x="0" y="0"/>
              <a:chExt cx="3125227" cy="1135689"/>
            </a:xfrm>
          </p:grpSpPr>
          <p:sp>
            <p:nvSpPr>
              <p:cNvPr id="29" name="Rounded Rectangle"/>
              <p:cNvSpPr/>
              <p:nvPr/>
            </p:nvSpPr>
            <p:spPr>
              <a:xfrm>
                <a:off x="0" y="0"/>
                <a:ext cx="3125228" cy="1135690"/>
              </a:xfrm>
              <a:prstGeom prst="roundRect">
                <a:avLst>
                  <a:gd name="adj" fmla="val 16667"/>
                </a:avLst>
              </a:prstGeom>
              <a:noFill/>
              <a:ln w="12700" cap="flat">
                <a:solidFill>
                  <a:srgbClr val="385724"/>
                </a:solidFill>
                <a:prstDash val="solid"/>
                <a:miter lim="8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a:p>
            </p:txBody>
          </p:sp>
          <p:sp>
            <p:nvSpPr>
              <p:cNvPr id="30" name="Rectangle"/>
              <p:cNvSpPr txBox="1"/>
              <p:nvPr/>
            </p:nvSpPr>
            <p:spPr>
              <a:xfrm>
                <a:off x="125585" y="117743"/>
                <a:ext cx="2874057" cy="9002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3200">
                    <a:latin typeface="+mn-lt"/>
                    <a:ea typeface="+mn-ea"/>
                    <a:cs typeface="+mn-cs"/>
                    <a:sym typeface="Calibri"/>
                  </a:defRPr>
                </a:lvl1pPr>
              </a:lstStyle>
              <a:p>
                <a:r>
                  <a:t> </a:t>
                </a:r>
              </a:p>
            </p:txBody>
          </p:sp>
        </p:grpSp>
        <p:sp>
          <p:nvSpPr>
            <p:cNvPr id="25" name="Straight Connector 12"/>
            <p:cNvSpPr/>
            <p:nvPr/>
          </p:nvSpPr>
          <p:spPr>
            <a:xfrm>
              <a:off x="3339" y="334756"/>
              <a:ext cx="3128566"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sp>
          <p:nvSpPr>
            <p:cNvPr id="26" name="Straight Connector 17"/>
            <p:cNvSpPr/>
            <p:nvPr/>
          </p:nvSpPr>
          <p:spPr>
            <a:xfrm>
              <a:off x="-1" y="522951"/>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sp>
          <p:nvSpPr>
            <p:cNvPr id="27" name="Straight Connector 18"/>
            <p:cNvSpPr/>
            <p:nvPr/>
          </p:nvSpPr>
          <p:spPr>
            <a:xfrm>
              <a:off x="-1" y="702592"/>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dirty="0"/>
            </a:p>
          </p:txBody>
        </p:sp>
        <p:sp>
          <p:nvSpPr>
            <p:cNvPr id="28" name="Straight Connector 19"/>
            <p:cNvSpPr/>
            <p:nvPr/>
          </p:nvSpPr>
          <p:spPr>
            <a:xfrm>
              <a:off x="-1" y="877955"/>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grpSp>
      <p:sp>
        <p:nvSpPr>
          <p:cNvPr id="31" name="TextBox 30"/>
          <p:cNvSpPr txBox="1"/>
          <p:nvPr/>
        </p:nvSpPr>
        <p:spPr>
          <a:xfrm>
            <a:off x="326184" y="4632455"/>
            <a:ext cx="6616108" cy="954103"/>
          </a:xfrm>
          <a:prstGeom prst="rect">
            <a:avLst/>
          </a:prstGeom>
          <a:solidFill>
            <a:schemeClr val="accent6">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solidFill>
                  <a:srgbClr val="000000"/>
                </a:solidFill>
                <a:latin typeface="Century Gothic" panose="020B0502020202020204" pitchFamily="34" charset="0"/>
              </a:rPr>
              <a:t>3</a:t>
            </a:r>
            <a:r>
              <a:rPr kumimoji="0" lang="en-US" sz="2800" b="1" i="0" u="none" strike="noStrike" cap="none" spc="0" normalizeH="0" baseline="0" dirty="0">
                <a:ln>
                  <a:noFill/>
                </a:ln>
                <a:solidFill>
                  <a:srgbClr val="000000"/>
                </a:solidFill>
                <a:effectLst/>
                <a:uFillTx/>
                <a:latin typeface="Century Gothic" panose="020B0502020202020204" pitchFamily="34" charset="0"/>
                <a:sym typeface="Helvetica"/>
              </a:rPr>
              <a:t>. How many wheels has the skateboard got?</a:t>
            </a:r>
          </a:p>
        </p:txBody>
      </p:sp>
      <p:grpSp>
        <p:nvGrpSpPr>
          <p:cNvPr id="32" name="Group 10"/>
          <p:cNvGrpSpPr/>
          <p:nvPr/>
        </p:nvGrpSpPr>
        <p:grpSpPr>
          <a:xfrm>
            <a:off x="7338377" y="4703380"/>
            <a:ext cx="4449949" cy="841241"/>
            <a:chOff x="-1" y="0"/>
            <a:chExt cx="3131906" cy="1135690"/>
          </a:xfrm>
        </p:grpSpPr>
        <p:grpSp>
          <p:nvGrpSpPr>
            <p:cNvPr id="33" name="Rectangle: Rounded Corners 11"/>
            <p:cNvGrpSpPr/>
            <p:nvPr/>
          </p:nvGrpSpPr>
          <p:grpSpPr>
            <a:xfrm>
              <a:off x="3339" y="0"/>
              <a:ext cx="3125229" cy="1135690"/>
              <a:chOff x="0" y="0"/>
              <a:chExt cx="3125227" cy="1135689"/>
            </a:xfrm>
          </p:grpSpPr>
          <p:sp>
            <p:nvSpPr>
              <p:cNvPr id="38" name="Rounded Rectangle"/>
              <p:cNvSpPr/>
              <p:nvPr/>
            </p:nvSpPr>
            <p:spPr>
              <a:xfrm>
                <a:off x="0" y="0"/>
                <a:ext cx="3125228" cy="1135690"/>
              </a:xfrm>
              <a:prstGeom prst="roundRect">
                <a:avLst>
                  <a:gd name="adj" fmla="val 16667"/>
                </a:avLst>
              </a:prstGeom>
              <a:noFill/>
              <a:ln w="12700" cap="flat">
                <a:solidFill>
                  <a:srgbClr val="385724"/>
                </a:solidFill>
                <a:prstDash val="solid"/>
                <a:miter lim="8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dirty="0"/>
              </a:p>
            </p:txBody>
          </p:sp>
          <p:sp>
            <p:nvSpPr>
              <p:cNvPr id="39" name="Rectangle"/>
              <p:cNvSpPr txBox="1"/>
              <p:nvPr/>
            </p:nvSpPr>
            <p:spPr>
              <a:xfrm>
                <a:off x="125585" y="117743"/>
                <a:ext cx="2874057" cy="9002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3200">
                    <a:latin typeface="+mn-lt"/>
                    <a:ea typeface="+mn-ea"/>
                    <a:cs typeface="+mn-cs"/>
                    <a:sym typeface="Calibri"/>
                  </a:defRPr>
                </a:lvl1pPr>
              </a:lstStyle>
              <a:p>
                <a:r>
                  <a:t> </a:t>
                </a:r>
              </a:p>
            </p:txBody>
          </p:sp>
        </p:grpSp>
        <p:sp>
          <p:nvSpPr>
            <p:cNvPr id="34" name="Straight Connector 12"/>
            <p:cNvSpPr/>
            <p:nvPr/>
          </p:nvSpPr>
          <p:spPr>
            <a:xfrm>
              <a:off x="3339" y="334756"/>
              <a:ext cx="3128566"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sp>
          <p:nvSpPr>
            <p:cNvPr id="35" name="Straight Connector 17"/>
            <p:cNvSpPr/>
            <p:nvPr/>
          </p:nvSpPr>
          <p:spPr>
            <a:xfrm>
              <a:off x="-1" y="522951"/>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sp>
          <p:nvSpPr>
            <p:cNvPr id="36" name="Straight Connector 18"/>
            <p:cNvSpPr/>
            <p:nvPr/>
          </p:nvSpPr>
          <p:spPr>
            <a:xfrm>
              <a:off x="-1" y="702592"/>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dirty="0"/>
            </a:p>
          </p:txBody>
        </p:sp>
        <p:sp>
          <p:nvSpPr>
            <p:cNvPr id="37" name="Straight Connector 19"/>
            <p:cNvSpPr/>
            <p:nvPr/>
          </p:nvSpPr>
          <p:spPr>
            <a:xfrm>
              <a:off x="-1" y="877955"/>
              <a:ext cx="3128567" cy="1"/>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pPr>
                <a:defRPr>
                  <a:latin typeface="+mn-lt"/>
                  <a:ea typeface="+mn-ea"/>
                  <a:cs typeface="+mn-cs"/>
                  <a:sym typeface="Calibri"/>
                </a:defRPr>
              </a:pPr>
              <a:endParaRPr/>
            </a:p>
          </p:txBody>
        </p:sp>
      </p:grpSp>
      <p:grpSp>
        <p:nvGrpSpPr>
          <p:cNvPr id="41" name="Rectangle: Rounded Corners 21"/>
          <p:cNvGrpSpPr/>
          <p:nvPr/>
        </p:nvGrpSpPr>
        <p:grpSpPr>
          <a:xfrm>
            <a:off x="1770485" y="5632546"/>
            <a:ext cx="2181583" cy="565523"/>
            <a:chOff x="0" y="0"/>
            <a:chExt cx="2969624" cy="740229"/>
          </a:xfrm>
        </p:grpSpPr>
        <p:sp>
          <p:nvSpPr>
            <p:cNvPr id="42" name="Rounded Rectangle"/>
            <p:cNvSpPr/>
            <p:nvPr/>
          </p:nvSpPr>
          <p:spPr>
            <a:xfrm>
              <a:off x="0" y="0"/>
              <a:ext cx="2969624" cy="740229"/>
            </a:xfrm>
            <a:prstGeom prst="roundRect">
              <a:avLst>
                <a:gd name="adj" fmla="val 16667"/>
              </a:avLst>
            </a:prstGeom>
            <a:solidFill>
              <a:srgbClr val="D4FB79"/>
            </a:solidFill>
            <a:ln w="12700" cap="flat">
              <a:solidFill>
                <a:srgbClr val="42719B"/>
              </a:solidFill>
              <a:prstDash val="solid"/>
              <a:miter lim="800000"/>
            </a:ln>
            <a:effectLst/>
          </p:spPr>
          <p:txBody>
            <a:bodyPr wrap="square" lIns="45719" tIns="45719" rIns="45719" bIns="45719" numCol="1" anchor="ctr">
              <a:noAutofit/>
            </a:bodyPr>
            <a:lstStyle/>
            <a:p>
              <a:pPr algn="ctr">
                <a:defRPr sz="3600" b="1">
                  <a:solidFill>
                    <a:srgbClr val="191919"/>
                  </a:solidFill>
                  <a:latin typeface="Century Gothic"/>
                  <a:ea typeface="Century Gothic"/>
                  <a:cs typeface="Century Gothic"/>
                  <a:sym typeface="Century Gothic"/>
                </a:defRPr>
              </a:pPr>
              <a:endParaRPr sz="2800"/>
            </a:p>
          </p:txBody>
        </p:sp>
        <p:sp>
          <p:nvSpPr>
            <p:cNvPr id="43" name="Click to check your answers"/>
            <p:cNvSpPr txBox="1"/>
            <p:nvPr/>
          </p:nvSpPr>
          <p:spPr>
            <a:xfrm>
              <a:off x="81855" y="77729"/>
              <a:ext cx="2805914"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atin typeface="Century Gothic"/>
                  <a:ea typeface="Century Gothic"/>
                  <a:cs typeface="Century Gothic"/>
                  <a:sym typeface="Century Gothic"/>
                </a:defRPr>
              </a:lvl1pPr>
            </a:lstStyle>
            <a:p>
              <a:r>
                <a:rPr sz="1600" dirty="0"/>
                <a:t>Click to check your answers</a:t>
              </a:r>
            </a:p>
          </p:txBody>
        </p:sp>
      </p:grpSp>
      <p:sp>
        <p:nvSpPr>
          <p:cNvPr id="44" name="TextBox 43"/>
          <p:cNvSpPr txBox="1"/>
          <p:nvPr/>
        </p:nvSpPr>
        <p:spPr>
          <a:xfrm>
            <a:off x="7467550" y="3711673"/>
            <a:ext cx="404939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accent5">
                    <a:lumMod val="50000"/>
                  </a:schemeClr>
                </a:solidFill>
                <a:effectLst/>
                <a:uFillTx/>
                <a:latin typeface="Century Gothic" panose="020B0502020202020204" pitchFamily="34" charset="0"/>
                <a:sym typeface="Helvetica"/>
              </a:rPr>
              <a:t>It’s got two wheels.</a:t>
            </a:r>
          </a:p>
        </p:txBody>
      </p:sp>
      <p:sp>
        <p:nvSpPr>
          <p:cNvPr id="45" name="TextBox 44"/>
          <p:cNvSpPr txBox="1"/>
          <p:nvPr/>
        </p:nvSpPr>
        <p:spPr>
          <a:xfrm>
            <a:off x="7506450" y="4892048"/>
            <a:ext cx="407151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accent5">
                    <a:lumMod val="50000"/>
                  </a:schemeClr>
                </a:solidFill>
                <a:effectLst/>
                <a:uFillTx/>
                <a:latin typeface="Century Gothic" panose="020B0502020202020204" pitchFamily="34" charset="0"/>
                <a:sym typeface="Helvetica"/>
              </a:rPr>
              <a:t>It’s got four wheels.</a:t>
            </a:r>
          </a:p>
        </p:txBody>
      </p:sp>
      <p:sp>
        <p:nvSpPr>
          <p:cNvPr id="46" name="TextBox 45"/>
          <p:cNvSpPr txBox="1"/>
          <p:nvPr/>
        </p:nvSpPr>
        <p:spPr>
          <a:xfrm>
            <a:off x="8726124" y="2453136"/>
            <a:ext cx="255404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accent5">
                    <a:lumMod val="50000"/>
                  </a:schemeClr>
                </a:solidFill>
                <a:effectLst/>
                <a:uFillTx/>
                <a:latin typeface="Century Gothic" panose="020B0502020202020204" pitchFamily="34" charset="0"/>
                <a:sym typeface="Helvetica"/>
              </a:rPr>
              <a:t>two wheels.</a:t>
            </a:r>
          </a:p>
        </p:txBody>
      </p:sp>
      <p:pic>
        <p:nvPicPr>
          <p:cNvPr id="5" name="Audio 4">
            <a:hlinkClick r:id="" action="ppaction://media"/>
            <a:extLst>
              <a:ext uri="{FF2B5EF4-FFF2-40B4-BE49-F238E27FC236}">
                <a16:creationId xmlns:a16="http://schemas.microsoft.com/office/drawing/2014/main" id="{839D9AD8-EDE2-426A-9F7A-606EC20E026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cSld>
  <p:clrMapOvr>
    <a:masterClrMapping/>
  </p:clrMapOvr>
  <p:transition spd="med" advTm="38532"/>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1" nodeType="clickEffect">
                                  <p:stCondLst>
                                    <p:cond delay="0"/>
                                  </p:stCondLst>
                                  <p:iterate>
                                    <p:tmAbs val="0"/>
                                  </p:iterate>
                                  <p:childTnLst>
                                    <p:set>
                                      <p:cBhvr>
                                        <p:cTn id="10" fill="hold"/>
                                        <p:tgtEl>
                                          <p:spTgt spid="136"/>
                                        </p:tgtEl>
                                        <p:attrNameLst>
                                          <p:attrName>style.visibility</p:attrName>
                                        </p:attrNameLst>
                                      </p:cBhvr>
                                      <p:to>
                                        <p:strVal val="visible"/>
                                      </p:to>
                                    </p:set>
                                    <p:anim calcmode="lin" valueType="num">
                                      <p:cBhvr>
                                        <p:cTn id="11" dur="500" fill="hold"/>
                                        <p:tgtEl>
                                          <p:spTgt spid="136"/>
                                        </p:tgtEl>
                                        <p:attrNameLst>
                                          <p:attrName>ppt_x</p:attrName>
                                        </p:attrNameLst>
                                      </p:cBhvr>
                                      <p:tavLst>
                                        <p:tav tm="0">
                                          <p:val>
                                            <p:strVal val="0-#ppt_w/2"/>
                                          </p:val>
                                        </p:tav>
                                        <p:tav tm="100000">
                                          <p:val>
                                            <p:strVal val="#ppt_x"/>
                                          </p:val>
                                        </p:tav>
                                      </p:tavLst>
                                    </p:anim>
                                    <p:anim calcmode="lin" valueType="num">
                                      <p:cBhvr>
                                        <p:cTn id="12"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par>
                          <p:cTn id="18" fill="hold">
                            <p:stCondLst>
                              <p:cond delay="1000"/>
                            </p:stCondLst>
                            <p:childTnLst>
                              <p:par>
                                <p:cTn id="19" presetID="10" presetClass="entr" presetSubtype="0" fill="hold" nodeType="after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275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1000"/>
                                        <p:tgtEl>
                                          <p:spTgt spid="24"/>
                                        </p:tgtEl>
                                      </p:cBhvr>
                                    </p:animEffect>
                                  </p:childTnLst>
                                </p:cTn>
                              </p:par>
                            </p:childTnLst>
                          </p:cTn>
                        </p:par>
                        <p:par>
                          <p:cTn id="31" fill="hold">
                            <p:stCondLst>
                              <p:cond delay="1000"/>
                            </p:stCondLst>
                            <p:childTnLst>
                              <p:par>
                                <p:cTn id="32" presetID="10" presetClass="entr" presetSubtype="0" fill="hold" nodeType="afterEffect">
                                  <p:stCondLst>
                                    <p:cond delay="75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1000"/>
                                        <p:tgtEl>
                                          <p:spTgt spid="31"/>
                                        </p:tgtEl>
                                      </p:cBhvr>
                                    </p:animEffect>
                                  </p:childTnLst>
                                </p:cTn>
                              </p:par>
                            </p:childTnLst>
                          </p:cTn>
                        </p:par>
                        <p:par>
                          <p:cTn id="40" fill="hold">
                            <p:stCondLst>
                              <p:cond delay="1000"/>
                            </p:stCondLst>
                            <p:childTnLst>
                              <p:par>
                                <p:cTn id="41" presetID="10" presetClass="entr" presetSubtype="0" fill="hold" nodeType="afterEffect">
                                  <p:stCondLst>
                                    <p:cond delay="7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75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1"/>
                    </p:tgtEl>
                  </p:cond>
                </p:stCondLst>
                <p:endSync evt="end" delay="0">
                  <p:rtn val="all"/>
                </p:endSync>
                <p:childTnLst>
                  <p:par>
                    <p:cTn id="50" fill="hold">
                      <p:stCondLst>
                        <p:cond delay="0"/>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childTnLst>
                    </p:cTn>
                  </p:par>
                </p:childTnLst>
              </p:cTn>
              <p:nextCondLst>
                <p:cond evt="onClick" delay="0">
                  <p:tgtEl>
                    <p:spTgt spid="41"/>
                  </p:tgtEl>
                </p:cond>
              </p:nextCondLst>
            </p:seq>
            <p:audio isNarration="1">
              <p:cMediaNode vol="80000" showWhenStopped="0">
                <p:cTn id="65" fill="hold" display="0">
                  <p:stCondLst>
                    <p:cond delay="indefinite"/>
                  </p:stCondLst>
                  <p:endCondLst>
                    <p:cond evt="onStopAudio" delay="0">
                      <p:tgtEl>
                        <p:sldTgt/>
                      </p:tgtEl>
                    </p:cond>
                  </p:endCondLst>
                </p:cTn>
                <p:tgtEl>
                  <p:spTgt spid="5"/>
                </p:tgtEl>
              </p:cMediaNode>
            </p:audio>
          </p:childTnLst>
        </p:cTn>
      </p:par>
    </p:tnLst>
    <p:bldLst>
      <p:bldP spid="136" grpId="1" animBg="1" advAuto="0"/>
      <p:bldP spid="3" grpId="0" animBg="1"/>
      <p:bldP spid="4" grpId="0"/>
      <p:bldP spid="24" grpId="0" animBg="1"/>
      <p:bldP spid="31" grpId="0" animBg="1"/>
      <p:bldP spid="41" grpId="0" animBg="1" advAuto="0"/>
      <p:bldP spid="44" grpId="0"/>
      <p:bldP spid="45" grpId="0"/>
      <p:bldP spid="46" grpId="0"/>
    </p:bldLst>
  </p:timing>
  <p:extLst>
    <p:ext uri="{3A86A75C-4F4B-4683-9AE1-C65F6400EC91}">
      <p14:laserTraceLst xmlns:p14="http://schemas.microsoft.com/office/powerpoint/2010/main">
        <p14:tracePtLst>
          <p14:tracePt t="14729" x="1196975" y="5108575"/>
          <p14:tracePt t="15347" x="1204913" y="5081588"/>
          <p14:tracePt t="15358" x="1258888" y="4991100"/>
          <p14:tracePt t="15375" x="2232025" y="4187825"/>
          <p14:tracePt t="15392" x="3660775" y="3394075"/>
          <p14:tracePt t="15409" x="4348163" y="3036888"/>
          <p14:tracePt t="15425" x="5768975" y="2446338"/>
          <p14:tracePt t="15441" x="6653213" y="2259013"/>
          <p14:tracePt t="15460" x="7027863" y="2232025"/>
          <p14:tracePt t="15474" x="7126288" y="2232025"/>
          <p14:tracePt t="15491" x="7232650" y="2232025"/>
          <p14:tracePt t="15508" x="7259638" y="2232025"/>
          <p14:tracePt t="15527" x="7277100" y="2232025"/>
          <p14:tracePt t="15541" x="7277100" y="2241550"/>
          <p14:tracePt t="15558" x="7277100" y="2251075"/>
          <p14:tracePt t="15575" x="7277100" y="2276475"/>
          <p14:tracePt t="15594" x="7277100" y="2339975"/>
          <p14:tracePt t="15608" x="7277100" y="2374900"/>
          <p14:tracePt t="15625" x="7277100" y="2438400"/>
          <p14:tracePt t="15643" x="7251700" y="2490788"/>
          <p14:tracePt t="15659" x="7232650" y="2527300"/>
          <p14:tracePt t="15663" x="7232650" y="2544763"/>
          <p14:tracePt t="15675" x="7215188" y="2562225"/>
          <p14:tracePt t="15691" x="7197725" y="2625725"/>
          <p14:tracePt t="15710" x="7170738" y="2679700"/>
          <p14:tracePt t="15724" x="7170738" y="2714625"/>
          <p14:tracePt t="15742" x="7170738" y="2776538"/>
          <p14:tracePt t="15759" x="7170738" y="2830513"/>
          <p14:tracePt t="15777" x="7170738" y="2894013"/>
          <p14:tracePt t="15791" x="7170738" y="2928938"/>
          <p14:tracePt t="15808" x="7170738" y="2982913"/>
          <p14:tracePt t="15825" x="7180263" y="3017838"/>
          <p14:tracePt t="15841" x="7180263" y="3027363"/>
          <p14:tracePt t="15859" x="7180263" y="3036888"/>
          <p14:tracePt t="15875" x="7188200" y="3044825"/>
          <p14:tracePt t="15908" x="7205663" y="3044825"/>
          <p14:tracePt t="15925" x="7232650" y="3044825"/>
          <p14:tracePt t="15942" x="7277100" y="3044825"/>
          <p14:tracePt t="15961" x="7331075" y="3044825"/>
          <p14:tracePt t="15975" x="7358063" y="3044825"/>
          <p14:tracePt t="15991" x="7394575" y="3054350"/>
          <p14:tracePt t="16008" x="7419975" y="3054350"/>
          <p14:tracePt t="16027" x="7446963" y="3054350"/>
          <p14:tracePt t="16058" x="7456488" y="3054350"/>
          <p14:tracePt t="16094" x="7473950" y="3054350"/>
          <p14:tracePt t="16125" x="7491413" y="3054350"/>
          <p14:tracePt t="16143" x="7518400" y="3054350"/>
          <p14:tracePt t="16158" x="7537450" y="3054350"/>
          <p14:tracePt t="16163" x="7545388" y="3054350"/>
          <p14:tracePt t="16175" x="7554913" y="3044825"/>
          <p14:tracePt t="16191" x="7581900" y="3044825"/>
          <p14:tracePt t="16211" x="7599363" y="3036888"/>
          <p14:tracePt t="16225" x="7626350" y="3036888"/>
          <p14:tracePt t="16241" x="7653338" y="3036888"/>
          <p14:tracePt t="16258" x="7705725" y="3036888"/>
          <p14:tracePt t="16277" x="7751763" y="3036888"/>
          <p14:tracePt t="16292" x="7777163" y="3036888"/>
          <p14:tracePt t="16308" x="7823200" y="3027363"/>
          <p14:tracePt t="16325" x="7848600" y="3017838"/>
          <p14:tracePt t="16343" x="7867650" y="3017838"/>
          <p14:tracePt t="16374" x="7875588" y="3017838"/>
          <p14:tracePt t="16394" x="7885113" y="3017838"/>
          <p14:tracePt t="16434" x="7894638" y="3017838"/>
          <p14:tracePt t="16509" x="7902575" y="3017838"/>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5" descr="Picture 5"/>
          <p:cNvPicPr>
            <a:picLocks noChangeAspect="1"/>
          </p:cNvPicPr>
          <p:nvPr/>
        </p:nvPicPr>
        <p:blipFill>
          <a:blip r:embed="rId5"/>
          <a:stretch>
            <a:fillRect/>
          </a:stretch>
        </p:blipFill>
        <p:spPr>
          <a:xfrm>
            <a:off x="10395856" y="0"/>
            <a:ext cx="1646185" cy="1268070"/>
          </a:xfrm>
          <a:prstGeom prst="rect">
            <a:avLst/>
          </a:prstGeom>
          <a:ln w="12700">
            <a:miter lim="400000"/>
          </a:ln>
        </p:spPr>
      </p:pic>
      <p:sp>
        <p:nvSpPr>
          <p:cNvPr id="457" name="Straight Connector 4"/>
          <p:cNvSpPr/>
          <p:nvPr/>
        </p:nvSpPr>
        <p:spPr>
          <a:xfrm flipV="1">
            <a:off x="270639" y="6264164"/>
            <a:ext cx="11498320" cy="42044"/>
          </a:xfrm>
          <a:prstGeom prst="line">
            <a:avLst/>
          </a:prstGeom>
          <a:ln w="38100">
            <a:solidFill>
              <a:srgbClr val="C00000"/>
            </a:solidFill>
            <a:miter/>
          </a:ln>
        </p:spPr>
        <p:txBody>
          <a:bodyPr lIns="45718" tIns="45718" rIns="45718" bIns="45718"/>
          <a:lstStyle/>
          <a:p>
            <a:endParaRPr/>
          </a:p>
        </p:txBody>
      </p:sp>
      <p:sp>
        <p:nvSpPr>
          <p:cNvPr id="458" name="Rectangle 6"/>
          <p:cNvSpPr txBox="1"/>
          <p:nvPr/>
        </p:nvSpPr>
        <p:spPr>
          <a:xfrm>
            <a:off x="8395203" y="6198069"/>
            <a:ext cx="3328035" cy="59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rtl="1">
              <a:lnSpc>
                <a:spcPct val="105999"/>
              </a:lnSpc>
              <a:spcBef>
                <a:spcPts val="800"/>
              </a:spcBef>
              <a:defRPr sz="1400" b="1">
                <a:latin typeface="Sakkal Majalla"/>
                <a:ea typeface="Sakkal Majalla"/>
                <a:cs typeface="Sakkal Majalla"/>
                <a:sym typeface="Sakkal Majalla"/>
              </a:defRPr>
            </a:pPr>
            <a:r>
              <a:t>وزارة التربية والتعليم </a:t>
            </a:r>
            <a:r>
              <a:rPr>
                <a:latin typeface="+mn-lt"/>
                <a:ea typeface="+mn-ea"/>
                <a:cs typeface="+mn-cs"/>
                <a:sym typeface="Calibri"/>
              </a:rPr>
              <a:t>–</a:t>
            </a:r>
            <a:r>
              <a:t>الفصل الدراسي الثاني </a:t>
            </a:r>
            <a:r>
              <a:rPr>
                <a:latin typeface="+mn-lt"/>
                <a:ea typeface="+mn-ea"/>
                <a:cs typeface="+mn-cs"/>
                <a:sym typeface="Calibri"/>
              </a:rPr>
              <a:t>2020-2021</a:t>
            </a:r>
            <a:r>
              <a:t>م</a:t>
            </a:r>
          </a:p>
        </p:txBody>
      </p:sp>
      <p:grpSp>
        <p:nvGrpSpPr>
          <p:cNvPr id="461" name="Rectangle: Rounded Corners 28"/>
          <p:cNvGrpSpPr/>
          <p:nvPr/>
        </p:nvGrpSpPr>
        <p:grpSpPr>
          <a:xfrm>
            <a:off x="1824688" y="2285859"/>
            <a:ext cx="8390222" cy="1755204"/>
            <a:chOff x="0" y="0"/>
            <a:chExt cx="8390221" cy="1755202"/>
          </a:xfrm>
        </p:grpSpPr>
        <p:sp>
          <p:nvSpPr>
            <p:cNvPr id="459" name="Rectangle"/>
            <p:cNvSpPr/>
            <p:nvPr/>
          </p:nvSpPr>
          <p:spPr>
            <a:xfrm>
              <a:off x="0" y="0"/>
              <a:ext cx="8390222" cy="1755203"/>
            </a:xfrm>
            <a:prstGeom prst="rect">
              <a:avLst/>
            </a:prstGeom>
            <a:solidFill>
              <a:srgbClr val="FFFF99"/>
            </a:solidFill>
            <a:ln w="12700" cap="flat">
              <a:solidFill>
                <a:srgbClr val="42719B"/>
              </a:solidFill>
              <a:prstDash val="solid"/>
              <a:miter lim="800000"/>
            </a:ln>
            <a:effectLst/>
            <a:scene3d>
              <a:camera prst="orthographicFront"/>
              <a:lightRig rig="threePt" dir="t"/>
            </a:scene3d>
            <a:sp3d>
              <a:bevelT w="139700" prst="cross"/>
            </a:sp3d>
          </p:spPr>
          <p:txBody>
            <a:bodyPr wrap="square" lIns="45718" tIns="45718" rIns="45718" bIns="45718" numCol="1" anchor="ctr">
              <a:noAutofit/>
            </a:bodyPr>
            <a:lstStyle/>
            <a:p>
              <a:pPr algn="ctr">
                <a:defRPr sz="3600" b="1">
                  <a:solidFill>
                    <a:srgbClr val="191919"/>
                  </a:solidFill>
                  <a:latin typeface="Century Gothic"/>
                  <a:ea typeface="Century Gothic"/>
                  <a:cs typeface="Century Gothic"/>
                  <a:sym typeface="Century Gothic"/>
                </a:defRPr>
              </a:pPr>
              <a:endParaRPr/>
            </a:p>
          </p:txBody>
        </p:sp>
        <p:sp>
          <p:nvSpPr>
            <p:cNvPr id="460" name="Open p. 79 in your workbook…"/>
            <p:cNvSpPr txBox="1"/>
            <p:nvPr/>
          </p:nvSpPr>
          <p:spPr>
            <a:xfrm>
              <a:off x="0" y="273082"/>
              <a:ext cx="8390222" cy="1209039"/>
            </a:xfrm>
            <a:prstGeom prst="rect">
              <a:avLst/>
            </a:prstGeom>
            <a:noFill/>
            <a:ln w="12700" cap="flat">
              <a:noFill/>
              <a:miter lim="400000"/>
            </a:ln>
            <a:effectLst/>
            <a:scene3d>
              <a:camera prst="orthographicFront"/>
              <a:lightRig rig="threePt" dir="t"/>
            </a:scene3d>
            <a:sp3d>
              <a:bevelT w="139700" prst="cross"/>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3600" b="1">
                  <a:solidFill>
                    <a:srgbClr val="191919"/>
                  </a:solidFill>
                  <a:latin typeface="Century Gothic"/>
                  <a:ea typeface="Century Gothic"/>
                  <a:cs typeface="Century Gothic"/>
                  <a:sym typeface="Century Gothic"/>
                </a:defRPr>
              </a:pPr>
              <a:r>
                <a:rPr dirty="0"/>
                <a:t>Open p. </a:t>
              </a:r>
              <a:r>
                <a:rPr lang="en-US" dirty="0"/>
                <a:t>83</a:t>
              </a:r>
              <a:r>
                <a:rPr dirty="0"/>
                <a:t> in your workbook </a:t>
              </a:r>
            </a:p>
            <a:p>
              <a:pPr algn="ctr">
                <a:defRPr sz="3600" b="1">
                  <a:solidFill>
                    <a:srgbClr val="191919"/>
                  </a:solidFill>
                  <a:latin typeface="Century Gothic"/>
                  <a:ea typeface="Century Gothic"/>
                  <a:cs typeface="Century Gothic"/>
                  <a:sym typeface="Century Gothic"/>
                </a:defRPr>
              </a:pPr>
              <a:r>
                <a:rPr dirty="0"/>
                <a:t>and answer the questions</a:t>
              </a:r>
            </a:p>
          </p:txBody>
        </p:sp>
      </p:grpSp>
      <p:pic>
        <p:nvPicPr>
          <p:cNvPr id="8" name="Picture 7" descr="A close up of a logo&#10;&#10;Description automatically generated">
            <a:extLst>
              <a:ext uri="{FF2B5EF4-FFF2-40B4-BE49-F238E27FC236}">
                <a16:creationId xmlns:a16="http://schemas.microsoft.com/office/drawing/2014/main" id="{727D7F89-9F39-4EAA-BABF-96910C9D0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2580" y="3109076"/>
            <a:ext cx="2716307" cy="2599858"/>
          </a:xfrm>
          <a:prstGeom prst="rect">
            <a:avLst/>
          </a:prstGeom>
        </p:spPr>
      </p:pic>
      <p:pic>
        <p:nvPicPr>
          <p:cNvPr id="2" name="Audio 1">
            <a:hlinkClick r:id="" action="ppaction://media"/>
            <a:extLst>
              <a:ext uri="{FF2B5EF4-FFF2-40B4-BE49-F238E27FC236}">
                <a16:creationId xmlns:a16="http://schemas.microsoft.com/office/drawing/2014/main" id="{0D1943A9-CBFE-49F5-AC9C-D7E56220AF4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cSld>
  <p:clrMapOvr>
    <a:masterClrMapping/>
  </p:clrMapOvr>
  <p:transition spd="med" advTm="8005"/>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1" nodeType="clickEffect">
                                  <p:stCondLst>
                                    <p:cond delay="0"/>
                                  </p:stCondLst>
                                  <p:iterate>
                                    <p:tmAbs val="0"/>
                                  </p:iterate>
                                  <p:childTnLst>
                                    <p:set>
                                      <p:cBhvr>
                                        <p:cTn id="10" fill="hold"/>
                                        <p:tgtEl>
                                          <p:spTgt spid="461"/>
                                        </p:tgtEl>
                                        <p:attrNameLst>
                                          <p:attrName>style.visibility</p:attrName>
                                        </p:attrNameLst>
                                      </p:cBhvr>
                                      <p:to>
                                        <p:strVal val="visible"/>
                                      </p:to>
                                    </p:set>
                                    <p:anim calcmode="lin" valueType="num">
                                      <p:cBhvr>
                                        <p:cTn id="11" dur="500" fill="hold"/>
                                        <p:tgtEl>
                                          <p:spTgt spid="461"/>
                                        </p:tgtEl>
                                        <p:attrNameLst>
                                          <p:attrName>ppt_x</p:attrName>
                                        </p:attrNameLst>
                                      </p:cBhvr>
                                      <p:tavLst>
                                        <p:tav tm="0">
                                          <p:val>
                                            <p:strVal val="0-#ppt_w/2"/>
                                          </p:val>
                                        </p:tav>
                                        <p:tav tm="100000">
                                          <p:val>
                                            <p:strVal val="#ppt_x"/>
                                          </p:val>
                                        </p:tav>
                                      </p:tavLst>
                                    </p:anim>
                                    <p:anim calcmode="lin" valueType="num">
                                      <p:cBhvr>
                                        <p:cTn id="12" dur="500" fill="hold"/>
                                        <p:tgtEl>
                                          <p:spTgt spid="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461"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 name="Picture 3" descr="Picture 3"/>
          <p:cNvPicPr>
            <a:picLocks noChangeAspect="1"/>
          </p:cNvPicPr>
          <p:nvPr/>
        </p:nvPicPr>
        <p:blipFill>
          <a:blip r:embed="rId5"/>
          <a:stretch>
            <a:fillRect/>
          </a:stretch>
        </p:blipFill>
        <p:spPr>
          <a:xfrm>
            <a:off x="10395856" y="0"/>
            <a:ext cx="1646185" cy="1268070"/>
          </a:xfrm>
          <a:prstGeom prst="rect">
            <a:avLst/>
          </a:prstGeom>
          <a:ln w="12700">
            <a:miter lim="400000"/>
          </a:ln>
        </p:spPr>
      </p:pic>
      <p:sp>
        <p:nvSpPr>
          <p:cNvPr id="467" name="Straight Connector 6"/>
          <p:cNvSpPr/>
          <p:nvPr/>
        </p:nvSpPr>
        <p:spPr>
          <a:xfrm flipV="1">
            <a:off x="120513" y="6082658"/>
            <a:ext cx="11498320" cy="42044"/>
          </a:xfrm>
          <a:prstGeom prst="line">
            <a:avLst/>
          </a:prstGeom>
          <a:ln w="38100">
            <a:solidFill>
              <a:srgbClr val="C00000"/>
            </a:solidFill>
            <a:miter/>
          </a:ln>
        </p:spPr>
        <p:txBody>
          <a:bodyPr lIns="45718" tIns="45718" rIns="45718" bIns="45718"/>
          <a:lstStyle/>
          <a:p>
            <a:endParaRPr/>
          </a:p>
        </p:txBody>
      </p:sp>
      <p:sp>
        <p:nvSpPr>
          <p:cNvPr id="468" name="Rectangle 9"/>
          <p:cNvSpPr txBox="1"/>
          <p:nvPr/>
        </p:nvSpPr>
        <p:spPr>
          <a:xfrm>
            <a:off x="8395203" y="6198069"/>
            <a:ext cx="3328037" cy="59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r" rtl="1">
              <a:lnSpc>
                <a:spcPct val="105999"/>
              </a:lnSpc>
              <a:spcBef>
                <a:spcPts val="800"/>
              </a:spcBef>
              <a:defRPr sz="1400" b="1">
                <a:latin typeface="Sakkal Majalla"/>
                <a:ea typeface="Sakkal Majalla"/>
                <a:cs typeface="Sakkal Majalla"/>
                <a:sym typeface="Sakkal Majalla"/>
              </a:defRPr>
            </a:pPr>
            <a:r>
              <a:t>وزارة التربية والتعليم </a:t>
            </a:r>
            <a:r>
              <a:rPr>
                <a:latin typeface="+mn-lt"/>
                <a:ea typeface="+mn-ea"/>
                <a:cs typeface="+mn-cs"/>
                <a:sym typeface="Calibri"/>
              </a:rPr>
              <a:t>–</a:t>
            </a:r>
            <a:r>
              <a:t>الفصل الدراسي الثاني </a:t>
            </a:r>
            <a:r>
              <a:rPr>
                <a:latin typeface="+mn-lt"/>
                <a:ea typeface="+mn-ea"/>
                <a:cs typeface="+mn-cs"/>
                <a:sym typeface="Calibri"/>
              </a:rPr>
              <a:t>2020-2021</a:t>
            </a:r>
            <a:r>
              <a:t>م</a:t>
            </a:r>
          </a:p>
        </p:txBody>
      </p:sp>
      <p:sp>
        <p:nvSpPr>
          <p:cNvPr id="469" name="Title 1"/>
          <p:cNvSpPr txBox="1">
            <a:spLocks noGrp="1"/>
          </p:cNvSpPr>
          <p:nvPr>
            <p:ph type="title" idx="4294967295"/>
          </p:nvPr>
        </p:nvSpPr>
        <p:spPr>
          <a:xfrm>
            <a:off x="917318" y="1374366"/>
            <a:ext cx="6448776" cy="1527705"/>
          </a:xfrm>
          <a:prstGeom prst="rect">
            <a:avLst/>
          </a:prstGeom>
        </p:spPr>
        <p:txBody>
          <a:bodyPr lIns="0" tIns="0" rIns="0" bIns="0">
            <a:prstTxWarp prst="textChevronInverted">
              <a:avLst/>
            </a:prstTxWarp>
          </a:bodyPr>
          <a:lstStyle/>
          <a:p>
            <a:pPr algn="ctr" defTabSz="795527" rtl="0">
              <a:defRPr sz="6000" b="1">
                <a:ln w="9525" cap="flat">
                  <a:solidFill>
                    <a:srgbClr val="000000"/>
                  </a:solidFill>
                  <a:prstDash val="solid"/>
                  <a:round/>
                </a:ln>
                <a:solidFill>
                  <a:srgbClr val="385724"/>
                </a:solidFill>
                <a:latin typeface="Century Gothic"/>
                <a:ea typeface="Century Gothic"/>
                <a:cs typeface="Century Gothic"/>
                <a:sym typeface="Century Gothic"/>
              </a:defRPr>
            </a:pPr>
            <a:r>
              <a:rPr dirty="0"/>
              <a:t>End of lesson</a:t>
            </a:r>
            <a:r>
              <a:rPr lang="en-US" dirty="0"/>
              <a:t> 5</a:t>
            </a:r>
            <a:endParaRPr dirty="0"/>
          </a:p>
        </p:txBody>
      </p:sp>
      <p:sp>
        <p:nvSpPr>
          <p:cNvPr id="470" name="Rectangle 2"/>
          <p:cNvSpPr txBox="1"/>
          <p:nvPr/>
        </p:nvSpPr>
        <p:spPr>
          <a:xfrm>
            <a:off x="1450619" y="3825939"/>
            <a:ext cx="5412062" cy="929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defTabSz="685800">
              <a:defRPr sz="5400" b="1">
                <a:ln w="9525" cap="flat">
                  <a:solidFill>
                    <a:srgbClr val="000000"/>
                  </a:solidFill>
                  <a:prstDash val="solid"/>
                  <a:round/>
                </a:ln>
                <a:solidFill>
                  <a:srgbClr val="CC3399"/>
                </a:solidFill>
                <a:effectLst>
                  <a:outerShdw blurRad="12700" dist="28575" dir="2700000" rotWithShape="0">
                    <a:srgbClr val="8FAADC"/>
                  </a:outerShdw>
                </a:effectLst>
                <a:latin typeface="Century Gothic"/>
                <a:ea typeface="Century Gothic"/>
                <a:cs typeface="Century Gothic"/>
                <a:sym typeface="Century Gothic"/>
              </a:defRPr>
            </a:lvl1pPr>
          </a:lstStyle>
          <a:p>
            <a:r>
              <a:rPr dirty="0">
                <a:solidFill>
                  <a:schemeClr val="accent1">
                    <a:lumMod val="75000"/>
                  </a:schemeClr>
                </a:solidFill>
              </a:rPr>
              <a:t>Good job dear !</a:t>
            </a:r>
          </a:p>
        </p:txBody>
      </p:sp>
      <p:pic>
        <p:nvPicPr>
          <p:cNvPr id="471" name="Picture 7" descr="Picture 7"/>
          <p:cNvPicPr>
            <a:picLocks noChangeAspect="1"/>
          </p:cNvPicPr>
          <p:nvPr/>
        </p:nvPicPr>
        <p:blipFill>
          <a:blip r:embed="rId6"/>
          <a:stretch>
            <a:fillRect/>
          </a:stretch>
        </p:blipFill>
        <p:spPr>
          <a:xfrm>
            <a:off x="7366094" y="1267376"/>
            <a:ext cx="4449812" cy="4216258"/>
          </a:xfrm>
          <a:prstGeom prst="rect">
            <a:avLst/>
          </a:prstGeom>
          <a:ln w="12700">
            <a:miter lim="400000"/>
          </a:ln>
        </p:spPr>
      </p:pic>
      <p:pic>
        <p:nvPicPr>
          <p:cNvPr id="2" name="Audio 1">
            <a:hlinkClick r:id="" action="ppaction://media"/>
            <a:extLst>
              <a:ext uri="{FF2B5EF4-FFF2-40B4-BE49-F238E27FC236}">
                <a16:creationId xmlns:a16="http://schemas.microsoft.com/office/drawing/2014/main" id="{7C10F5DD-3763-4914-8F94-FF3F5B545AC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cSld>
  <p:clrMapOvr>
    <a:masterClrMapping/>
  </p:clrMapOvr>
  <p:transition spd="med" advTm="8141"/>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iterate>
                                    <p:tmAbs val="0"/>
                                  </p:iterate>
                                  <p:childTnLst>
                                    <p:set>
                                      <p:cBhvr>
                                        <p:cTn id="10" fill="hold"/>
                                        <p:tgtEl>
                                          <p:spTgt spid="470"/>
                                        </p:tgtEl>
                                        <p:attrNameLst>
                                          <p:attrName>style.visibility</p:attrName>
                                        </p:attrNameLst>
                                      </p:cBhvr>
                                      <p:to>
                                        <p:strVal val="visible"/>
                                      </p:to>
                                    </p:set>
                                    <p:anim calcmode="lin" valueType="num">
                                      <p:cBhvr>
                                        <p:cTn id="11" dur="1000" fill="hold"/>
                                        <p:tgtEl>
                                          <p:spTgt spid="470"/>
                                        </p:tgtEl>
                                        <p:attrNameLst>
                                          <p:attrName>ppt_x</p:attrName>
                                        </p:attrNameLst>
                                      </p:cBhvr>
                                      <p:tavLst>
                                        <p:tav tm="0">
                                          <p:val>
                                            <p:strVal val="#ppt_x"/>
                                          </p:val>
                                        </p:tav>
                                        <p:tav tm="100000">
                                          <p:val>
                                            <p:strVal val="#ppt_x"/>
                                          </p:val>
                                        </p:tav>
                                      </p:tavLst>
                                    </p:anim>
                                    <p:anim calcmode="lin" valueType="num">
                                      <p:cBhvr>
                                        <p:cTn id="12" dur="1000" fill="hold"/>
                                        <p:tgtEl>
                                          <p:spTgt spid="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470" grpId="1" animBg="1" advAuto="0"/>
    </p:bldLst>
  </p:timing>
  <p:extLst>
    <p:ext uri="{3A86A75C-4F4B-4683-9AE1-C65F6400EC91}">
      <p14:laserTraceLst xmlns:p14="http://schemas.microsoft.com/office/powerpoint/2010/main">
        <p14:tracePtLst>
          <p14:tracePt t="5889" x="5929313" y="0"/>
          <p14:tracePt t="5908" x="5813425" y="0"/>
          <p14:tracePt t="5939" x="5983288" y="0"/>
          <p14:tracePt t="5955" x="6411913" y="0"/>
          <p14:tracePt t="6206" x="6384925" y="0"/>
          <p14:tracePt t="6224" x="5554663" y="0"/>
          <p14:tracePt t="6239" x="4894263" y="0"/>
          <p14:tracePt t="6255" x="3571875" y="0"/>
          <p14:tracePt t="6272" x="2517775" y="0"/>
          <p14:tracePt t="6291" x="1955800" y="0"/>
          <p14:tracePt t="6305" x="1795463" y="0"/>
          <p14:tracePt t="6322" x="1643063" y="0"/>
          <p14:tracePt t="6339" x="1608138" y="0"/>
          <p14:tracePt t="6358" x="1598613" y="0"/>
          <p14:tracePt t="6525" x="1581150" y="0"/>
          <p14:tracePt t="8124" x="1401763" y="889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1.7|3"/>
</p:tagLst>
</file>

<file path=ppt/tags/tag2.xml><?xml version="1.0" encoding="utf-8"?>
<p:tagLst xmlns:a="http://schemas.openxmlformats.org/drawingml/2006/main" xmlns:r="http://schemas.openxmlformats.org/officeDocument/2006/relationships" xmlns:p="http://schemas.openxmlformats.org/presentationml/2006/main">
  <p:tag name="TIMING" val="|0.7|4.4|5.3"/>
</p:tagLst>
</file>

<file path=ppt/tags/tag3.xml><?xml version="1.0" encoding="utf-8"?>
<p:tagLst xmlns:a="http://schemas.openxmlformats.org/drawingml/2006/main" xmlns:r="http://schemas.openxmlformats.org/officeDocument/2006/relationships" xmlns:p="http://schemas.openxmlformats.org/presentationml/2006/main">
  <p:tag name="TIMING" val="|1.5|3.1"/>
</p:tagLst>
</file>

<file path=ppt/tags/tag4.xml><?xml version="1.0" encoding="utf-8"?>
<p:tagLst xmlns:a="http://schemas.openxmlformats.org/drawingml/2006/main" xmlns:r="http://schemas.openxmlformats.org/officeDocument/2006/relationships" xmlns:p="http://schemas.openxmlformats.org/presentationml/2006/main">
  <p:tag name="TIMING" val="|1.9|4.3|6.3"/>
</p:tagLst>
</file>

<file path=ppt/tags/tag5.xml><?xml version="1.0" encoding="utf-8"?>
<p:tagLst xmlns:a="http://schemas.openxmlformats.org/drawingml/2006/main" xmlns:r="http://schemas.openxmlformats.org/officeDocument/2006/relationships" xmlns:p="http://schemas.openxmlformats.org/presentationml/2006/main">
  <p:tag name="TIMING" val="|2.5|2.8|12.5|5.3|11.5"/>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2121</TotalTime>
  <Words>362</Words>
  <Application>Microsoft Office PowerPoint</Application>
  <PresentationFormat>Widescreen</PresentationFormat>
  <Paragraphs>60</Paragraphs>
  <Slides>8</Slides>
  <Notes>1</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Century Gothic</vt:lpstr>
      <vt:lpstr>Helvetica</vt:lpstr>
      <vt:lpstr>Sakkal Majalla</vt:lpstr>
      <vt:lpstr>Wingdings</vt:lpstr>
      <vt:lpstr>Office Theme</vt:lpstr>
      <vt:lpstr>1_Office Theme</vt:lpstr>
      <vt:lpstr>  Unit 9</vt:lpstr>
      <vt:lpstr>PowerPoint Presentation</vt:lpstr>
      <vt:lpstr>PowerPoint Presentation</vt:lpstr>
      <vt:lpstr>PowerPoint Presentation</vt:lpstr>
      <vt:lpstr>PowerPoint Presentation</vt:lpstr>
      <vt:lpstr>PowerPoint Presentation</vt:lpstr>
      <vt:lpstr>PowerPoint Presentation</vt:lpstr>
      <vt:lpstr>End of lesson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dc:title>
  <dc:creator>Reem Humood Aldoseri</dc:creator>
  <cp:lastModifiedBy>Dheya Mohamed Mansoor Aljabor</cp:lastModifiedBy>
  <cp:revision>40</cp:revision>
  <dcterms:modified xsi:type="dcterms:W3CDTF">2021-04-19T12:12:22Z</dcterms:modified>
</cp:coreProperties>
</file>