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319" r:id="rId5"/>
    <p:sldId id="318" r:id="rId6"/>
    <p:sldId id="326" r:id="rId7"/>
    <p:sldId id="320" r:id="rId8"/>
    <p:sldId id="325" r:id="rId9"/>
    <p:sldId id="271" r:id="rId10"/>
    <p:sldId id="292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F8C6"/>
    <a:srgbClr val="FFCCCC"/>
    <a:srgbClr val="FF3300"/>
    <a:srgbClr val="FF5050"/>
    <a:srgbClr val="8A240B"/>
    <a:srgbClr val="A82C1F"/>
    <a:srgbClr val="3FF176"/>
    <a:srgbClr val="CE62CE"/>
    <a:srgbClr val="DF898B"/>
    <a:srgbClr val="D35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9" autoAdjust="0"/>
    <p:restoredTop sz="94637" autoAdjust="0"/>
  </p:normalViewPr>
  <p:slideViewPr>
    <p:cSldViewPr snapToGrid="0">
      <p:cViewPr varScale="1">
        <p:scale>
          <a:sx n="63" d="100"/>
          <a:sy n="63" d="100"/>
        </p:scale>
        <p:origin x="78" y="28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5867F-D765-43B5-87D2-1983AB97BE3D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DD64-DA8D-4EE5-B6AA-561DCED17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6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3710"/>
            <a:ext cx="2964426" cy="412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Grade 2 unit 9 lesson 2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 userDrawn="1"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11" Type="http://schemas.openxmlformats.org/officeDocument/2006/relationships/image" Target="../media/image16.jpe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11.jpe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10.jpeg"/><Relationship Id="rId2" Type="http://schemas.openxmlformats.org/officeDocument/2006/relationships/audio" Target="../media/media7.m4a"/><Relationship Id="rId16" Type="http://schemas.openxmlformats.org/officeDocument/2006/relationships/image" Target="../media/image21.png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7.png"/><Relationship Id="rId5" Type="http://schemas.microsoft.com/office/2007/relationships/media" Target="../media/media9.m4a"/><Relationship Id="rId15" Type="http://schemas.openxmlformats.org/officeDocument/2006/relationships/image" Target="../media/image20.jpeg"/><Relationship Id="rId10" Type="http://schemas.openxmlformats.org/officeDocument/2006/relationships/image" Target="../media/image6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23.jpeg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2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7.png"/><Relationship Id="rId5" Type="http://schemas.microsoft.com/office/2007/relationships/media" Target="../media/media13.m4a"/><Relationship Id="rId15" Type="http://schemas.openxmlformats.org/officeDocument/2006/relationships/image" Target="../media/image20.jpeg"/><Relationship Id="rId10" Type="http://schemas.openxmlformats.org/officeDocument/2006/relationships/image" Target="../media/image6.png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5917" y="1359688"/>
            <a:ext cx="3215818" cy="1038564"/>
          </a:xfrm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Century Gothic" panose="020B0502020202020204" pitchFamily="34" charset="0"/>
              </a:rPr>
              <a:t>Unit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65917" y="2219884"/>
            <a:ext cx="6113320" cy="881658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 can ride a bike!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C05EC9-4027-4916-A296-342329E36955}"/>
              </a:ext>
            </a:extLst>
          </p:cNvPr>
          <p:cNvSpPr/>
          <p:nvPr/>
        </p:nvSpPr>
        <p:spPr>
          <a:xfrm>
            <a:off x="5869674" y="3129885"/>
            <a:ext cx="52357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Century Gothic" panose="020B0502020202020204" pitchFamily="34" charset="0"/>
              </a:rPr>
              <a:t>Family and Friends 2</a:t>
            </a:r>
          </a:p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latin typeface="Century Gothic" panose="020B0502020202020204" pitchFamily="34" charset="0"/>
              </a:rPr>
              <a:t> Grade 2</a:t>
            </a:r>
          </a:p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Lesson 2</a:t>
            </a:r>
          </a:p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p.81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50C3F-846C-4A35-9BB3-54A6E0BD87CF}"/>
              </a:ext>
            </a:extLst>
          </p:cNvPr>
          <p:cNvSpPr txBox="1"/>
          <p:nvPr/>
        </p:nvSpPr>
        <p:spPr>
          <a:xfrm>
            <a:off x="7782288" y="5868572"/>
            <a:ext cx="162178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Semester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4289" y="-8098947"/>
            <a:ext cx="45719" cy="609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56203" y="531509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E13863-E68B-4C74-9DBE-ED2AC5403D17}"/>
              </a:ext>
            </a:extLst>
          </p:cNvPr>
          <p:cNvGrpSpPr/>
          <p:nvPr/>
        </p:nvGrpSpPr>
        <p:grpSpPr>
          <a:xfrm>
            <a:off x="1398290" y="3449770"/>
            <a:ext cx="2896569" cy="2514338"/>
            <a:chOff x="845200" y="3519856"/>
            <a:chExt cx="2896569" cy="2514338"/>
          </a:xfrm>
          <a:effectLst>
            <a:outerShdw blurRad="1905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931E67-A599-460D-AE01-E5B936FF7845}"/>
                </a:ext>
              </a:extLst>
            </p:cNvPr>
            <p:cNvSpPr/>
            <p:nvPr/>
          </p:nvSpPr>
          <p:spPr>
            <a:xfrm flipV="1">
              <a:off x="845200" y="3519856"/>
              <a:ext cx="2896569" cy="25143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5CB542-98A6-4DEC-B4A4-41DA9D273125}"/>
                </a:ext>
              </a:extLst>
            </p:cNvPr>
            <p:cNvGrpSpPr/>
            <p:nvPr/>
          </p:nvGrpSpPr>
          <p:grpSpPr>
            <a:xfrm>
              <a:off x="1214022" y="3724645"/>
              <a:ext cx="2402396" cy="1797833"/>
              <a:chOff x="1214022" y="3724645"/>
              <a:chExt cx="2402396" cy="1797833"/>
            </a:xfrm>
          </p:grpSpPr>
          <p:sp>
            <p:nvSpPr>
              <p:cNvPr id="17" name="Cycling">
                <a:extLst>
                  <a:ext uri="{FF2B5EF4-FFF2-40B4-BE49-F238E27FC236}">
                    <a16:creationId xmlns:a16="http://schemas.microsoft.com/office/drawing/2014/main" id="{E6CD52A9-0683-4048-98C2-1E306CE669BF}"/>
                  </a:ext>
                </a:extLst>
              </p:cNvPr>
              <p:cNvSpPr/>
              <p:nvPr/>
            </p:nvSpPr>
            <p:spPr>
              <a:xfrm>
                <a:off x="1488688" y="3731924"/>
                <a:ext cx="811894" cy="717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58" y="0"/>
                    </a:moveTo>
                    <a:cubicBezTo>
                      <a:pt x="15522" y="0"/>
                      <a:pt x="14986" y="228"/>
                      <a:pt x="14577" y="687"/>
                    </a:cubicBezTo>
                    <a:cubicBezTo>
                      <a:pt x="13759" y="1604"/>
                      <a:pt x="13759" y="3090"/>
                      <a:pt x="14577" y="4007"/>
                    </a:cubicBezTo>
                    <a:cubicBezTo>
                      <a:pt x="15395" y="4924"/>
                      <a:pt x="16722" y="4924"/>
                      <a:pt x="17540" y="4007"/>
                    </a:cubicBezTo>
                    <a:cubicBezTo>
                      <a:pt x="18358" y="3090"/>
                      <a:pt x="18358" y="1604"/>
                      <a:pt x="17540" y="687"/>
                    </a:cubicBezTo>
                    <a:cubicBezTo>
                      <a:pt x="17131" y="228"/>
                      <a:pt x="16594" y="0"/>
                      <a:pt x="16058" y="0"/>
                    </a:cubicBezTo>
                    <a:close/>
                    <a:moveTo>
                      <a:pt x="12138" y="2917"/>
                    </a:moveTo>
                    <a:cubicBezTo>
                      <a:pt x="11771" y="2888"/>
                      <a:pt x="11391" y="3000"/>
                      <a:pt x="11073" y="3267"/>
                    </a:cubicBezTo>
                    <a:lnTo>
                      <a:pt x="6456" y="7143"/>
                    </a:lnTo>
                    <a:cubicBezTo>
                      <a:pt x="5753" y="7734"/>
                      <a:pt x="5611" y="8852"/>
                      <a:pt x="6137" y="9640"/>
                    </a:cubicBezTo>
                    <a:cubicBezTo>
                      <a:pt x="6183" y="9708"/>
                      <a:pt x="6232" y="9771"/>
                      <a:pt x="6284" y="9830"/>
                    </a:cubicBezTo>
                    <a:cubicBezTo>
                      <a:pt x="6364" y="9939"/>
                      <a:pt x="6457" y="10038"/>
                      <a:pt x="6569" y="10117"/>
                    </a:cubicBezTo>
                    <a:lnTo>
                      <a:pt x="9983" y="12501"/>
                    </a:lnTo>
                    <a:lnTo>
                      <a:pt x="9575" y="17898"/>
                    </a:lnTo>
                    <a:cubicBezTo>
                      <a:pt x="9520" y="18618"/>
                      <a:pt x="9998" y="19250"/>
                      <a:pt x="10640" y="19311"/>
                    </a:cubicBezTo>
                    <a:cubicBezTo>
                      <a:pt x="10673" y="19314"/>
                      <a:pt x="10706" y="19317"/>
                      <a:pt x="10739" y="19317"/>
                    </a:cubicBezTo>
                    <a:cubicBezTo>
                      <a:pt x="11339" y="19317"/>
                      <a:pt x="11849" y="18801"/>
                      <a:pt x="11900" y="18119"/>
                    </a:cubicBezTo>
                    <a:lnTo>
                      <a:pt x="12369" y="11924"/>
                    </a:lnTo>
                    <a:cubicBezTo>
                      <a:pt x="12406" y="11434"/>
                      <a:pt x="12197" y="10963"/>
                      <a:pt x="11824" y="10704"/>
                    </a:cubicBezTo>
                    <a:lnTo>
                      <a:pt x="9477" y="9065"/>
                    </a:lnTo>
                    <a:lnTo>
                      <a:pt x="12970" y="6133"/>
                    </a:lnTo>
                    <a:lnTo>
                      <a:pt x="14799" y="9271"/>
                    </a:lnTo>
                    <a:lnTo>
                      <a:pt x="18649" y="9271"/>
                    </a:lnTo>
                    <a:cubicBezTo>
                      <a:pt x="19059" y="9271"/>
                      <a:pt x="19391" y="8899"/>
                      <a:pt x="19391" y="8439"/>
                    </a:cubicBezTo>
                    <a:cubicBezTo>
                      <a:pt x="19391" y="7979"/>
                      <a:pt x="19059" y="7607"/>
                      <a:pt x="18649" y="7607"/>
                    </a:cubicBezTo>
                    <a:lnTo>
                      <a:pt x="15603" y="7607"/>
                    </a:lnTo>
                    <a:lnTo>
                      <a:pt x="13473" y="3950"/>
                    </a:lnTo>
                    <a:cubicBezTo>
                      <a:pt x="13427" y="3838"/>
                      <a:pt x="13369" y="3729"/>
                      <a:pt x="13301" y="3626"/>
                    </a:cubicBezTo>
                    <a:cubicBezTo>
                      <a:pt x="13260" y="3565"/>
                      <a:pt x="13216" y="3508"/>
                      <a:pt x="13169" y="3454"/>
                    </a:cubicBezTo>
                    <a:cubicBezTo>
                      <a:pt x="13159" y="3442"/>
                      <a:pt x="13148" y="3432"/>
                      <a:pt x="13137" y="3420"/>
                    </a:cubicBezTo>
                    <a:cubicBezTo>
                      <a:pt x="12861" y="3118"/>
                      <a:pt x="12506" y="2946"/>
                      <a:pt x="12138" y="2917"/>
                    </a:cubicBezTo>
                    <a:close/>
                    <a:moveTo>
                      <a:pt x="4190" y="12207"/>
                    </a:moveTo>
                    <a:cubicBezTo>
                      <a:pt x="1880" y="12207"/>
                      <a:pt x="0" y="14315"/>
                      <a:pt x="0" y="16905"/>
                    </a:cubicBezTo>
                    <a:cubicBezTo>
                      <a:pt x="0" y="19494"/>
                      <a:pt x="1880" y="21600"/>
                      <a:pt x="4190" y="21600"/>
                    </a:cubicBezTo>
                    <a:cubicBezTo>
                      <a:pt x="6500" y="21600"/>
                      <a:pt x="8378" y="19494"/>
                      <a:pt x="8378" y="16905"/>
                    </a:cubicBezTo>
                    <a:cubicBezTo>
                      <a:pt x="8378" y="14315"/>
                      <a:pt x="6500" y="12207"/>
                      <a:pt x="4190" y="12207"/>
                    </a:cubicBezTo>
                    <a:close/>
                    <a:moveTo>
                      <a:pt x="17410" y="12207"/>
                    </a:moveTo>
                    <a:cubicBezTo>
                      <a:pt x="15100" y="12207"/>
                      <a:pt x="13222" y="14315"/>
                      <a:pt x="13222" y="16905"/>
                    </a:cubicBezTo>
                    <a:cubicBezTo>
                      <a:pt x="13222" y="19494"/>
                      <a:pt x="15100" y="21600"/>
                      <a:pt x="17410" y="21600"/>
                    </a:cubicBezTo>
                    <a:cubicBezTo>
                      <a:pt x="19720" y="21600"/>
                      <a:pt x="21600" y="19494"/>
                      <a:pt x="21600" y="16905"/>
                    </a:cubicBezTo>
                    <a:cubicBezTo>
                      <a:pt x="21600" y="14315"/>
                      <a:pt x="19720" y="12207"/>
                      <a:pt x="17410" y="12207"/>
                    </a:cubicBezTo>
                    <a:close/>
                    <a:moveTo>
                      <a:pt x="4190" y="13872"/>
                    </a:moveTo>
                    <a:cubicBezTo>
                      <a:pt x="5681" y="13872"/>
                      <a:pt x="6893" y="15233"/>
                      <a:pt x="6893" y="16905"/>
                    </a:cubicBezTo>
                    <a:cubicBezTo>
                      <a:pt x="6893" y="18576"/>
                      <a:pt x="5681" y="19935"/>
                      <a:pt x="4190" y="19935"/>
                    </a:cubicBezTo>
                    <a:cubicBezTo>
                      <a:pt x="2699" y="19935"/>
                      <a:pt x="1485" y="18576"/>
                      <a:pt x="1485" y="16905"/>
                    </a:cubicBezTo>
                    <a:cubicBezTo>
                      <a:pt x="1485" y="15233"/>
                      <a:pt x="2699" y="13872"/>
                      <a:pt x="4190" y="13872"/>
                    </a:cubicBezTo>
                    <a:close/>
                    <a:moveTo>
                      <a:pt x="17410" y="13872"/>
                    </a:moveTo>
                    <a:cubicBezTo>
                      <a:pt x="18901" y="13872"/>
                      <a:pt x="20115" y="15233"/>
                      <a:pt x="20115" y="16905"/>
                    </a:cubicBezTo>
                    <a:cubicBezTo>
                      <a:pt x="20115" y="18576"/>
                      <a:pt x="18901" y="19935"/>
                      <a:pt x="17410" y="19935"/>
                    </a:cubicBezTo>
                    <a:cubicBezTo>
                      <a:pt x="15919" y="19935"/>
                      <a:pt x="14707" y="18576"/>
                      <a:pt x="14707" y="16905"/>
                    </a:cubicBezTo>
                    <a:cubicBezTo>
                      <a:pt x="14707" y="15233"/>
                      <a:pt x="15919" y="13872"/>
                      <a:pt x="17410" y="13872"/>
                    </a:cubicBezTo>
                    <a:close/>
                  </a:path>
                </a:pathLst>
              </a:custGeom>
              <a:solidFill>
                <a:srgbClr val="535353"/>
              </a:solidFill>
              <a:ln w="12700">
                <a:solidFill>
                  <a:srgbClr val="42719B"/>
                </a:solidFill>
                <a:miter/>
              </a:ln>
            </p:spPr>
            <p:txBody>
              <a:bodyPr lIns="45718" tIns="45718" rIns="45718" bIns="45718" anchor="ctr"/>
              <a:lstStyle/>
              <a:p>
                <a: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8" name="Horseback Riding">
                <a:extLst>
                  <a:ext uri="{FF2B5EF4-FFF2-40B4-BE49-F238E27FC236}">
                    <a16:creationId xmlns:a16="http://schemas.microsoft.com/office/drawing/2014/main" id="{3844F93C-7233-4D63-89C1-0E42E8443578}"/>
                  </a:ext>
                </a:extLst>
              </p:cNvPr>
              <p:cNvSpPr/>
              <p:nvPr/>
            </p:nvSpPr>
            <p:spPr>
              <a:xfrm>
                <a:off x="2072060" y="4854593"/>
                <a:ext cx="691653" cy="607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78" y="0"/>
                    </a:moveTo>
                    <a:cubicBezTo>
                      <a:pt x="8007" y="0"/>
                      <a:pt x="7636" y="144"/>
                      <a:pt x="7352" y="431"/>
                    </a:cubicBezTo>
                    <a:cubicBezTo>
                      <a:pt x="6786" y="1005"/>
                      <a:pt x="6786" y="1936"/>
                      <a:pt x="7352" y="2510"/>
                    </a:cubicBezTo>
                    <a:cubicBezTo>
                      <a:pt x="7919" y="3084"/>
                      <a:pt x="8838" y="3084"/>
                      <a:pt x="9404" y="2510"/>
                    </a:cubicBezTo>
                    <a:cubicBezTo>
                      <a:pt x="9971" y="1936"/>
                      <a:pt x="9971" y="1005"/>
                      <a:pt x="9404" y="431"/>
                    </a:cubicBezTo>
                    <a:cubicBezTo>
                      <a:pt x="9121" y="144"/>
                      <a:pt x="8750" y="0"/>
                      <a:pt x="8378" y="0"/>
                    </a:cubicBezTo>
                    <a:close/>
                    <a:moveTo>
                      <a:pt x="18066" y="1982"/>
                    </a:moveTo>
                    <a:cubicBezTo>
                      <a:pt x="18052" y="1980"/>
                      <a:pt x="18032" y="1985"/>
                      <a:pt x="18007" y="2001"/>
                    </a:cubicBezTo>
                    <a:cubicBezTo>
                      <a:pt x="17942" y="2043"/>
                      <a:pt x="11897" y="8305"/>
                      <a:pt x="11897" y="8305"/>
                    </a:cubicBezTo>
                    <a:lnTo>
                      <a:pt x="9735" y="8305"/>
                    </a:lnTo>
                    <a:lnTo>
                      <a:pt x="9735" y="6735"/>
                    </a:lnTo>
                    <a:lnTo>
                      <a:pt x="11509" y="7279"/>
                    </a:lnTo>
                    <a:cubicBezTo>
                      <a:pt x="11585" y="7303"/>
                      <a:pt x="11662" y="7313"/>
                      <a:pt x="11738" y="7313"/>
                    </a:cubicBezTo>
                    <a:cubicBezTo>
                      <a:pt x="12078" y="7313"/>
                      <a:pt x="12392" y="7090"/>
                      <a:pt x="12496" y="6744"/>
                    </a:cubicBezTo>
                    <a:cubicBezTo>
                      <a:pt x="12622" y="6320"/>
                      <a:pt x="12386" y="5872"/>
                      <a:pt x="11968" y="5744"/>
                    </a:cubicBezTo>
                    <a:lnTo>
                      <a:pt x="9735" y="5060"/>
                    </a:lnTo>
                    <a:lnTo>
                      <a:pt x="9735" y="4764"/>
                    </a:lnTo>
                    <a:cubicBezTo>
                      <a:pt x="9735" y="4005"/>
                      <a:pt x="9128" y="3389"/>
                      <a:pt x="8378" y="3389"/>
                    </a:cubicBezTo>
                    <a:cubicBezTo>
                      <a:pt x="7629" y="3389"/>
                      <a:pt x="7022" y="4005"/>
                      <a:pt x="7022" y="4764"/>
                    </a:cubicBezTo>
                    <a:lnTo>
                      <a:pt x="7022" y="8305"/>
                    </a:lnTo>
                    <a:lnTo>
                      <a:pt x="2400" y="8305"/>
                    </a:lnTo>
                    <a:cubicBezTo>
                      <a:pt x="270" y="8305"/>
                      <a:pt x="0" y="10436"/>
                      <a:pt x="0" y="10436"/>
                    </a:cubicBezTo>
                    <a:lnTo>
                      <a:pt x="0" y="14158"/>
                    </a:lnTo>
                    <a:lnTo>
                      <a:pt x="1549" y="14158"/>
                    </a:lnTo>
                    <a:lnTo>
                      <a:pt x="1549" y="10436"/>
                    </a:lnTo>
                    <a:lnTo>
                      <a:pt x="2206" y="9299"/>
                    </a:lnTo>
                    <a:lnTo>
                      <a:pt x="2400" y="9299"/>
                    </a:lnTo>
                    <a:lnTo>
                      <a:pt x="2400" y="13515"/>
                    </a:lnTo>
                    <a:lnTo>
                      <a:pt x="1650" y="14849"/>
                    </a:lnTo>
                    <a:lnTo>
                      <a:pt x="1650" y="20468"/>
                    </a:lnTo>
                    <a:cubicBezTo>
                      <a:pt x="1650" y="21037"/>
                      <a:pt x="2106" y="21499"/>
                      <a:pt x="2668" y="21499"/>
                    </a:cubicBezTo>
                    <a:cubicBezTo>
                      <a:pt x="3230" y="21499"/>
                      <a:pt x="3686" y="21037"/>
                      <a:pt x="3685" y="20468"/>
                    </a:cubicBezTo>
                    <a:lnTo>
                      <a:pt x="3685" y="15395"/>
                    </a:lnTo>
                    <a:lnTo>
                      <a:pt x="4455" y="14025"/>
                    </a:lnTo>
                    <a:lnTo>
                      <a:pt x="4455" y="15718"/>
                    </a:lnTo>
                    <a:cubicBezTo>
                      <a:pt x="4453" y="15752"/>
                      <a:pt x="4453" y="15786"/>
                      <a:pt x="4455" y="15820"/>
                    </a:cubicBezTo>
                    <a:lnTo>
                      <a:pt x="4455" y="15925"/>
                    </a:lnTo>
                    <a:lnTo>
                      <a:pt x="4465" y="15923"/>
                    </a:lnTo>
                    <a:cubicBezTo>
                      <a:pt x="4477" y="16006"/>
                      <a:pt x="4496" y="16088"/>
                      <a:pt x="4529" y="16169"/>
                    </a:cubicBezTo>
                    <a:lnTo>
                      <a:pt x="6512" y="20966"/>
                    </a:lnTo>
                    <a:cubicBezTo>
                      <a:pt x="6675" y="21361"/>
                      <a:pt x="7052" y="21600"/>
                      <a:pt x="7450" y="21600"/>
                    </a:cubicBezTo>
                    <a:cubicBezTo>
                      <a:pt x="7581" y="21600"/>
                      <a:pt x="7715" y="21574"/>
                      <a:pt x="7843" y="21520"/>
                    </a:cubicBezTo>
                    <a:cubicBezTo>
                      <a:pt x="8362" y="21300"/>
                      <a:pt x="8606" y="20696"/>
                      <a:pt x="8389" y="20170"/>
                    </a:cubicBezTo>
                    <a:lnTo>
                      <a:pt x="6441" y="15456"/>
                    </a:lnTo>
                    <a:lnTo>
                      <a:pt x="7550" y="13980"/>
                    </a:lnTo>
                    <a:lnTo>
                      <a:pt x="12472" y="13980"/>
                    </a:lnTo>
                    <a:lnTo>
                      <a:pt x="12472" y="20275"/>
                    </a:lnTo>
                    <a:cubicBezTo>
                      <a:pt x="12472" y="20844"/>
                      <a:pt x="12928" y="21306"/>
                      <a:pt x="13490" y="21306"/>
                    </a:cubicBezTo>
                    <a:cubicBezTo>
                      <a:pt x="14052" y="21306"/>
                      <a:pt x="14507" y="20844"/>
                      <a:pt x="14507" y="20275"/>
                    </a:cubicBezTo>
                    <a:lnTo>
                      <a:pt x="14507" y="14020"/>
                    </a:lnTo>
                    <a:lnTo>
                      <a:pt x="16652" y="9504"/>
                    </a:lnTo>
                    <a:cubicBezTo>
                      <a:pt x="16809" y="9522"/>
                      <a:pt x="16997" y="9536"/>
                      <a:pt x="17204" y="9536"/>
                    </a:cubicBezTo>
                    <a:cubicBezTo>
                      <a:pt x="17755" y="9536"/>
                      <a:pt x="18437" y="9436"/>
                      <a:pt x="19015" y="9042"/>
                    </a:cubicBezTo>
                    <a:cubicBezTo>
                      <a:pt x="19539" y="8685"/>
                      <a:pt x="19886" y="8150"/>
                      <a:pt x="20054" y="7454"/>
                    </a:cubicBezTo>
                    <a:lnTo>
                      <a:pt x="20488" y="7513"/>
                    </a:lnTo>
                    <a:cubicBezTo>
                      <a:pt x="21562" y="7657"/>
                      <a:pt x="21600" y="6511"/>
                      <a:pt x="21600" y="6511"/>
                    </a:cubicBezTo>
                    <a:cubicBezTo>
                      <a:pt x="21600" y="5867"/>
                      <a:pt x="20798" y="5395"/>
                      <a:pt x="20798" y="5395"/>
                    </a:cubicBezTo>
                    <a:lnTo>
                      <a:pt x="18087" y="3562"/>
                    </a:lnTo>
                    <a:lnTo>
                      <a:pt x="18110" y="2050"/>
                    </a:lnTo>
                    <a:cubicBezTo>
                      <a:pt x="18110" y="2050"/>
                      <a:pt x="18109" y="1987"/>
                      <a:pt x="18066" y="1982"/>
                    </a:cubicBezTo>
                    <a:close/>
                    <a:moveTo>
                      <a:pt x="17774" y="7142"/>
                    </a:moveTo>
                    <a:lnTo>
                      <a:pt x="19376" y="7361"/>
                    </a:lnTo>
                    <a:cubicBezTo>
                      <a:pt x="19243" y="7851"/>
                      <a:pt x="18997" y="8224"/>
                      <a:pt x="18638" y="8469"/>
                    </a:cubicBezTo>
                    <a:cubicBezTo>
                      <a:pt x="18116" y="8826"/>
                      <a:pt x="17448" y="8869"/>
                      <a:pt x="16968" y="8840"/>
                    </a:cubicBezTo>
                    <a:lnTo>
                      <a:pt x="17774" y="7142"/>
                    </a:lnTo>
                    <a:close/>
                  </a:path>
                </a:pathLst>
              </a:custGeom>
              <a:solidFill>
                <a:srgbClr val="945200"/>
              </a:solidFill>
              <a:ln w="25400">
                <a:solidFill>
                  <a:srgbClr val="000000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pic>
            <p:nvPicPr>
              <p:cNvPr id="19" name="sport-4.png" descr="sport-4.png">
                <a:extLst>
                  <a:ext uri="{FF2B5EF4-FFF2-40B4-BE49-F238E27FC236}">
                    <a16:creationId xmlns:a16="http://schemas.microsoft.com/office/drawing/2014/main" id="{EC1E2A20-133C-456B-AD6A-B066CC3C3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9858" y="4558867"/>
                <a:ext cx="806560" cy="764619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20" name="Group">
                <a:extLst>
                  <a:ext uri="{FF2B5EF4-FFF2-40B4-BE49-F238E27FC236}">
                    <a16:creationId xmlns:a16="http://schemas.microsoft.com/office/drawing/2014/main" id="{402FFBB0-1D29-4CD7-AD21-7000020F4703}"/>
                  </a:ext>
                </a:extLst>
              </p:cNvPr>
              <p:cNvGrpSpPr/>
              <p:nvPr/>
            </p:nvGrpSpPr>
            <p:grpSpPr>
              <a:xfrm>
                <a:off x="1214022" y="4188084"/>
                <a:ext cx="811893" cy="1334394"/>
                <a:chOff x="0" y="0"/>
                <a:chExt cx="3474537" cy="3808531"/>
              </a:xfrm>
            </p:grpSpPr>
            <p:sp>
              <p:nvSpPr>
                <p:cNvPr id="27" name="Skateboard">
                  <a:extLst>
                    <a:ext uri="{FF2B5EF4-FFF2-40B4-BE49-F238E27FC236}">
                      <a16:creationId xmlns:a16="http://schemas.microsoft.com/office/drawing/2014/main" id="{EC300971-0023-4FF0-9C28-560B25B51251}"/>
                    </a:ext>
                  </a:extLst>
                </p:cNvPr>
                <p:cNvSpPr/>
                <p:nvPr/>
              </p:nvSpPr>
              <p:spPr>
                <a:xfrm>
                  <a:off x="0" y="3195007"/>
                  <a:ext cx="3474538" cy="6135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3" h="21433" extrusionOk="0">
                      <a:moveTo>
                        <a:pt x="216" y="11"/>
                      </a:moveTo>
                      <a:cubicBezTo>
                        <a:pt x="117" y="84"/>
                        <a:pt x="31" y="497"/>
                        <a:pt x="7" y="1083"/>
                      </a:cubicBezTo>
                      <a:cubicBezTo>
                        <a:pt x="-23" y="1805"/>
                        <a:pt x="51" y="2532"/>
                        <a:pt x="177" y="2742"/>
                      </a:cubicBezTo>
                      <a:cubicBezTo>
                        <a:pt x="814" y="3802"/>
                        <a:pt x="2643" y="6708"/>
                        <a:pt x="3843" y="7190"/>
                      </a:cubicBezTo>
                      <a:lnTo>
                        <a:pt x="3843" y="7996"/>
                      </a:lnTo>
                      <a:cubicBezTo>
                        <a:pt x="3843" y="8245"/>
                        <a:pt x="3879" y="8451"/>
                        <a:pt x="3924" y="8451"/>
                      </a:cubicBezTo>
                      <a:lnTo>
                        <a:pt x="4028" y="8451"/>
                      </a:lnTo>
                      <a:cubicBezTo>
                        <a:pt x="4057" y="8451"/>
                        <a:pt x="4085" y="8542"/>
                        <a:pt x="4099" y="8688"/>
                      </a:cubicBezTo>
                      <a:lnTo>
                        <a:pt x="4525" y="13619"/>
                      </a:lnTo>
                      <a:cubicBezTo>
                        <a:pt x="4367" y="14443"/>
                        <a:pt x="4267" y="15621"/>
                        <a:pt x="4267" y="16929"/>
                      </a:cubicBezTo>
                      <a:cubicBezTo>
                        <a:pt x="4267" y="19419"/>
                        <a:pt x="4627" y="21433"/>
                        <a:pt x="5069" y="21433"/>
                      </a:cubicBezTo>
                      <a:cubicBezTo>
                        <a:pt x="5511" y="21433"/>
                        <a:pt x="5869" y="19419"/>
                        <a:pt x="5869" y="16929"/>
                      </a:cubicBezTo>
                      <a:cubicBezTo>
                        <a:pt x="5869" y="15686"/>
                        <a:pt x="5781" y="14558"/>
                        <a:pt x="5636" y="13742"/>
                      </a:cubicBezTo>
                      <a:lnTo>
                        <a:pt x="5943" y="8773"/>
                      </a:lnTo>
                      <a:cubicBezTo>
                        <a:pt x="5952" y="8579"/>
                        <a:pt x="5984" y="8451"/>
                        <a:pt x="6020" y="8451"/>
                      </a:cubicBezTo>
                      <a:lnTo>
                        <a:pt x="6140" y="8451"/>
                      </a:lnTo>
                      <a:cubicBezTo>
                        <a:pt x="6184" y="8451"/>
                        <a:pt x="6219" y="8245"/>
                        <a:pt x="6219" y="7996"/>
                      </a:cubicBezTo>
                      <a:lnTo>
                        <a:pt x="6219" y="7256"/>
                      </a:lnTo>
                      <a:lnTo>
                        <a:pt x="15335" y="7256"/>
                      </a:lnTo>
                      <a:lnTo>
                        <a:pt x="15335" y="7996"/>
                      </a:lnTo>
                      <a:cubicBezTo>
                        <a:pt x="15335" y="8245"/>
                        <a:pt x="15372" y="8451"/>
                        <a:pt x="15416" y="8451"/>
                      </a:cubicBezTo>
                      <a:lnTo>
                        <a:pt x="15536" y="8451"/>
                      </a:lnTo>
                      <a:cubicBezTo>
                        <a:pt x="15571" y="8451"/>
                        <a:pt x="15602" y="8579"/>
                        <a:pt x="15611" y="8773"/>
                      </a:cubicBezTo>
                      <a:lnTo>
                        <a:pt x="15918" y="13742"/>
                      </a:lnTo>
                      <a:cubicBezTo>
                        <a:pt x="15773" y="14558"/>
                        <a:pt x="15685" y="15686"/>
                        <a:pt x="15685" y="16929"/>
                      </a:cubicBezTo>
                      <a:cubicBezTo>
                        <a:pt x="15685" y="19419"/>
                        <a:pt x="16043" y="21433"/>
                        <a:pt x="16485" y="21433"/>
                      </a:cubicBezTo>
                      <a:cubicBezTo>
                        <a:pt x="16927" y="21433"/>
                        <a:pt x="17287" y="19419"/>
                        <a:pt x="17287" y="16929"/>
                      </a:cubicBezTo>
                      <a:cubicBezTo>
                        <a:pt x="17287" y="15621"/>
                        <a:pt x="17187" y="14443"/>
                        <a:pt x="17029" y="13619"/>
                      </a:cubicBezTo>
                      <a:lnTo>
                        <a:pt x="17455" y="8688"/>
                      </a:lnTo>
                      <a:cubicBezTo>
                        <a:pt x="17469" y="8543"/>
                        <a:pt x="17496" y="8451"/>
                        <a:pt x="17526" y="8451"/>
                      </a:cubicBezTo>
                      <a:lnTo>
                        <a:pt x="17630" y="8451"/>
                      </a:lnTo>
                      <a:cubicBezTo>
                        <a:pt x="17675" y="8451"/>
                        <a:pt x="17711" y="8245"/>
                        <a:pt x="17711" y="7996"/>
                      </a:cubicBezTo>
                      <a:lnTo>
                        <a:pt x="17711" y="7190"/>
                      </a:lnTo>
                      <a:cubicBezTo>
                        <a:pt x="18911" y="6708"/>
                        <a:pt x="20740" y="3802"/>
                        <a:pt x="21377" y="2742"/>
                      </a:cubicBezTo>
                      <a:cubicBezTo>
                        <a:pt x="21503" y="2532"/>
                        <a:pt x="21577" y="1804"/>
                        <a:pt x="21547" y="1083"/>
                      </a:cubicBezTo>
                      <a:cubicBezTo>
                        <a:pt x="21514" y="302"/>
                        <a:pt x="21372" y="-167"/>
                        <a:pt x="21235" y="58"/>
                      </a:cubicBezTo>
                      <a:cubicBezTo>
                        <a:pt x="20525" y="1230"/>
                        <a:pt x="18483" y="4430"/>
                        <a:pt x="17398" y="4430"/>
                      </a:cubicBezTo>
                      <a:lnTo>
                        <a:pt x="4156" y="4430"/>
                      </a:lnTo>
                      <a:cubicBezTo>
                        <a:pt x="3071" y="4430"/>
                        <a:pt x="1029" y="1230"/>
                        <a:pt x="319" y="58"/>
                      </a:cubicBezTo>
                      <a:cubicBezTo>
                        <a:pt x="284" y="2"/>
                        <a:pt x="249" y="-13"/>
                        <a:pt x="216" y="11"/>
                      </a:cubicBezTo>
                      <a:close/>
                      <a:moveTo>
                        <a:pt x="4855" y="9722"/>
                      </a:moveTo>
                      <a:cubicBezTo>
                        <a:pt x="4925" y="9742"/>
                        <a:pt x="4996" y="9902"/>
                        <a:pt x="5050" y="10205"/>
                      </a:cubicBezTo>
                      <a:cubicBezTo>
                        <a:pt x="5158" y="10812"/>
                        <a:pt x="5164" y="11771"/>
                        <a:pt x="5070" y="12424"/>
                      </a:cubicBezTo>
                      <a:cubicBezTo>
                        <a:pt x="5060" y="12500"/>
                        <a:pt x="5039" y="12503"/>
                        <a:pt x="5027" y="12434"/>
                      </a:cubicBezTo>
                      <a:lnTo>
                        <a:pt x="4655" y="10328"/>
                      </a:lnTo>
                      <a:cubicBezTo>
                        <a:pt x="4642" y="10259"/>
                        <a:pt x="4643" y="10144"/>
                        <a:pt x="4656" y="10082"/>
                      </a:cubicBezTo>
                      <a:cubicBezTo>
                        <a:pt x="4714" y="9819"/>
                        <a:pt x="4784" y="9701"/>
                        <a:pt x="4855" y="9722"/>
                      </a:cubicBezTo>
                      <a:close/>
                      <a:moveTo>
                        <a:pt x="16697" y="9722"/>
                      </a:moveTo>
                      <a:cubicBezTo>
                        <a:pt x="16768" y="9701"/>
                        <a:pt x="16840" y="9819"/>
                        <a:pt x="16898" y="10082"/>
                      </a:cubicBezTo>
                      <a:cubicBezTo>
                        <a:pt x="16911" y="10144"/>
                        <a:pt x="16912" y="10259"/>
                        <a:pt x="16899" y="10328"/>
                      </a:cubicBezTo>
                      <a:lnTo>
                        <a:pt x="16527" y="12434"/>
                      </a:lnTo>
                      <a:cubicBezTo>
                        <a:pt x="16515" y="12503"/>
                        <a:pt x="16495" y="12500"/>
                        <a:pt x="16484" y="12424"/>
                      </a:cubicBezTo>
                      <a:cubicBezTo>
                        <a:pt x="16390" y="11771"/>
                        <a:pt x="16396" y="10812"/>
                        <a:pt x="16504" y="10205"/>
                      </a:cubicBezTo>
                      <a:cubicBezTo>
                        <a:pt x="16558" y="9902"/>
                        <a:pt x="16627" y="9742"/>
                        <a:pt x="16697" y="9722"/>
                      </a:cubicBezTo>
                      <a:close/>
                      <a:moveTo>
                        <a:pt x="5069" y="14842"/>
                      </a:moveTo>
                      <a:cubicBezTo>
                        <a:pt x="5273" y="14842"/>
                        <a:pt x="5439" y="15776"/>
                        <a:pt x="5439" y="16929"/>
                      </a:cubicBezTo>
                      <a:cubicBezTo>
                        <a:pt x="5439" y="18081"/>
                        <a:pt x="5273" y="19015"/>
                        <a:pt x="5069" y="19015"/>
                      </a:cubicBezTo>
                      <a:cubicBezTo>
                        <a:pt x="4864" y="19015"/>
                        <a:pt x="4698" y="18081"/>
                        <a:pt x="4698" y="16929"/>
                      </a:cubicBezTo>
                      <a:cubicBezTo>
                        <a:pt x="4698" y="15776"/>
                        <a:pt x="4864" y="14842"/>
                        <a:pt x="5069" y="14842"/>
                      </a:cubicBezTo>
                      <a:close/>
                      <a:moveTo>
                        <a:pt x="16485" y="14842"/>
                      </a:moveTo>
                      <a:cubicBezTo>
                        <a:pt x="16690" y="14842"/>
                        <a:pt x="16856" y="15776"/>
                        <a:pt x="16856" y="16929"/>
                      </a:cubicBezTo>
                      <a:cubicBezTo>
                        <a:pt x="16856" y="18081"/>
                        <a:pt x="16690" y="19015"/>
                        <a:pt x="16485" y="19015"/>
                      </a:cubicBezTo>
                      <a:cubicBezTo>
                        <a:pt x="16281" y="19015"/>
                        <a:pt x="16115" y="18081"/>
                        <a:pt x="16115" y="16929"/>
                      </a:cubicBezTo>
                      <a:cubicBezTo>
                        <a:pt x="16115" y="15776"/>
                        <a:pt x="16281" y="14842"/>
                        <a:pt x="16485" y="14842"/>
                      </a:cubicBezTo>
                      <a:close/>
                      <a:moveTo>
                        <a:pt x="5069" y="15402"/>
                      </a:moveTo>
                      <a:lnTo>
                        <a:pt x="4835" y="16160"/>
                      </a:lnTo>
                      <a:lnTo>
                        <a:pt x="4835" y="17687"/>
                      </a:lnTo>
                      <a:lnTo>
                        <a:pt x="5069" y="18446"/>
                      </a:lnTo>
                      <a:lnTo>
                        <a:pt x="5303" y="17687"/>
                      </a:lnTo>
                      <a:lnTo>
                        <a:pt x="5303" y="16160"/>
                      </a:lnTo>
                      <a:lnTo>
                        <a:pt x="5069" y="15402"/>
                      </a:lnTo>
                      <a:close/>
                      <a:moveTo>
                        <a:pt x="16485" y="15402"/>
                      </a:moveTo>
                      <a:lnTo>
                        <a:pt x="16251" y="16160"/>
                      </a:lnTo>
                      <a:lnTo>
                        <a:pt x="16251" y="17687"/>
                      </a:lnTo>
                      <a:lnTo>
                        <a:pt x="16485" y="18446"/>
                      </a:lnTo>
                      <a:lnTo>
                        <a:pt x="16719" y="17687"/>
                      </a:lnTo>
                      <a:lnTo>
                        <a:pt x="16719" y="16160"/>
                      </a:lnTo>
                      <a:lnTo>
                        <a:pt x="16485" y="1540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16DD7"/>
                    </a:gs>
                    <a:gs pos="100000">
                      <a:schemeClr val="accent5">
                        <a:hueOff val="400173"/>
                        <a:satOff val="47967"/>
                        <a:lumOff val="30281"/>
                      </a:schemeClr>
                    </a:gs>
                  </a:gsLst>
                  <a:lin ang="16200000" scaled="0"/>
                </a:gradFill>
                <a:ln w="9525" cap="flat">
                  <a:solidFill>
                    <a:srgbClr val="3F6EC3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28" name="Picture 11" descr="Picture 11">
                  <a:extLst>
                    <a:ext uri="{FF2B5EF4-FFF2-40B4-BE49-F238E27FC236}">
                      <a16:creationId xmlns:a16="http://schemas.microsoft.com/office/drawing/2014/main" id="{CA9211BA-22BA-4DC7-9274-74280B9DE8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42100"/>
                <a:stretch>
                  <a:fillRect/>
                </a:stretch>
              </p:blipFill>
              <p:spPr>
                <a:xfrm flipH="1">
                  <a:off x="999172" y="0"/>
                  <a:ext cx="1889308" cy="35753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22" name="Group">
                <a:extLst>
                  <a:ext uri="{FF2B5EF4-FFF2-40B4-BE49-F238E27FC236}">
                    <a16:creationId xmlns:a16="http://schemas.microsoft.com/office/drawing/2014/main" id="{6BB16FF9-98FD-474B-9A66-F5AA440A309A}"/>
                  </a:ext>
                </a:extLst>
              </p:cNvPr>
              <p:cNvGrpSpPr/>
              <p:nvPr/>
            </p:nvGrpSpPr>
            <p:grpSpPr>
              <a:xfrm>
                <a:off x="2258967" y="3724645"/>
                <a:ext cx="691653" cy="995770"/>
                <a:chOff x="0" y="0"/>
                <a:chExt cx="2360780" cy="3812548"/>
              </a:xfrm>
            </p:grpSpPr>
            <p:grpSp>
              <p:nvGrpSpPr>
                <p:cNvPr id="23" name="Group">
                  <a:extLst>
                    <a:ext uri="{FF2B5EF4-FFF2-40B4-BE49-F238E27FC236}">
                      <a16:creationId xmlns:a16="http://schemas.microsoft.com/office/drawing/2014/main" id="{E42C279A-A776-417C-AC0D-5462887F200C}"/>
                    </a:ext>
                  </a:extLst>
                </p:cNvPr>
                <p:cNvGrpSpPr/>
                <p:nvPr/>
              </p:nvGrpSpPr>
              <p:grpSpPr>
                <a:xfrm>
                  <a:off x="-1" y="-1"/>
                  <a:ext cx="2360782" cy="3812550"/>
                  <a:chOff x="0" y="0"/>
                  <a:chExt cx="2360780" cy="3812548"/>
                </a:xfrm>
              </p:grpSpPr>
              <p:pic>
                <p:nvPicPr>
                  <p:cNvPr id="25" name="hello.png" descr="hello.png">
                    <a:extLst>
                      <a:ext uri="{FF2B5EF4-FFF2-40B4-BE49-F238E27FC236}">
                        <a16:creationId xmlns:a16="http://schemas.microsoft.com/office/drawing/2014/main" id="{F86C3C28-2DF8-4BFC-B6CA-5852D858E3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l="49158" t="11858" r="7906" b="17282"/>
                  <a:stretch>
                    <a:fillRect/>
                  </a:stretch>
                </p:blipFill>
                <p:spPr>
                  <a:xfrm>
                    <a:off x="845190" y="274957"/>
                    <a:ext cx="1515591" cy="353759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6" name="Tennis Racket">
                    <a:extLst>
                      <a:ext uri="{FF2B5EF4-FFF2-40B4-BE49-F238E27FC236}">
                        <a16:creationId xmlns:a16="http://schemas.microsoft.com/office/drawing/2014/main" id="{3785A7D7-DD1C-4AE7-B86E-774AE4646940}"/>
                      </a:ext>
                    </a:extLst>
                  </p:cNvPr>
                  <p:cNvSpPr/>
                  <p:nvPr/>
                </p:nvSpPr>
                <p:spPr>
                  <a:xfrm rot="20100564">
                    <a:off x="362255" y="64272"/>
                    <a:ext cx="719662" cy="1874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7882" y="0"/>
                          <a:pt x="5150" y="582"/>
                          <a:pt x="3108" y="1637"/>
                        </a:cubicBezTo>
                        <a:cubicBezTo>
                          <a:pt x="1103" y="2672"/>
                          <a:pt x="0" y="4045"/>
                          <a:pt x="0" y="5503"/>
                        </a:cubicBezTo>
                        <a:cubicBezTo>
                          <a:pt x="0" y="6961"/>
                          <a:pt x="1103" y="8334"/>
                          <a:pt x="3108" y="9370"/>
                        </a:cubicBezTo>
                        <a:cubicBezTo>
                          <a:pt x="3125" y="9379"/>
                          <a:pt x="3143" y="9388"/>
                          <a:pt x="3160" y="9397"/>
                        </a:cubicBezTo>
                        <a:lnTo>
                          <a:pt x="3191" y="9412"/>
                        </a:lnTo>
                        <a:cubicBezTo>
                          <a:pt x="3243" y="9441"/>
                          <a:pt x="4474" y="10126"/>
                          <a:pt x="5881" y="11103"/>
                        </a:cubicBezTo>
                        <a:cubicBezTo>
                          <a:pt x="7679" y="12352"/>
                          <a:pt x="8944" y="13513"/>
                          <a:pt x="9538" y="14463"/>
                        </a:cubicBezTo>
                        <a:cubicBezTo>
                          <a:pt x="9656" y="14651"/>
                          <a:pt x="9669" y="15119"/>
                          <a:pt x="9565" y="15325"/>
                        </a:cubicBezTo>
                        <a:cubicBezTo>
                          <a:pt x="9504" y="15446"/>
                          <a:pt x="9434" y="15556"/>
                          <a:pt x="9363" y="15663"/>
                        </a:cubicBezTo>
                        <a:cubicBezTo>
                          <a:pt x="9212" y="15890"/>
                          <a:pt x="9068" y="16104"/>
                          <a:pt x="9068" y="16370"/>
                        </a:cubicBezTo>
                        <a:lnTo>
                          <a:pt x="9068" y="20412"/>
                        </a:lnTo>
                        <a:cubicBezTo>
                          <a:pt x="9068" y="20472"/>
                          <a:pt x="9015" y="20532"/>
                          <a:pt x="8914" y="20579"/>
                        </a:cubicBezTo>
                        <a:cubicBezTo>
                          <a:pt x="8789" y="20638"/>
                          <a:pt x="8716" y="20711"/>
                          <a:pt x="8716" y="20787"/>
                        </a:cubicBezTo>
                        <a:lnTo>
                          <a:pt x="8716" y="21416"/>
                        </a:lnTo>
                        <a:cubicBezTo>
                          <a:pt x="8716" y="21517"/>
                          <a:pt x="8939" y="21600"/>
                          <a:pt x="9209" y="21600"/>
                        </a:cubicBezTo>
                        <a:lnTo>
                          <a:pt x="12431" y="21600"/>
                        </a:lnTo>
                        <a:cubicBezTo>
                          <a:pt x="12700" y="21600"/>
                          <a:pt x="12919" y="21517"/>
                          <a:pt x="12919" y="21416"/>
                        </a:cubicBezTo>
                        <a:lnTo>
                          <a:pt x="12919" y="20787"/>
                        </a:lnTo>
                        <a:cubicBezTo>
                          <a:pt x="12919" y="20711"/>
                          <a:pt x="12850" y="20638"/>
                          <a:pt x="12725" y="20579"/>
                        </a:cubicBezTo>
                        <a:cubicBezTo>
                          <a:pt x="12624" y="20532"/>
                          <a:pt x="12567" y="20472"/>
                          <a:pt x="12567" y="20412"/>
                        </a:cubicBezTo>
                        <a:lnTo>
                          <a:pt x="12567" y="16370"/>
                        </a:lnTo>
                        <a:cubicBezTo>
                          <a:pt x="12567" y="16113"/>
                          <a:pt x="12419" y="15907"/>
                          <a:pt x="12264" y="15688"/>
                        </a:cubicBezTo>
                        <a:cubicBezTo>
                          <a:pt x="12183" y="15575"/>
                          <a:pt x="12100" y="15457"/>
                          <a:pt x="12035" y="15329"/>
                        </a:cubicBezTo>
                        <a:cubicBezTo>
                          <a:pt x="11931" y="15123"/>
                          <a:pt x="11949" y="14658"/>
                          <a:pt x="12066" y="14470"/>
                        </a:cubicBezTo>
                        <a:cubicBezTo>
                          <a:pt x="13533" y="12118"/>
                          <a:pt x="18373" y="9435"/>
                          <a:pt x="18422" y="9409"/>
                        </a:cubicBezTo>
                        <a:lnTo>
                          <a:pt x="18444" y="9395"/>
                        </a:lnTo>
                        <a:cubicBezTo>
                          <a:pt x="18461" y="9387"/>
                          <a:pt x="18476" y="9378"/>
                          <a:pt x="18492" y="9370"/>
                        </a:cubicBezTo>
                        <a:cubicBezTo>
                          <a:pt x="20497" y="8334"/>
                          <a:pt x="21600" y="6961"/>
                          <a:pt x="21600" y="5503"/>
                        </a:cubicBezTo>
                        <a:cubicBezTo>
                          <a:pt x="21600" y="4045"/>
                          <a:pt x="20497" y="2672"/>
                          <a:pt x="18492" y="1637"/>
                        </a:cubicBezTo>
                        <a:cubicBezTo>
                          <a:pt x="16450" y="582"/>
                          <a:pt x="13718" y="0"/>
                          <a:pt x="10800" y="0"/>
                        </a:cubicBezTo>
                        <a:close/>
                        <a:moveTo>
                          <a:pt x="10659" y="543"/>
                        </a:moveTo>
                        <a:lnTo>
                          <a:pt x="10659" y="1438"/>
                        </a:lnTo>
                        <a:lnTo>
                          <a:pt x="9371" y="1438"/>
                        </a:lnTo>
                        <a:lnTo>
                          <a:pt x="9371" y="597"/>
                        </a:lnTo>
                        <a:cubicBezTo>
                          <a:pt x="9792" y="564"/>
                          <a:pt x="10222" y="547"/>
                          <a:pt x="10659" y="543"/>
                        </a:cubicBezTo>
                        <a:close/>
                        <a:moveTo>
                          <a:pt x="10941" y="543"/>
                        </a:moveTo>
                        <a:cubicBezTo>
                          <a:pt x="11378" y="547"/>
                          <a:pt x="11808" y="564"/>
                          <a:pt x="12229" y="597"/>
                        </a:cubicBezTo>
                        <a:lnTo>
                          <a:pt x="12229" y="1438"/>
                        </a:lnTo>
                        <a:lnTo>
                          <a:pt x="10941" y="1438"/>
                        </a:lnTo>
                        <a:lnTo>
                          <a:pt x="10941" y="543"/>
                        </a:lnTo>
                        <a:close/>
                        <a:moveTo>
                          <a:pt x="9090" y="623"/>
                        </a:moveTo>
                        <a:lnTo>
                          <a:pt x="9090" y="1438"/>
                        </a:lnTo>
                        <a:lnTo>
                          <a:pt x="7802" y="1438"/>
                        </a:lnTo>
                        <a:lnTo>
                          <a:pt x="7802" y="797"/>
                        </a:lnTo>
                        <a:cubicBezTo>
                          <a:pt x="8220" y="724"/>
                          <a:pt x="8649" y="665"/>
                          <a:pt x="9090" y="623"/>
                        </a:cubicBezTo>
                        <a:close/>
                        <a:moveTo>
                          <a:pt x="12510" y="623"/>
                        </a:moveTo>
                        <a:cubicBezTo>
                          <a:pt x="12951" y="665"/>
                          <a:pt x="13380" y="724"/>
                          <a:pt x="13798" y="797"/>
                        </a:cubicBezTo>
                        <a:lnTo>
                          <a:pt x="13798" y="1438"/>
                        </a:lnTo>
                        <a:lnTo>
                          <a:pt x="12510" y="1438"/>
                        </a:lnTo>
                        <a:lnTo>
                          <a:pt x="12510" y="623"/>
                        </a:lnTo>
                        <a:close/>
                        <a:moveTo>
                          <a:pt x="7525" y="847"/>
                        </a:moveTo>
                        <a:lnTo>
                          <a:pt x="7525" y="1438"/>
                        </a:lnTo>
                        <a:lnTo>
                          <a:pt x="6237" y="1438"/>
                        </a:lnTo>
                        <a:lnTo>
                          <a:pt x="6237" y="1156"/>
                        </a:lnTo>
                        <a:cubicBezTo>
                          <a:pt x="6649" y="1037"/>
                          <a:pt x="7079" y="933"/>
                          <a:pt x="7525" y="847"/>
                        </a:cubicBezTo>
                        <a:close/>
                        <a:moveTo>
                          <a:pt x="14075" y="847"/>
                        </a:moveTo>
                        <a:cubicBezTo>
                          <a:pt x="14521" y="933"/>
                          <a:pt x="14951" y="1037"/>
                          <a:pt x="15363" y="1156"/>
                        </a:cubicBezTo>
                        <a:lnTo>
                          <a:pt x="15363" y="1438"/>
                        </a:lnTo>
                        <a:lnTo>
                          <a:pt x="14075" y="1438"/>
                        </a:lnTo>
                        <a:lnTo>
                          <a:pt x="14075" y="847"/>
                        </a:lnTo>
                        <a:close/>
                        <a:moveTo>
                          <a:pt x="5956" y="1240"/>
                        </a:moveTo>
                        <a:lnTo>
                          <a:pt x="5956" y="1438"/>
                        </a:lnTo>
                        <a:lnTo>
                          <a:pt x="5371" y="1438"/>
                        </a:lnTo>
                        <a:cubicBezTo>
                          <a:pt x="5561" y="1368"/>
                          <a:pt x="5756" y="1303"/>
                          <a:pt x="5956" y="1240"/>
                        </a:cubicBezTo>
                        <a:close/>
                        <a:moveTo>
                          <a:pt x="15644" y="1240"/>
                        </a:moveTo>
                        <a:cubicBezTo>
                          <a:pt x="15844" y="1303"/>
                          <a:pt x="16039" y="1368"/>
                          <a:pt x="16229" y="1438"/>
                        </a:cubicBezTo>
                        <a:lnTo>
                          <a:pt x="15644" y="1438"/>
                        </a:lnTo>
                        <a:lnTo>
                          <a:pt x="15644" y="1240"/>
                        </a:lnTo>
                        <a:close/>
                        <a:moveTo>
                          <a:pt x="5121" y="1534"/>
                        </a:moveTo>
                        <a:lnTo>
                          <a:pt x="5956" y="1534"/>
                        </a:lnTo>
                        <a:lnTo>
                          <a:pt x="5956" y="2044"/>
                        </a:lnTo>
                        <a:lnTo>
                          <a:pt x="4668" y="2044"/>
                        </a:lnTo>
                        <a:lnTo>
                          <a:pt x="4668" y="1723"/>
                        </a:lnTo>
                        <a:cubicBezTo>
                          <a:pt x="4815" y="1658"/>
                          <a:pt x="4966" y="1595"/>
                          <a:pt x="5121" y="1534"/>
                        </a:cubicBezTo>
                        <a:close/>
                        <a:moveTo>
                          <a:pt x="6237" y="1534"/>
                        </a:moveTo>
                        <a:lnTo>
                          <a:pt x="7525" y="1534"/>
                        </a:lnTo>
                        <a:lnTo>
                          <a:pt x="7525" y="2044"/>
                        </a:lnTo>
                        <a:lnTo>
                          <a:pt x="6237" y="2044"/>
                        </a:lnTo>
                        <a:lnTo>
                          <a:pt x="6237" y="1534"/>
                        </a:lnTo>
                        <a:close/>
                        <a:moveTo>
                          <a:pt x="7802" y="1534"/>
                        </a:moveTo>
                        <a:lnTo>
                          <a:pt x="9090" y="1534"/>
                        </a:lnTo>
                        <a:lnTo>
                          <a:pt x="9090" y="2044"/>
                        </a:lnTo>
                        <a:lnTo>
                          <a:pt x="7802" y="2044"/>
                        </a:lnTo>
                        <a:lnTo>
                          <a:pt x="7802" y="1534"/>
                        </a:lnTo>
                        <a:close/>
                        <a:moveTo>
                          <a:pt x="9371" y="1534"/>
                        </a:moveTo>
                        <a:lnTo>
                          <a:pt x="10659" y="1534"/>
                        </a:lnTo>
                        <a:lnTo>
                          <a:pt x="10659" y="2044"/>
                        </a:lnTo>
                        <a:lnTo>
                          <a:pt x="9371" y="2044"/>
                        </a:lnTo>
                        <a:lnTo>
                          <a:pt x="9371" y="1534"/>
                        </a:lnTo>
                        <a:close/>
                        <a:moveTo>
                          <a:pt x="10941" y="1534"/>
                        </a:moveTo>
                        <a:lnTo>
                          <a:pt x="12229" y="1534"/>
                        </a:lnTo>
                        <a:lnTo>
                          <a:pt x="12229" y="2044"/>
                        </a:lnTo>
                        <a:lnTo>
                          <a:pt x="10941" y="2044"/>
                        </a:lnTo>
                        <a:lnTo>
                          <a:pt x="10941" y="1534"/>
                        </a:lnTo>
                        <a:close/>
                        <a:moveTo>
                          <a:pt x="12510" y="1534"/>
                        </a:moveTo>
                        <a:lnTo>
                          <a:pt x="13798" y="1534"/>
                        </a:lnTo>
                        <a:lnTo>
                          <a:pt x="13798" y="2044"/>
                        </a:lnTo>
                        <a:lnTo>
                          <a:pt x="12510" y="2044"/>
                        </a:lnTo>
                        <a:lnTo>
                          <a:pt x="12510" y="1534"/>
                        </a:lnTo>
                        <a:close/>
                        <a:moveTo>
                          <a:pt x="14075" y="1534"/>
                        </a:moveTo>
                        <a:lnTo>
                          <a:pt x="15363" y="1534"/>
                        </a:lnTo>
                        <a:lnTo>
                          <a:pt x="15363" y="2044"/>
                        </a:lnTo>
                        <a:lnTo>
                          <a:pt x="14075" y="2044"/>
                        </a:lnTo>
                        <a:lnTo>
                          <a:pt x="14075" y="1534"/>
                        </a:lnTo>
                        <a:close/>
                        <a:moveTo>
                          <a:pt x="15644" y="1534"/>
                        </a:moveTo>
                        <a:lnTo>
                          <a:pt x="16479" y="1534"/>
                        </a:lnTo>
                        <a:cubicBezTo>
                          <a:pt x="16634" y="1595"/>
                          <a:pt x="16785" y="1658"/>
                          <a:pt x="16932" y="1723"/>
                        </a:cubicBezTo>
                        <a:lnTo>
                          <a:pt x="16932" y="2044"/>
                        </a:lnTo>
                        <a:lnTo>
                          <a:pt x="15644" y="2044"/>
                        </a:lnTo>
                        <a:lnTo>
                          <a:pt x="15644" y="1534"/>
                        </a:lnTo>
                        <a:close/>
                        <a:moveTo>
                          <a:pt x="4387" y="1853"/>
                        </a:moveTo>
                        <a:lnTo>
                          <a:pt x="4387" y="2044"/>
                        </a:lnTo>
                        <a:lnTo>
                          <a:pt x="4009" y="2044"/>
                        </a:lnTo>
                        <a:cubicBezTo>
                          <a:pt x="4131" y="1978"/>
                          <a:pt x="4258" y="1915"/>
                          <a:pt x="4387" y="1853"/>
                        </a:cubicBezTo>
                        <a:close/>
                        <a:moveTo>
                          <a:pt x="17213" y="1853"/>
                        </a:moveTo>
                        <a:cubicBezTo>
                          <a:pt x="17342" y="1915"/>
                          <a:pt x="17469" y="1978"/>
                          <a:pt x="17591" y="2044"/>
                        </a:cubicBezTo>
                        <a:lnTo>
                          <a:pt x="17213" y="2044"/>
                        </a:lnTo>
                        <a:lnTo>
                          <a:pt x="17213" y="1853"/>
                        </a:lnTo>
                        <a:close/>
                        <a:moveTo>
                          <a:pt x="3837" y="2140"/>
                        </a:moveTo>
                        <a:lnTo>
                          <a:pt x="4387" y="2140"/>
                        </a:lnTo>
                        <a:lnTo>
                          <a:pt x="4387" y="2650"/>
                        </a:lnTo>
                        <a:lnTo>
                          <a:pt x="3099" y="2650"/>
                        </a:lnTo>
                        <a:lnTo>
                          <a:pt x="3099" y="2612"/>
                        </a:lnTo>
                        <a:cubicBezTo>
                          <a:pt x="3327" y="2447"/>
                          <a:pt x="3573" y="2290"/>
                          <a:pt x="3837" y="2140"/>
                        </a:cubicBezTo>
                        <a:close/>
                        <a:moveTo>
                          <a:pt x="4668" y="2140"/>
                        </a:moveTo>
                        <a:lnTo>
                          <a:pt x="5956" y="2140"/>
                        </a:lnTo>
                        <a:lnTo>
                          <a:pt x="5956" y="2650"/>
                        </a:lnTo>
                        <a:lnTo>
                          <a:pt x="4668" y="2650"/>
                        </a:lnTo>
                        <a:lnTo>
                          <a:pt x="4668" y="2140"/>
                        </a:lnTo>
                        <a:close/>
                        <a:moveTo>
                          <a:pt x="6237" y="2140"/>
                        </a:moveTo>
                        <a:lnTo>
                          <a:pt x="7525" y="2140"/>
                        </a:lnTo>
                        <a:lnTo>
                          <a:pt x="7525" y="2650"/>
                        </a:lnTo>
                        <a:lnTo>
                          <a:pt x="6237" y="2650"/>
                        </a:lnTo>
                        <a:lnTo>
                          <a:pt x="6237" y="2140"/>
                        </a:lnTo>
                        <a:close/>
                        <a:moveTo>
                          <a:pt x="7802" y="2140"/>
                        </a:moveTo>
                        <a:lnTo>
                          <a:pt x="9090" y="2140"/>
                        </a:lnTo>
                        <a:lnTo>
                          <a:pt x="9090" y="2650"/>
                        </a:lnTo>
                        <a:lnTo>
                          <a:pt x="7802" y="2650"/>
                        </a:lnTo>
                        <a:lnTo>
                          <a:pt x="7802" y="2140"/>
                        </a:lnTo>
                        <a:close/>
                        <a:moveTo>
                          <a:pt x="9371" y="2140"/>
                        </a:moveTo>
                        <a:lnTo>
                          <a:pt x="10659" y="2140"/>
                        </a:lnTo>
                        <a:lnTo>
                          <a:pt x="10659" y="2650"/>
                        </a:lnTo>
                        <a:lnTo>
                          <a:pt x="9371" y="2650"/>
                        </a:lnTo>
                        <a:lnTo>
                          <a:pt x="9371" y="2140"/>
                        </a:lnTo>
                        <a:close/>
                        <a:moveTo>
                          <a:pt x="10941" y="2140"/>
                        </a:moveTo>
                        <a:lnTo>
                          <a:pt x="12229" y="2140"/>
                        </a:lnTo>
                        <a:lnTo>
                          <a:pt x="12229" y="2650"/>
                        </a:lnTo>
                        <a:lnTo>
                          <a:pt x="10941" y="2650"/>
                        </a:lnTo>
                        <a:lnTo>
                          <a:pt x="10941" y="2140"/>
                        </a:lnTo>
                        <a:close/>
                        <a:moveTo>
                          <a:pt x="12510" y="2140"/>
                        </a:moveTo>
                        <a:lnTo>
                          <a:pt x="13798" y="2140"/>
                        </a:lnTo>
                        <a:lnTo>
                          <a:pt x="13798" y="2650"/>
                        </a:lnTo>
                        <a:lnTo>
                          <a:pt x="12510" y="2650"/>
                        </a:lnTo>
                        <a:lnTo>
                          <a:pt x="12510" y="2140"/>
                        </a:lnTo>
                        <a:close/>
                        <a:moveTo>
                          <a:pt x="14075" y="2140"/>
                        </a:moveTo>
                        <a:lnTo>
                          <a:pt x="15363" y="2140"/>
                        </a:lnTo>
                        <a:lnTo>
                          <a:pt x="15363" y="2650"/>
                        </a:lnTo>
                        <a:lnTo>
                          <a:pt x="14075" y="2650"/>
                        </a:lnTo>
                        <a:lnTo>
                          <a:pt x="14075" y="2140"/>
                        </a:lnTo>
                        <a:close/>
                        <a:moveTo>
                          <a:pt x="15644" y="2140"/>
                        </a:moveTo>
                        <a:lnTo>
                          <a:pt x="16932" y="2140"/>
                        </a:lnTo>
                        <a:lnTo>
                          <a:pt x="16932" y="2650"/>
                        </a:lnTo>
                        <a:lnTo>
                          <a:pt x="15644" y="2650"/>
                        </a:lnTo>
                        <a:lnTo>
                          <a:pt x="15644" y="2140"/>
                        </a:lnTo>
                        <a:close/>
                        <a:moveTo>
                          <a:pt x="17213" y="2140"/>
                        </a:moveTo>
                        <a:lnTo>
                          <a:pt x="17763" y="2140"/>
                        </a:lnTo>
                        <a:cubicBezTo>
                          <a:pt x="18027" y="2290"/>
                          <a:pt x="18273" y="2447"/>
                          <a:pt x="18501" y="2612"/>
                        </a:cubicBezTo>
                        <a:lnTo>
                          <a:pt x="18501" y="2650"/>
                        </a:lnTo>
                        <a:lnTo>
                          <a:pt x="17213" y="2650"/>
                        </a:lnTo>
                        <a:lnTo>
                          <a:pt x="17213" y="2140"/>
                        </a:lnTo>
                        <a:close/>
                        <a:moveTo>
                          <a:pt x="3099" y="2746"/>
                        </a:moveTo>
                        <a:lnTo>
                          <a:pt x="4387" y="2746"/>
                        </a:lnTo>
                        <a:lnTo>
                          <a:pt x="4387" y="3255"/>
                        </a:lnTo>
                        <a:lnTo>
                          <a:pt x="3099" y="3255"/>
                        </a:lnTo>
                        <a:lnTo>
                          <a:pt x="3099" y="2746"/>
                        </a:lnTo>
                        <a:close/>
                        <a:moveTo>
                          <a:pt x="4668" y="2746"/>
                        </a:moveTo>
                        <a:lnTo>
                          <a:pt x="5956" y="2746"/>
                        </a:lnTo>
                        <a:lnTo>
                          <a:pt x="5956" y="3255"/>
                        </a:lnTo>
                        <a:lnTo>
                          <a:pt x="4668" y="3255"/>
                        </a:lnTo>
                        <a:lnTo>
                          <a:pt x="4668" y="2746"/>
                        </a:lnTo>
                        <a:close/>
                        <a:moveTo>
                          <a:pt x="6237" y="2746"/>
                        </a:moveTo>
                        <a:lnTo>
                          <a:pt x="7525" y="2746"/>
                        </a:lnTo>
                        <a:lnTo>
                          <a:pt x="7525" y="3255"/>
                        </a:lnTo>
                        <a:lnTo>
                          <a:pt x="6237" y="3255"/>
                        </a:lnTo>
                        <a:lnTo>
                          <a:pt x="6237" y="2746"/>
                        </a:lnTo>
                        <a:close/>
                        <a:moveTo>
                          <a:pt x="7802" y="2746"/>
                        </a:moveTo>
                        <a:lnTo>
                          <a:pt x="9090" y="2746"/>
                        </a:lnTo>
                        <a:lnTo>
                          <a:pt x="9090" y="3255"/>
                        </a:lnTo>
                        <a:lnTo>
                          <a:pt x="7802" y="3255"/>
                        </a:lnTo>
                        <a:lnTo>
                          <a:pt x="7802" y="2746"/>
                        </a:lnTo>
                        <a:close/>
                        <a:moveTo>
                          <a:pt x="9371" y="2746"/>
                        </a:moveTo>
                        <a:lnTo>
                          <a:pt x="10659" y="2746"/>
                        </a:lnTo>
                        <a:lnTo>
                          <a:pt x="10659" y="3255"/>
                        </a:lnTo>
                        <a:lnTo>
                          <a:pt x="9371" y="3255"/>
                        </a:lnTo>
                        <a:lnTo>
                          <a:pt x="9371" y="2746"/>
                        </a:lnTo>
                        <a:close/>
                        <a:moveTo>
                          <a:pt x="10941" y="2746"/>
                        </a:moveTo>
                        <a:lnTo>
                          <a:pt x="12229" y="2746"/>
                        </a:lnTo>
                        <a:lnTo>
                          <a:pt x="12229" y="3255"/>
                        </a:lnTo>
                        <a:lnTo>
                          <a:pt x="10941" y="3255"/>
                        </a:lnTo>
                        <a:lnTo>
                          <a:pt x="10941" y="2746"/>
                        </a:lnTo>
                        <a:close/>
                        <a:moveTo>
                          <a:pt x="12510" y="2746"/>
                        </a:moveTo>
                        <a:lnTo>
                          <a:pt x="13798" y="2746"/>
                        </a:lnTo>
                        <a:lnTo>
                          <a:pt x="13798" y="3255"/>
                        </a:lnTo>
                        <a:lnTo>
                          <a:pt x="12510" y="3255"/>
                        </a:lnTo>
                        <a:lnTo>
                          <a:pt x="12510" y="2746"/>
                        </a:lnTo>
                        <a:close/>
                        <a:moveTo>
                          <a:pt x="14075" y="2746"/>
                        </a:moveTo>
                        <a:lnTo>
                          <a:pt x="15363" y="2746"/>
                        </a:lnTo>
                        <a:lnTo>
                          <a:pt x="15363" y="3255"/>
                        </a:lnTo>
                        <a:lnTo>
                          <a:pt x="14075" y="3255"/>
                        </a:lnTo>
                        <a:lnTo>
                          <a:pt x="14075" y="2746"/>
                        </a:lnTo>
                        <a:close/>
                        <a:moveTo>
                          <a:pt x="15644" y="2746"/>
                        </a:moveTo>
                        <a:lnTo>
                          <a:pt x="16932" y="2746"/>
                        </a:lnTo>
                        <a:lnTo>
                          <a:pt x="16932" y="3255"/>
                        </a:lnTo>
                        <a:lnTo>
                          <a:pt x="15644" y="3255"/>
                        </a:lnTo>
                        <a:lnTo>
                          <a:pt x="15644" y="2746"/>
                        </a:lnTo>
                        <a:close/>
                        <a:moveTo>
                          <a:pt x="17213" y="2746"/>
                        </a:moveTo>
                        <a:lnTo>
                          <a:pt x="18501" y="2746"/>
                        </a:lnTo>
                        <a:lnTo>
                          <a:pt x="18501" y="3255"/>
                        </a:lnTo>
                        <a:lnTo>
                          <a:pt x="17213" y="3255"/>
                        </a:lnTo>
                        <a:lnTo>
                          <a:pt x="17213" y="2746"/>
                        </a:lnTo>
                        <a:close/>
                        <a:moveTo>
                          <a:pt x="2818" y="2828"/>
                        </a:moveTo>
                        <a:lnTo>
                          <a:pt x="2818" y="3255"/>
                        </a:lnTo>
                        <a:lnTo>
                          <a:pt x="2347" y="3255"/>
                        </a:lnTo>
                        <a:cubicBezTo>
                          <a:pt x="2491" y="3108"/>
                          <a:pt x="2648" y="2967"/>
                          <a:pt x="2818" y="2828"/>
                        </a:cubicBezTo>
                        <a:close/>
                        <a:moveTo>
                          <a:pt x="18782" y="2828"/>
                        </a:moveTo>
                        <a:cubicBezTo>
                          <a:pt x="18952" y="2967"/>
                          <a:pt x="19109" y="3108"/>
                          <a:pt x="19253" y="3255"/>
                        </a:cubicBezTo>
                        <a:lnTo>
                          <a:pt x="18782" y="3255"/>
                        </a:lnTo>
                        <a:lnTo>
                          <a:pt x="18782" y="2828"/>
                        </a:lnTo>
                        <a:close/>
                        <a:moveTo>
                          <a:pt x="2259" y="3352"/>
                        </a:moveTo>
                        <a:lnTo>
                          <a:pt x="2818" y="3352"/>
                        </a:lnTo>
                        <a:lnTo>
                          <a:pt x="2818" y="3861"/>
                        </a:lnTo>
                        <a:lnTo>
                          <a:pt x="1855" y="3861"/>
                        </a:lnTo>
                        <a:cubicBezTo>
                          <a:pt x="1972" y="3686"/>
                          <a:pt x="2107" y="3517"/>
                          <a:pt x="2259" y="3352"/>
                        </a:cubicBezTo>
                        <a:close/>
                        <a:moveTo>
                          <a:pt x="3099" y="3352"/>
                        </a:moveTo>
                        <a:lnTo>
                          <a:pt x="4387" y="3352"/>
                        </a:lnTo>
                        <a:lnTo>
                          <a:pt x="4387" y="3861"/>
                        </a:lnTo>
                        <a:lnTo>
                          <a:pt x="3099" y="3861"/>
                        </a:lnTo>
                        <a:lnTo>
                          <a:pt x="3099" y="3352"/>
                        </a:lnTo>
                        <a:close/>
                        <a:moveTo>
                          <a:pt x="4668" y="3352"/>
                        </a:moveTo>
                        <a:lnTo>
                          <a:pt x="5956" y="3352"/>
                        </a:lnTo>
                        <a:lnTo>
                          <a:pt x="5956" y="3861"/>
                        </a:lnTo>
                        <a:lnTo>
                          <a:pt x="4668" y="3861"/>
                        </a:lnTo>
                        <a:lnTo>
                          <a:pt x="4668" y="3352"/>
                        </a:lnTo>
                        <a:close/>
                        <a:moveTo>
                          <a:pt x="6237" y="3352"/>
                        </a:moveTo>
                        <a:lnTo>
                          <a:pt x="7525" y="3352"/>
                        </a:lnTo>
                        <a:lnTo>
                          <a:pt x="7525" y="3861"/>
                        </a:lnTo>
                        <a:lnTo>
                          <a:pt x="6237" y="3861"/>
                        </a:lnTo>
                        <a:lnTo>
                          <a:pt x="6237" y="3352"/>
                        </a:lnTo>
                        <a:close/>
                        <a:moveTo>
                          <a:pt x="7802" y="3352"/>
                        </a:moveTo>
                        <a:lnTo>
                          <a:pt x="9090" y="3352"/>
                        </a:lnTo>
                        <a:lnTo>
                          <a:pt x="9090" y="3861"/>
                        </a:lnTo>
                        <a:lnTo>
                          <a:pt x="7802" y="3861"/>
                        </a:lnTo>
                        <a:lnTo>
                          <a:pt x="7802" y="3352"/>
                        </a:lnTo>
                        <a:close/>
                        <a:moveTo>
                          <a:pt x="9371" y="3352"/>
                        </a:moveTo>
                        <a:lnTo>
                          <a:pt x="10659" y="3352"/>
                        </a:lnTo>
                        <a:lnTo>
                          <a:pt x="10659" y="3861"/>
                        </a:lnTo>
                        <a:lnTo>
                          <a:pt x="9371" y="3861"/>
                        </a:lnTo>
                        <a:lnTo>
                          <a:pt x="9371" y="3352"/>
                        </a:lnTo>
                        <a:close/>
                        <a:moveTo>
                          <a:pt x="10941" y="3352"/>
                        </a:moveTo>
                        <a:lnTo>
                          <a:pt x="12229" y="3352"/>
                        </a:lnTo>
                        <a:lnTo>
                          <a:pt x="12229" y="3861"/>
                        </a:lnTo>
                        <a:lnTo>
                          <a:pt x="10941" y="3861"/>
                        </a:lnTo>
                        <a:lnTo>
                          <a:pt x="10941" y="3352"/>
                        </a:lnTo>
                        <a:close/>
                        <a:moveTo>
                          <a:pt x="12510" y="3352"/>
                        </a:moveTo>
                        <a:lnTo>
                          <a:pt x="13798" y="3352"/>
                        </a:lnTo>
                        <a:lnTo>
                          <a:pt x="13798" y="3861"/>
                        </a:lnTo>
                        <a:lnTo>
                          <a:pt x="12510" y="3861"/>
                        </a:lnTo>
                        <a:lnTo>
                          <a:pt x="12510" y="3352"/>
                        </a:lnTo>
                        <a:close/>
                        <a:moveTo>
                          <a:pt x="14075" y="3352"/>
                        </a:moveTo>
                        <a:lnTo>
                          <a:pt x="15363" y="3352"/>
                        </a:lnTo>
                        <a:lnTo>
                          <a:pt x="15363" y="3861"/>
                        </a:lnTo>
                        <a:lnTo>
                          <a:pt x="14075" y="3861"/>
                        </a:lnTo>
                        <a:lnTo>
                          <a:pt x="14075" y="3352"/>
                        </a:lnTo>
                        <a:close/>
                        <a:moveTo>
                          <a:pt x="15644" y="3352"/>
                        </a:moveTo>
                        <a:lnTo>
                          <a:pt x="16932" y="3352"/>
                        </a:lnTo>
                        <a:lnTo>
                          <a:pt x="16932" y="3861"/>
                        </a:lnTo>
                        <a:lnTo>
                          <a:pt x="15644" y="3861"/>
                        </a:lnTo>
                        <a:lnTo>
                          <a:pt x="15644" y="3352"/>
                        </a:lnTo>
                        <a:close/>
                        <a:moveTo>
                          <a:pt x="17213" y="3352"/>
                        </a:moveTo>
                        <a:lnTo>
                          <a:pt x="18501" y="3352"/>
                        </a:lnTo>
                        <a:lnTo>
                          <a:pt x="18501" y="3861"/>
                        </a:lnTo>
                        <a:lnTo>
                          <a:pt x="17213" y="3861"/>
                        </a:lnTo>
                        <a:lnTo>
                          <a:pt x="17213" y="3352"/>
                        </a:lnTo>
                        <a:close/>
                        <a:moveTo>
                          <a:pt x="18782" y="3352"/>
                        </a:moveTo>
                        <a:lnTo>
                          <a:pt x="19341" y="3352"/>
                        </a:lnTo>
                        <a:cubicBezTo>
                          <a:pt x="19493" y="3517"/>
                          <a:pt x="19628" y="3686"/>
                          <a:pt x="19745" y="3861"/>
                        </a:cubicBezTo>
                        <a:lnTo>
                          <a:pt x="18782" y="3861"/>
                        </a:lnTo>
                        <a:lnTo>
                          <a:pt x="18782" y="3352"/>
                        </a:lnTo>
                        <a:close/>
                        <a:moveTo>
                          <a:pt x="1793" y="3957"/>
                        </a:moveTo>
                        <a:lnTo>
                          <a:pt x="2818" y="3957"/>
                        </a:lnTo>
                        <a:lnTo>
                          <a:pt x="2818" y="4467"/>
                        </a:lnTo>
                        <a:lnTo>
                          <a:pt x="1530" y="4467"/>
                        </a:lnTo>
                        <a:cubicBezTo>
                          <a:pt x="1600" y="4293"/>
                          <a:pt x="1689" y="4124"/>
                          <a:pt x="1793" y="3957"/>
                        </a:cubicBezTo>
                        <a:close/>
                        <a:moveTo>
                          <a:pt x="3099" y="3957"/>
                        </a:moveTo>
                        <a:lnTo>
                          <a:pt x="4387" y="3957"/>
                        </a:lnTo>
                        <a:lnTo>
                          <a:pt x="4387" y="4467"/>
                        </a:lnTo>
                        <a:lnTo>
                          <a:pt x="3099" y="4467"/>
                        </a:lnTo>
                        <a:lnTo>
                          <a:pt x="3099" y="3957"/>
                        </a:lnTo>
                        <a:close/>
                        <a:moveTo>
                          <a:pt x="4668" y="3957"/>
                        </a:moveTo>
                        <a:lnTo>
                          <a:pt x="5956" y="3957"/>
                        </a:lnTo>
                        <a:lnTo>
                          <a:pt x="5956" y="4467"/>
                        </a:lnTo>
                        <a:lnTo>
                          <a:pt x="4668" y="4467"/>
                        </a:lnTo>
                        <a:lnTo>
                          <a:pt x="4668" y="3957"/>
                        </a:lnTo>
                        <a:close/>
                        <a:moveTo>
                          <a:pt x="6237" y="3957"/>
                        </a:moveTo>
                        <a:lnTo>
                          <a:pt x="7525" y="3957"/>
                        </a:lnTo>
                        <a:lnTo>
                          <a:pt x="7525" y="4467"/>
                        </a:lnTo>
                        <a:lnTo>
                          <a:pt x="6237" y="4467"/>
                        </a:lnTo>
                        <a:lnTo>
                          <a:pt x="6237" y="3957"/>
                        </a:lnTo>
                        <a:close/>
                        <a:moveTo>
                          <a:pt x="7802" y="3957"/>
                        </a:moveTo>
                        <a:lnTo>
                          <a:pt x="9090" y="3957"/>
                        </a:lnTo>
                        <a:lnTo>
                          <a:pt x="9090" y="4467"/>
                        </a:lnTo>
                        <a:lnTo>
                          <a:pt x="7802" y="4467"/>
                        </a:lnTo>
                        <a:lnTo>
                          <a:pt x="7802" y="3957"/>
                        </a:lnTo>
                        <a:close/>
                        <a:moveTo>
                          <a:pt x="9371" y="3957"/>
                        </a:moveTo>
                        <a:lnTo>
                          <a:pt x="10659" y="3957"/>
                        </a:lnTo>
                        <a:lnTo>
                          <a:pt x="10659" y="4467"/>
                        </a:lnTo>
                        <a:lnTo>
                          <a:pt x="9371" y="4467"/>
                        </a:lnTo>
                        <a:lnTo>
                          <a:pt x="9371" y="3957"/>
                        </a:lnTo>
                        <a:close/>
                        <a:moveTo>
                          <a:pt x="10941" y="3957"/>
                        </a:moveTo>
                        <a:lnTo>
                          <a:pt x="12229" y="3957"/>
                        </a:lnTo>
                        <a:lnTo>
                          <a:pt x="12229" y="4467"/>
                        </a:lnTo>
                        <a:lnTo>
                          <a:pt x="10941" y="4467"/>
                        </a:lnTo>
                        <a:lnTo>
                          <a:pt x="10941" y="3957"/>
                        </a:lnTo>
                        <a:close/>
                        <a:moveTo>
                          <a:pt x="12510" y="3957"/>
                        </a:moveTo>
                        <a:lnTo>
                          <a:pt x="13798" y="3957"/>
                        </a:lnTo>
                        <a:lnTo>
                          <a:pt x="13798" y="4467"/>
                        </a:lnTo>
                        <a:lnTo>
                          <a:pt x="12510" y="4467"/>
                        </a:lnTo>
                        <a:lnTo>
                          <a:pt x="12510" y="3957"/>
                        </a:lnTo>
                        <a:close/>
                        <a:moveTo>
                          <a:pt x="14075" y="3957"/>
                        </a:moveTo>
                        <a:lnTo>
                          <a:pt x="15363" y="3957"/>
                        </a:lnTo>
                        <a:lnTo>
                          <a:pt x="15363" y="4467"/>
                        </a:lnTo>
                        <a:lnTo>
                          <a:pt x="14075" y="4467"/>
                        </a:lnTo>
                        <a:lnTo>
                          <a:pt x="14075" y="3957"/>
                        </a:lnTo>
                        <a:close/>
                        <a:moveTo>
                          <a:pt x="15644" y="3957"/>
                        </a:moveTo>
                        <a:lnTo>
                          <a:pt x="16932" y="3957"/>
                        </a:lnTo>
                        <a:lnTo>
                          <a:pt x="16932" y="4467"/>
                        </a:lnTo>
                        <a:lnTo>
                          <a:pt x="15644" y="4467"/>
                        </a:lnTo>
                        <a:lnTo>
                          <a:pt x="15644" y="3957"/>
                        </a:lnTo>
                        <a:close/>
                        <a:moveTo>
                          <a:pt x="17213" y="3957"/>
                        </a:moveTo>
                        <a:lnTo>
                          <a:pt x="18501" y="3957"/>
                        </a:lnTo>
                        <a:lnTo>
                          <a:pt x="18501" y="4467"/>
                        </a:lnTo>
                        <a:lnTo>
                          <a:pt x="17213" y="4467"/>
                        </a:lnTo>
                        <a:lnTo>
                          <a:pt x="17213" y="3957"/>
                        </a:lnTo>
                        <a:close/>
                        <a:moveTo>
                          <a:pt x="18782" y="3957"/>
                        </a:moveTo>
                        <a:lnTo>
                          <a:pt x="19807" y="3957"/>
                        </a:lnTo>
                        <a:cubicBezTo>
                          <a:pt x="19911" y="4124"/>
                          <a:pt x="20000" y="4293"/>
                          <a:pt x="20070" y="4467"/>
                        </a:cubicBezTo>
                        <a:lnTo>
                          <a:pt x="18782" y="4467"/>
                        </a:lnTo>
                        <a:lnTo>
                          <a:pt x="18782" y="3957"/>
                        </a:lnTo>
                        <a:close/>
                        <a:moveTo>
                          <a:pt x="1490" y="4563"/>
                        </a:moveTo>
                        <a:lnTo>
                          <a:pt x="2818" y="4563"/>
                        </a:lnTo>
                        <a:lnTo>
                          <a:pt x="2818" y="5075"/>
                        </a:lnTo>
                        <a:lnTo>
                          <a:pt x="1354" y="5075"/>
                        </a:lnTo>
                        <a:cubicBezTo>
                          <a:pt x="1382" y="4902"/>
                          <a:pt x="1428" y="4731"/>
                          <a:pt x="1490" y="4563"/>
                        </a:cubicBezTo>
                        <a:close/>
                        <a:moveTo>
                          <a:pt x="3099" y="4563"/>
                        </a:moveTo>
                        <a:lnTo>
                          <a:pt x="4387" y="4563"/>
                        </a:lnTo>
                        <a:lnTo>
                          <a:pt x="4387" y="5075"/>
                        </a:lnTo>
                        <a:lnTo>
                          <a:pt x="3099" y="5075"/>
                        </a:lnTo>
                        <a:lnTo>
                          <a:pt x="3099" y="4563"/>
                        </a:lnTo>
                        <a:close/>
                        <a:moveTo>
                          <a:pt x="4668" y="4563"/>
                        </a:moveTo>
                        <a:lnTo>
                          <a:pt x="5956" y="4563"/>
                        </a:lnTo>
                        <a:lnTo>
                          <a:pt x="5956" y="5075"/>
                        </a:lnTo>
                        <a:lnTo>
                          <a:pt x="4668" y="5075"/>
                        </a:lnTo>
                        <a:lnTo>
                          <a:pt x="4668" y="4563"/>
                        </a:lnTo>
                        <a:close/>
                        <a:moveTo>
                          <a:pt x="6237" y="4563"/>
                        </a:moveTo>
                        <a:lnTo>
                          <a:pt x="7525" y="4563"/>
                        </a:lnTo>
                        <a:lnTo>
                          <a:pt x="7525" y="5075"/>
                        </a:lnTo>
                        <a:lnTo>
                          <a:pt x="6237" y="5075"/>
                        </a:lnTo>
                        <a:lnTo>
                          <a:pt x="6237" y="4563"/>
                        </a:lnTo>
                        <a:close/>
                        <a:moveTo>
                          <a:pt x="7802" y="4563"/>
                        </a:moveTo>
                        <a:lnTo>
                          <a:pt x="9090" y="4563"/>
                        </a:lnTo>
                        <a:lnTo>
                          <a:pt x="9090" y="5075"/>
                        </a:lnTo>
                        <a:lnTo>
                          <a:pt x="7802" y="5075"/>
                        </a:lnTo>
                        <a:lnTo>
                          <a:pt x="7802" y="4563"/>
                        </a:lnTo>
                        <a:close/>
                        <a:moveTo>
                          <a:pt x="9371" y="4563"/>
                        </a:moveTo>
                        <a:lnTo>
                          <a:pt x="10659" y="4563"/>
                        </a:lnTo>
                        <a:lnTo>
                          <a:pt x="10659" y="5075"/>
                        </a:lnTo>
                        <a:lnTo>
                          <a:pt x="9371" y="5075"/>
                        </a:lnTo>
                        <a:lnTo>
                          <a:pt x="9371" y="4563"/>
                        </a:lnTo>
                        <a:close/>
                        <a:moveTo>
                          <a:pt x="10941" y="4563"/>
                        </a:moveTo>
                        <a:lnTo>
                          <a:pt x="12229" y="4563"/>
                        </a:lnTo>
                        <a:lnTo>
                          <a:pt x="12229" y="5075"/>
                        </a:lnTo>
                        <a:lnTo>
                          <a:pt x="10941" y="5075"/>
                        </a:lnTo>
                        <a:lnTo>
                          <a:pt x="10941" y="4563"/>
                        </a:lnTo>
                        <a:close/>
                        <a:moveTo>
                          <a:pt x="12510" y="4563"/>
                        </a:moveTo>
                        <a:lnTo>
                          <a:pt x="13798" y="4563"/>
                        </a:lnTo>
                        <a:lnTo>
                          <a:pt x="13798" y="5075"/>
                        </a:lnTo>
                        <a:lnTo>
                          <a:pt x="12510" y="5075"/>
                        </a:lnTo>
                        <a:lnTo>
                          <a:pt x="12510" y="4563"/>
                        </a:lnTo>
                        <a:close/>
                        <a:moveTo>
                          <a:pt x="14075" y="4563"/>
                        </a:moveTo>
                        <a:lnTo>
                          <a:pt x="15363" y="4563"/>
                        </a:lnTo>
                        <a:lnTo>
                          <a:pt x="15363" y="5075"/>
                        </a:lnTo>
                        <a:lnTo>
                          <a:pt x="14075" y="5075"/>
                        </a:lnTo>
                        <a:lnTo>
                          <a:pt x="14075" y="4563"/>
                        </a:lnTo>
                        <a:close/>
                        <a:moveTo>
                          <a:pt x="15644" y="4563"/>
                        </a:moveTo>
                        <a:lnTo>
                          <a:pt x="16932" y="4563"/>
                        </a:lnTo>
                        <a:lnTo>
                          <a:pt x="16932" y="5075"/>
                        </a:lnTo>
                        <a:lnTo>
                          <a:pt x="15644" y="5075"/>
                        </a:lnTo>
                        <a:lnTo>
                          <a:pt x="15644" y="4563"/>
                        </a:lnTo>
                        <a:close/>
                        <a:moveTo>
                          <a:pt x="17213" y="4563"/>
                        </a:moveTo>
                        <a:lnTo>
                          <a:pt x="18501" y="4563"/>
                        </a:lnTo>
                        <a:lnTo>
                          <a:pt x="18501" y="5075"/>
                        </a:lnTo>
                        <a:lnTo>
                          <a:pt x="17213" y="5075"/>
                        </a:lnTo>
                        <a:lnTo>
                          <a:pt x="17213" y="4563"/>
                        </a:lnTo>
                        <a:close/>
                        <a:moveTo>
                          <a:pt x="18782" y="4563"/>
                        </a:moveTo>
                        <a:lnTo>
                          <a:pt x="20110" y="4563"/>
                        </a:lnTo>
                        <a:cubicBezTo>
                          <a:pt x="20171" y="4731"/>
                          <a:pt x="20218" y="4902"/>
                          <a:pt x="20246" y="5075"/>
                        </a:cubicBezTo>
                        <a:lnTo>
                          <a:pt x="18782" y="5075"/>
                        </a:lnTo>
                        <a:lnTo>
                          <a:pt x="18782" y="4563"/>
                        </a:lnTo>
                        <a:close/>
                        <a:moveTo>
                          <a:pt x="1341" y="5169"/>
                        </a:moveTo>
                        <a:lnTo>
                          <a:pt x="2818" y="5169"/>
                        </a:lnTo>
                        <a:lnTo>
                          <a:pt x="2818" y="5681"/>
                        </a:lnTo>
                        <a:lnTo>
                          <a:pt x="1327" y="5681"/>
                        </a:lnTo>
                        <a:cubicBezTo>
                          <a:pt x="1323" y="5622"/>
                          <a:pt x="1319" y="5563"/>
                          <a:pt x="1319" y="5503"/>
                        </a:cubicBezTo>
                        <a:cubicBezTo>
                          <a:pt x="1319" y="5391"/>
                          <a:pt x="1327" y="5280"/>
                          <a:pt x="1341" y="5169"/>
                        </a:cubicBezTo>
                        <a:close/>
                        <a:moveTo>
                          <a:pt x="3099" y="5169"/>
                        </a:moveTo>
                        <a:lnTo>
                          <a:pt x="4387" y="5169"/>
                        </a:lnTo>
                        <a:lnTo>
                          <a:pt x="4387" y="5681"/>
                        </a:lnTo>
                        <a:lnTo>
                          <a:pt x="3099" y="5681"/>
                        </a:lnTo>
                        <a:lnTo>
                          <a:pt x="3099" y="5169"/>
                        </a:lnTo>
                        <a:close/>
                        <a:moveTo>
                          <a:pt x="4668" y="5169"/>
                        </a:moveTo>
                        <a:lnTo>
                          <a:pt x="5956" y="5169"/>
                        </a:lnTo>
                        <a:lnTo>
                          <a:pt x="5956" y="5681"/>
                        </a:lnTo>
                        <a:lnTo>
                          <a:pt x="4668" y="5681"/>
                        </a:lnTo>
                        <a:lnTo>
                          <a:pt x="4668" y="5169"/>
                        </a:lnTo>
                        <a:close/>
                        <a:moveTo>
                          <a:pt x="6237" y="5169"/>
                        </a:moveTo>
                        <a:lnTo>
                          <a:pt x="7525" y="5169"/>
                        </a:lnTo>
                        <a:lnTo>
                          <a:pt x="7525" y="5681"/>
                        </a:lnTo>
                        <a:lnTo>
                          <a:pt x="6237" y="5681"/>
                        </a:lnTo>
                        <a:lnTo>
                          <a:pt x="6237" y="5169"/>
                        </a:lnTo>
                        <a:close/>
                        <a:moveTo>
                          <a:pt x="7802" y="5169"/>
                        </a:moveTo>
                        <a:lnTo>
                          <a:pt x="9090" y="5169"/>
                        </a:lnTo>
                        <a:lnTo>
                          <a:pt x="9090" y="5681"/>
                        </a:lnTo>
                        <a:lnTo>
                          <a:pt x="7802" y="5681"/>
                        </a:lnTo>
                        <a:lnTo>
                          <a:pt x="7802" y="5169"/>
                        </a:lnTo>
                        <a:close/>
                        <a:moveTo>
                          <a:pt x="9371" y="5169"/>
                        </a:moveTo>
                        <a:lnTo>
                          <a:pt x="10659" y="5169"/>
                        </a:lnTo>
                        <a:lnTo>
                          <a:pt x="10659" y="5681"/>
                        </a:lnTo>
                        <a:lnTo>
                          <a:pt x="9371" y="5681"/>
                        </a:lnTo>
                        <a:lnTo>
                          <a:pt x="9371" y="5169"/>
                        </a:lnTo>
                        <a:close/>
                        <a:moveTo>
                          <a:pt x="10941" y="5169"/>
                        </a:moveTo>
                        <a:lnTo>
                          <a:pt x="12229" y="5169"/>
                        </a:lnTo>
                        <a:lnTo>
                          <a:pt x="12229" y="5681"/>
                        </a:lnTo>
                        <a:lnTo>
                          <a:pt x="10941" y="5681"/>
                        </a:lnTo>
                        <a:lnTo>
                          <a:pt x="10941" y="5169"/>
                        </a:lnTo>
                        <a:close/>
                        <a:moveTo>
                          <a:pt x="12510" y="5169"/>
                        </a:moveTo>
                        <a:lnTo>
                          <a:pt x="13798" y="5169"/>
                        </a:lnTo>
                        <a:lnTo>
                          <a:pt x="13798" y="5681"/>
                        </a:lnTo>
                        <a:lnTo>
                          <a:pt x="12510" y="5681"/>
                        </a:lnTo>
                        <a:lnTo>
                          <a:pt x="12510" y="5169"/>
                        </a:lnTo>
                        <a:close/>
                        <a:moveTo>
                          <a:pt x="14075" y="5169"/>
                        </a:moveTo>
                        <a:lnTo>
                          <a:pt x="15363" y="5169"/>
                        </a:lnTo>
                        <a:lnTo>
                          <a:pt x="15363" y="5681"/>
                        </a:lnTo>
                        <a:lnTo>
                          <a:pt x="14075" y="5681"/>
                        </a:lnTo>
                        <a:lnTo>
                          <a:pt x="14075" y="5169"/>
                        </a:lnTo>
                        <a:close/>
                        <a:moveTo>
                          <a:pt x="15644" y="5169"/>
                        </a:moveTo>
                        <a:lnTo>
                          <a:pt x="16932" y="5169"/>
                        </a:lnTo>
                        <a:lnTo>
                          <a:pt x="16932" y="5681"/>
                        </a:lnTo>
                        <a:lnTo>
                          <a:pt x="15644" y="5681"/>
                        </a:lnTo>
                        <a:lnTo>
                          <a:pt x="15644" y="5169"/>
                        </a:lnTo>
                        <a:close/>
                        <a:moveTo>
                          <a:pt x="17213" y="5169"/>
                        </a:moveTo>
                        <a:lnTo>
                          <a:pt x="18501" y="5169"/>
                        </a:lnTo>
                        <a:lnTo>
                          <a:pt x="18501" y="5681"/>
                        </a:lnTo>
                        <a:lnTo>
                          <a:pt x="17213" y="5681"/>
                        </a:lnTo>
                        <a:lnTo>
                          <a:pt x="17213" y="5169"/>
                        </a:lnTo>
                        <a:close/>
                        <a:moveTo>
                          <a:pt x="18782" y="5169"/>
                        </a:moveTo>
                        <a:lnTo>
                          <a:pt x="20259" y="5169"/>
                        </a:lnTo>
                        <a:cubicBezTo>
                          <a:pt x="20273" y="5280"/>
                          <a:pt x="20281" y="5391"/>
                          <a:pt x="20281" y="5503"/>
                        </a:cubicBezTo>
                        <a:cubicBezTo>
                          <a:pt x="20281" y="5563"/>
                          <a:pt x="20276" y="5622"/>
                          <a:pt x="20273" y="5681"/>
                        </a:cubicBezTo>
                        <a:lnTo>
                          <a:pt x="18782" y="5681"/>
                        </a:lnTo>
                        <a:lnTo>
                          <a:pt x="18782" y="5169"/>
                        </a:lnTo>
                        <a:close/>
                        <a:moveTo>
                          <a:pt x="1336" y="5775"/>
                        </a:moveTo>
                        <a:lnTo>
                          <a:pt x="2818" y="5775"/>
                        </a:lnTo>
                        <a:lnTo>
                          <a:pt x="2818" y="6286"/>
                        </a:lnTo>
                        <a:lnTo>
                          <a:pt x="1437" y="6286"/>
                        </a:lnTo>
                        <a:cubicBezTo>
                          <a:pt x="1386" y="6119"/>
                          <a:pt x="1354" y="5948"/>
                          <a:pt x="1336" y="5775"/>
                        </a:cubicBezTo>
                        <a:close/>
                        <a:moveTo>
                          <a:pt x="3099" y="5775"/>
                        </a:moveTo>
                        <a:lnTo>
                          <a:pt x="4387" y="5775"/>
                        </a:lnTo>
                        <a:lnTo>
                          <a:pt x="4387" y="6286"/>
                        </a:lnTo>
                        <a:lnTo>
                          <a:pt x="3099" y="6286"/>
                        </a:lnTo>
                        <a:lnTo>
                          <a:pt x="3099" y="5775"/>
                        </a:lnTo>
                        <a:close/>
                        <a:moveTo>
                          <a:pt x="4668" y="5775"/>
                        </a:moveTo>
                        <a:lnTo>
                          <a:pt x="5956" y="5775"/>
                        </a:lnTo>
                        <a:lnTo>
                          <a:pt x="5956" y="6286"/>
                        </a:lnTo>
                        <a:lnTo>
                          <a:pt x="4668" y="6286"/>
                        </a:lnTo>
                        <a:lnTo>
                          <a:pt x="4668" y="5775"/>
                        </a:lnTo>
                        <a:close/>
                        <a:moveTo>
                          <a:pt x="6237" y="5775"/>
                        </a:moveTo>
                        <a:lnTo>
                          <a:pt x="7525" y="5775"/>
                        </a:lnTo>
                        <a:lnTo>
                          <a:pt x="7525" y="6286"/>
                        </a:lnTo>
                        <a:lnTo>
                          <a:pt x="6237" y="6286"/>
                        </a:lnTo>
                        <a:lnTo>
                          <a:pt x="6237" y="5775"/>
                        </a:lnTo>
                        <a:close/>
                        <a:moveTo>
                          <a:pt x="7802" y="5775"/>
                        </a:moveTo>
                        <a:lnTo>
                          <a:pt x="9090" y="5775"/>
                        </a:lnTo>
                        <a:lnTo>
                          <a:pt x="9090" y="6286"/>
                        </a:lnTo>
                        <a:lnTo>
                          <a:pt x="7802" y="6286"/>
                        </a:lnTo>
                        <a:lnTo>
                          <a:pt x="7802" y="5775"/>
                        </a:lnTo>
                        <a:close/>
                        <a:moveTo>
                          <a:pt x="9371" y="5775"/>
                        </a:moveTo>
                        <a:lnTo>
                          <a:pt x="10659" y="5775"/>
                        </a:lnTo>
                        <a:lnTo>
                          <a:pt x="10659" y="6286"/>
                        </a:lnTo>
                        <a:lnTo>
                          <a:pt x="9371" y="6286"/>
                        </a:lnTo>
                        <a:lnTo>
                          <a:pt x="9371" y="5775"/>
                        </a:lnTo>
                        <a:close/>
                        <a:moveTo>
                          <a:pt x="10941" y="5775"/>
                        </a:moveTo>
                        <a:lnTo>
                          <a:pt x="12229" y="5775"/>
                        </a:lnTo>
                        <a:lnTo>
                          <a:pt x="12229" y="6286"/>
                        </a:lnTo>
                        <a:lnTo>
                          <a:pt x="10941" y="6286"/>
                        </a:lnTo>
                        <a:lnTo>
                          <a:pt x="10941" y="5775"/>
                        </a:lnTo>
                        <a:close/>
                        <a:moveTo>
                          <a:pt x="12510" y="5775"/>
                        </a:moveTo>
                        <a:lnTo>
                          <a:pt x="13798" y="5775"/>
                        </a:lnTo>
                        <a:lnTo>
                          <a:pt x="13798" y="6286"/>
                        </a:lnTo>
                        <a:lnTo>
                          <a:pt x="12510" y="6286"/>
                        </a:lnTo>
                        <a:lnTo>
                          <a:pt x="12510" y="5775"/>
                        </a:lnTo>
                        <a:close/>
                        <a:moveTo>
                          <a:pt x="14075" y="5775"/>
                        </a:moveTo>
                        <a:lnTo>
                          <a:pt x="15363" y="5775"/>
                        </a:lnTo>
                        <a:lnTo>
                          <a:pt x="15363" y="6286"/>
                        </a:lnTo>
                        <a:lnTo>
                          <a:pt x="14075" y="6286"/>
                        </a:lnTo>
                        <a:lnTo>
                          <a:pt x="14075" y="5775"/>
                        </a:lnTo>
                        <a:close/>
                        <a:moveTo>
                          <a:pt x="15644" y="5775"/>
                        </a:moveTo>
                        <a:lnTo>
                          <a:pt x="16932" y="5775"/>
                        </a:lnTo>
                        <a:lnTo>
                          <a:pt x="16932" y="6286"/>
                        </a:lnTo>
                        <a:lnTo>
                          <a:pt x="15644" y="6286"/>
                        </a:lnTo>
                        <a:lnTo>
                          <a:pt x="15644" y="5775"/>
                        </a:lnTo>
                        <a:close/>
                        <a:moveTo>
                          <a:pt x="17213" y="5775"/>
                        </a:moveTo>
                        <a:lnTo>
                          <a:pt x="18501" y="5775"/>
                        </a:lnTo>
                        <a:lnTo>
                          <a:pt x="18501" y="6286"/>
                        </a:lnTo>
                        <a:lnTo>
                          <a:pt x="17213" y="6286"/>
                        </a:lnTo>
                        <a:lnTo>
                          <a:pt x="17213" y="5775"/>
                        </a:lnTo>
                        <a:close/>
                        <a:moveTo>
                          <a:pt x="18782" y="5775"/>
                        </a:moveTo>
                        <a:lnTo>
                          <a:pt x="20264" y="5775"/>
                        </a:lnTo>
                        <a:cubicBezTo>
                          <a:pt x="20246" y="5948"/>
                          <a:pt x="20214" y="6119"/>
                          <a:pt x="20163" y="6286"/>
                        </a:cubicBezTo>
                        <a:lnTo>
                          <a:pt x="18782" y="6286"/>
                        </a:lnTo>
                        <a:lnTo>
                          <a:pt x="18782" y="5775"/>
                        </a:lnTo>
                        <a:close/>
                        <a:moveTo>
                          <a:pt x="1473" y="6381"/>
                        </a:moveTo>
                        <a:lnTo>
                          <a:pt x="2818" y="6381"/>
                        </a:lnTo>
                        <a:lnTo>
                          <a:pt x="2818" y="6892"/>
                        </a:lnTo>
                        <a:lnTo>
                          <a:pt x="1701" y="6892"/>
                        </a:lnTo>
                        <a:cubicBezTo>
                          <a:pt x="1608" y="6725"/>
                          <a:pt x="1532" y="6555"/>
                          <a:pt x="1473" y="6381"/>
                        </a:cubicBezTo>
                        <a:close/>
                        <a:moveTo>
                          <a:pt x="3099" y="6381"/>
                        </a:moveTo>
                        <a:lnTo>
                          <a:pt x="4387" y="6381"/>
                        </a:lnTo>
                        <a:lnTo>
                          <a:pt x="4387" y="6892"/>
                        </a:lnTo>
                        <a:lnTo>
                          <a:pt x="3099" y="6892"/>
                        </a:lnTo>
                        <a:lnTo>
                          <a:pt x="3099" y="6381"/>
                        </a:lnTo>
                        <a:close/>
                        <a:moveTo>
                          <a:pt x="4668" y="6381"/>
                        </a:moveTo>
                        <a:lnTo>
                          <a:pt x="5956" y="6381"/>
                        </a:lnTo>
                        <a:lnTo>
                          <a:pt x="5956" y="6892"/>
                        </a:lnTo>
                        <a:lnTo>
                          <a:pt x="4668" y="6892"/>
                        </a:lnTo>
                        <a:lnTo>
                          <a:pt x="4668" y="6381"/>
                        </a:lnTo>
                        <a:close/>
                        <a:moveTo>
                          <a:pt x="6237" y="6381"/>
                        </a:moveTo>
                        <a:lnTo>
                          <a:pt x="7525" y="6381"/>
                        </a:lnTo>
                        <a:lnTo>
                          <a:pt x="7525" y="6892"/>
                        </a:lnTo>
                        <a:lnTo>
                          <a:pt x="6237" y="6892"/>
                        </a:lnTo>
                        <a:lnTo>
                          <a:pt x="6237" y="6381"/>
                        </a:lnTo>
                        <a:close/>
                        <a:moveTo>
                          <a:pt x="7802" y="6381"/>
                        </a:moveTo>
                        <a:lnTo>
                          <a:pt x="9090" y="6381"/>
                        </a:lnTo>
                        <a:lnTo>
                          <a:pt x="9090" y="6892"/>
                        </a:lnTo>
                        <a:lnTo>
                          <a:pt x="7802" y="6892"/>
                        </a:lnTo>
                        <a:lnTo>
                          <a:pt x="7802" y="6381"/>
                        </a:lnTo>
                        <a:close/>
                        <a:moveTo>
                          <a:pt x="9371" y="6381"/>
                        </a:moveTo>
                        <a:lnTo>
                          <a:pt x="10659" y="6381"/>
                        </a:lnTo>
                        <a:lnTo>
                          <a:pt x="10659" y="6892"/>
                        </a:lnTo>
                        <a:lnTo>
                          <a:pt x="9371" y="6892"/>
                        </a:lnTo>
                        <a:lnTo>
                          <a:pt x="9371" y="6381"/>
                        </a:lnTo>
                        <a:close/>
                        <a:moveTo>
                          <a:pt x="10941" y="6381"/>
                        </a:moveTo>
                        <a:lnTo>
                          <a:pt x="12229" y="6381"/>
                        </a:lnTo>
                        <a:lnTo>
                          <a:pt x="12229" y="6892"/>
                        </a:lnTo>
                        <a:lnTo>
                          <a:pt x="10941" y="6892"/>
                        </a:lnTo>
                        <a:lnTo>
                          <a:pt x="10941" y="6381"/>
                        </a:lnTo>
                        <a:close/>
                        <a:moveTo>
                          <a:pt x="12510" y="6381"/>
                        </a:moveTo>
                        <a:lnTo>
                          <a:pt x="13798" y="6381"/>
                        </a:lnTo>
                        <a:lnTo>
                          <a:pt x="13798" y="6892"/>
                        </a:lnTo>
                        <a:lnTo>
                          <a:pt x="12510" y="6892"/>
                        </a:lnTo>
                        <a:lnTo>
                          <a:pt x="12510" y="6381"/>
                        </a:lnTo>
                        <a:close/>
                        <a:moveTo>
                          <a:pt x="14075" y="6381"/>
                        </a:moveTo>
                        <a:lnTo>
                          <a:pt x="15363" y="6381"/>
                        </a:lnTo>
                        <a:lnTo>
                          <a:pt x="15363" y="6892"/>
                        </a:lnTo>
                        <a:lnTo>
                          <a:pt x="14075" y="6892"/>
                        </a:lnTo>
                        <a:lnTo>
                          <a:pt x="14075" y="6381"/>
                        </a:lnTo>
                        <a:close/>
                        <a:moveTo>
                          <a:pt x="15644" y="6381"/>
                        </a:moveTo>
                        <a:lnTo>
                          <a:pt x="16932" y="6381"/>
                        </a:lnTo>
                        <a:lnTo>
                          <a:pt x="16932" y="6892"/>
                        </a:lnTo>
                        <a:lnTo>
                          <a:pt x="15644" y="6892"/>
                        </a:lnTo>
                        <a:lnTo>
                          <a:pt x="15644" y="6381"/>
                        </a:lnTo>
                        <a:close/>
                        <a:moveTo>
                          <a:pt x="17213" y="6381"/>
                        </a:moveTo>
                        <a:lnTo>
                          <a:pt x="18501" y="6381"/>
                        </a:lnTo>
                        <a:lnTo>
                          <a:pt x="18501" y="6892"/>
                        </a:lnTo>
                        <a:lnTo>
                          <a:pt x="17213" y="6892"/>
                        </a:lnTo>
                        <a:lnTo>
                          <a:pt x="17213" y="6381"/>
                        </a:lnTo>
                        <a:close/>
                        <a:moveTo>
                          <a:pt x="18782" y="6381"/>
                        </a:moveTo>
                        <a:lnTo>
                          <a:pt x="20132" y="6381"/>
                        </a:lnTo>
                        <a:cubicBezTo>
                          <a:pt x="20072" y="6555"/>
                          <a:pt x="19996" y="6725"/>
                          <a:pt x="19903" y="6892"/>
                        </a:cubicBezTo>
                        <a:lnTo>
                          <a:pt x="18782" y="6892"/>
                        </a:lnTo>
                        <a:lnTo>
                          <a:pt x="18782" y="6381"/>
                        </a:lnTo>
                        <a:close/>
                        <a:moveTo>
                          <a:pt x="1754" y="6987"/>
                        </a:moveTo>
                        <a:lnTo>
                          <a:pt x="2818" y="6987"/>
                        </a:lnTo>
                        <a:lnTo>
                          <a:pt x="2818" y="7498"/>
                        </a:lnTo>
                        <a:lnTo>
                          <a:pt x="2123" y="7498"/>
                        </a:lnTo>
                        <a:cubicBezTo>
                          <a:pt x="1983" y="7332"/>
                          <a:pt x="1859" y="7161"/>
                          <a:pt x="1754" y="6987"/>
                        </a:cubicBezTo>
                        <a:close/>
                        <a:moveTo>
                          <a:pt x="3099" y="6987"/>
                        </a:moveTo>
                        <a:lnTo>
                          <a:pt x="4387" y="6987"/>
                        </a:lnTo>
                        <a:lnTo>
                          <a:pt x="4387" y="7498"/>
                        </a:lnTo>
                        <a:lnTo>
                          <a:pt x="3099" y="7498"/>
                        </a:lnTo>
                        <a:lnTo>
                          <a:pt x="3099" y="6987"/>
                        </a:lnTo>
                        <a:close/>
                        <a:moveTo>
                          <a:pt x="4668" y="6987"/>
                        </a:moveTo>
                        <a:lnTo>
                          <a:pt x="5956" y="6987"/>
                        </a:lnTo>
                        <a:lnTo>
                          <a:pt x="5956" y="7498"/>
                        </a:lnTo>
                        <a:lnTo>
                          <a:pt x="4668" y="7498"/>
                        </a:lnTo>
                        <a:lnTo>
                          <a:pt x="4668" y="6987"/>
                        </a:lnTo>
                        <a:close/>
                        <a:moveTo>
                          <a:pt x="6237" y="6987"/>
                        </a:moveTo>
                        <a:lnTo>
                          <a:pt x="7525" y="6987"/>
                        </a:lnTo>
                        <a:lnTo>
                          <a:pt x="7525" y="7498"/>
                        </a:lnTo>
                        <a:lnTo>
                          <a:pt x="6237" y="7498"/>
                        </a:lnTo>
                        <a:lnTo>
                          <a:pt x="6237" y="6987"/>
                        </a:lnTo>
                        <a:close/>
                        <a:moveTo>
                          <a:pt x="7802" y="6987"/>
                        </a:moveTo>
                        <a:lnTo>
                          <a:pt x="9090" y="6987"/>
                        </a:lnTo>
                        <a:lnTo>
                          <a:pt x="9090" y="7498"/>
                        </a:lnTo>
                        <a:lnTo>
                          <a:pt x="7802" y="7498"/>
                        </a:lnTo>
                        <a:lnTo>
                          <a:pt x="7802" y="6987"/>
                        </a:lnTo>
                        <a:close/>
                        <a:moveTo>
                          <a:pt x="9371" y="6987"/>
                        </a:moveTo>
                        <a:lnTo>
                          <a:pt x="10659" y="6987"/>
                        </a:lnTo>
                        <a:lnTo>
                          <a:pt x="10659" y="7498"/>
                        </a:lnTo>
                        <a:lnTo>
                          <a:pt x="9371" y="7498"/>
                        </a:lnTo>
                        <a:lnTo>
                          <a:pt x="9371" y="6987"/>
                        </a:lnTo>
                        <a:close/>
                        <a:moveTo>
                          <a:pt x="10941" y="6987"/>
                        </a:moveTo>
                        <a:lnTo>
                          <a:pt x="12229" y="6987"/>
                        </a:lnTo>
                        <a:lnTo>
                          <a:pt x="12229" y="7498"/>
                        </a:lnTo>
                        <a:lnTo>
                          <a:pt x="10941" y="7498"/>
                        </a:lnTo>
                        <a:lnTo>
                          <a:pt x="10941" y="6987"/>
                        </a:lnTo>
                        <a:close/>
                        <a:moveTo>
                          <a:pt x="12510" y="6987"/>
                        </a:moveTo>
                        <a:lnTo>
                          <a:pt x="13798" y="6987"/>
                        </a:lnTo>
                        <a:lnTo>
                          <a:pt x="13798" y="7498"/>
                        </a:lnTo>
                        <a:lnTo>
                          <a:pt x="12510" y="7498"/>
                        </a:lnTo>
                        <a:lnTo>
                          <a:pt x="12510" y="6987"/>
                        </a:lnTo>
                        <a:close/>
                        <a:moveTo>
                          <a:pt x="14075" y="6987"/>
                        </a:moveTo>
                        <a:lnTo>
                          <a:pt x="15363" y="6987"/>
                        </a:lnTo>
                        <a:lnTo>
                          <a:pt x="15363" y="7498"/>
                        </a:lnTo>
                        <a:lnTo>
                          <a:pt x="14075" y="7498"/>
                        </a:lnTo>
                        <a:lnTo>
                          <a:pt x="14075" y="6987"/>
                        </a:lnTo>
                        <a:close/>
                        <a:moveTo>
                          <a:pt x="15644" y="6987"/>
                        </a:moveTo>
                        <a:lnTo>
                          <a:pt x="16932" y="6987"/>
                        </a:lnTo>
                        <a:lnTo>
                          <a:pt x="16932" y="7498"/>
                        </a:lnTo>
                        <a:lnTo>
                          <a:pt x="15644" y="7498"/>
                        </a:lnTo>
                        <a:lnTo>
                          <a:pt x="15644" y="6987"/>
                        </a:lnTo>
                        <a:close/>
                        <a:moveTo>
                          <a:pt x="17213" y="6987"/>
                        </a:moveTo>
                        <a:lnTo>
                          <a:pt x="18501" y="6987"/>
                        </a:lnTo>
                        <a:lnTo>
                          <a:pt x="18501" y="7498"/>
                        </a:lnTo>
                        <a:lnTo>
                          <a:pt x="17213" y="7498"/>
                        </a:lnTo>
                        <a:lnTo>
                          <a:pt x="17213" y="6987"/>
                        </a:lnTo>
                        <a:close/>
                        <a:moveTo>
                          <a:pt x="18782" y="6987"/>
                        </a:moveTo>
                        <a:lnTo>
                          <a:pt x="19846" y="6987"/>
                        </a:lnTo>
                        <a:cubicBezTo>
                          <a:pt x="19741" y="7161"/>
                          <a:pt x="19617" y="7332"/>
                          <a:pt x="19477" y="7498"/>
                        </a:cubicBezTo>
                        <a:lnTo>
                          <a:pt x="18782" y="7498"/>
                        </a:lnTo>
                        <a:lnTo>
                          <a:pt x="18782" y="6987"/>
                        </a:lnTo>
                        <a:close/>
                        <a:moveTo>
                          <a:pt x="2207" y="7593"/>
                        </a:moveTo>
                        <a:lnTo>
                          <a:pt x="2818" y="7593"/>
                        </a:lnTo>
                        <a:lnTo>
                          <a:pt x="2818" y="8104"/>
                        </a:lnTo>
                        <a:lnTo>
                          <a:pt x="2730" y="8104"/>
                        </a:lnTo>
                        <a:cubicBezTo>
                          <a:pt x="2536" y="7940"/>
                          <a:pt x="2364" y="7769"/>
                          <a:pt x="2207" y="7593"/>
                        </a:cubicBezTo>
                        <a:close/>
                        <a:moveTo>
                          <a:pt x="3099" y="7593"/>
                        </a:moveTo>
                        <a:lnTo>
                          <a:pt x="4387" y="7593"/>
                        </a:lnTo>
                        <a:lnTo>
                          <a:pt x="4387" y="8104"/>
                        </a:lnTo>
                        <a:lnTo>
                          <a:pt x="3099" y="8104"/>
                        </a:lnTo>
                        <a:lnTo>
                          <a:pt x="3099" y="7593"/>
                        </a:lnTo>
                        <a:close/>
                        <a:moveTo>
                          <a:pt x="4668" y="7593"/>
                        </a:moveTo>
                        <a:lnTo>
                          <a:pt x="5956" y="7593"/>
                        </a:lnTo>
                        <a:lnTo>
                          <a:pt x="5956" y="8104"/>
                        </a:lnTo>
                        <a:lnTo>
                          <a:pt x="4668" y="8104"/>
                        </a:lnTo>
                        <a:lnTo>
                          <a:pt x="4668" y="7593"/>
                        </a:lnTo>
                        <a:close/>
                        <a:moveTo>
                          <a:pt x="6237" y="7593"/>
                        </a:moveTo>
                        <a:lnTo>
                          <a:pt x="7525" y="7593"/>
                        </a:lnTo>
                        <a:lnTo>
                          <a:pt x="7525" y="8104"/>
                        </a:lnTo>
                        <a:lnTo>
                          <a:pt x="6237" y="8104"/>
                        </a:lnTo>
                        <a:lnTo>
                          <a:pt x="6237" y="7593"/>
                        </a:lnTo>
                        <a:close/>
                        <a:moveTo>
                          <a:pt x="7802" y="7593"/>
                        </a:moveTo>
                        <a:lnTo>
                          <a:pt x="9090" y="7593"/>
                        </a:lnTo>
                        <a:lnTo>
                          <a:pt x="9090" y="8104"/>
                        </a:lnTo>
                        <a:lnTo>
                          <a:pt x="7802" y="8104"/>
                        </a:lnTo>
                        <a:lnTo>
                          <a:pt x="7802" y="7593"/>
                        </a:lnTo>
                        <a:close/>
                        <a:moveTo>
                          <a:pt x="9371" y="7593"/>
                        </a:moveTo>
                        <a:lnTo>
                          <a:pt x="10659" y="7593"/>
                        </a:lnTo>
                        <a:lnTo>
                          <a:pt x="10659" y="8104"/>
                        </a:lnTo>
                        <a:lnTo>
                          <a:pt x="9371" y="8104"/>
                        </a:lnTo>
                        <a:lnTo>
                          <a:pt x="9371" y="7593"/>
                        </a:lnTo>
                        <a:close/>
                        <a:moveTo>
                          <a:pt x="10941" y="7593"/>
                        </a:moveTo>
                        <a:lnTo>
                          <a:pt x="12229" y="7593"/>
                        </a:lnTo>
                        <a:lnTo>
                          <a:pt x="12229" y="8104"/>
                        </a:lnTo>
                        <a:lnTo>
                          <a:pt x="10941" y="8104"/>
                        </a:lnTo>
                        <a:lnTo>
                          <a:pt x="10941" y="7593"/>
                        </a:lnTo>
                        <a:close/>
                        <a:moveTo>
                          <a:pt x="12510" y="7593"/>
                        </a:moveTo>
                        <a:lnTo>
                          <a:pt x="13798" y="7593"/>
                        </a:lnTo>
                        <a:lnTo>
                          <a:pt x="13798" y="8104"/>
                        </a:lnTo>
                        <a:lnTo>
                          <a:pt x="12510" y="8104"/>
                        </a:lnTo>
                        <a:lnTo>
                          <a:pt x="12510" y="7593"/>
                        </a:lnTo>
                        <a:close/>
                        <a:moveTo>
                          <a:pt x="14075" y="7593"/>
                        </a:moveTo>
                        <a:lnTo>
                          <a:pt x="15363" y="7593"/>
                        </a:lnTo>
                        <a:lnTo>
                          <a:pt x="15363" y="8104"/>
                        </a:lnTo>
                        <a:lnTo>
                          <a:pt x="14075" y="8104"/>
                        </a:lnTo>
                        <a:lnTo>
                          <a:pt x="14075" y="7593"/>
                        </a:lnTo>
                        <a:close/>
                        <a:moveTo>
                          <a:pt x="15644" y="7593"/>
                        </a:moveTo>
                        <a:lnTo>
                          <a:pt x="16932" y="7593"/>
                        </a:lnTo>
                        <a:lnTo>
                          <a:pt x="16932" y="8104"/>
                        </a:lnTo>
                        <a:lnTo>
                          <a:pt x="15644" y="8104"/>
                        </a:lnTo>
                        <a:lnTo>
                          <a:pt x="15644" y="7593"/>
                        </a:lnTo>
                        <a:close/>
                        <a:moveTo>
                          <a:pt x="17213" y="7593"/>
                        </a:moveTo>
                        <a:lnTo>
                          <a:pt x="18501" y="7593"/>
                        </a:lnTo>
                        <a:lnTo>
                          <a:pt x="18501" y="8104"/>
                        </a:lnTo>
                        <a:lnTo>
                          <a:pt x="17213" y="8104"/>
                        </a:lnTo>
                        <a:lnTo>
                          <a:pt x="17213" y="7593"/>
                        </a:lnTo>
                        <a:close/>
                        <a:moveTo>
                          <a:pt x="18782" y="7593"/>
                        </a:moveTo>
                        <a:lnTo>
                          <a:pt x="19398" y="7593"/>
                        </a:lnTo>
                        <a:cubicBezTo>
                          <a:pt x="19241" y="7769"/>
                          <a:pt x="19064" y="7940"/>
                          <a:pt x="18870" y="8104"/>
                        </a:cubicBezTo>
                        <a:lnTo>
                          <a:pt x="18782" y="8104"/>
                        </a:lnTo>
                        <a:lnTo>
                          <a:pt x="18782" y="7593"/>
                        </a:lnTo>
                        <a:close/>
                        <a:moveTo>
                          <a:pt x="3099" y="8199"/>
                        </a:moveTo>
                        <a:lnTo>
                          <a:pt x="4387" y="8199"/>
                        </a:lnTo>
                        <a:lnTo>
                          <a:pt x="4387" y="8710"/>
                        </a:lnTo>
                        <a:lnTo>
                          <a:pt x="3574" y="8710"/>
                        </a:lnTo>
                        <a:cubicBezTo>
                          <a:pt x="3407" y="8607"/>
                          <a:pt x="3249" y="8500"/>
                          <a:pt x="3099" y="8391"/>
                        </a:cubicBezTo>
                        <a:lnTo>
                          <a:pt x="3099" y="8199"/>
                        </a:lnTo>
                        <a:close/>
                        <a:moveTo>
                          <a:pt x="4668" y="8199"/>
                        </a:moveTo>
                        <a:lnTo>
                          <a:pt x="5956" y="8199"/>
                        </a:lnTo>
                        <a:lnTo>
                          <a:pt x="5956" y="8710"/>
                        </a:lnTo>
                        <a:lnTo>
                          <a:pt x="4668" y="8710"/>
                        </a:lnTo>
                        <a:lnTo>
                          <a:pt x="4668" y="8199"/>
                        </a:lnTo>
                        <a:close/>
                        <a:moveTo>
                          <a:pt x="6237" y="8199"/>
                        </a:moveTo>
                        <a:lnTo>
                          <a:pt x="7525" y="8199"/>
                        </a:lnTo>
                        <a:lnTo>
                          <a:pt x="7525" y="8710"/>
                        </a:lnTo>
                        <a:lnTo>
                          <a:pt x="6237" y="8710"/>
                        </a:lnTo>
                        <a:lnTo>
                          <a:pt x="6237" y="8199"/>
                        </a:lnTo>
                        <a:close/>
                        <a:moveTo>
                          <a:pt x="7802" y="8199"/>
                        </a:moveTo>
                        <a:lnTo>
                          <a:pt x="9090" y="8199"/>
                        </a:lnTo>
                        <a:lnTo>
                          <a:pt x="9090" y="8710"/>
                        </a:lnTo>
                        <a:lnTo>
                          <a:pt x="7802" y="8710"/>
                        </a:lnTo>
                        <a:lnTo>
                          <a:pt x="7802" y="8199"/>
                        </a:lnTo>
                        <a:close/>
                        <a:moveTo>
                          <a:pt x="9371" y="8199"/>
                        </a:moveTo>
                        <a:lnTo>
                          <a:pt x="10659" y="8199"/>
                        </a:lnTo>
                        <a:lnTo>
                          <a:pt x="10659" y="8710"/>
                        </a:lnTo>
                        <a:lnTo>
                          <a:pt x="9371" y="8710"/>
                        </a:lnTo>
                        <a:lnTo>
                          <a:pt x="9371" y="8199"/>
                        </a:lnTo>
                        <a:close/>
                        <a:moveTo>
                          <a:pt x="10941" y="8199"/>
                        </a:moveTo>
                        <a:lnTo>
                          <a:pt x="12229" y="8199"/>
                        </a:lnTo>
                        <a:lnTo>
                          <a:pt x="12229" y="8710"/>
                        </a:lnTo>
                        <a:lnTo>
                          <a:pt x="10941" y="8710"/>
                        </a:lnTo>
                        <a:lnTo>
                          <a:pt x="10941" y="8199"/>
                        </a:lnTo>
                        <a:close/>
                        <a:moveTo>
                          <a:pt x="12510" y="8199"/>
                        </a:moveTo>
                        <a:lnTo>
                          <a:pt x="13798" y="8199"/>
                        </a:lnTo>
                        <a:lnTo>
                          <a:pt x="13798" y="8710"/>
                        </a:lnTo>
                        <a:lnTo>
                          <a:pt x="12510" y="8710"/>
                        </a:lnTo>
                        <a:lnTo>
                          <a:pt x="12510" y="8199"/>
                        </a:lnTo>
                        <a:close/>
                        <a:moveTo>
                          <a:pt x="14075" y="8199"/>
                        </a:moveTo>
                        <a:lnTo>
                          <a:pt x="15363" y="8199"/>
                        </a:lnTo>
                        <a:lnTo>
                          <a:pt x="15363" y="8710"/>
                        </a:lnTo>
                        <a:lnTo>
                          <a:pt x="14075" y="8710"/>
                        </a:lnTo>
                        <a:lnTo>
                          <a:pt x="14075" y="8199"/>
                        </a:lnTo>
                        <a:close/>
                        <a:moveTo>
                          <a:pt x="15644" y="8199"/>
                        </a:moveTo>
                        <a:lnTo>
                          <a:pt x="16932" y="8199"/>
                        </a:lnTo>
                        <a:lnTo>
                          <a:pt x="16932" y="8710"/>
                        </a:lnTo>
                        <a:lnTo>
                          <a:pt x="15644" y="8710"/>
                        </a:lnTo>
                        <a:lnTo>
                          <a:pt x="15644" y="8199"/>
                        </a:lnTo>
                        <a:close/>
                        <a:moveTo>
                          <a:pt x="17213" y="8199"/>
                        </a:moveTo>
                        <a:lnTo>
                          <a:pt x="18501" y="8199"/>
                        </a:lnTo>
                        <a:lnTo>
                          <a:pt x="18501" y="8393"/>
                        </a:lnTo>
                        <a:cubicBezTo>
                          <a:pt x="18351" y="8502"/>
                          <a:pt x="18192" y="8608"/>
                          <a:pt x="18026" y="8710"/>
                        </a:cubicBezTo>
                        <a:lnTo>
                          <a:pt x="17213" y="8710"/>
                        </a:lnTo>
                        <a:lnTo>
                          <a:pt x="17213" y="8199"/>
                        </a:lnTo>
                        <a:close/>
                        <a:moveTo>
                          <a:pt x="3736" y="8804"/>
                        </a:moveTo>
                        <a:lnTo>
                          <a:pt x="4387" y="8804"/>
                        </a:lnTo>
                        <a:lnTo>
                          <a:pt x="4387" y="9154"/>
                        </a:lnTo>
                        <a:cubicBezTo>
                          <a:pt x="4338" y="9130"/>
                          <a:pt x="4289" y="9107"/>
                          <a:pt x="4242" y="9083"/>
                        </a:cubicBezTo>
                        <a:cubicBezTo>
                          <a:pt x="4239" y="9081"/>
                          <a:pt x="4238" y="9080"/>
                          <a:pt x="4237" y="9079"/>
                        </a:cubicBezTo>
                        <a:cubicBezTo>
                          <a:pt x="4062" y="8992"/>
                          <a:pt x="3898" y="8899"/>
                          <a:pt x="3736" y="8804"/>
                        </a:cubicBezTo>
                        <a:close/>
                        <a:moveTo>
                          <a:pt x="4668" y="8804"/>
                        </a:moveTo>
                        <a:lnTo>
                          <a:pt x="5956" y="8804"/>
                        </a:lnTo>
                        <a:lnTo>
                          <a:pt x="5956" y="9316"/>
                        </a:lnTo>
                        <a:lnTo>
                          <a:pt x="4743" y="9316"/>
                        </a:lnTo>
                        <a:cubicBezTo>
                          <a:pt x="4718" y="9305"/>
                          <a:pt x="4693" y="9293"/>
                          <a:pt x="4668" y="9282"/>
                        </a:cubicBezTo>
                        <a:lnTo>
                          <a:pt x="4668" y="8804"/>
                        </a:lnTo>
                        <a:close/>
                        <a:moveTo>
                          <a:pt x="6237" y="8804"/>
                        </a:moveTo>
                        <a:lnTo>
                          <a:pt x="7525" y="8804"/>
                        </a:lnTo>
                        <a:lnTo>
                          <a:pt x="7525" y="9316"/>
                        </a:lnTo>
                        <a:lnTo>
                          <a:pt x="6237" y="9316"/>
                        </a:lnTo>
                        <a:lnTo>
                          <a:pt x="6237" y="8804"/>
                        </a:lnTo>
                        <a:close/>
                        <a:moveTo>
                          <a:pt x="7802" y="8804"/>
                        </a:moveTo>
                        <a:lnTo>
                          <a:pt x="9090" y="8804"/>
                        </a:lnTo>
                        <a:lnTo>
                          <a:pt x="9090" y="9316"/>
                        </a:lnTo>
                        <a:lnTo>
                          <a:pt x="7802" y="9316"/>
                        </a:lnTo>
                        <a:lnTo>
                          <a:pt x="7802" y="8804"/>
                        </a:lnTo>
                        <a:close/>
                        <a:moveTo>
                          <a:pt x="9371" y="8804"/>
                        </a:moveTo>
                        <a:lnTo>
                          <a:pt x="10659" y="8804"/>
                        </a:lnTo>
                        <a:lnTo>
                          <a:pt x="10659" y="9316"/>
                        </a:lnTo>
                        <a:lnTo>
                          <a:pt x="9371" y="9316"/>
                        </a:lnTo>
                        <a:lnTo>
                          <a:pt x="9371" y="8804"/>
                        </a:lnTo>
                        <a:close/>
                        <a:moveTo>
                          <a:pt x="10941" y="8804"/>
                        </a:moveTo>
                        <a:lnTo>
                          <a:pt x="12229" y="8804"/>
                        </a:lnTo>
                        <a:lnTo>
                          <a:pt x="12229" y="9316"/>
                        </a:lnTo>
                        <a:lnTo>
                          <a:pt x="10941" y="9316"/>
                        </a:lnTo>
                        <a:lnTo>
                          <a:pt x="10941" y="8804"/>
                        </a:lnTo>
                        <a:close/>
                        <a:moveTo>
                          <a:pt x="12510" y="8804"/>
                        </a:moveTo>
                        <a:lnTo>
                          <a:pt x="13798" y="8804"/>
                        </a:lnTo>
                        <a:lnTo>
                          <a:pt x="13798" y="9316"/>
                        </a:lnTo>
                        <a:lnTo>
                          <a:pt x="12510" y="9316"/>
                        </a:lnTo>
                        <a:lnTo>
                          <a:pt x="12510" y="8804"/>
                        </a:lnTo>
                        <a:close/>
                        <a:moveTo>
                          <a:pt x="14075" y="8804"/>
                        </a:moveTo>
                        <a:lnTo>
                          <a:pt x="15363" y="8804"/>
                        </a:lnTo>
                        <a:lnTo>
                          <a:pt x="15363" y="9316"/>
                        </a:lnTo>
                        <a:lnTo>
                          <a:pt x="14075" y="9316"/>
                        </a:lnTo>
                        <a:lnTo>
                          <a:pt x="14075" y="8804"/>
                        </a:lnTo>
                        <a:close/>
                        <a:moveTo>
                          <a:pt x="15644" y="8804"/>
                        </a:moveTo>
                        <a:lnTo>
                          <a:pt x="16932" y="8804"/>
                        </a:lnTo>
                        <a:lnTo>
                          <a:pt x="16932" y="9284"/>
                        </a:lnTo>
                        <a:cubicBezTo>
                          <a:pt x="16907" y="9295"/>
                          <a:pt x="16882" y="9305"/>
                          <a:pt x="16857" y="9316"/>
                        </a:cubicBezTo>
                        <a:lnTo>
                          <a:pt x="15644" y="9316"/>
                        </a:lnTo>
                        <a:lnTo>
                          <a:pt x="15644" y="8804"/>
                        </a:lnTo>
                        <a:close/>
                        <a:moveTo>
                          <a:pt x="17213" y="8804"/>
                        </a:moveTo>
                        <a:lnTo>
                          <a:pt x="17868" y="8804"/>
                        </a:lnTo>
                        <a:cubicBezTo>
                          <a:pt x="17660" y="8926"/>
                          <a:pt x="17443" y="9043"/>
                          <a:pt x="17213" y="9154"/>
                        </a:cubicBezTo>
                        <a:lnTo>
                          <a:pt x="17213" y="8804"/>
                        </a:lnTo>
                        <a:close/>
                        <a:moveTo>
                          <a:pt x="4967" y="9410"/>
                        </a:moveTo>
                        <a:lnTo>
                          <a:pt x="5956" y="9410"/>
                        </a:lnTo>
                        <a:lnTo>
                          <a:pt x="5956" y="9766"/>
                        </a:lnTo>
                        <a:cubicBezTo>
                          <a:pt x="5612" y="9659"/>
                          <a:pt x="5281" y="9539"/>
                          <a:pt x="4967" y="9410"/>
                        </a:cubicBezTo>
                        <a:close/>
                        <a:moveTo>
                          <a:pt x="6237" y="9410"/>
                        </a:moveTo>
                        <a:lnTo>
                          <a:pt x="7525" y="9410"/>
                        </a:lnTo>
                        <a:lnTo>
                          <a:pt x="7525" y="10158"/>
                        </a:lnTo>
                        <a:cubicBezTo>
                          <a:pt x="7079" y="10072"/>
                          <a:pt x="6649" y="9970"/>
                          <a:pt x="6237" y="9851"/>
                        </a:cubicBezTo>
                        <a:lnTo>
                          <a:pt x="6237" y="9410"/>
                        </a:lnTo>
                        <a:close/>
                        <a:moveTo>
                          <a:pt x="7802" y="9410"/>
                        </a:moveTo>
                        <a:lnTo>
                          <a:pt x="9090" y="9410"/>
                        </a:lnTo>
                        <a:lnTo>
                          <a:pt x="9090" y="10382"/>
                        </a:lnTo>
                        <a:cubicBezTo>
                          <a:pt x="8649" y="10340"/>
                          <a:pt x="8220" y="10283"/>
                          <a:pt x="7802" y="10210"/>
                        </a:cubicBezTo>
                        <a:lnTo>
                          <a:pt x="7802" y="9410"/>
                        </a:lnTo>
                        <a:close/>
                        <a:moveTo>
                          <a:pt x="9371" y="9410"/>
                        </a:moveTo>
                        <a:lnTo>
                          <a:pt x="10659" y="9410"/>
                        </a:lnTo>
                        <a:lnTo>
                          <a:pt x="10659" y="10463"/>
                        </a:lnTo>
                        <a:cubicBezTo>
                          <a:pt x="10222" y="10460"/>
                          <a:pt x="9792" y="10441"/>
                          <a:pt x="9371" y="10408"/>
                        </a:cubicBezTo>
                        <a:lnTo>
                          <a:pt x="9371" y="9410"/>
                        </a:lnTo>
                        <a:close/>
                        <a:moveTo>
                          <a:pt x="10941" y="9410"/>
                        </a:moveTo>
                        <a:lnTo>
                          <a:pt x="12229" y="9410"/>
                        </a:lnTo>
                        <a:lnTo>
                          <a:pt x="12229" y="10408"/>
                        </a:lnTo>
                        <a:cubicBezTo>
                          <a:pt x="11808" y="10441"/>
                          <a:pt x="11378" y="10460"/>
                          <a:pt x="10941" y="10463"/>
                        </a:cubicBezTo>
                        <a:lnTo>
                          <a:pt x="10941" y="9410"/>
                        </a:lnTo>
                        <a:close/>
                        <a:moveTo>
                          <a:pt x="12510" y="9410"/>
                        </a:moveTo>
                        <a:lnTo>
                          <a:pt x="13798" y="9410"/>
                        </a:lnTo>
                        <a:lnTo>
                          <a:pt x="13798" y="10210"/>
                        </a:lnTo>
                        <a:cubicBezTo>
                          <a:pt x="13380" y="10283"/>
                          <a:pt x="12951" y="10342"/>
                          <a:pt x="12510" y="10384"/>
                        </a:cubicBezTo>
                        <a:lnTo>
                          <a:pt x="12510" y="9410"/>
                        </a:lnTo>
                        <a:close/>
                        <a:moveTo>
                          <a:pt x="14075" y="9410"/>
                        </a:moveTo>
                        <a:lnTo>
                          <a:pt x="15363" y="9410"/>
                        </a:lnTo>
                        <a:lnTo>
                          <a:pt x="15363" y="9851"/>
                        </a:lnTo>
                        <a:cubicBezTo>
                          <a:pt x="14951" y="9970"/>
                          <a:pt x="14521" y="10072"/>
                          <a:pt x="14075" y="10158"/>
                        </a:cubicBezTo>
                        <a:lnTo>
                          <a:pt x="14075" y="9410"/>
                        </a:lnTo>
                        <a:close/>
                        <a:moveTo>
                          <a:pt x="15644" y="9410"/>
                        </a:moveTo>
                        <a:lnTo>
                          <a:pt x="16633" y="9410"/>
                        </a:lnTo>
                        <a:cubicBezTo>
                          <a:pt x="16318" y="9539"/>
                          <a:pt x="15988" y="9659"/>
                          <a:pt x="15644" y="9766"/>
                        </a:cubicBezTo>
                        <a:lnTo>
                          <a:pt x="15644" y="9410"/>
                        </a:lnTo>
                        <a:close/>
                        <a:moveTo>
                          <a:pt x="7881" y="10851"/>
                        </a:moveTo>
                        <a:cubicBezTo>
                          <a:pt x="7988" y="10840"/>
                          <a:pt x="8107" y="10841"/>
                          <a:pt x="8229" y="10858"/>
                        </a:cubicBezTo>
                        <a:cubicBezTo>
                          <a:pt x="9055" y="10975"/>
                          <a:pt x="9918" y="11035"/>
                          <a:pt x="10800" y="11035"/>
                        </a:cubicBezTo>
                        <a:cubicBezTo>
                          <a:pt x="11684" y="11035"/>
                          <a:pt x="12548" y="10976"/>
                          <a:pt x="13376" y="10858"/>
                        </a:cubicBezTo>
                        <a:cubicBezTo>
                          <a:pt x="13861" y="10789"/>
                          <a:pt x="14311" y="10987"/>
                          <a:pt x="14066" y="11162"/>
                        </a:cubicBezTo>
                        <a:cubicBezTo>
                          <a:pt x="13945" y="11248"/>
                          <a:pt x="13827" y="11336"/>
                          <a:pt x="13705" y="11425"/>
                        </a:cubicBezTo>
                        <a:cubicBezTo>
                          <a:pt x="12639" y="12215"/>
                          <a:pt x="11845" y="12936"/>
                          <a:pt x="11327" y="13585"/>
                        </a:cubicBezTo>
                        <a:cubicBezTo>
                          <a:pt x="11169" y="13784"/>
                          <a:pt x="10435" y="13784"/>
                          <a:pt x="10277" y="13585"/>
                        </a:cubicBezTo>
                        <a:cubicBezTo>
                          <a:pt x="9760" y="12936"/>
                          <a:pt x="8970" y="12215"/>
                          <a:pt x="7903" y="11425"/>
                        </a:cubicBezTo>
                        <a:cubicBezTo>
                          <a:pt x="7782" y="11336"/>
                          <a:pt x="7659" y="11248"/>
                          <a:pt x="7538" y="11162"/>
                        </a:cubicBezTo>
                        <a:cubicBezTo>
                          <a:pt x="7354" y="11031"/>
                          <a:pt x="7562" y="10886"/>
                          <a:pt x="7881" y="10851"/>
                        </a:cubicBezTo>
                        <a:close/>
                      </a:path>
                    </a:pathLst>
                  </a:custGeom>
                  <a:solidFill>
                    <a:srgbClr val="531B93"/>
                  </a:solidFill>
                  <a:ln w="6350" cap="flat">
                    <a:solidFill>
                      <a:srgbClr val="A7A7A7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4" name="Tennis Ball">
                  <a:extLst>
                    <a:ext uri="{FF2B5EF4-FFF2-40B4-BE49-F238E27FC236}">
                      <a16:creationId xmlns:a16="http://schemas.microsoft.com/office/drawing/2014/main" id="{5C57D6E6-6B77-4121-A5E1-B360A9556A07}"/>
                    </a:ext>
                  </a:extLst>
                </p:cNvPr>
                <p:cNvSpPr/>
                <p:nvPr/>
              </p:nvSpPr>
              <p:spPr>
                <a:xfrm>
                  <a:off x="117818" y="1082412"/>
                  <a:ext cx="354563" cy="354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8010" y="0"/>
                        <a:pt x="5466" y="1065"/>
                        <a:pt x="3547" y="2808"/>
                      </a:cubicBezTo>
                      <a:cubicBezTo>
                        <a:pt x="3399" y="2943"/>
                        <a:pt x="3399" y="3181"/>
                        <a:pt x="3547" y="3316"/>
                      </a:cubicBezTo>
                      <a:cubicBezTo>
                        <a:pt x="5466" y="5059"/>
                        <a:pt x="8010" y="6124"/>
                        <a:pt x="10800" y="6124"/>
                      </a:cubicBezTo>
                      <a:cubicBezTo>
                        <a:pt x="13590" y="6124"/>
                        <a:pt x="16134" y="5059"/>
                        <a:pt x="18053" y="3316"/>
                      </a:cubicBezTo>
                      <a:cubicBezTo>
                        <a:pt x="18201" y="3181"/>
                        <a:pt x="18201" y="2943"/>
                        <a:pt x="18053" y="2808"/>
                      </a:cubicBezTo>
                      <a:cubicBezTo>
                        <a:pt x="16134" y="1065"/>
                        <a:pt x="13590" y="0"/>
                        <a:pt x="10800" y="0"/>
                      </a:cubicBezTo>
                      <a:close/>
                      <a:moveTo>
                        <a:pt x="2165" y="4514"/>
                      </a:moveTo>
                      <a:cubicBezTo>
                        <a:pt x="2069" y="4525"/>
                        <a:pt x="1978" y="4575"/>
                        <a:pt x="1917" y="4663"/>
                      </a:cubicBezTo>
                      <a:cubicBezTo>
                        <a:pt x="708" y="6406"/>
                        <a:pt x="0" y="8522"/>
                        <a:pt x="0" y="10800"/>
                      </a:cubicBezTo>
                      <a:cubicBezTo>
                        <a:pt x="0" y="13078"/>
                        <a:pt x="708" y="15194"/>
                        <a:pt x="1917" y="16937"/>
                      </a:cubicBezTo>
                      <a:cubicBezTo>
                        <a:pt x="2038" y="17113"/>
                        <a:pt x="2282" y="17139"/>
                        <a:pt x="2440" y="16996"/>
                      </a:cubicBezTo>
                      <a:cubicBezTo>
                        <a:pt x="4656" y="14998"/>
                        <a:pt x="7588" y="13778"/>
                        <a:pt x="10800" y="13778"/>
                      </a:cubicBezTo>
                      <a:cubicBezTo>
                        <a:pt x="14012" y="13778"/>
                        <a:pt x="16944" y="14998"/>
                        <a:pt x="19160" y="16996"/>
                      </a:cubicBezTo>
                      <a:cubicBezTo>
                        <a:pt x="19318" y="17139"/>
                        <a:pt x="19562" y="17113"/>
                        <a:pt x="19683" y="16937"/>
                      </a:cubicBezTo>
                      <a:cubicBezTo>
                        <a:pt x="20891" y="15194"/>
                        <a:pt x="21600" y="13078"/>
                        <a:pt x="21600" y="10800"/>
                      </a:cubicBezTo>
                      <a:cubicBezTo>
                        <a:pt x="21600" y="8522"/>
                        <a:pt x="20892" y="6406"/>
                        <a:pt x="19683" y="4663"/>
                      </a:cubicBezTo>
                      <a:cubicBezTo>
                        <a:pt x="19562" y="4487"/>
                        <a:pt x="19318" y="4461"/>
                        <a:pt x="19160" y="4603"/>
                      </a:cubicBezTo>
                      <a:cubicBezTo>
                        <a:pt x="16944" y="6602"/>
                        <a:pt x="14012" y="7822"/>
                        <a:pt x="10800" y="7822"/>
                      </a:cubicBezTo>
                      <a:cubicBezTo>
                        <a:pt x="7588" y="7822"/>
                        <a:pt x="4658" y="6602"/>
                        <a:pt x="2442" y="4603"/>
                      </a:cubicBezTo>
                      <a:cubicBezTo>
                        <a:pt x="2363" y="4532"/>
                        <a:pt x="2261" y="4503"/>
                        <a:pt x="2165" y="4514"/>
                      </a:cubicBezTo>
                      <a:close/>
                      <a:moveTo>
                        <a:pt x="10800" y="15476"/>
                      </a:moveTo>
                      <a:cubicBezTo>
                        <a:pt x="8010" y="15476"/>
                        <a:pt x="5466" y="16541"/>
                        <a:pt x="3547" y="18284"/>
                      </a:cubicBezTo>
                      <a:cubicBezTo>
                        <a:pt x="3399" y="18419"/>
                        <a:pt x="3399" y="18657"/>
                        <a:pt x="3547" y="18792"/>
                      </a:cubicBezTo>
                      <a:cubicBezTo>
                        <a:pt x="5466" y="20535"/>
                        <a:pt x="8010" y="21600"/>
                        <a:pt x="10800" y="21600"/>
                      </a:cubicBezTo>
                      <a:cubicBezTo>
                        <a:pt x="13590" y="21600"/>
                        <a:pt x="16134" y="20535"/>
                        <a:pt x="18053" y="18792"/>
                      </a:cubicBezTo>
                      <a:cubicBezTo>
                        <a:pt x="18201" y="18657"/>
                        <a:pt x="18201" y="18419"/>
                        <a:pt x="18053" y="18284"/>
                      </a:cubicBezTo>
                      <a:cubicBezTo>
                        <a:pt x="16134" y="16541"/>
                        <a:pt x="13590" y="15476"/>
                        <a:pt x="10800" y="1547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16DD7"/>
                    </a:gs>
                    <a:gs pos="100000">
                      <a:schemeClr val="accent5">
                        <a:hueOff val="400173"/>
                        <a:satOff val="47967"/>
                        <a:lumOff val="30281"/>
                      </a:schemeClr>
                    </a:gs>
                  </a:gsLst>
                  <a:lin ang="16200000" scaled="0"/>
                </a:gra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66E446-CAB8-4788-B815-38D9AD0B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7"/>
    </mc:Choice>
    <mc:Fallback xmlns="">
      <p:transition spd="slow" advTm="2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31DE3A-24E6-46F5-A56D-65539D09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3307"/>
            <a:ext cx="8596668" cy="13208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 rtl="0"/>
            <a:r>
              <a:rPr lang="en-US" sz="66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End of lesson 2</a:t>
            </a:r>
            <a:endParaRPr lang="ar-BH" sz="6600" b="1" dirty="0">
              <a:ln w="0">
                <a:solidFill>
                  <a:sysClr val="windowText" lastClr="00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698AA3-6E77-40CD-B5EB-2E01EC3173B2}"/>
              </a:ext>
            </a:extLst>
          </p:cNvPr>
          <p:cNvSpPr/>
          <p:nvPr/>
        </p:nvSpPr>
        <p:spPr>
          <a:xfrm>
            <a:off x="1633381" y="3835528"/>
            <a:ext cx="5098724" cy="9396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entury Gothic" panose="020B0502020202020204" pitchFamily="34" charset="0"/>
              </a:rPr>
              <a:t>Great job!</a:t>
            </a:r>
          </a:p>
        </p:txBody>
      </p:sp>
      <p:pic>
        <p:nvPicPr>
          <p:cNvPr id="11" name="Picture 7" descr="Picture 7">
            <a:extLst>
              <a:ext uri="{FF2B5EF4-FFF2-40B4-BE49-F238E27FC236}">
                <a16:creationId xmlns:a16="http://schemas.microsoft.com/office/drawing/2014/main" id="{0E64CF77-C067-4067-81A6-D77F040F3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146" y="1320871"/>
            <a:ext cx="4449812" cy="4216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7132D4-14C0-49CD-8C88-2EDCC24F4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0"/>
    </mc:Choice>
    <mc:Fallback xmlns="">
      <p:transition spd="slow" advTm="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9" x="6732588" y="3455988"/>
          <p14:tracePt t="6154" x="5626100" y="2428875"/>
          <p14:tracePt t="6167" x="5133975" y="1839913"/>
          <p14:tracePt t="6184" x="4510088" y="1009650"/>
          <p14:tracePt t="6203" x="4152900" y="276225"/>
          <p14:tracePt t="6217" x="4071938" y="0"/>
          <p14:tracePt t="6234" x="4062413" y="0"/>
          <p14:tracePt t="6446" x="4044950" y="0"/>
          <p14:tracePt t="6458" x="3983038" y="0"/>
          <p14:tracePt t="6472" x="3589338" y="80963"/>
          <p14:tracePt t="6484" x="3286125" y="125413"/>
          <p14:tracePt t="6502" x="2768600" y="196850"/>
          <p14:tracePt t="6517" x="2581275" y="196850"/>
          <p14:tracePt t="6534" x="2347913" y="196850"/>
          <p14:tracePt t="6550" x="2205038" y="160338"/>
          <p14:tracePt t="6786" x="2187575" y="160338"/>
          <p14:tracePt t="6806" x="2133600" y="152400"/>
          <p14:tracePt t="6817" x="2089150" y="152400"/>
          <p14:tracePt t="6834" x="1982788" y="152400"/>
          <p14:tracePt t="6850" x="1874838" y="160338"/>
          <p14:tracePt t="6868" x="1795463" y="179388"/>
          <p14:tracePt t="6884" x="1768475" y="187325"/>
          <p14:tracePt t="6900" x="1724025" y="187325"/>
          <p14:tracePt t="6917" x="1687513" y="187325"/>
          <p14:tracePt t="6936" x="1670050" y="187325"/>
          <p14:tracePt t="6950" x="1660525" y="187325"/>
          <p14:tracePt t="6967" x="1652588" y="187325"/>
          <p14:tracePt t="7004" x="1643063" y="187325"/>
          <p14:tracePt t="7023" x="1633538" y="187325"/>
          <p14:tracePt t="7062" x="1625600" y="187325"/>
          <p14:tracePt t="7071" x="1625600" y="179388"/>
          <p14:tracePt t="7090" x="1616075" y="179388"/>
          <p14:tracePt t="7119" x="1608138" y="179388"/>
          <p14:tracePt t="7128" x="1598613" y="179388"/>
          <p14:tracePt t="7148" x="1589088" y="179388"/>
          <p14:tracePt t="7167" x="1581150" y="179388"/>
          <p14:tracePt t="7187" x="1562100" y="179388"/>
          <p14:tracePt t="7206" x="1554163" y="179388"/>
          <p14:tracePt t="7215" x="1544638" y="179388"/>
          <p14:tracePt t="7225" x="1536700" y="179388"/>
          <p14:tracePt t="7236" x="1527175" y="179388"/>
          <p14:tracePt t="8386" x="1446213" y="1333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864" y="1307732"/>
            <a:ext cx="11432439" cy="537947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4864" y="973204"/>
            <a:ext cx="3964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Objectives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896" y="2390054"/>
            <a:ext cx="10913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By the end of the lesson, you will be able to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8006" y="3598201"/>
            <a:ext cx="9503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latin typeface="Century Gothic" panose="020B0502020202020204" pitchFamily="34" charset="0"/>
              </a:rPr>
              <a:t>recognise</a:t>
            </a:r>
            <a:r>
              <a:rPr lang="en-US" sz="4000" b="1" dirty="0">
                <a:latin typeface="Century Gothic" panose="020B0502020202020204" pitchFamily="34" charset="0"/>
              </a:rPr>
              <a:t> can and can’t do.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>
                <a:latin typeface="Century Gothic" panose="020B0502020202020204" pitchFamily="34" charset="0"/>
              </a:rPr>
              <a:t>use can and can’t in sentences.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68B3A1-475F-48DB-9B5A-C48632005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8"/>
    </mc:Choice>
    <mc:Fallback xmlns="">
      <p:transition spd="slow" advTm="1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03" y="568256"/>
            <a:ext cx="29161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Let’s Learn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!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A0B034-8000-4EEF-A06E-9DEA2CA2A83A}"/>
              </a:ext>
            </a:extLst>
          </p:cNvPr>
          <p:cNvSpPr/>
          <p:nvPr/>
        </p:nvSpPr>
        <p:spPr>
          <a:xfrm>
            <a:off x="7275282" y="5179675"/>
            <a:ext cx="320472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No, I can’t.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D4789A-8042-4F20-A598-7E020CB74517}"/>
              </a:ext>
            </a:extLst>
          </p:cNvPr>
          <p:cNvSpPr/>
          <p:nvPr/>
        </p:nvSpPr>
        <p:spPr>
          <a:xfrm>
            <a:off x="6096000" y="4177630"/>
            <a:ext cx="591219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you play football?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8DA162-D425-4878-9361-5D572634080D}"/>
              </a:ext>
            </a:extLst>
          </p:cNvPr>
          <p:cNvSpPr/>
          <p:nvPr/>
        </p:nvSpPr>
        <p:spPr>
          <a:xfrm>
            <a:off x="1456627" y="5202114"/>
            <a:ext cx="2949845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Yes, I can.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5944B3-3BA4-48B3-941B-B63CC34FBF11}"/>
              </a:ext>
            </a:extLst>
          </p:cNvPr>
          <p:cNvSpPr/>
          <p:nvPr/>
        </p:nvSpPr>
        <p:spPr>
          <a:xfrm>
            <a:off x="70073" y="4205328"/>
            <a:ext cx="577754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you skateboard?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5F4F3-DC4E-46E6-BB0B-70B3CA104D92}"/>
              </a:ext>
            </a:extLst>
          </p:cNvPr>
          <p:cNvCxnSpPr>
            <a:cxnSpLocks/>
          </p:cNvCxnSpPr>
          <p:nvPr/>
        </p:nvCxnSpPr>
        <p:spPr>
          <a:xfrm>
            <a:off x="5964535" y="1633608"/>
            <a:ext cx="1" cy="44842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">
            <a:extLst>
              <a:ext uri="{FF2B5EF4-FFF2-40B4-BE49-F238E27FC236}">
                <a16:creationId xmlns:a16="http://schemas.microsoft.com/office/drawing/2014/main" id="{5C29AC2C-3F64-4D23-A2B5-E494475DEBE9}"/>
              </a:ext>
            </a:extLst>
          </p:cNvPr>
          <p:cNvGrpSpPr/>
          <p:nvPr/>
        </p:nvGrpSpPr>
        <p:grpSpPr>
          <a:xfrm>
            <a:off x="1735351" y="1360892"/>
            <a:ext cx="2810144" cy="2590483"/>
            <a:chOff x="0" y="0"/>
            <a:chExt cx="3474537" cy="3808531"/>
          </a:xfrm>
        </p:grpSpPr>
        <p:sp>
          <p:nvSpPr>
            <p:cNvPr id="15" name="Skateboard">
              <a:extLst>
                <a:ext uri="{FF2B5EF4-FFF2-40B4-BE49-F238E27FC236}">
                  <a16:creationId xmlns:a16="http://schemas.microsoft.com/office/drawing/2014/main" id="{CD70F2B2-118D-459B-A226-26CCF554296E}"/>
                </a:ext>
              </a:extLst>
            </p:cNvPr>
            <p:cNvSpPr/>
            <p:nvPr/>
          </p:nvSpPr>
          <p:spPr>
            <a:xfrm>
              <a:off x="0" y="3195007"/>
              <a:ext cx="3474538" cy="6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433" extrusionOk="0">
                  <a:moveTo>
                    <a:pt x="216" y="11"/>
                  </a:moveTo>
                  <a:cubicBezTo>
                    <a:pt x="117" y="84"/>
                    <a:pt x="31" y="497"/>
                    <a:pt x="7" y="1083"/>
                  </a:cubicBezTo>
                  <a:cubicBezTo>
                    <a:pt x="-23" y="1805"/>
                    <a:pt x="51" y="2532"/>
                    <a:pt x="177" y="2742"/>
                  </a:cubicBezTo>
                  <a:cubicBezTo>
                    <a:pt x="814" y="3802"/>
                    <a:pt x="2643" y="6708"/>
                    <a:pt x="3843" y="7190"/>
                  </a:cubicBezTo>
                  <a:lnTo>
                    <a:pt x="3843" y="7996"/>
                  </a:lnTo>
                  <a:cubicBezTo>
                    <a:pt x="3843" y="8245"/>
                    <a:pt x="3879" y="8451"/>
                    <a:pt x="3924" y="8451"/>
                  </a:cubicBezTo>
                  <a:lnTo>
                    <a:pt x="4028" y="8451"/>
                  </a:lnTo>
                  <a:cubicBezTo>
                    <a:pt x="4057" y="8451"/>
                    <a:pt x="4085" y="8542"/>
                    <a:pt x="4099" y="8688"/>
                  </a:cubicBezTo>
                  <a:lnTo>
                    <a:pt x="4525" y="13619"/>
                  </a:lnTo>
                  <a:cubicBezTo>
                    <a:pt x="4367" y="14443"/>
                    <a:pt x="4267" y="15621"/>
                    <a:pt x="4267" y="16929"/>
                  </a:cubicBezTo>
                  <a:cubicBezTo>
                    <a:pt x="4267" y="19419"/>
                    <a:pt x="4627" y="21433"/>
                    <a:pt x="5069" y="21433"/>
                  </a:cubicBezTo>
                  <a:cubicBezTo>
                    <a:pt x="5511" y="21433"/>
                    <a:pt x="5869" y="19419"/>
                    <a:pt x="5869" y="16929"/>
                  </a:cubicBezTo>
                  <a:cubicBezTo>
                    <a:pt x="5869" y="15686"/>
                    <a:pt x="5781" y="14558"/>
                    <a:pt x="5636" y="13742"/>
                  </a:cubicBezTo>
                  <a:lnTo>
                    <a:pt x="5943" y="8773"/>
                  </a:lnTo>
                  <a:cubicBezTo>
                    <a:pt x="5952" y="8579"/>
                    <a:pt x="5984" y="8451"/>
                    <a:pt x="6020" y="8451"/>
                  </a:cubicBezTo>
                  <a:lnTo>
                    <a:pt x="6140" y="8451"/>
                  </a:lnTo>
                  <a:cubicBezTo>
                    <a:pt x="6184" y="8451"/>
                    <a:pt x="6219" y="8245"/>
                    <a:pt x="6219" y="7996"/>
                  </a:cubicBezTo>
                  <a:lnTo>
                    <a:pt x="6219" y="7256"/>
                  </a:lnTo>
                  <a:lnTo>
                    <a:pt x="15335" y="7256"/>
                  </a:lnTo>
                  <a:lnTo>
                    <a:pt x="15335" y="7996"/>
                  </a:lnTo>
                  <a:cubicBezTo>
                    <a:pt x="15335" y="8245"/>
                    <a:pt x="15372" y="8451"/>
                    <a:pt x="15416" y="8451"/>
                  </a:cubicBezTo>
                  <a:lnTo>
                    <a:pt x="15536" y="8451"/>
                  </a:lnTo>
                  <a:cubicBezTo>
                    <a:pt x="15571" y="8451"/>
                    <a:pt x="15602" y="8579"/>
                    <a:pt x="15611" y="8773"/>
                  </a:cubicBezTo>
                  <a:lnTo>
                    <a:pt x="15918" y="13742"/>
                  </a:lnTo>
                  <a:cubicBezTo>
                    <a:pt x="15773" y="14558"/>
                    <a:pt x="15685" y="15686"/>
                    <a:pt x="15685" y="16929"/>
                  </a:cubicBezTo>
                  <a:cubicBezTo>
                    <a:pt x="15685" y="19419"/>
                    <a:pt x="16043" y="21433"/>
                    <a:pt x="16485" y="21433"/>
                  </a:cubicBezTo>
                  <a:cubicBezTo>
                    <a:pt x="16927" y="21433"/>
                    <a:pt x="17287" y="19419"/>
                    <a:pt x="17287" y="16929"/>
                  </a:cubicBezTo>
                  <a:cubicBezTo>
                    <a:pt x="17287" y="15621"/>
                    <a:pt x="17187" y="14443"/>
                    <a:pt x="17029" y="13619"/>
                  </a:cubicBezTo>
                  <a:lnTo>
                    <a:pt x="17455" y="8688"/>
                  </a:lnTo>
                  <a:cubicBezTo>
                    <a:pt x="17469" y="8543"/>
                    <a:pt x="17496" y="8451"/>
                    <a:pt x="17526" y="8451"/>
                  </a:cubicBezTo>
                  <a:lnTo>
                    <a:pt x="17630" y="8451"/>
                  </a:lnTo>
                  <a:cubicBezTo>
                    <a:pt x="17675" y="8451"/>
                    <a:pt x="17711" y="8245"/>
                    <a:pt x="17711" y="7996"/>
                  </a:cubicBezTo>
                  <a:lnTo>
                    <a:pt x="17711" y="7190"/>
                  </a:lnTo>
                  <a:cubicBezTo>
                    <a:pt x="18911" y="6708"/>
                    <a:pt x="20740" y="3802"/>
                    <a:pt x="21377" y="2742"/>
                  </a:cubicBezTo>
                  <a:cubicBezTo>
                    <a:pt x="21503" y="2532"/>
                    <a:pt x="21577" y="1804"/>
                    <a:pt x="21547" y="1083"/>
                  </a:cubicBezTo>
                  <a:cubicBezTo>
                    <a:pt x="21514" y="302"/>
                    <a:pt x="21372" y="-167"/>
                    <a:pt x="21235" y="58"/>
                  </a:cubicBezTo>
                  <a:cubicBezTo>
                    <a:pt x="20525" y="1230"/>
                    <a:pt x="18483" y="4430"/>
                    <a:pt x="17398" y="4430"/>
                  </a:cubicBezTo>
                  <a:lnTo>
                    <a:pt x="4156" y="4430"/>
                  </a:lnTo>
                  <a:cubicBezTo>
                    <a:pt x="3071" y="4430"/>
                    <a:pt x="1029" y="1230"/>
                    <a:pt x="319" y="58"/>
                  </a:cubicBezTo>
                  <a:cubicBezTo>
                    <a:pt x="284" y="2"/>
                    <a:pt x="249" y="-13"/>
                    <a:pt x="216" y="11"/>
                  </a:cubicBezTo>
                  <a:close/>
                  <a:moveTo>
                    <a:pt x="4855" y="9722"/>
                  </a:moveTo>
                  <a:cubicBezTo>
                    <a:pt x="4925" y="9742"/>
                    <a:pt x="4996" y="9902"/>
                    <a:pt x="5050" y="10205"/>
                  </a:cubicBezTo>
                  <a:cubicBezTo>
                    <a:pt x="5158" y="10812"/>
                    <a:pt x="5164" y="11771"/>
                    <a:pt x="5070" y="12424"/>
                  </a:cubicBezTo>
                  <a:cubicBezTo>
                    <a:pt x="5060" y="12500"/>
                    <a:pt x="5039" y="12503"/>
                    <a:pt x="5027" y="12434"/>
                  </a:cubicBezTo>
                  <a:lnTo>
                    <a:pt x="4655" y="10328"/>
                  </a:lnTo>
                  <a:cubicBezTo>
                    <a:pt x="4642" y="10259"/>
                    <a:pt x="4643" y="10144"/>
                    <a:pt x="4656" y="10082"/>
                  </a:cubicBezTo>
                  <a:cubicBezTo>
                    <a:pt x="4714" y="9819"/>
                    <a:pt x="4784" y="9701"/>
                    <a:pt x="4855" y="9722"/>
                  </a:cubicBezTo>
                  <a:close/>
                  <a:moveTo>
                    <a:pt x="16697" y="9722"/>
                  </a:moveTo>
                  <a:cubicBezTo>
                    <a:pt x="16768" y="9701"/>
                    <a:pt x="16840" y="9819"/>
                    <a:pt x="16898" y="10082"/>
                  </a:cubicBezTo>
                  <a:cubicBezTo>
                    <a:pt x="16911" y="10144"/>
                    <a:pt x="16912" y="10259"/>
                    <a:pt x="16899" y="10328"/>
                  </a:cubicBezTo>
                  <a:lnTo>
                    <a:pt x="16527" y="12434"/>
                  </a:lnTo>
                  <a:cubicBezTo>
                    <a:pt x="16515" y="12503"/>
                    <a:pt x="16495" y="12500"/>
                    <a:pt x="16484" y="12424"/>
                  </a:cubicBezTo>
                  <a:cubicBezTo>
                    <a:pt x="16390" y="11771"/>
                    <a:pt x="16396" y="10812"/>
                    <a:pt x="16504" y="10205"/>
                  </a:cubicBezTo>
                  <a:cubicBezTo>
                    <a:pt x="16558" y="9902"/>
                    <a:pt x="16627" y="9742"/>
                    <a:pt x="16697" y="9722"/>
                  </a:cubicBezTo>
                  <a:close/>
                  <a:moveTo>
                    <a:pt x="5069" y="14842"/>
                  </a:moveTo>
                  <a:cubicBezTo>
                    <a:pt x="5273" y="14842"/>
                    <a:pt x="5439" y="15776"/>
                    <a:pt x="5439" y="16929"/>
                  </a:cubicBezTo>
                  <a:cubicBezTo>
                    <a:pt x="5439" y="18081"/>
                    <a:pt x="5273" y="19015"/>
                    <a:pt x="5069" y="19015"/>
                  </a:cubicBezTo>
                  <a:cubicBezTo>
                    <a:pt x="4864" y="19015"/>
                    <a:pt x="4698" y="18081"/>
                    <a:pt x="4698" y="16929"/>
                  </a:cubicBezTo>
                  <a:cubicBezTo>
                    <a:pt x="4698" y="15776"/>
                    <a:pt x="4864" y="14842"/>
                    <a:pt x="5069" y="14842"/>
                  </a:cubicBezTo>
                  <a:close/>
                  <a:moveTo>
                    <a:pt x="16485" y="14842"/>
                  </a:moveTo>
                  <a:cubicBezTo>
                    <a:pt x="16690" y="14842"/>
                    <a:pt x="16856" y="15776"/>
                    <a:pt x="16856" y="16929"/>
                  </a:cubicBezTo>
                  <a:cubicBezTo>
                    <a:pt x="16856" y="18081"/>
                    <a:pt x="16690" y="19015"/>
                    <a:pt x="16485" y="19015"/>
                  </a:cubicBezTo>
                  <a:cubicBezTo>
                    <a:pt x="16281" y="19015"/>
                    <a:pt x="16115" y="18081"/>
                    <a:pt x="16115" y="16929"/>
                  </a:cubicBezTo>
                  <a:cubicBezTo>
                    <a:pt x="16115" y="15776"/>
                    <a:pt x="16281" y="14842"/>
                    <a:pt x="16485" y="14842"/>
                  </a:cubicBezTo>
                  <a:close/>
                  <a:moveTo>
                    <a:pt x="5069" y="15402"/>
                  </a:moveTo>
                  <a:lnTo>
                    <a:pt x="4835" y="16160"/>
                  </a:lnTo>
                  <a:lnTo>
                    <a:pt x="4835" y="17687"/>
                  </a:lnTo>
                  <a:lnTo>
                    <a:pt x="5069" y="18446"/>
                  </a:lnTo>
                  <a:lnTo>
                    <a:pt x="5303" y="17687"/>
                  </a:lnTo>
                  <a:lnTo>
                    <a:pt x="5303" y="16160"/>
                  </a:lnTo>
                  <a:lnTo>
                    <a:pt x="5069" y="15402"/>
                  </a:lnTo>
                  <a:close/>
                  <a:moveTo>
                    <a:pt x="16485" y="15402"/>
                  </a:moveTo>
                  <a:lnTo>
                    <a:pt x="16251" y="16160"/>
                  </a:lnTo>
                  <a:lnTo>
                    <a:pt x="16251" y="17687"/>
                  </a:lnTo>
                  <a:lnTo>
                    <a:pt x="16485" y="18446"/>
                  </a:lnTo>
                  <a:lnTo>
                    <a:pt x="16719" y="17687"/>
                  </a:lnTo>
                  <a:lnTo>
                    <a:pt x="16719" y="16160"/>
                  </a:lnTo>
                  <a:lnTo>
                    <a:pt x="16485" y="15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6DD7"/>
                </a:gs>
                <a:gs pos="100000">
                  <a:schemeClr val="accent5">
                    <a:hueOff val="400173"/>
                    <a:satOff val="47967"/>
                    <a:lumOff val="30281"/>
                  </a:schemeClr>
                </a:gs>
              </a:gsLst>
              <a:lin ang="16200000" scaled="0"/>
            </a:gradFill>
            <a:ln w="9525" cap="flat">
              <a:solidFill>
                <a:srgbClr val="3F6E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6" name="Picture 11" descr="Picture 11">
              <a:extLst>
                <a:ext uri="{FF2B5EF4-FFF2-40B4-BE49-F238E27FC236}">
                  <a16:creationId xmlns:a16="http://schemas.microsoft.com/office/drawing/2014/main" id="{F8C807F7-70AB-4C16-BF98-B301415C8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2100"/>
            <a:stretch>
              <a:fillRect/>
            </a:stretch>
          </p:blipFill>
          <p:spPr>
            <a:xfrm flipH="1">
              <a:off x="999172" y="0"/>
              <a:ext cx="1889308" cy="357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DA330D-9F5C-4F98-956D-AED4AEDC172D}"/>
              </a:ext>
            </a:extLst>
          </p:cNvPr>
          <p:cNvGrpSpPr/>
          <p:nvPr/>
        </p:nvGrpSpPr>
        <p:grpSpPr>
          <a:xfrm>
            <a:off x="7978539" y="1705940"/>
            <a:ext cx="2417318" cy="1948860"/>
            <a:chOff x="1247870" y="2619182"/>
            <a:chExt cx="1792285" cy="12814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0EE79EC-0E8B-4B2D-B500-3D13E428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870" y="2889076"/>
              <a:ext cx="1430988" cy="10115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53EB53-94D3-43E6-9FCC-54A458E4B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3" t="58725" r="7115" b="2413"/>
            <a:stretch/>
          </p:blipFill>
          <p:spPr>
            <a:xfrm>
              <a:off x="2207605" y="2619182"/>
              <a:ext cx="832550" cy="89269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A6A520-0DBC-4FD4-89E6-DDC1BBD95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4"/>
    </mc:Choice>
    <mc:Fallback xmlns="">
      <p:transition spd="slow" advTm="3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8109" x="928688" y="5018088"/>
          <p14:tracePt t="8497" x="928688" y="5010150"/>
          <p14:tracePt t="8507" x="928688" y="5000625"/>
          <p14:tracePt t="8535" x="928688" y="4991100"/>
          <p14:tracePt t="8552" x="928688" y="4983163"/>
          <p14:tracePt t="8570" x="928688" y="4965700"/>
          <p14:tracePt t="8585" x="928688" y="4956175"/>
          <p14:tracePt t="8620" x="928688" y="4946650"/>
          <p14:tracePt t="8671" x="928688" y="4938713"/>
          <p14:tracePt t="8748" x="928688" y="4929188"/>
          <p14:tracePt t="9278" x="938213" y="4929188"/>
          <p14:tracePt t="9288" x="946150" y="4929188"/>
          <p14:tracePt t="9302" x="965200" y="4929188"/>
          <p14:tracePt t="9319" x="1009650" y="4929188"/>
          <p14:tracePt t="9335" x="1062038" y="4911725"/>
          <p14:tracePt t="9354" x="1125538" y="4902200"/>
          <p14:tracePt t="9368" x="1143000" y="4902200"/>
          <p14:tracePt t="9385" x="1179513" y="4902200"/>
          <p14:tracePt t="9402" x="1214438" y="4902200"/>
          <p14:tracePt t="9421" x="1231900" y="4902200"/>
          <p14:tracePt t="9435" x="1250950" y="4902200"/>
          <p14:tracePt t="9452" x="1285875" y="4902200"/>
          <p14:tracePt t="9470" x="1322388" y="4911725"/>
          <p14:tracePt t="9485" x="1347788" y="4919663"/>
          <p14:tracePt t="9502" x="1393825" y="4919663"/>
          <p14:tracePt t="9519" x="1428750" y="4919663"/>
          <p14:tracePt t="9538" x="1482725" y="4929188"/>
          <p14:tracePt t="9552" x="1509713" y="4929188"/>
          <p14:tracePt t="9569" x="1562100" y="4929188"/>
          <p14:tracePt t="9585" x="1625600" y="4929188"/>
          <p14:tracePt t="9604" x="1670050" y="4929188"/>
          <p14:tracePt t="9619" x="1697038" y="4929188"/>
          <p14:tracePt t="9635" x="1731963" y="4929188"/>
          <p14:tracePt t="9654" x="1758950" y="4929188"/>
          <p14:tracePt t="9669" x="1768475" y="4929188"/>
          <p14:tracePt t="9685" x="1785938" y="4929188"/>
          <p14:tracePt t="9702" x="1795463" y="4929188"/>
          <p14:tracePt t="9720" x="1803400" y="4929188"/>
          <p14:tracePt t="9782" x="1812925" y="4929188"/>
          <p14:tracePt t="9817" x="1822450" y="4929188"/>
          <p14:tracePt t="10148" x="1830388" y="4929188"/>
          <p14:tracePt t="10158" x="1847850" y="4929188"/>
          <p14:tracePt t="10169" x="1893888" y="4919663"/>
          <p14:tracePt t="10185" x="2000250" y="4902200"/>
          <p14:tracePt t="10203" x="2133600" y="4894263"/>
          <p14:tracePt t="10222" x="2251075" y="4894263"/>
          <p14:tracePt t="10235" x="2322513" y="4894263"/>
          <p14:tracePt t="10252" x="2446338" y="4902200"/>
          <p14:tracePt t="10270" x="2527300" y="4919663"/>
          <p14:tracePt t="10285" x="2562225" y="4929188"/>
          <p14:tracePt t="10302" x="2643188" y="4956175"/>
          <p14:tracePt t="10319" x="2705100" y="4973638"/>
          <p14:tracePt t="10338" x="2751138" y="5000625"/>
          <p14:tracePt t="10352" x="2776538" y="5010150"/>
          <p14:tracePt t="10370" x="2830513" y="5018088"/>
          <p14:tracePt t="10387" x="2884488" y="5037138"/>
          <p14:tracePt t="10403" x="2911475" y="5037138"/>
          <p14:tracePt t="10418" x="2965450" y="5037138"/>
          <p14:tracePt t="10435" x="3017838" y="5037138"/>
          <p14:tracePt t="10454" x="3071813" y="5027613"/>
          <p14:tracePt t="10470" x="3098800" y="5027613"/>
          <p14:tracePt t="10485" x="3133725" y="5010150"/>
          <p14:tracePt t="10502" x="3160713" y="5000625"/>
          <p14:tracePt t="10520" x="3179763" y="5000625"/>
          <p14:tracePt t="10535" x="3197225" y="4991100"/>
          <p14:tracePt t="10552" x="3214688" y="4983163"/>
          <p14:tracePt t="10570" x="3232150" y="4983163"/>
          <p14:tracePt t="10585" x="3241675" y="4983163"/>
          <p14:tracePt t="10602" x="3259138" y="4983163"/>
          <p14:tracePt t="10619" x="3276600" y="4983163"/>
          <p14:tracePt t="10638" x="3295650" y="4983163"/>
          <p14:tracePt t="10652" x="3303588" y="4983163"/>
          <p14:tracePt t="10670" x="3322638" y="4983163"/>
          <p14:tracePt t="10685" x="3348038" y="4983163"/>
          <p14:tracePt t="10702" x="3357563" y="4983163"/>
          <p14:tracePt t="10719" x="3384550" y="4973638"/>
          <p14:tracePt t="10735" x="3419475" y="4965700"/>
          <p14:tracePt t="10753" x="3455988" y="4965700"/>
          <p14:tracePt t="10769" x="3482975" y="4956175"/>
          <p14:tracePt t="10785" x="3527425" y="4946650"/>
          <p14:tracePt t="10802" x="3554413" y="4946650"/>
          <p14:tracePt t="10821" x="3598863" y="4938713"/>
          <p14:tracePt t="10835" x="3625850" y="4938713"/>
          <p14:tracePt t="10852" x="3705225" y="4929188"/>
          <p14:tracePt t="10869" x="3768725" y="4919663"/>
          <p14:tracePt t="10885" x="3803650" y="4919663"/>
          <p14:tracePt t="10890" x="3840163" y="4919663"/>
          <p14:tracePt t="10902" x="3867150" y="4919663"/>
          <p14:tracePt t="10920" x="3902075" y="4919663"/>
          <p14:tracePt t="10936" x="3929063" y="4919663"/>
          <p14:tracePt t="10952" x="3938588" y="4919663"/>
          <p14:tracePt t="10969" x="3956050" y="4919663"/>
          <p14:tracePt t="10985" x="3973513" y="4919663"/>
          <p14:tracePt t="11004" x="3990975" y="4919663"/>
          <p14:tracePt t="11020" x="4010025" y="4919663"/>
          <p14:tracePt t="11035" x="4027488" y="4919663"/>
          <p14:tracePt t="11052" x="4071938" y="4919663"/>
          <p14:tracePt t="11070" x="4089400" y="4919663"/>
          <p14:tracePt t="11085" x="4125913" y="4919663"/>
          <p14:tracePt t="11102" x="4160838" y="4919663"/>
          <p14:tracePt t="11120" x="4205288" y="4919663"/>
          <p14:tracePt t="11135" x="4214813" y="4919663"/>
          <p14:tracePt t="11152" x="4232275" y="4919663"/>
          <p14:tracePt t="11169" x="4251325" y="4919663"/>
          <p14:tracePt t="11188" x="4276725" y="4919663"/>
          <p14:tracePt t="11202" x="4286250" y="4919663"/>
          <p14:tracePt t="11219" x="4313238" y="4919663"/>
          <p14:tracePt t="11235" x="4330700" y="4919663"/>
          <p14:tracePt t="11255" x="4357688" y="4919663"/>
          <p14:tracePt t="11270" x="4367213" y="4919663"/>
          <p14:tracePt t="11285" x="4384675" y="4919663"/>
          <p14:tracePt t="11304" x="4402138" y="4919663"/>
          <p14:tracePt t="11335" x="4411663" y="4919663"/>
          <p14:tracePt t="11374" x="4419600" y="4919663"/>
          <p14:tracePt t="13295" x="4402138" y="4919663"/>
          <p14:tracePt t="13303" x="4394200" y="4919663"/>
          <p14:tracePt t="13321" x="4357688" y="4919663"/>
          <p14:tracePt t="13336" x="4340225" y="4919663"/>
          <p14:tracePt t="13353" x="4268788" y="4919663"/>
          <p14:tracePt t="13369" x="4143375" y="4911725"/>
          <p14:tracePt t="13388" x="4000500" y="4902200"/>
          <p14:tracePt t="13402" x="3929063" y="4894263"/>
          <p14:tracePt t="13419" x="3795713" y="4884738"/>
          <p14:tracePt t="13437" x="3687763" y="4884738"/>
          <p14:tracePt t="13452" x="3633788" y="4884738"/>
          <p14:tracePt t="13469" x="3527425" y="4884738"/>
          <p14:tracePt t="13486" x="3384550" y="4884738"/>
          <p14:tracePt t="13504" x="3232150" y="4902200"/>
          <p14:tracePt t="13519" x="3179763" y="4902200"/>
          <p14:tracePt t="13535" x="3027363" y="4919663"/>
          <p14:tracePt t="13552" x="2874963" y="4946650"/>
          <p14:tracePt t="13571" x="2724150" y="4991100"/>
          <p14:tracePt t="13585" x="2625725" y="5010150"/>
          <p14:tracePt t="13602" x="2446338" y="5054600"/>
          <p14:tracePt t="13619" x="2259013" y="5143500"/>
          <p14:tracePt t="13636" x="2160588" y="5197475"/>
          <p14:tracePt t="13652" x="1965325" y="5276850"/>
          <p14:tracePt t="13669" x="1768475" y="5367338"/>
          <p14:tracePt t="13688" x="1581150" y="5456238"/>
          <p14:tracePt t="13702" x="1490663" y="5500688"/>
          <p14:tracePt t="13719" x="1347788" y="5608638"/>
          <p14:tracePt t="13736" x="1231900" y="5732463"/>
          <p14:tracePt t="13755" x="1143000" y="5857875"/>
          <p14:tracePt t="13769" x="1108075" y="5911850"/>
          <p14:tracePt t="13786" x="1036638" y="6000750"/>
          <p14:tracePt t="13803" x="982663" y="6099175"/>
          <p14:tracePt t="13819" x="955675" y="6161088"/>
          <p14:tracePt t="13836" x="928688" y="6286500"/>
          <p14:tracePt t="13852" x="911225" y="6402388"/>
          <p14:tracePt t="13871" x="901700" y="6473825"/>
          <p14:tracePt t="13886" x="901700" y="6527800"/>
          <p14:tracePt t="14104" x="1517650" y="6465888"/>
          <p14:tracePt t="14121" x="1571625" y="6429375"/>
          <p14:tracePt t="14136" x="1660525" y="6367463"/>
          <p14:tracePt t="14152" x="1741488" y="6303963"/>
          <p14:tracePt t="14170" x="1830388" y="6242050"/>
          <p14:tracePt t="14187" x="1857375" y="6215063"/>
          <p14:tracePt t="14204" x="1911350" y="6170613"/>
          <p14:tracePt t="14219" x="1938338" y="6143625"/>
          <p14:tracePt t="14238" x="1955800" y="6126163"/>
          <p14:tracePt t="14253" x="1965325" y="6116638"/>
          <p14:tracePt t="14269" x="1982788" y="6099175"/>
          <p14:tracePt t="14285" x="2000250" y="6081713"/>
          <p14:tracePt t="14304" x="2000250" y="6072188"/>
          <p14:tracePt t="14319" x="2009775" y="6072188"/>
          <p14:tracePt t="14336" x="2009775" y="6062663"/>
          <p14:tracePt t="14376" x="2009775" y="6045200"/>
          <p14:tracePt t="14387" x="2017713" y="6045200"/>
          <p14:tracePt t="14402" x="2017713" y="6037263"/>
          <p14:tracePt t="14442" x="2017713" y="6027738"/>
          <p14:tracePt t="14469" x="2027238" y="6027738"/>
          <p14:tracePt t="14502" x="2027238" y="6018213"/>
          <p14:tracePt t="14598" x="2027238" y="6010275"/>
          <p14:tracePt t="14772" x="2027238" y="6000750"/>
          <p14:tracePt t="14858" x="2027238" y="5991225"/>
          <p14:tracePt t="16672" x="2036763" y="5991225"/>
          <p14:tracePt t="16685" x="2044700" y="5991225"/>
          <p14:tracePt t="16703" x="2081213" y="5983288"/>
          <p14:tracePt t="16719" x="2116138" y="5983288"/>
          <p14:tracePt t="16738" x="2160588" y="5983288"/>
          <p14:tracePt t="16752" x="2179638" y="5983288"/>
          <p14:tracePt t="16770" x="2241550" y="5983288"/>
          <p14:tracePt t="16786" x="2303463" y="5983288"/>
          <p14:tracePt t="16805" x="2384425" y="5983288"/>
          <p14:tracePt t="16819" x="2428875" y="5973763"/>
          <p14:tracePt t="16835" x="2509838" y="5946775"/>
          <p14:tracePt t="16853" x="2571750" y="5929313"/>
          <p14:tracePt t="16869" x="2598738" y="5919788"/>
          <p14:tracePt t="16885" x="2652713" y="5894388"/>
          <p14:tracePt t="16902" x="2697163" y="5884863"/>
          <p14:tracePt t="16921" x="2732088" y="5867400"/>
          <p14:tracePt t="16936" x="2751138" y="5867400"/>
          <p14:tracePt t="16953" x="2786063" y="5857875"/>
          <p14:tracePt t="16969" x="2822575" y="5848350"/>
          <p14:tracePt t="16988" x="2847975" y="5840413"/>
          <p14:tracePt t="17002" x="2867025" y="5840413"/>
          <p14:tracePt t="17020" x="2884488" y="5830888"/>
          <p14:tracePt t="17037" x="2901950" y="5830888"/>
          <p14:tracePt t="17052" x="2911475" y="5830888"/>
          <p14:tracePt t="17069" x="2928938" y="5822950"/>
          <p14:tracePt t="17086" x="2938463" y="5813425"/>
          <p14:tracePt t="17122" x="2946400" y="5813425"/>
          <p14:tracePt t="17203" x="2955925" y="5813425"/>
          <p14:tracePt t="17675" x="2965450" y="5813425"/>
          <p14:tracePt t="17685" x="2982913" y="5813425"/>
          <p14:tracePt t="17702" x="3017838" y="5813425"/>
          <p14:tracePt t="17721" x="3071813" y="5813425"/>
          <p14:tracePt t="17736" x="3098800" y="5813425"/>
          <p14:tracePt t="17752" x="3170238" y="5813425"/>
          <p14:tracePt t="17770" x="3251200" y="5813425"/>
          <p14:tracePt t="17786" x="3295650" y="5813425"/>
          <p14:tracePt t="17802" x="3357563" y="5813425"/>
          <p14:tracePt t="17819" x="3411538" y="5813425"/>
          <p14:tracePt t="17838" x="3455988" y="5813425"/>
          <p14:tracePt t="17852" x="3482975" y="5813425"/>
          <p14:tracePt t="17869" x="3517900" y="5813425"/>
          <p14:tracePt t="17886" x="3562350" y="5813425"/>
          <p14:tracePt t="17905" x="3598863" y="5813425"/>
          <p14:tracePt t="17919" x="3616325" y="5803900"/>
          <p14:tracePt t="17935" x="3633788" y="5803900"/>
          <p14:tracePt t="17953" x="3643313" y="5803900"/>
          <p14:tracePt t="17986" x="3652838" y="5803900"/>
          <p14:tracePt t="18061" x="3660775" y="5803900"/>
          <p14:tracePt t="19353" x="3670300" y="5803900"/>
          <p14:tracePt t="19371" x="3759200" y="5776913"/>
          <p14:tracePt t="19386" x="3840163" y="5732463"/>
          <p14:tracePt t="19391" x="3956050" y="5670550"/>
          <p14:tracePt t="19403" x="4160838" y="5572125"/>
          <p14:tracePt t="19421" x="4598988" y="5394325"/>
          <p14:tracePt t="19437" x="4724400" y="5340350"/>
          <p14:tracePt t="19452" x="4965700" y="5241925"/>
          <p14:tracePt t="19469" x="5126038" y="5180013"/>
          <p14:tracePt t="19488" x="5251450" y="5126038"/>
          <p14:tracePt t="19503" x="5340350" y="5081588"/>
          <p14:tracePt t="19519" x="5527675" y="4983163"/>
          <p14:tracePt t="19536" x="5705475" y="4902200"/>
          <p14:tracePt t="19555" x="5857875" y="4840288"/>
          <p14:tracePt t="19569" x="5929313" y="4813300"/>
          <p14:tracePt t="19586" x="6099175" y="4776788"/>
          <p14:tracePt t="19604" x="6259513" y="4732338"/>
          <p14:tracePt t="19620" x="6348413" y="4697413"/>
          <p14:tracePt t="19636" x="6483350" y="4660900"/>
          <p14:tracePt t="19652" x="6581775" y="4643438"/>
          <p14:tracePt t="19671" x="6634163" y="4643438"/>
          <p14:tracePt t="19686" x="6661150" y="4643438"/>
          <p14:tracePt t="19703" x="6732588" y="4643438"/>
          <p14:tracePt t="19719" x="6786563" y="4643438"/>
          <p14:tracePt t="19739" x="6823075" y="4643438"/>
          <p14:tracePt t="19753" x="6840538" y="4643438"/>
          <p14:tracePt t="19769" x="6858000" y="4643438"/>
          <p14:tracePt t="19787" x="6875463" y="4643438"/>
          <p14:tracePt t="19803" x="6884988" y="4643438"/>
          <p14:tracePt t="19819" x="6902450" y="4643438"/>
          <p14:tracePt t="19836" x="6919913" y="4643438"/>
          <p14:tracePt t="19854" x="6929438" y="4660900"/>
          <p14:tracePt t="19869" x="6938963" y="4660900"/>
          <p14:tracePt t="19902" x="6946900" y="4670425"/>
          <p14:tracePt t="19936" x="6946900" y="4679950"/>
          <p14:tracePt t="19952" x="6956425" y="4687888"/>
          <p14:tracePt t="19970" x="6965950" y="4697413"/>
          <p14:tracePt t="20003" x="6965950" y="4705350"/>
          <p14:tracePt t="20019" x="6965950" y="4714875"/>
          <p14:tracePt t="20053" x="6965950" y="4724400"/>
          <p14:tracePt t="20069" x="6965950" y="4732338"/>
          <p14:tracePt t="20086" x="6973888" y="4741863"/>
          <p14:tracePt t="20127" x="6973888" y="4751388"/>
          <p14:tracePt t="20725" x="6983413" y="4751388"/>
          <p14:tracePt t="20737" x="7000875" y="4751388"/>
          <p14:tracePt t="20753" x="7054850" y="4751388"/>
          <p14:tracePt t="20771" x="7143750" y="4751388"/>
          <p14:tracePt t="20786" x="7180263" y="4751388"/>
          <p14:tracePt t="20802" x="7251700" y="4751388"/>
          <p14:tracePt t="20819" x="7313613" y="4751388"/>
          <p14:tracePt t="20839" x="7375525" y="4751388"/>
          <p14:tracePt t="20852" x="7402513" y="4751388"/>
          <p14:tracePt t="20869" x="7446963" y="4751388"/>
          <p14:tracePt t="20887" x="7466013" y="4741863"/>
          <p14:tracePt t="20903" x="7483475" y="4741863"/>
          <p14:tracePt t="20921" x="7491413" y="4741863"/>
          <p14:tracePt t="20936" x="7510463" y="4741863"/>
          <p14:tracePt t="20954" x="7518400" y="4741863"/>
          <p14:tracePt t="20986" x="7537450" y="4741863"/>
          <p14:tracePt t="21003" x="7545388" y="4741863"/>
          <p14:tracePt t="21022" x="7554913" y="4741863"/>
          <p14:tracePt t="21036" x="7562850" y="4741863"/>
          <p14:tracePt t="21053" x="7572375" y="4741863"/>
          <p14:tracePt t="21069" x="7581900" y="4741863"/>
          <p14:tracePt t="21086" x="7589838" y="4741863"/>
          <p14:tracePt t="21103" x="7599363" y="4732338"/>
          <p14:tracePt t="21121" x="7616825" y="4732338"/>
          <p14:tracePt t="21138" x="7634288" y="4732338"/>
          <p14:tracePt t="21152" x="7643813" y="4732338"/>
          <p14:tracePt t="21169" x="7661275" y="4732338"/>
          <p14:tracePt t="21186" x="7688263" y="4732338"/>
          <p14:tracePt t="21205" x="7705725" y="4732338"/>
          <p14:tracePt t="21219" x="7715250" y="4732338"/>
          <p14:tracePt t="21236" x="7732713" y="4732338"/>
          <p14:tracePt t="21254" x="7769225" y="4732338"/>
          <p14:tracePt t="21269" x="7777163" y="4732338"/>
          <p14:tracePt t="21286" x="7796213" y="4732338"/>
          <p14:tracePt t="21303" x="7813675" y="4732338"/>
          <p14:tracePt t="21321" x="7840663" y="4732338"/>
          <p14:tracePt t="21336" x="7848600" y="4732338"/>
          <p14:tracePt t="21353" x="7867650" y="4732338"/>
          <p14:tracePt t="21369" x="7875588" y="4732338"/>
          <p14:tracePt t="21388" x="7885113" y="4732338"/>
          <p14:tracePt t="21419" x="7894638" y="4732338"/>
          <p14:tracePt t="21698" x="7912100" y="4732338"/>
          <p14:tracePt t="21707" x="7956550" y="4724400"/>
          <p14:tracePt t="21719" x="8027988" y="4705350"/>
          <p14:tracePt t="21736" x="8277225" y="4643438"/>
          <p14:tracePt t="21755" x="8609013" y="4572000"/>
          <p14:tracePt t="21769" x="8786813" y="4545013"/>
          <p14:tracePt t="21786" x="9028113" y="4510088"/>
          <p14:tracePt t="21804" x="9180513" y="4510088"/>
          <p14:tracePt t="21820" x="9242425" y="4510088"/>
          <p14:tracePt t="21836" x="9313863" y="4510088"/>
          <p14:tracePt t="21853" x="9348788" y="4510088"/>
          <p14:tracePt t="21871" x="9367838" y="4510088"/>
          <p14:tracePt t="21902" x="9375775" y="4510088"/>
          <p14:tracePt t="21948" x="9385300" y="4510088"/>
          <p14:tracePt t="21969" x="9394825" y="4510088"/>
          <p14:tracePt t="21986" x="9412288" y="4510088"/>
          <p14:tracePt t="22019" x="9420225" y="4510088"/>
          <p14:tracePt t="22037" x="9429750" y="4510088"/>
          <p14:tracePt t="22054" x="9439275" y="4518025"/>
          <p14:tracePt t="22069" x="9447213" y="4518025"/>
          <p14:tracePt t="22088" x="9456738" y="4527550"/>
          <p14:tracePt t="22102" x="9474200" y="4527550"/>
          <p14:tracePt t="22122" x="9491663" y="4537075"/>
          <p14:tracePt t="22136" x="9501188" y="4545013"/>
          <p14:tracePt t="22153" x="9528175" y="4545013"/>
          <p14:tracePt t="22170" x="9555163" y="4562475"/>
          <p14:tracePt t="22186" x="9572625" y="4562475"/>
          <p14:tracePt t="22203" x="9590088" y="4572000"/>
          <p14:tracePt t="22219" x="9626600" y="4581525"/>
          <p14:tracePt t="22239" x="9671050" y="4581525"/>
          <p14:tracePt t="22253" x="9698038" y="4589463"/>
          <p14:tracePt t="22270" x="9752013" y="4616450"/>
          <p14:tracePt t="22286" x="9804400" y="4633913"/>
          <p14:tracePt t="22305" x="9831388" y="4643438"/>
          <p14:tracePt t="22319" x="9848850" y="4660900"/>
          <p14:tracePt t="22336" x="9875838" y="4670425"/>
          <p14:tracePt t="22354" x="9902825" y="4670425"/>
          <p14:tracePt t="22369" x="9912350" y="4670425"/>
          <p14:tracePt t="22386" x="9947275" y="4679950"/>
          <p14:tracePt t="22391" x="9956800" y="4687888"/>
          <p14:tracePt t="22403" x="9974263" y="4687888"/>
          <p14:tracePt t="22421" x="10010775" y="4697413"/>
          <p14:tracePt t="22436" x="10018713" y="4705350"/>
          <p14:tracePt t="22453" x="10055225" y="4705350"/>
          <p14:tracePt t="22469" x="10082213" y="4714875"/>
          <p14:tracePt t="22489" x="10117138" y="4732338"/>
          <p14:tracePt t="22503" x="10126663" y="4732338"/>
          <p14:tracePt t="22519" x="10161588" y="4741863"/>
          <p14:tracePt t="22537" x="10188575" y="4751388"/>
          <p14:tracePt t="22553" x="10206038" y="4759325"/>
          <p14:tracePt t="22570" x="10225088" y="4768850"/>
          <p14:tracePt t="22586" x="10252075" y="4776788"/>
          <p14:tracePt t="22604" x="10277475" y="4786313"/>
          <p14:tracePt t="22621" x="10287000" y="4786313"/>
          <p14:tracePt t="22636" x="10304463" y="4786313"/>
          <p14:tracePt t="22653" x="10323513" y="4786313"/>
          <p14:tracePt t="22672" x="10331450" y="4786313"/>
          <p14:tracePt t="22686" x="10340975" y="4786313"/>
          <p14:tracePt t="22703" x="10348913" y="4786313"/>
          <p14:tracePt t="22719" x="10358438" y="4786313"/>
          <p14:tracePt t="24913" x="10358438" y="4795838"/>
          <p14:tracePt t="24923" x="10340975" y="4803775"/>
          <p14:tracePt t="24939" x="10296525" y="4822825"/>
          <p14:tracePt t="24953" x="10260013" y="4830763"/>
          <p14:tracePt t="24969" x="10161588" y="4848225"/>
          <p14:tracePt t="24989" x="9974263" y="4857750"/>
          <p14:tracePt t="25003" x="9867900" y="4857750"/>
          <p14:tracePt t="25020" x="9555163" y="4857750"/>
          <p14:tracePt t="25037" x="9277350" y="4857750"/>
          <p14:tracePt t="25055" x="9028113" y="4894263"/>
          <p14:tracePt t="25070" x="8885238" y="4929188"/>
          <p14:tracePt t="25086" x="8670925" y="4956175"/>
          <p14:tracePt t="25103" x="8429625" y="5010150"/>
          <p14:tracePt t="25119" x="8313738" y="5018088"/>
          <p14:tracePt t="25136" x="8143875" y="5045075"/>
          <p14:tracePt t="25153" x="7983538" y="5072063"/>
          <p14:tracePt t="25171" x="7848600" y="5108575"/>
          <p14:tracePt t="25186" x="7786688" y="5126038"/>
          <p14:tracePt t="25203" x="7670800" y="5187950"/>
          <p14:tracePt t="25220" x="7545388" y="5268913"/>
          <p14:tracePt t="25239" x="7439025" y="5340350"/>
          <p14:tracePt t="25253" x="7394575" y="5384800"/>
          <p14:tracePt t="25270" x="7323138" y="5438775"/>
          <p14:tracePt t="25286" x="7269163" y="5483225"/>
          <p14:tracePt t="25303" x="7251700" y="5500688"/>
          <p14:tracePt t="25319" x="7215188" y="5527675"/>
          <p14:tracePt t="25336" x="7197725" y="5562600"/>
          <p14:tracePt t="25355" x="7180263" y="5599113"/>
          <p14:tracePt t="25369" x="7170738" y="5626100"/>
          <p14:tracePt t="25386" x="7153275" y="5688013"/>
          <p14:tracePt t="25392" x="7143750" y="5724525"/>
          <p14:tracePt t="25403" x="7134225" y="5741988"/>
          <p14:tracePt t="25422" x="7126288" y="5786438"/>
          <p14:tracePt t="25436" x="7126288" y="5803900"/>
          <p14:tracePt t="25453" x="7126288" y="5857875"/>
          <p14:tracePt t="25470" x="7126288" y="5884863"/>
          <p14:tracePt t="25489" x="7126288" y="5902325"/>
          <p14:tracePt t="25519" x="7134225" y="5911850"/>
          <p14:tracePt t="25538" x="7143750" y="5929313"/>
          <p14:tracePt t="25553" x="7143750" y="5938838"/>
          <p14:tracePt t="25570" x="7161213" y="5956300"/>
          <p14:tracePt t="25586" x="7180263" y="5973763"/>
          <p14:tracePt t="25605" x="7205663" y="5991225"/>
          <p14:tracePt t="25620" x="7215188" y="5991225"/>
          <p14:tracePt t="25636" x="7242175" y="6010275"/>
          <p14:tracePt t="25653" x="7269163" y="6027738"/>
          <p14:tracePt t="25670" x="7277100" y="6027738"/>
          <p14:tracePt t="25686" x="7304088" y="6037263"/>
          <p14:tracePt t="25703" x="7323138" y="6045200"/>
          <p14:tracePt t="25721" x="7348538" y="6045200"/>
          <p14:tracePt t="25738" x="7367588" y="6045200"/>
          <p14:tracePt t="25753" x="7402513" y="6037263"/>
          <p14:tracePt t="25770" x="7446963" y="6037263"/>
          <p14:tracePt t="25788" x="7466013" y="6027738"/>
          <p14:tracePt t="25803" x="7483475" y="6027738"/>
          <p14:tracePt t="25820" x="7491413" y="6018213"/>
          <p14:tracePt t="25837" x="7500938" y="6018213"/>
          <p14:tracePt t="25855" x="7500938" y="6010275"/>
          <p14:tracePt t="25870" x="7518400" y="6010275"/>
          <p14:tracePt t="25886" x="7518400" y="6000750"/>
          <p14:tracePt t="25920" x="7527925" y="5991225"/>
          <p14:tracePt t="25984" x="7537450" y="5991225"/>
          <p14:tracePt t="26426" x="7537450" y="5983288"/>
          <p14:tracePt t="27914" x="7545388" y="5983288"/>
          <p14:tracePt t="27924" x="7562850" y="5983288"/>
          <p14:tracePt t="27938" x="7589838" y="5983288"/>
          <p14:tracePt t="27954" x="7643813" y="5983288"/>
          <p14:tracePt t="27970" x="7715250" y="5991225"/>
          <p14:tracePt t="27989" x="7796213" y="6000750"/>
          <p14:tracePt t="28003" x="7823200" y="6000750"/>
          <p14:tracePt t="28020" x="7867650" y="6000750"/>
          <p14:tracePt t="28038" x="7912100" y="6010275"/>
          <p14:tracePt t="28056" x="7966075" y="6010275"/>
          <p14:tracePt t="28070" x="7991475" y="6010275"/>
          <p14:tracePt t="28086" x="8037513" y="6000750"/>
          <p14:tracePt t="28104" x="8081963" y="5991225"/>
          <p14:tracePt t="28120" x="8099425" y="5991225"/>
          <p14:tracePt t="28136" x="8134350" y="5983288"/>
          <p14:tracePt t="28153" x="8170863" y="5973763"/>
          <p14:tracePt t="28172" x="8205788" y="5965825"/>
          <p14:tracePt t="28187" x="8224838" y="5965825"/>
          <p14:tracePt t="28203" x="8251825" y="5956300"/>
          <p14:tracePt t="28220" x="8269288" y="5956300"/>
          <p14:tracePt t="28239" x="8304213" y="5946775"/>
          <p14:tracePt t="28253" x="8313738" y="5946775"/>
          <p14:tracePt t="28270" x="8348663" y="5946775"/>
          <p14:tracePt t="28288" x="8385175" y="5929313"/>
          <p14:tracePt t="28304" x="8394700" y="5929313"/>
          <p14:tracePt t="28320" x="8429625" y="5919788"/>
          <p14:tracePt t="28337" x="8447088" y="5919788"/>
          <p14:tracePt t="28355" x="8456613" y="5911850"/>
          <p14:tracePt t="28370" x="8466138" y="5911850"/>
          <p14:tracePt t="28386" x="8483600" y="5911850"/>
          <p14:tracePt t="28403" x="8491538" y="5902325"/>
          <p14:tracePt t="28422" x="8501063" y="5902325"/>
          <p14:tracePt t="28436" x="8510588" y="5902325"/>
          <p14:tracePt t="28453" x="8518525" y="5902325"/>
          <p14:tracePt t="28488" x="8528050" y="5894388"/>
          <p14:tracePt t="28503" x="8537575" y="5894388"/>
          <p14:tracePt t="28538" x="8545513" y="5894388"/>
          <p14:tracePt t="28608" x="8555038" y="5894388"/>
          <p14:tracePt t="29088" x="8572500" y="5894388"/>
          <p14:tracePt t="29103" x="8599488" y="5894388"/>
          <p14:tracePt t="29120" x="8653463" y="5894388"/>
          <p14:tracePt t="29136" x="8715375" y="5894388"/>
          <p14:tracePt t="29155" x="8786813" y="5911850"/>
          <p14:tracePt t="29170" x="8831263" y="5911850"/>
          <p14:tracePt t="29186" x="8894763" y="5929313"/>
          <p14:tracePt t="29205" x="8939213" y="5938838"/>
          <p14:tracePt t="29220" x="8966200" y="5946775"/>
          <p14:tracePt t="29237" x="9018588" y="5956300"/>
          <p14:tracePt t="29253" x="9055100" y="5956300"/>
          <p14:tracePt t="29272" x="9090025" y="5965825"/>
          <p14:tracePt t="29286" x="9109075" y="5973763"/>
          <p14:tracePt t="29303" x="9134475" y="5973763"/>
          <p14:tracePt t="29320" x="9161463" y="5973763"/>
          <p14:tracePt t="29339" x="9188450" y="5973763"/>
          <p14:tracePt t="29353" x="9197975" y="5973763"/>
          <p14:tracePt t="29370" x="9215438" y="5973763"/>
          <p14:tracePt t="29389" x="9232900" y="5973763"/>
          <p14:tracePt t="29420" x="9251950" y="5973763"/>
          <p14:tracePt t="29436" x="9259888" y="5973763"/>
          <p14:tracePt t="29455" x="9269413" y="5973763"/>
          <p14:tracePt t="29470" x="9277350" y="5973763"/>
          <p14:tracePt t="29486" x="9286875" y="5973763"/>
          <p14:tracePt t="29521" x="9296400" y="5965825"/>
          <p14:tracePt t="29621" x="9304338" y="59658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22" y="545514"/>
            <a:ext cx="7574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you tell us more about yourself? 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ECA5C7-A008-48F0-88E0-A88CFE8A9B57}"/>
              </a:ext>
            </a:extLst>
          </p:cNvPr>
          <p:cNvSpPr/>
          <p:nvPr/>
        </p:nvSpPr>
        <p:spPr>
          <a:xfrm>
            <a:off x="5153580" y="1454990"/>
            <a:ext cx="275267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Yes, I can.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26DBE-5981-475C-853A-104BE41D83F6}"/>
              </a:ext>
            </a:extLst>
          </p:cNvPr>
          <p:cNvSpPr/>
          <p:nvPr/>
        </p:nvSpPr>
        <p:spPr>
          <a:xfrm>
            <a:off x="347726" y="1362131"/>
            <a:ext cx="431720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 you ………?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A48C9B-64BF-4F4F-9EE1-5BFB23CB8116}"/>
              </a:ext>
            </a:extLst>
          </p:cNvPr>
          <p:cNvSpPr/>
          <p:nvPr/>
        </p:nvSpPr>
        <p:spPr>
          <a:xfrm>
            <a:off x="8394904" y="1470914"/>
            <a:ext cx="293541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No, I can’t.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6D60CC-3A35-45DF-A814-E4387AD284CD}"/>
              </a:ext>
            </a:extLst>
          </p:cNvPr>
          <p:cNvSpPr/>
          <p:nvPr/>
        </p:nvSpPr>
        <p:spPr>
          <a:xfrm>
            <a:off x="2291778" y="2836331"/>
            <a:ext cx="389241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ride a bicycle?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7851F-70E4-413E-AC1B-D5B84CB57A7A}"/>
              </a:ext>
            </a:extLst>
          </p:cNvPr>
          <p:cNvSpPr/>
          <p:nvPr/>
        </p:nvSpPr>
        <p:spPr>
          <a:xfrm>
            <a:off x="2157614" y="4925558"/>
            <a:ext cx="389241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play football?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749041-618E-4C42-BC57-7AE97AA9C6C8}"/>
              </a:ext>
            </a:extLst>
          </p:cNvPr>
          <p:cNvSpPr/>
          <p:nvPr/>
        </p:nvSpPr>
        <p:spPr>
          <a:xfrm>
            <a:off x="8069692" y="4549620"/>
            <a:ext cx="39725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play hopscotch?</a:t>
            </a:r>
          </a:p>
        </p:txBody>
      </p:sp>
      <p:grpSp>
        <p:nvGrpSpPr>
          <p:cNvPr id="15" name="play football">
            <a:extLst>
              <a:ext uri="{FF2B5EF4-FFF2-40B4-BE49-F238E27FC236}">
                <a16:creationId xmlns:a16="http://schemas.microsoft.com/office/drawing/2014/main" id="{AA12E3CF-161D-4BBB-885D-0E44FD6FC909}"/>
              </a:ext>
            </a:extLst>
          </p:cNvPr>
          <p:cNvGrpSpPr/>
          <p:nvPr/>
        </p:nvGrpSpPr>
        <p:grpSpPr>
          <a:xfrm>
            <a:off x="467079" y="4553568"/>
            <a:ext cx="1619523" cy="1421457"/>
            <a:chOff x="0" y="0"/>
            <a:chExt cx="1256970" cy="2658508"/>
          </a:xfrm>
        </p:grpSpPr>
        <p:sp>
          <p:nvSpPr>
            <p:cNvPr id="17" name="play football pic">
              <a:extLst>
                <a:ext uri="{FF2B5EF4-FFF2-40B4-BE49-F238E27FC236}">
                  <a16:creationId xmlns:a16="http://schemas.microsoft.com/office/drawing/2014/main" id="{722FF9D4-9AA2-4F63-B3CE-31895F177BE4}"/>
                </a:ext>
              </a:extLst>
            </p:cNvPr>
            <p:cNvSpPr/>
            <p:nvPr/>
          </p:nvSpPr>
          <p:spPr>
            <a:xfrm>
              <a:off x="0" y="0"/>
              <a:ext cx="1256971" cy="265850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6059ABA5-4F7E-4721-99BA-4B6CF647029F}"/>
                </a:ext>
              </a:extLst>
            </p:cNvPr>
            <p:cNvGrpSpPr/>
            <p:nvPr/>
          </p:nvGrpSpPr>
          <p:grpSpPr>
            <a:xfrm>
              <a:off x="198540" y="113429"/>
              <a:ext cx="1012032" cy="2431707"/>
              <a:chOff x="0" y="0"/>
              <a:chExt cx="1012031" cy="2431706"/>
            </a:xfrm>
          </p:grpSpPr>
          <p:pic>
            <p:nvPicPr>
              <p:cNvPr id="21" name="boy_player.jpg" descr="boy_player.jpg">
                <a:extLst>
                  <a:ext uri="{FF2B5EF4-FFF2-40B4-BE49-F238E27FC236}">
                    <a16:creationId xmlns:a16="http://schemas.microsoft.com/office/drawing/2014/main" id="{5757B63E-5824-4BC9-95F9-0FB44925B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23" t="97" r="250" b="113"/>
              <a:stretch>
                <a:fillRect/>
              </a:stretch>
            </p:blipFill>
            <p:spPr>
              <a:xfrm>
                <a:off x="0" y="0"/>
                <a:ext cx="1012032" cy="2319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99" y="0"/>
                    </a:moveTo>
                    <a:cubicBezTo>
                      <a:pt x="10084" y="3"/>
                      <a:pt x="9841" y="4"/>
                      <a:pt x="9834" y="7"/>
                    </a:cubicBezTo>
                    <a:cubicBezTo>
                      <a:pt x="9798" y="23"/>
                      <a:pt x="9687" y="39"/>
                      <a:pt x="9589" y="44"/>
                    </a:cubicBezTo>
                    <a:cubicBezTo>
                      <a:pt x="9490" y="50"/>
                      <a:pt x="9293" y="66"/>
                      <a:pt x="9157" y="81"/>
                    </a:cubicBezTo>
                    <a:cubicBezTo>
                      <a:pt x="9020" y="96"/>
                      <a:pt x="8693" y="136"/>
                      <a:pt x="8420" y="166"/>
                    </a:cubicBezTo>
                    <a:cubicBezTo>
                      <a:pt x="7962" y="216"/>
                      <a:pt x="6758" y="415"/>
                      <a:pt x="6311" y="514"/>
                    </a:cubicBezTo>
                    <a:cubicBezTo>
                      <a:pt x="6068" y="568"/>
                      <a:pt x="5561" y="751"/>
                      <a:pt x="4989" y="994"/>
                    </a:cubicBezTo>
                    <a:lnTo>
                      <a:pt x="4557" y="1179"/>
                    </a:lnTo>
                    <a:cubicBezTo>
                      <a:pt x="4553" y="1252"/>
                      <a:pt x="4547" y="1375"/>
                      <a:pt x="4549" y="1497"/>
                    </a:cubicBezTo>
                    <a:lnTo>
                      <a:pt x="4566" y="1782"/>
                    </a:lnTo>
                    <a:cubicBezTo>
                      <a:pt x="4595" y="2339"/>
                      <a:pt x="4625" y="2568"/>
                      <a:pt x="4693" y="2746"/>
                    </a:cubicBezTo>
                    <a:cubicBezTo>
                      <a:pt x="4712" y="2796"/>
                      <a:pt x="4692" y="2829"/>
                      <a:pt x="4633" y="2839"/>
                    </a:cubicBezTo>
                    <a:cubicBezTo>
                      <a:pt x="4426" y="2873"/>
                      <a:pt x="4288" y="3036"/>
                      <a:pt x="4286" y="3249"/>
                    </a:cubicBezTo>
                    <a:cubicBezTo>
                      <a:pt x="4284" y="3502"/>
                      <a:pt x="4405" y="3680"/>
                      <a:pt x="4710" y="3874"/>
                    </a:cubicBezTo>
                    <a:cubicBezTo>
                      <a:pt x="4974" y="4041"/>
                      <a:pt x="5562" y="4232"/>
                      <a:pt x="5752" y="4214"/>
                    </a:cubicBezTo>
                    <a:cubicBezTo>
                      <a:pt x="5820" y="4207"/>
                      <a:pt x="5950" y="4197"/>
                      <a:pt x="6040" y="4188"/>
                    </a:cubicBezTo>
                    <a:cubicBezTo>
                      <a:pt x="6187" y="4172"/>
                      <a:pt x="6249" y="4195"/>
                      <a:pt x="6726" y="4450"/>
                    </a:cubicBezTo>
                    <a:lnTo>
                      <a:pt x="7251" y="4731"/>
                    </a:lnTo>
                    <a:lnTo>
                      <a:pt x="7132" y="4823"/>
                    </a:lnTo>
                    <a:cubicBezTo>
                      <a:pt x="7054" y="4887"/>
                      <a:pt x="6886" y="4953"/>
                      <a:pt x="6590" y="5027"/>
                    </a:cubicBezTo>
                    <a:cubicBezTo>
                      <a:pt x="5782" y="5229"/>
                      <a:pt x="4700" y="5582"/>
                      <a:pt x="4506" y="5710"/>
                    </a:cubicBezTo>
                    <a:cubicBezTo>
                      <a:pt x="4424" y="5765"/>
                      <a:pt x="4179" y="5924"/>
                      <a:pt x="3956" y="6065"/>
                    </a:cubicBezTo>
                    <a:cubicBezTo>
                      <a:pt x="3732" y="6207"/>
                      <a:pt x="3535" y="6345"/>
                      <a:pt x="3515" y="6372"/>
                    </a:cubicBezTo>
                    <a:cubicBezTo>
                      <a:pt x="3466" y="6439"/>
                      <a:pt x="2820" y="6912"/>
                      <a:pt x="2346" y="7226"/>
                    </a:cubicBezTo>
                    <a:cubicBezTo>
                      <a:pt x="2130" y="7370"/>
                      <a:pt x="1901" y="7532"/>
                      <a:pt x="1847" y="7588"/>
                    </a:cubicBezTo>
                    <a:cubicBezTo>
                      <a:pt x="1792" y="7644"/>
                      <a:pt x="1711" y="7731"/>
                      <a:pt x="1660" y="7784"/>
                    </a:cubicBezTo>
                    <a:cubicBezTo>
                      <a:pt x="1609" y="7837"/>
                      <a:pt x="1567" y="7897"/>
                      <a:pt x="1567" y="7917"/>
                    </a:cubicBezTo>
                    <a:cubicBezTo>
                      <a:pt x="1567" y="7937"/>
                      <a:pt x="1525" y="8000"/>
                      <a:pt x="1474" y="8054"/>
                    </a:cubicBezTo>
                    <a:cubicBezTo>
                      <a:pt x="1422" y="8108"/>
                      <a:pt x="1375" y="8161"/>
                      <a:pt x="1372" y="8172"/>
                    </a:cubicBezTo>
                    <a:cubicBezTo>
                      <a:pt x="1369" y="8183"/>
                      <a:pt x="1284" y="8284"/>
                      <a:pt x="1186" y="8401"/>
                    </a:cubicBezTo>
                    <a:cubicBezTo>
                      <a:pt x="1016" y="8605"/>
                      <a:pt x="789" y="8939"/>
                      <a:pt x="703" y="9111"/>
                    </a:cubicBezTo>
                    <a:cubicBezTo>
                      <a:pt x="642" y="9233"/>
                      <a:pt x="669" y="9675"/>
                      <a:pt x="745" y="9835"/>
                    </a:cubicBezTo>
                    <a:cubicBezTo>
                      <a:pt x="783" y="9913"/>
                      <a:pt x="837" y="10042"/>
                      <a:pt x="872" y="10120"/>
                    </a:cubicBezTo>
                    <a:cubicBezTo>
                      <a:pt x="908" y="10198"/>
                      <a:pt x="1026" y="10356"/>
                      <a:pt x="1127" y="10471"/>
                    </a:cubicBezTo>
                    <a:cubicBezTo>
                      <a:pt x="1227" y="10586"/>
                      <a:pt x="1355" y="10751"/>
                      <a:pt x="1415" y="10841"/>
                    </a:cubicBezTo>
                    <a:cubicBezTo>
                      <a:pt x="1474" y="10930"/>
                      <a:pt x="1589" y="11062"/>
                      <a:pt x="1669" y="11133"/>
                    </a:cubicBezTo>
                    <a:cubicBezTo>
                      <a:pt x="1749" y="11203"/>
                      <a:pt x="1807" y="11266"/>
                      <a:pt x="1804" y="11269"/>
                    </a:cubicBezTo>
                    <a:cubicBezTo>
                      <a:pt x="1801" y="11273"/>
                      <a:pt x="1839" y="11313"/>
                      <a:pt x="1880" y="11358"/>
                    </a:cubicBezTo>
                    <a:cubicBezTo>
                      <a:pt x="1985" y="11470"/>
                      <a:pt x="2004" y="11662"/>
                      <a:pt x="1923" y="11794"/>
                    </a:cubicBezTo>
                    <a:cubicBezTo>
                      <a:pt x="1830" y="11946"/>
                      <a:pt x="1968" y="12098"/>
                      <a:pt x="2389" y="12304"/>
                    </a:cubicBezTo>
                    <a:lnTo>
                      <a:pt x="2711" y="12463"/>
                    </a:lnTo>
                    <a:lnTo>
                      <a:pt x="2719" y="12681"/>
                    </a:lnTo>
                    <a:cubicBezTo>
                      <a:pt x="2755" y="13439"/>
                      <a:pt x="2820" y="13847"/>
                      <a:pt x="2931" y="14016"/>
                    </a:cubicBezTo>
                    <a:cubicBezTo>
                      <a:pt x="3042" y="14185"/>
                      <a:pt x="3167" y="14638"/>
                      <a:pt x="3126" y="14725"/>
                    </a:cubicBezTo>
                    <a:cubicBezTo>
                      <a:pt x="3115" y="14748"/>
                      <a:pt x="3099" y="14853"/>
                      <a:pt x="3092" y="14962"/>
                    </a:cubicBezTo>
                    <a:cubicBezTo>
                      <a:pt x="3081" y="15123"/>
                      <a:pt x="3101" y="15169"/>
                      <a:pt x="3193" y="15206"/>
                    </a:cubicBezTo>
                    <a:cubicBezTo>
                      <a:pt x="3341" y="15264"/>
                      <a:pt x="3711" y="15320"/>
                      <a:pt x="3956" y="15320"/>
                    </a:cubicBezTo>
                    <a:cubicBezTo>
                      <a:pt x="4278" y="15321"/>
                      <a:pt x="4299" y="15361"/>
                      <a:pt x="4134" y="15646"/>
                    </a:cubicBezTo>
                    <a:cubicBezTo>
                      <a:pt x="4020" y="15841"/>
                      <a:pt x="3929" y="15934"/>
                      <a:pt x="3736" y="16048"/>
                    </a:cubicBezTo>
                    <a:cubicBezTo>
                      <a:pt x="3364" y="16269"/>
                      <a:pt x="2982" y="16540"/>
                      <a:pt x="2668" y="16791"/>
                    </a:cubicBezTo>
                    <a:cubicBezTo>
                      <a:pt x="2711" y="16823"/>
                      <a:pt x="2696" y="16881"/>
                      <a:pt x="2600" y="16961"/>
                    </a:cubicBezTo>
                    <a:cubicBezTo>
                      <a:pt x="2463" y="17078"/>
                      <a:pt x="2390" y="17108"/>
                      <a:pt x="2329" y="17076"/>
                    </a:cubicBezTo>
                    <a:cubicBezTo>
                      <a:pt x="2229" y="17170"/>
                      <a:pt x="2146" y="17260"/>
                      <a:pt x="2092" y="17331"/>
                    </a:cubicBezTo>
                    <a:cubicBezTo>
                      <a:pt x="2038" y="17403"/>
                      <a:pt x="1960" y="17495"/>
                      <a:pt x="1914" y="17534"/>
                    </a:cubicBezTo>
                    <a:cubicBezTo>
                      <a:pt x="1869" y="17574"/>
                      <a:pt x="1786" y="17685"/>
                      <a:pt x="1728" y="17782"/>
                    </a:cubicBezTo>
                    <a:cubicBezTo>
                      <a:pt x="1670" y="17879"/>
                      <a:pt x="1604" y="17978"/>
                      <a:pt x="1584" y="18000"/>
                    </a:cubicBezTo>
                    <a:cubicBezTo>
                      <a:pt x="1524" y="18066"/>
                      <a:pt x="1513" y="18076"/>
                      <a:pt x="1372" y="18499"/>
                    </a:cubicBezTo>
                    <a:cubicBezTo>
                      <a:pt x="1298" y="18722"/>
                      <a:pt x="1214" y="18931"/>
                      <a:pt x="1186" y="18961"/>
                    </a:cubicBezTo>
                    <a:cubicBezTo>
                      <a:pt x="1157" y="18991"/>
                      <a:pt x="1106" y="19058"/>
                      <a:pt x="1067" y="19113"/>
                    </a:cubicBezTo>
                    <a:cubicBezTo>
                      <a:pt x="1029" y="19167"/>
                      <a:pt x="953" y="19229"/>
                      <a:pt x="898" y="19249"/>
                    </a:cubicBezTo>
                    <a:cubicBezTo>
                      <a:pt x="772" y="19295"/>
                      <a:pt x="451" y="19591"/>
                      <a:pt x="449" y="19663"/>
                    </a:cubicBezTo>
                    <a:cubicBezTo>
                      <a:pt x="448" y="19693"/>
                      <a:pt x="376" y="19840"/>
                      <a:pt x="288" y="19989"/>
                    </a:cubicBezTo>
                    <a:cubicBezTo>
                      <a:pt x="200" y="20137"/>
                      <a:pt x="110" y="20306"/>
                      <a:pt x="93" y="20366"/>
                    </a:cubicBezTo>
                    <a:cubicBezTo>
                      <a:pt x="76" y="20425"/>
                      <a:pt x="39" y="20484"/>
                      <a:pt x="8" y="20499"/>
                    </a:cubicBezTo>
                    <a:cubicBezTo>
                      <a:pt x="6" y="20500"/>
                      <a:pt x="2" y="20521"/>
                      <a:pt x="0" y="20532"/>
                    </a:cubicBezTo>
                    <a:cubicBezTo>
                      <a:pt x="2" y="20570"/>
                      <a:pt x="7" y="20922"/>
                      <a:pt x="8" y="20924"/>
                    </a:cubicBezTo>
                    <a:cubicBezTo>
                      <a:pt x="9" y="20924"/>
                      <a:pt x="8" y="20931"/>
                      <a:pt x="8" y="20931"/>
                    </a:cubicBezTo>
                    <a:cubicBezTo>
                      <a:pt x="38" y="20939"/>
                      <a:pt x="76" y="20999"/>
                      <a:pt x="93" y="21064"/>
                    </a:cubicBezTo>
                    <a:cubicBezTo>
                      <a:pt x="154" y="21299"/>
                      <a:pt x="833" y="21570"/>
                      <a:pt x="1364" y="21570"/>
                    </a:cubicBezTo>
                    <a:cubicBezTo>
                      <a:pt x="1472" y="21570"/>
                      <a:pt x="1571" y="21581"/>
                      <a:pt x="1592" y="21596"/>
                    </a:cubicBezTo>
                    <a:cubicBezTo>
                      <a:pt x="1593" y="21597"/>
                      <a:pt x="1784" y="21599"/>
                      <a:pt x="1796" y="21600"/>
                    </a:cubicBezTo>
                    <a:cubicBezTo>
                      <a:pt x="1896" y="21567"/>
                      <a:pt x="2642" y="21489"/>
                      <a:pt x="2872" y="21489"/>
                    </a:cubicBezTo>
                    <a:cubicBezTo>
                      <a:pt x="2978" y="21489"/>
                      <a:pt x="3119" y="21476"/>
                      <a:pt x="3193" y="21460"/>
                    </a:cubicBezTo>
                    <a:cubicBezTo>
                      <a:pt x="3386" y="21417"/>
                      <a:pt x="3707" y="21265"/>
                      <a:pt x="3896" y="21123"/>
                    </a:cubicBezTo>
                    <a:cubicBezTo>
                      <a:pt x="4090" y="20979"/>
                      <a:pt x="4078" y="20939"/>
                      <a:pt x="3795" y="20436"/>
                    </a:cubicBezTo>
                    <a:cubicBezTo>
                      <a:pt x="3732" y="20324"/>
                      <a:pt x="3680" y="20214"/>
                      <a:pt x="3676" y="20192"/>
                    </a:cubicBezTo>
                    <a:cubicBezTo>
                      <a:pt x="3673" y="20169"/>
                      <a:pt x="3643" y="20036"/>
                      <a:pt x="3608" y="19896"/>
                    </a:cubicBezTo>
                    <a:cubicBezTo>
                      <a:pt x="3573" y="19749"/>
                      <a:pt x="3568" y="19629"/>
                      <a:pt x="3600" y="19611"/>
                    </a:cubicBezTo>
                    <a:cubicBezTo>
                      <a:pt x="3630" y="19595"/>
                      <a:pt x="3692" y="19534"/>
                      <a:pt x="3736" y="19475"/>
                    </a:cubicBezTo>
                    <a:cubicBezTo>
                      <a:pt x="3825" y="19353"/>
                      <a:pt x="4303" y="18948"/>
                      <a:pt x="4498" y="18828"/>
                    </a:cubicBezTo>
                    <a:cubicBezTo>
                      <a:pt x="4627" y="18748"/>
                      <a:pt x="4952" y="18496"/>
                      <a:pt x="5455" y="18081"/>
                    </a:cubicBezTo>
                    <a:cubicBezTo>
                      <a:pt x="5609" y="17955"/>
                      <a:pt x="5777" y="17819"/>
                      <a:pt x="5836" y="17782"/>
                    </a:cubicBezTo>
                    <a:cubicBezTo>
                      <a:pt x="5974" y="17696"/>
                      <a:pt x="6446" y="17269"/>
                      <a:pt x="6963" y="16754"/>
                    </a:cubicBezTo>
                    <a:cubicBezTo>
                      <a:pt x="7105" y="16613"/>
                      <a:pt x="7242" y="16485"/>
                      <a:pt x="7268" y="16470"/>
                    </a:cubicBezTo>
                    <a:cubicBezTo>
                      <a:pt x="7327" y="16435"/>
                      <a:pt x="7591" y="16138"/>
                      <a:pt x="7581" y="16119"/>
                    </a:cubicBezTo>
                    <a:cubicBezTo>
                      <a:pt x="7577" y="16110"/>
                      <a:pt x="7617" y="16071"/>
                      <a:pt x="7666" y="16030"/>
                    </a:cubicBezTo>
                    <a:cubicBezTo>
                      <a:pt x="7714" y="15989"/>
                      <a:pt x="7767" y="15919"/>
                      <a:pt x="7784" y="15875"/>
                    </a:cubicBezTo>
                    <a:cubicBezTo>
                      <a:pt x="7802" y="15830"/>
                      <a:pt x="7837" y="15774"/>
                      <a:pt x="7861" y="15749"/>
                    </a:cubicBezTo>
                    <a:cubicBezTo>
                      <a:pt x="7884" y="15724"/>
                      <a:pt x="7930" y="15608"/>
                      <a:pt x="7971" y="15494"/>
                    </a:cubicBezTo>
                    <a:lnTo>
                      <a:pt x="8047" y="15287"/>
                    </a:lnTo>
                    <a:lnTo>
                      <a:pt x="8784" y="15180"/>
                    </a:lnTo>
                    <a:cubicBezTo>
                      <a:pt x="9173" y="15124"/>
                      <a:pt x="9474" y="15078"/>
                      <a:pt x="9512" y="15069"/>
                    </a:cubicBezTo>
                    <a:cubicBezTo>
                      <a:pt x="9525" y="15063"/>
                      <a:pt x="9534" y="15057"/>
                      <a:pt x="9546" y="15051"/>
                    </a:cubicBezTo>
                    <a:cubicBezTo>
                      <a:pt x="9558" y="15035"/>
                      <a:pt x="9581" y="14943"/>
                      <a:pt x="9597" y="14818"/>
                    </a:cubicBezTo>
                    <a:cubicBezTo>
                      <a:pt x="9615" y="14685"/>
                      <a:pt x="9652" y="14552"/>
                      <a:pt x="9673" y="14522"/>
                    </a:cubicBezTo>
                    <a:cubicBezTo>
                      <a:pt x="9695" y="14492"/>
                      <a:pt x="9716" y="14426"/>
                      <a:pt x="9724" y="14374"/>
                    </a:cubicBezTo>
                    <a:cubicBezTo>
                      <a:pt x="9733" y="14322"/>
                      <a:pt x="9797" y="14175"/>
                      <a:pt x="9868" y="14049"/>
                    </a:cubicBezTo>
                    <a:cubicBezTo>
                      <a:pt x="9939" y="13922"/>
                      <a:pt x="9995" y="13788"/>
                      <a:pt x="9995" y="13749"/>
                    </a:cubicBezTo>
                    <a:cubicBezTo>
                      <a:pt x="9996" y="13711"/>
                      <a:pt x="10064" y="13651"/>
                      <a:pt x="10148" y="13616"/>
                    </a:cubicBezTo>
                    <a:lnTo>
                      <a:pt x="10300" y="13557"/>
                    </a:lnTo>
                    <a:lnTo>
                      <a:pt x="10580" y="13653"/>
                    </a:lnTo>
                    <a:cubicBezTo>
                      <a:pt x="10733" y="13708"/>
                      <a:pt x="10956" y="13810"/>
                      <a:pt x="11080" y="13875"/>
                    </a:cubicBezTo>
                    <a:cubicBezTo>
                      <a:pt x="11203" y="13941"/>
                      <a:pt x="11587" y="14107"/>
                      <a:pt x="11935" y="14245"/>
                    </a:cubicBezTo>
                    <a:cubicBezTo>
                      <a:pt x="12283" y="14382"/>
                      <a:pt x="12614" y="14526"/>
                      <a:pt x="12672" y="14566"/>
                    </a:cubicBezTo>
                    <a:cubicBezTo>
                      <a:pt x="12737" y="14612"/>
                      <a:pt x="12828" y="14649"/>
                      <a:pt x="12909" y="14670"/>
                    </a:cubicBezTo>
                    <a:cubicBezTo>
                      <a:pt x="13041" y="14670"/>
                      <a:pt x="13132" y="14664"/>
                      <a:pt x="13223" y="14659"/>
                    </a:cubicBezTo>
                    <a:cubicBezTo>
                      <a:pt x="13305" y="14642"/>
                      <a:pt x="13406" y="14625"/>
                      <a:pt x="13561" y="14603"/>
                    </a:cubicBezTo>
                    <a:cubicBezTo>
                      <a:pt x="13766" y="14575"/>
                      <a:pt x="14001" y="14527"/>
                      <a:pt x="14087" y="14500"/>
                    </a:cubicBezTo>
                    <a:cubicBezTo>
                      <a:pt x="14172" y="14473"/>
                      <a:pt x="14389" y="14410"/>
                      <a:pt x="14569" y="14359"/>
                    </a:cubicBezTo>
                    <a:cubicBezTo>
                      <a:pt x="14955" y="14250"/>
                      <a:pt x="15042" y="14279"/>
                      <a:pt x="14840" y="14452"/>
                    </a:cubicBezTo>
                    <a:cubicBezTo>
                      <a:pt x="14770" y="14512"/>
                      <a:pt x="14713" y="14576"/>
                      <a:pt x="14713" y="14592"/>
                    </a:cubicBezTo>
                    <a:cubicBezTo>
                      <a:pt x="14713" y="14609"/>
                      <a:pt x="14618" y="14666"/>
                      <a:pt x="14510" y="14725"/>
                    </a:cubicBezTo>
                    <a:cubicBezTo>
                      <a:pt x="13984" y="15011"/>
                      <a:pt x="13300" y="15646"/>
                      <a:pt x="13197" y="15941"/>
                    </a:cubicBezTo>
                    <a:cubicBezTo>
                      <a:pt x="13106" y="16202"/>
                      <a:pt x="13082" y="16258"/>
                      <a:pt x="13053" y="16292"/>
                    </a:cubicBezTo>
                    <a:cubicBezTo>
                      <a:pt x="13034" y="16315"/>
                      <a:pt x="13013" y="16377"/>
                      <a:pt x="13002" y="16429"/>
                    </a:cubicBezTo>
                    <a:cubicBezTo>
                      <a:pt x="12992" y="16481"/>
                      <a:pt x="12948" y="16580"/>
                      <a:pt x="12909" y="16647"/>
                    </a:cubicBezTo>
                    <a:cubicBezTo>
                      <a:pt x="12870" y="16714"/>
                      <a:pt x="12825" y="16803"/>
                      <a:pt x="12808" y="16843"/>
                    </a:cubicBezTo>
                    <a:cubicBezTo>
                      <a:pt x="12790" y="16883"/>
                      <a:pt x="12704" y="16934"/>
                      <a:pt x="12621" y="16958"/>
                    </a:cubicBezTo>
                    <a:cubicBezTo>
                      <a:pt x="12538" y="16981"/>
                      <a:pt x="12486" y="17009"/>
                      <a:pt x="12503" y="17021"/>
                    </a:cubicBezTo>
                    <a:cubicBezTo>
                      <a:pt x="12519" y="17032"/>
                      <a:pt x="12487" y="17077"/>
                      <a:pt x="12435" y="17120"/>
                    </a:cubicBezTo>
                    <a:cubicBezTo>
                      <a:pt x="11552" y="17856"/>
                      <a:pt x="11519" y="17900"/>
                      <a:pt x="11520" y="18174"/>
                    </a:cubicBezTo>
                    <a:cubicBezTo>
                      <a:pt x="11522" y="18624"/>
                      <a:pt x="11596" y="18645"/>
                      <a:pt x="13367" y="18625"/>
                    </a:cubicBezTo>
                    <a:cubicBezTo>
                      <a:pt x="13370" y="18625"/>
                      <a:pt x="13372" y="18625"/>
                      <a:pt x="13375" y="18625"/>
                    </a:cubicBezTo>
                    <a:cubicBezTo>
                      <a:pt x="13932" y="18618"/>
                      <a:pt x="14658" y="18675"/>
                      <a:pt x="14739" y="18732"/>
                    </a:cubicBezTo>
                    <a:cubicBezTo>
                      <a:pt x="14760" y="18747"/>
                      <a:pt x="14896" y="18790"/>
                      <a:pt x="15035" y="18828"/>
                    </a:cubicBezTo>
                    <a:cubicBezTo>
                      <a:pt x="15266" y="18891"/>
                      <a:pt x="15345" y="18897"/>
                      <a:pt x="15916" y="18894"/>
                    </a:cubicBezTo>
                    <a:cubicBezTo>
                      <a:pt x="16598" y="18892"/>
                      <a:pt x="17027" y="18874"/>
                      <a:pt x="17221" y="18839"/>
                    </a:cubicBezTo>
                    <a:cubicBezTo>
                      <a:pt x="17289" y="18827"/>
                      <a:pt x="17558" y="18802"/>
                      <a:pt x="17814" y="18784"/>
                    </a:cubicBezTo>
                    <a:cubicBezTo>
                      <a:pt x="18069" y="18765"/>
                      <a:pt x="18309" y="18737"/>
                      <a:pt x="18347" y="18724"/>
                    </a:cubicBezTo>
                    <a:cubicBezTo>
                      <a:pt x="18442" y="18693"/>
                      <a:pt x="18575" y="18316"/>
                      <a:pt x="18525" y="18229"/>
                    </a:cubicBezTo>
                    <a:cubicBezTo>
                      <a:pt x="18481" y="18153"/>
                      <a:pt x="18326" y="18117"/>
                      <a:pt x="17746" y="18044"/>
                    </a:cubicBezTo>
                    <a:cubicBezTo>
                      <a:pt x="17069" y="17959"/>
                      <a:pt x="16327" y="17689"/>
                      <a:pt x="16026" y="17420"/>
                    </a:cubicBezTo>
                    <a:cubicBezTo>
                      <a:pt x="15917" y="17322"/>
                      <a:pt x="15823" y="17207"/>
                      <a:pt x="15823" y="17165"/>
                    </a:cubicBezTo>
                    <a:cubicBezTo>
                      <a:pt x="15823" y="17123"/>
                      <a:pt x="15786" y="17068"/>
                      <a:pt x="15738" y="17039"/>
                    </a:cubicBezTo>
                    <a:cubicBezTo>
                      <a:pt x="15690" y="17010"/>
                      <a:pt x="15671" y="16966"/>
                      <a:pt x="15696" y="16943"/>
                    </a:cubicBezTo>
                    <a:cubicBezTo>
                      <a:pt x="15693" y="16936"/>
                      <a:pt x="15679" y="16928"/>
                      <a:pt x="15679" y="16924"/>
                    </a:cubicBezTo>
                    <a:cubicBezTo>
                      <a:pt x="15679" y="16915"/>
                      <a:pt x="15697" y="16905"/>
                      <a:pt x="15713" y="16895"/>
                    </a:cubicBezTo>
                    <a:cubicBezTo>
                      <a:pt x="15728" y="16867"/>
                      <a:pt x="15751" y="16843"/>
                      <a:pt x="15755" y="16810"/>
                    </a:cubicBezTo>
                    <a:cubicBezTo>
                      <a:pt x="15762" y="16758"/>
                      <a:pt x="15799" y="16702"/>
                      <a:pt x="15832" y="16688"/>
                    </a:cubicBezTo>
                    <a:cubicBezTo>
                      <a:pt x="15864" y="16674"/>
                      <a:pt x="15891" y="16644"/>
                      <a:pt x="15891" y="16621"/>
                    </a:cubicBezTo>
                    <a:cubicBezTo>
                      <a:pt x="15891" y="16573"/>
                      <a:pt x="16521" y="16013"/>
                      <a:pt x="16772" y="15841"/>
                    </a:cubicBezTo>
                    <a:cubicBezTo>
                      <a:pt x="16864" y="15779"/>
                      <a:pt x="16941" y="15718"/>
                      <a:pt x="16941" y="15708"/>
                    </a:cubicBezTo>
                    <a:cubicBezTo>
                      <a:pt x="16941" y="15699"/>
                      <a:pt x="17025" y="15647"/>
                      <a:pt x="17128" y="15590"/>
                    </a:cubicBezTo>
                    <a:cubicBezTo>
                      <a:pt x="17230" y="15534"/>
                      <a:pt x="17314" y="15479"/>
                      <a:pt x="17314" y="15468"/>
                    </a:cubicBezTo>
                    <a:cubicBezTo>
                      <a:pt x="17314" y="15457"/>
                      <a:pt x="17450" y="15363"/>
                      <a:pt x="17610" y="15257"/>
                    </a:cubicBezTo>
                    <a:cubicBezTo>
                      <a:pt x="17771" y="15152"/>
                      <a:pt x="17900" y="15051"/>
                      <a:pt x="17907" y="15036"/>
                    </a:cubicBezTo>
                    <a:cubicBezTo>
                      <a:pt x="17949" y="14945"/>
                      <a:pt x="18141" y="14755"/>
                      <a:pt x="18263" y="14685"/>
                    </a:cubicBezTo>
                    <a:cubicBezTo>
                      <a:pt x="18673" y="14445"/>
                      <a:pt x="19048" y="14077"/>
                      <a:pt x="19050" y="13905"/>
                    </a:cubicBezTo>
                    <a:cubicBezTo>
                      <a:pt x="19051" y="13863"/>
                      <a:pt x="18983" y="13761"/>
                      <a:pt x="18898" y="13679"/>
                    </a:cubicBezTo>
                    <a:cubicBezTo>
                      <a:pt x="18813" y="13598"/>
                      <a:pt x="18738" y="13524"/>
                      <a:pt x="18737" y="13513"/>
                    </a:cubicBezTo>
                    <a:cubicBezTo>
                      <a:pt x="18736" y="13502"/>
                      <a:pt x="18601" y="13414"/>
                      <a:pt x="18432" y="13317"/>
                    </a:cubicBezTo>
                    <a:cubicBezTo>
                      <a:pt x="18263" y="13220"/>
                      <a:pt x="18055" y="13100"/>
                      <a:pt x="17975" y="13047"/>
                    </a:cubicBezTo>
                    <a:cubicBezTo>
                      <a:pt x="17894" y="12995"/>
                      <a:pt x="17784" y="12934"/>
                      <a:pt x="17729" y="12914"/>
                    </a:cubicBezTo>
                    <a:cubicBezTo>
                      <a:pt x="17637" y="12881"/>
                      <a:pt x="17641" y="12866"/>
                      <a:pt x="17797" y="12744"/>
                    </a:cubicBezTo>
                    <a:lnTo>
                      <a:pt x="17966" y="12611"/>
                    </a:lnTo>
                    <a:lnTo>
                      <a:pt x="16314" y="11905"/>
                    </a:lnTo>
                    <a:cubicBezTo>
                      <a:pt x="15938" y="11744"/>
                      <a:pt x="15605" y="11593"/>
                      <a:pt x="15298" y="11458"/>
                    </a:cubicBezTo>
                    <a:cubicBezTo>
                      <a:pt x="15293" y="11456"/>
                      <a:pt x="15286" y="11456"/>
                      <a:pt x="15281" y="11454"/>
                    </a:cubicBezTo>
                    <a:cubicBezTo>
                      <a:pt x="15235" y="11436"/>
                      <a:pt x="15202" y="11420"/>
                      <a:pt x="15179" y="11406"/>
                    </a:cubicBezTo>
                    <a:cubicBezTo>
                      <a:pt x="14967" y="11312"/>
                      <a:pt x="14876" y="11270"/>
                      <a:pt x="14747" y="11210"/>
                    </a:cubicBezTo>
                    <a:cubicBezTo>
                      <a:pt x="14743" y="11208"/>
                      <a:pt x="14743" y="11209"/>
                      <a:pt x="14739" y="11207"/>
                    </a:cubicBezTo>
                    <a:cubicBezTo>
                      <a:pt x="14644" y="11162"/>
                      <a:pt x="14470" y="11085"/>
                      <a:pt x="14442" y="11070"/>
                    </a:cubicBezTo>
                    <a:cubicBezTo>
                      <a:pt x="14321" y="11002"/>
                      <a:pt x="14127" y="10918"/>
                      <a:pt x="14002" y="10881"/>
                    </a:cubicBezTo>
                    <a:cubicBezTo>
                      <a:pt x="13696" y="10792"/>
                      <a:pt x="13517" y="10638"/>
                      <a:pt x="13494" y="10438"/>
                    </a:cubicBezTo>
                    <a:cubicBezTo>
                      <a:pt x="13483" y="10348"/>
                      <a:pt x="13455" y="10220"/>
                      <a:pt x="13434" y="10153"/>
                    </a:cubicBezTo>
                    <a:cubicBezTo>
                      <a:pt x="13414" y="10086"/>
                      <a:pt x="13387" y="9910"/>
                      <a:pt x="13375" y="9761"/>
                    </a:cubicBezTo>
                    <a:cubicBezTo>
                      <a:pt x="13363" y="9613"/>
                      <a:pt x="13314" y="9400"/>
                      <a:pt x="13265" y="9288"/>
                    </a:cubicBezTo>
                    <a:cubicBezTo>
                      <a:pt x="13216" y="9177"/>
                      <a:pt x="13180" y="9067"/>
                      <a:pt x="13180" y="9044"/>
                    </a:cubicBezTo>
                    <a:cubicBezTo>
                      <a:pt x="13180" y="9022"/>
                      <a:pt x="13155" y="8952"/>
                      <a:pt x="13129" y="8889"/>
                    </a:cubicBezTo>
                    <a:cubicBezTo>
                      <a:pt x="13094" y="8799"/>
                      <a:pt x="13107" y="8768"/>
                      <a:pt x="13180" y="8756"/>
                    </a:cubicBezTo>
                    <a:cubicBezTo>
                      <a:pt x="13275" y="8740"/>
                      <a:pt x="13365" y="8765"/>
                      <a:pt x="14408" y="9063"/>
                    </a:cubicBezTo>
                    <a:cubicBezTo>
                      <a:pt x="14738" y="9157"/>
                      <a:pt x="15041" y="9233"/>
                      <a:pt x="15078" y="9233"/>
                    </a:cubicBezTo>
                    <a:cubicBezTo>
                      <a:pt x="15115" y="9233"/>
                      <a:pt x="15372" y="9285"/>
                      <a:pt x="15654" y="9347"/>
                    </a:cubicBezTo>
                    <a:cubicBezTo>
                      <a:pt x="16306" y="9493"/>
                      <a:pt x="17127" y="9838"/>
                      <a:pt x="17399" y="10083"/>
                    </a:cubicBezTo>
                    <a:cubicBezTo>
                      <a:pt x="17798" y="10442"/>
                      <a:pt x="18450" y="10764"/>
                      <a:pt x="18805" y="10774"/>
                    </a:cubicBezTo>
                    <a:cubicBezTo>
                      <a:pt x="18817" y="10774"/>
                      <a:pt x="18826" y="10774"/>
                      <a:pt x="18839" y="10774"/>
                    </a:cubicBezTo>
                    <a:cubicBezTo>
                      <a:pt x="19076" y="10765"/>
                      <a:pt x="19176" y="10507"/>
                      <a:pt x="19033" y="10275"/>
                    </a:cubicBezTo>
                    <a:cubicBezTo>
                      <a:pt x="18925" y="10098"/>
                      <a:pt x="19017" y="10070"/>
                      <a:pt x="19423" y="10153"/>
                    </a:cubicBezTo>
                    <a:cubicBezTo>
                      <a:pt x="19595" y="10188"/>
                      <a:pt x="19761" y="10231"/>
                      <a:pt x="19796" y="10249"/>
                    </a:cubicBezTo>
                    <a:cubicBezTo>
                      <a:pt x="19830" y="10267"/>
                      <a:pt x="19917" y="10275"/>
                      <a:pt x="19982" y="10268"/>
                    </a:cubicBezTo>
                    <a:cubicBezTo>
                      <a:pt x="20117" y="10252"/>
                      <a:pt x="20217" y="10342"/>
                      <a:pt x="20346" y="10578"/>
                    </a:cubicBezTo>
                    <a:cubicBezTo>
                      <a:pt x="20397" y="10671"/>
                      <a:pt x="20471" y="10732"/>
                      <a:pt x="20567" y="10759"/>
                    </a:cubicBezTo>
                    <a:cubicBezTo>
                      <a:pt x="20646" y="10782"/>
                      <a:pt x="20731" y="10825"/>
                      <a:pt x="20753" y="10855"/>
                    </a:cubicBezTo>
                    <a:cubicBezTo>
                      <a:pt x="20845" y="10983"/>
                      <a:pt x="21343" y="10934"/>
                      <a:pt x="21473" y="10785"/>
                    </a:cubicBezTo>
                    <a:cubicBezTo>
                      <a:pt x="21504" y="10749"/>
                      <a:pt x="21557" y="10727"/>
                      <a:pt x="21592" y="10733"/>
                    </a:cubicBezTo>
                    <a:cubicBezTo>
                      <a:pt x="21594" y="10692"/>
                      <a:pt x="21597" y="10566"/>
                      <a:pt x="21600" y="10515"/>
                    </a:cubicBezTo>
                    <a:cubicBezTo>
                      <a:pt x="21599" y="10510"/>
                      <a:pt x="21593" y="10409"/>
                      <a:pt x="21592" y="10408"/>
                    </a:cubicBezTo>
                    <a:cubicBezTo>
                      <a:pt x="21557" y="10399"/>
                      <a:pt x="21532" y="10349"/>
                      <a:pt x="21532" y="10294"/>
                    </a:cubicBezTo>
                    <a:cubicBezTo>
                      <a:pt x="21532" y="10190"/>
                      <a:pt x="21448" y="10032"/>
                      <a:pt x="21329" y="9898"/>
                    </a:cubicBezTo>
                    <a:cubicBezTo>
                      <a:pt x="21239" y="9797"/>
                      <a:pt x="20210" y="9462"/>
                      <a:pt x="19601" y="9333"/>
                    </a:cubicBezTo>
                    <a:cubicBezTo>
                      <a:pt x="19343" y="9278"/>
                      <a:pt x="19110" y="9233"/>
                      <a:pt x="19076" y="9233"/>
                    </a:cubicBezTo>
                    <a:cubicBezTo>
                      <a:pt x="18900" y="9233"/>
                      <a:pt x="18091" y="8957"/>
                      <a:pt x="17509" y="8697"/>
                    </a:cubicBezTo>
                    <a:cubicBezTo>
                      <a:pt x="16911" y="8430"/>
                      <a:pt x="15660" y="7964"/>
                      <a:pt x="15535" y="7961"/>
                    </a:cubicBezTo>
                    <a:cubicBezTo>
                      <a:pt x="15507" y="7961"/>
                      <a:pt x="15387" y="7920"/>
                      <a:pt x="15264" y="7873"/>
                    </a:cubicBezTo>
                    <a:cubicBezTo>
                      <a:pt x="15011" y="7774"/>
                      <a:pt x="14681" y="7434"/>
                      <a:pt x="14773" y="7363"/>
                    </a:cubicBezTo>
                    <a:cubicBezTo>
                      <a:pt x="14805" y="7337"/>
                      <a:pt x="14788" y="7281"/>
                      <a:pt x="14713" y="7215"/>
                    </a:cubicBezTo>
                    <a:cubicBezTo>
                      <a:pt x="14648" y="7157"/>
                      <a:pt x="14464" y="6961"/>
                      <a:pt x="14307" y="6782"/>
                    </a:cubicBezTo>
                    <a:cubicBezTo>
                      <a:pt x="13989" y="6421"/>
                      <a:pt x="13734" y="6211"/>
                      <a:pt x="13434" y="6058"/>
                    </a:cubicBezTo>
                    <a:cubicBezTo>
                      <a:pt x="13324" y="6001"/>
                      <a:pt x="13149" y="5880"/>
                      <a:pt x="13045" y="5788"/>
                    </a:cubicBezTo>
                    <a:cubicBezTo>
                      <a:pt x="12891" y="5652"/>
                      <a:pt x="12772" y="5593"/>
                      <a:pt x="12418" y="5478"/>
                    </a:cubicBezTo>
                    <a:cubicBezTo>
                      <a:pt x="12178" y="5399"/>
                      <a:pt x="11963" y="5337"/>
                      <a:pt x="11935" y="5337"/>
                    </a:cubicBezTo>
                    <a:cubicBezTo>
                      <a:pt x="11725" y="5337"/>
                      <a:pt x="11205" y="4932"/>
                      <a:pt x="11342" y="4875"/>
                    </a:cubicBezTo>
                    <a:cubicBezTo>
                      <a:pt x="11370" y="4863"/>
                      <a:pt x="11611" y="4802"/>
                      <a:pt x="11884" y="4738"/>
                    </a:cubicBezTo>
                    <a:cubicBezTo>
                      <a:pt x="12547" y="4585"/>
                      <a:pt x="12943" y="4453"/>
                      <a:pt x="13400" y="4228"/>
                    </a:cubicBezTo>
                    <a:cubicBezTo>
                      <a:pt x="13690" y="4086"/>
                      <a:pt x="13794" y="4012"/>
                      <a:pt x="13832" y="3922"/>
                    </a:cubicBezTo>
                    <a:cubicBezTo>
                      <a:pt x="13863" y="3850"/>
                      <a:pt x="13990" y="3744"/>
                      <a:pt x="14146" y="3652"/>
                    </a:cubicBezTo>
                    <a:cubicBezTo>
                      <a:pt x="14478" y="3456"/>
                      <a:pt x="14713" y="3263"/>
                      <a:pt x="14713" y="3186"/>
                    </a:cubicBezTo>
                    <a:cubicBezTo>
                      <a:pt x="14713" y="3048"/>
                      <a:pt x="14461" y="2879"/>
                      <a:pt x="14197" y="2839"/>
                    </a:cubicBezTo>
                    <a:cubicBezTo>
                      <a:pt x="14044" y="2815"/>
                      <a:pt x="14062" y="2761"/>
                      <a:pt x="14273" y="2584"/>
                    </a:cubicBezTo>
                    <a:cubicBezTo>
                      <a:pt x="14559" y="2343"/>
                      <a:pt x="14661" y="2102"/>
                      <a:pt x="14620" y="1767"/>
                    </a:cubicBezTo>
                    <a:cubicBezTo>
                      <a:pt x="14560" y="1268"/>
                      <a:pt x="14536" y="1185"/>
                      <a:pt x="14400" y="1035"/>
                    </a:cubicBezTo>
                    <a:cubicBezTo>
                      <a:pt x="14236" y="853"/>
                      <a:pt x="13908" y="628"/>
                      <a:pt x="13807" y="628"/>
                    </a:cubicBezTo>
                    <a:cubicBezTo>
                      <a:pt x="13766" y="628"/>
                      <a:pt x="13688" y="603"/>
                      <a:pt x="13638" y="569"/>
                    </a:cubicBezTo>
                    <a:cubicBezTo>
                      <a:pt x="13531" y="498"/>
                      <a:pt x="12345" y="180"/>
                      <a:pt x="12037" y="140"/>
                    </a:cubicBezTo>
                    <a:cubicBezTo>
                      <a:pt x="11921" y="126"/>
                      <a:pt x="11733" y="107"/>
                      <a:pt x="11613" y="100"/>
                    </a:cubicBezTo>
                    <a:cubicBezTo>
                      <a:pt x="10667" y="42"/>
                      <a:pt x="10394" y="20"/>
                      <a:pt x="10343" y="0"/>
                    </a:cubicBezTo>
                    <a:lnTo>
                      <a:pt x="10199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13.jpg" descr="13.jpg">
                <a:extLst>
                  <a:ext uri="{FF2B5EF4-FFF2-40B4-BE49-F238E27FC236}">
                    <a16:creationId xmlns:a16="http://schemas.microsoft.com/office/drawing/2014/main" id="{9FC7DFCB-A7B0-40B2-9E0F-EA3348EA0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882" t="4220" r="5086" b="2460"/>
              <a:stretch>
                <a:fillRect/>
              </a:stretch>
            </p:blipFill>
            <p:spPr>
              <a:xfrm>
                <a:off x="225695" y="1869704"/>
                <a:ext cx="560257" cy="562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584" extrusionOk="0">
                    <a:moveTo>
                      <a:pt x="10732" y="0"/>
                    </a:moveTo>
                    <a:cubicBezTo>
                      <a:pt x="10577" y="1"/>
                      <a:pt x="10392" y="8"/>
                      <a:pt x="10186" y="15"/>
                    </a:cubicBezTo>
                    <a:cubicBezTo>
                      <a:pt x="9641" y="34"/>
                      <a:pt x="9130" y="62"/>
                      <a:pt x="9048" y="76"/>
                    </a:cubicBezTo>
                    <a:cubicBezTo>
                      <a:pt x="8829" y="112"/>
                      <a:pt x="8383" y="231"/>
                      <a:pt x="8244" y="290"/>
                    </a:cubicBezTo>
                    <a:cubicBezTo>
                      <a:pt x="8178" y="317"/>
                      <a:pt x="7943" y="372"/>
                      <a:pt x="7728" y="412"/>
                    </a:cubicBezTo>
                    <a:cubicBezTo>
                      <a:pt x="7131" y="520"/>
                      <a:pt x="5946" y="945"/>
                      <a:pt x="5543" y="1189"/>
                    </a:cubicBezTo>
                    <a:cubicBezTo>
                      <a:pt x="3907" y="2176"/>
                      <a:pt x="2543" y="3400"/>
                      <a:pt x="1826" y="4557"/>
                    </a:cubicBezTo>
                    <a:cubicBezTo>
                      <a:pt x="953" y="5967"/>
                      <a:pt x="38" y="8555"/>
                      <a:pt x="6" y="9709"/>
                    </a:cubicBezTo>
                    <a:cubicBezTo>
                      <a:pt x="-42" y="11388"/>
                      <a:pt x="207" y="12924"/>
                      <a:pt x="704" y="14084"/>
                    </a:cubicBezTo>
                    <a:cubicBezTo>
                      <a:pt x="732" y="14150"/>
                      <a:pt x="827" y="14427"/>
                      <a:pt x="916" y="14693"/>
                    </a:cubicBezTo>
                    <a:cubicBezTo>
                      <a:pt x="1194" y="15527"/>
                      <a:pt x="1527" y="16175"/>
                      <a:pt x="2297" y="17361"/>
                    </a:cubicBezTo>
                    <a:cubicBezTo>
                      <a:pt x="2692" y="17970"/>
                      <a:pt x="3091" y="18415"/>
                      <a:pt x="3753" y="18976"/>
                    </a:cubicBezTo>
                    <a:cubicBezTo>
                      <a:pt x="4284" y="19426"/>
                      <a:pt x="4518" y="19582"/>
                      <a:pt x="5649" y="20226"/>
                    </a:cubicBezTo>
                    <a:cubicBezTo>
                      <a:pt x="7077" y="21039"/>
                      <a:pt x="7425" y="21170"/>
                      <a:pt x="9048" y="21522"/>
                    </a:cubicBezTo>
                    <a:cubicBezTo>
                      <a:pt x="9353" y="21588"/>
                      <a:pt x="9764" y="21597"/>
                      <a:pt x="10914" y="21567"/>
                    </a:cubicBezTo>
                    <a:cubicBezTo>
                      <a:pt x="11723" y="21546"/>
                      <a:pt x="12548" y="21524"/>
                      <a:pt x="12750" y="21522"/>
                    </a:cubicBezTo>
                    <a:cubicBezTo>
                      <a:pt x="12951" y="21519"/>
                      <a:pt x="13158" y="21482"/>
                      <a:pt x="13205" y="21445"/>
                    </a:cubicBezTo>
                    <a:cubicBezTo>
                      <a:pt x="13251" y="21409"/>
                      <a:pt x="13474" y="21338"/>
                      <a:pt x="13705" y="21278"/>
                    </a:cubicBezTo>
                    <a:cubicBezTo>
                      <a:pt x="13937" y="21218"/>
                      <a:pt x="14278" y="21096"/>
                      <a:pt x="14464" y="21003"/>
                    </a:cubicBezTo>
                    <a:cubicBezTo>
                      <a:pt x="14650" y="20911"/>
                      <a:pt x="14823" y="20845"/>
                      <a:pt x="14843" y="20866"/>
                    </a:cubicBezTo>
                    <a:cubicBezTo>
                      <a:pt x="14864" y="20887"/>
                      <a:pt x="14936" y="20857"/>
                      <a:pt x="15010" y="20790"/>
                    </a:cubicBezTo>
                    <a:cubicBezTo>
                      <a:pt x="15084" y="20723"/>
                      <a:pt x="15257" y="20594"/>
                      <a:pt x="15390" y="20516"/>
                    </a:cubicBezTo>
                    <a:cubicBezTo>
                      <a:pt x="15522" y="20438"/>
                      <a:pt x="16018" y="20114"/>
                      <a:pt x="16497" y="19799"/>
                    </a:cubicBezTo>
                    <a:cubicBezTo>
                      <a:pt x="17230" y="19317"/>
                      <a:pt x="17497" y="19108"/>
                      <a:pt x="18166" y="18427"/>
                    </a:cubicBezTo>
                    <a:cubicBezTo>
                      <a:pt x="19106" y="17471"/>
                      <a:pt x="19644" y="16713"/>
                      <a:pt x="20214" y="15516"/>
                    </a:cubicBezTo>
                    <a:cubicBezTo>
                      <a:pt x="21206" y="13435"/>
                      <a:pt x="21558" y="11696"/>
                      <a:pt x="21367" y="9831"/>
                    </a:cubicBezTo>
                    <a:cubicBezTo>
                      <a:pt x="21325" y="9416"/>
                      <a:pt x="21281" y="9015"/>
                      <a:pt x="21276" y="8947"/>
                    </a:cubicBezTo>
                    <a:cubicBezTo>
                      <a:pt x="21271" y="8879"/>
                      <a:pt x="21248" y="8811"/>
                      <a:pt x="21231" y="8779"/>
                    </a:cubicBezTo>
                    <a:cubicBezTo>
                      <a:pt x="21213" y="8748"/>
                      <a:pt x="21123" y="8399"/>
                      <a:pt x="21033" y="8017"/>
                    </a:cubicBezTo>
                    <a:cubicBezTo>
                      <a:pt x="20943" y="7635"/>
                      <a:pt x="20848" y="7276"/>
                      <a:pt x="20821" y="7209"/>
                    </a:cubicBezTo>
                    <a:cubicBezTo>
                      <a:pt x="20794" y="7143"/>
                      <a:pt x="20741" y="6990"/>
                      <a:pt x="20700" y="6874"/>
                    </a:cubicBezTo>
                    <a:cubicBezTo>
                      <a:pt x="20573" y="6518"/>
                      <a:pt x="20173" y="5725"/>
                      <a:pt x="19926" y="5350"/>
                    </a:cubicBezTo>
                    <a:cubicBezTo>
                      <a:pt x="19797" y="5155"/>
                      <a:pt x="19640" y="4881"/>
                      <a:pt x="19577" y="4740"/>
                    </a:cubicBezTo>
                    <a:cubicBezTo>
                      <a:pt x="19514" y="4599"/>
                      <a:pt x="19405" y="4438"/>
                      <a:pt x="19334" y="4374"/>
                    </a:cubicBezTo>
                    <a:cubicBezTo>
                      <a:pt x="19263" y="4311"/>
                      <a:pt x="19198" y="4237"/>
                      <a:pt x="19198" y="4207"/>
                    </a:cubicBezTo>
                    <a:cubicBezTo>
                      <a:pt x="19198" y="3993"/>
                      <a:pt x="17871" y="2756"/>
                      <a:pt x="16891" y="2058"/>
                    </a:cubicBezTo>
                    <a:cubicBezTo>
                      <a:pt x="15939" y="1379"/>
                      <a:pt x="15508" y="1135"/>
                      <a:pt x="14312" y="671"/>
                    </a:cubicBezTo>
                    <a:cubicBezTo>
                      <a:pt x="14015" y="555"/>
                      <a:pt x="13728" y="440"/>
                      <a:pt x="13675" y="412"/>
                    </a:cubicBezTo>
                    <a:cubicBezTo>
                      <a:pt x="13622" y="383"/>
                      <a:pt x="13484" y="373"/>
                      <a:pt x="13372" y="381"/>
                    </a:cubicBezTo>
                    <a:cubicBezTo>
                      <a:pt x="13259" y="389"/>
                      <a:pt x="13071" y="350"/>
                      <a:pt x="12962" y="305"/>
                    </a:cubicBezTo>
                    <a:cubicBezTo>
                      <a:pt x="12854" y="260"/>
                      <a:pt x="12413" y="175"/>
                      <a:pt x="11976" y="107"/>
                    </a:cubicBezTo>
                    <a:cubicBezTo>
                      <a:pt x="11480" y="29"/>
                      <a:pt x="11195" y="-3"/>
                      <a:pt x="1073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9" name="skates pic">
            <a:extLst>
              <a:ext uri="{FF2B5EF4-FFF2-40B4-BE49-F238E27FC236}">
                <a16:creationId xmlns:a16="http://schemas.microsoft.com/office/drawing/2014/main" id="{97AF78BE-8444-4D25-B16F-0B6DCF7ABC4E}"/>
              </a:ext>
            </a:extLst>
          </p:cNvPr>
          <p:cNvGrpSpPr/>
          <p:nvPr/>
        </p:nvGrpSpPr>
        <p:grpSpPr>
          <a:xfrm>
            <a:off x="6508129" y="2385084"/>
            <a:ext cx="1648086" cy="1444856"/>
            <a:chOff x="6042877" y="-2286159"/>
            <a:chExt cx="2208416" cy="1907974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07D9B796-4EC7-4B29-B560-770D1D84550A}"/>
                </a:ext>
              </a:extLst>
            </p:cNvPr>
            <p:cNvSpPr/>
            <p:nvPr/>
          </p:nvSpPr>
          <p:spPr>
            <a:xfrm>
              <a:off x="6042877" y="-2286159"/>
              <a:ext cx="2208416" cy="19079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1" name="sport-4.png" descr="sport-4.png">
              <a:extLst>
                <a:ext uri="{FF2B5EF4-FFF2-40B4-BE49-F238E27FC236}">
                  <a16:creationId xmlns:a16="http://schemas.microsoft.com/office/drawing/2014/main" id="{82BCC58B-139C-4560-91D6-141672E74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7632" y="-2220360"/>
              <a:ext cx="1873814" cy="1776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F27D298-9399-417D-8024-D07F27166A7F}"/>
              </a:ext>
            </a:extLst>
          </p:cNvPr>
          <p:cNvSpPr/>
          <p:nvPr/>
        </p:nvSpPr>
        <p:spPr>
          <a:xfrm>
            <a:off x="8565820" y="2821678"/>
            <a:ext cx="180209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skate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14952C-8925-4916-9F81-A890CDC366C4}"/>
              </a:ext>
            </a:extLst>
          </p:cNvPr>
          <p:cNvGrpSpPr/>
          <p:nvPr/>
        </p:nvGrpSpPr>
        <p:grpSpPr>
          <a:xfrm>
            <a:off x="6979560" y="4472118"/>
            <a:ext cx="1959723" cy="1777394"/>
            <a:chOff x="7525969" y="4226659"/>
            <a:chExt cx="2077878" cy="18060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804B57-48D4-4C84-AEAC-E666E564F77A}"/>
                </a:ext>
              </a:extLst>
            </p:cNvPr>
            <p:cNvGrpSpPr/>
            <p:nvPr/>
          </p:nvGrpSpPr>
          <p:grpSpPr>
            <a:xfrm flipH="1">
              <a:off x="7782429" y="5122090"/>
              <a:ext cx="1821418" cy="910665"/>
              <a:chOff x="6983648" y="4573602"/>
              <a:chExt cx="2638449" cy="969661"/>
            </a:xfrm>
            <a:scene3d>
              <a:camera prst="isometricBottomDown"/>
              <a:lightRig rig="threePt" dir="t"/>
            </a:scene3d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B6FF28-5B7B-4A31-B14A-761C80EF1009}"/>
                  </a:ext>
                </a:extLst>
              </p:cNvPr>
              <p:cNvSpPr/>
              <p:nvPr/>
            </p:nvSpPr>
            <p:spPr>
              <a:xfrm rot="16200000">
                <a:off x="9208832" y="4808376"/>
                <a:ext cx="459199" cy="367331"/>
              </a:xfrm>
              <a:prstGeom prst="rect">
                <a:avLst/>
              </a:prstGeom>
              <a:solidFill>
                <a:srgbClr val="38F8C6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79980AB-D94D-42A7-B2F9-8A997234B99A}"/>
                  </a:ext>
                </a:extLst>
              </p:cNvPr>
              <p:cNvSpPr/>
              <p:nvPr/>
            </p:nvSpPr>
            <p:spPr>
              <a:xfrm rot="16200000">
                <a:off x="8854753" y="4619536"/>
                <a:ext cx="459199" cy="367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59EA54-DB77-4BD4-B249-2B406295C174}"/>
                  </a:ext>
                </a:extLst>
              </p:cNvPr>
              <p:cNvSpPr/>
              <p:nvPr/>
            </p:nvSpPr>
            <p:spPr>
              <a:xfrm rot="16200000">
                <a:off x="8860610" y="5067075"/>
                <a:ext cx="459199" cy="36733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A5F59D9-92BD-42CC-8CFC-043F7C944AD4}"/>
                  </a:ext>
                </a:extLst>
              </p:cNvPr>
              <p:cNvSpPr/>
              <p:nvPr/>
            </p:nvSpPr>
            <p:spPr>
              <a:xfrm rot="16200000">
                <a:off x="8476071" y="4874553"/>
                <a:ext cx="459199" cy="367331"/>
              </a:xfrm>
              <a:prstGeom prst="rect">
                <a:avLst/>
              </a:prstGeom>
              <a:solidFill>
                <a:srgbClr val="CE62CE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FC28A62-94D7-4000-B3D4-CA12B534E134}"/>
                  </a:ext>
                </a:extLst>
              </p:cNvPr>
              <p:cNvSpPr/>
              <p:nvPr/>
            </p:nvSpPr>
            <p:spPr>
              <a:xfrm rot="16200000">
                <a:off x="8110281" y="4645290"/>
                <a:ext cx="459199" cy="367331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E8773EA-4ED7-43CA-8721-30F38F4AF82B}"/>
                  </a:ext>
                </a:extLst>
              </p:cNvPr>
              <p:cNvSpPr/>
              <p:nvPr/>
            </p:nvSpPr>
            <p:spPr>
              <a:xfrm rot="16200000">
                <a:off x="8102886" y="5092829"/>
                <a:ext cx="459199" cy="367331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AA10D14-0ACF-4448-8914-7E5889A47A28}"/>
                  </a:ext>
                </a:extLst>
              </p:cNvPr>
              <p:cNvSpPr/>
              <p:nvPr/>
            </p:nvSpPr>
            <p:spPr>
              <a:xfrm rot="16200000">
                <a:off x="7711129" y="4912060"/>
                <a:ext cx="459199" cy="367331"/>
              </a:xfrm>
              <a:prstGeom prst="rect">
                <a:avLst/>
              </a:prstGeom>
              <a:solidFill>
                <a:srgbClr val="3FF176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FB53A5-ECB2-4C3E-AC26-C138F2CAB04C}"/>
                  </a:ext>
                </a:extLst>
              </p:cNvPr>
              <p:cNvSpPr/>
              <p:nvPr/>
            </p:nvSpPr>
            <p:spPr>
              <a:xfrm rot="16200000">
                <a:off x="7328570" y="4682459"/>
                <a:ext cx="459199" cy="367331"/>
              </a:xfrm>
              <a:prstGeom prst="rect">
                <a:avLst/>
              </a:prstGeom>
              <a:solidFill>
                <a:srgbClr val="FF5050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9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DAE0B7-E334-4407-93EA-D8052247BC56}"/>
                  </a:ext>
                </a:extLst>
              </p:cNvPr>
              <p:cNvSpPr/>
              <p:nvPr/>
            </p:nvSpPr>
            <p:spPr>
              <a:xfrm rot="16200000">
                <a:off x="7321175" y="5129998"/>
                <a:ext cx="459199" cy="367331"/>
              </a:xfrm>
              <a:prstGeom prst="rect">
                <a:avLst/>
              </a:prstGeom>
              <a:solidFill>
                <a:srgbClr val="FF5050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B19CB44-00EF-4BD9-97A1-EB18F72067FA}"/>
                  </a:ext>
                </a:extLst>
              </p:cNvPr>
              <p:cNvSpPr/>
              <p:nvPr/>
            </p:nvSpPr>
            <p:spPr>
              <a:xfrm rot="16200000">
                <a:off x="6937714" y="4943411"/>
                <a:ext cx="459199" cy="367331"/>
              </a:xfrm>
              <a:prstGeom prst="rect">
                <a:avLst/>
              </a:prstGeom>
              <a:solidFill>
                <a:srgbClr val="CE62CE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10</a:t>
                </a:r>
              </a:p>
            </p:txBody>
          </p:sp>
        </p:grpSp>
        <p:pic>
          <p:nvPicPr>
            <p:cNvPr id="37" name="hello.png" descr="hello.png">
              <a:extLst>
                <a:ext uri="{FF2B5EF4-FFF2-40B4-BE49-F238E27FC236}">
                  <a16:creationId xmlns:a16="http://schemas.microsoft.com/office/drawing/2014/main" id="{4348CD19-1767-4965-BBE1-3E60F145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158" t="11858" r="7906" b="17282"/>
            <a:stretch>
              <a:fillRect/>
            </a:stretch>
          </p:blipFill>
          <p:spPr>
            <a:xfrm flipH="1">
              <a:off x="7525969" y="4226659"/>
              <a:ext cx="925160" cy="1195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860E712-8B61-4045-9C80-6B5C3B9EEDA5}"/>
              </a:ext>
            </a:extLst>
          </p:cNvPr>
          <p:cNvGrpSpPr/>
          <p:nvPr/>
        </p:nvGrpSpPr>
        <p:grpSpPr>
          <a:xfrm>
            <a:off x="447368" y="2474565"/>
            <a:ext cx="1792285" cy="1281491"/>
            <a:chOff x="1247870" y="2619182"/>
            <a:chExt cx="1792285" cy="12814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183110B-D815-48D0-8CE9-B5458AA9E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870" y="2889076"/>
              <a:ext cx="1430988" cy="10115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95D1233-3DCF-4FCB-8D57-B7D2B1A6E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3" t="58725" r="7115" b="2413"/>
            <a:stretch/>
          </p:blipFill>
          <p:spPr>
            <a:xfrm>
              <a:off x="2207605" y="2619182"/>
              <a:ext cx="832550" cy="892699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4135DF-7CA6-4D21-A1F5-0BE3599B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2"/>
    </mc:Choice>
    <mc:Fallback xmlns="">
      <p:transition spd="slow" advTm="5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1492" x="6340475" y="2330450"/>
          <p14:tracePt t="1498" x="6224588" y="2152650"/>
          <p14:tracePt t="1508" x="6126163" y="1928813"/>
          <p14:tracePt t="1524" x="6010275" y="1554163"/>
          <p14:tracePt t="1539" x="5991225" y="1438275"/>
          <p14:tracePt t="1555" x="5991225" y="1401763"/>
          <p14:tracePt t="1817" x="5973763" y="1401763"/>
          <p14:tracePt t="1839" x="5741988" y="1295400"/>
          <p14:tracePt t="1856" x="5153025" y="1098550"/>
          <p14:tracePt t="1871" x="4375150" y="982663"/>
          <p14:tracePt t="1891" x="3759200" y="874713"/>
          <p14:tracePt t="1905" x="3616325" y="839788"/>
          <p14:tracePt t="1921" x="3384550" y="758825"/>
          <p14:tracePt t="1940" x="3295650" y="704850"/>
          <p14:tracePt t="1955" x="3276600" y="696913"/>
          <p14:tracePt t="2176" x="3259138" y="696913"/>
          <p14:tracePt t="2182" x="3232150" y="696913"/>
          <p14:tracePt t="2205" x="3152775" y="723900"/>
          <p14:tracePt t="2222" x="3027363" y="758825"/>
          <p14:tracePt t="2239" x="2901950" y="785813"/>
          <p14:tracePt t="2255" x="2847975" y="795338"/>
          <p14:tracePt t="2271" x="2732088" y="812800"/>
          <p14:tracePt t="2289" x="2598738" y="830263"/>
          <p14:tracePt t="2306" x="2517775" y="839788"/>
          <p14:tracePt t="2321" x="2509838" y="839788"/>
          <p14:tracePt t="2560" x="2490788" y="839788"/>
          <p14:tracePt t="2571" x="2473325" y="839788"/>
          <p14:tracePt t="2589" x="2393950" y="839788"/>
          <p14:tracePt t="2606" x="2268538" y="839788"/>
          <p14:tracePt t="2624" x="2179638" y="839788"/>
          <p14:tracePt t="2639" x="2133600" y="839788"/>
          <p14:tracePt t="2655" x="2062163" y="839788"/>
          <p14:tracePt t="2673" x="2000250" y="839788"/>
          <p14:tracePt t="2689" x="1973263" y="839788"/>
          <p14:tracePt t="2705" x="1928813" y="847725"/>
          <p14:tracePt t="2721" x="1884363" y="847725"/>
          <p14:tracePt t="2740" x="1830388" y="857250"/>
          <p14:tracePt t="2755" x="1803400" y="857250"/>
          <p14:tracePt t="2771" x="1751013" y="866775"/>
          <p14:tracePt t="2789" x="1704975" y="874713"/>
          <p14:tracePt t="2807" x="1679575" y="874713"/>
          <p14:tracePt t="2821" x="1660525" y="874713"/>
          <p14:tracePt t="2839" x="1652588" y="884238"/>
          <p14:tracePt t="2855" x="1633538" y="884238"/>
          <p14:tracePt t="2871" x="1625600" y="884238"/>
          <p14:tracePt t="2889" x="1608138" y="901700"/>
          <p14:tracePt t="2923" x="1598613" y="901700"/>
          <p14:tracePt t="2955" x="1589088" y="911225"/>
          <p14:tracePt t="2991" x="1581150" y="911225"/>
          <p14:tracePt t="3021" x="1571625" y="911225"/>
          <p14:tracePt t="3055" x="1571625" y="919163"/>
          <p14:tracePt t="3129" x="1562100" y="919163"/>
          <p14:tracePt t="3419" x="1562100" y="928688"/>
          <p14:tracePt t="3439" x="1554163" y="938213"/>
          <p14:tracePt t="3473" x="1544638" y="946150"/>
          <p14:tracePt t="3505" x="1536700" y="955675"/>
          <p14:tracePt t="3541" x="1527175" y="973138"/>
          <p14:tracePt t="3584" x="1517650" y="982663"/>
          <p14:tracePt t="3619" x="1517650" y="990600"/>
          <p14:tracePt t="3639" x="1509713" y="990600"/>
          <p14:tracePt t="3679" x="1500188" y="990600"/>
          <p14:tracePt t="3757" x="1500188" y="1000125"/>
          <p14:tracePt t="3805" x="1509713" y="1000125"/>
          <p14:tracePt t="3821" x="1527175" y="1009650"/>
          <p14:tracePt t="3841" x="1571625" y="1017588"/>
          <p14:tracePt t="3855" x="1608138" y="1027113"/>
          <p14:tracePt t="3871" x="1704975" y="1044575"/>
          <p14:tracePt t="3889" x="1812925" y="1054100"/>
          <p14:tracePt t="3907" x="1911350" y="1062038"/>
          <p14:tracePt t="3921" x="1973263" y="1081088"/>
          <p14:tracePt t="3939" x="2062163" y="1089025"/>
          <p14:tracePt t="3956" x="2143125" y="1108075"/>
          <p14:tracePt t="3972" x="2170113" y="1116013"/>
          <p14:tracePt t="3989" x="2224088" y="1125538"/>
          <p14:tracePt t="4005" x="2268538" y="1133475"/>
          <p14:tracePt t="4023" x="2303463" y="1133475"/>
          <p14:tracePt t="4040" x="2312988" y="1133475"/>
          <p14:tracePt t="4055" x="2330450" y="1133475"/>
          <p14:tracePt t="4071" x="2347913" y="1133475"/>
          <p14:tracePt t="4411" x="2366963" y="1133475"/>
          <p14:tracePt t="4421" x="2384425" y="1133475"/>
          <p14:tracePt t="4439" x="2473325" y="1152525"/>
          <p14:tracePt t="4457" x="2652713" y="1169988"/>
          <p14:tracePt t="4471" x="2741613" y="1179513"/>
          <p14:tracePt t="4489" x="2965450" y="1196975"/>
          <p14:tracePt t="4505" x="3152775" y="1204913"/>
          <p14:tracePt t="4522" x="3251200" y="1214438"/>
          <p14:tracePt t="4539" x="3402013" y="1223963"/>
          <p14:tracePt t="4555" x="3544888" y="1223963"/>
          <p14:tracePt t="4573" x="3652838" y="1231900"/>
          <p14:tracePt t="4589" x="3714750" y="1231900"/>
          <p14:tracePt t="4605" x="3840163" y="1241425"/>
          <p14:tracePt t="4621" x="3956050" y="1241425"/>
          <p14:tracePt t="4641" x="4062413" y="1268413"/>
          <p14:tracePt t="4655" x="4098925" y="1268413"/>
          <p14:tracePt t="4672" x="4197350" y="1276350"/>
          <p14:tracePt t="4689" x="4276725" y="1276350"/>
          <p14:tracePt t="4705" x="4330700" y="1276350"/>
          <p14:tracePt t="4721" x="4394200" y="1276350"/>
          <p14:tracePt t="4740" x="4429125" y="1258888"/>
          <p14:tracePt t="5079" x="4446588" y="1258888"/>
          <p14:tracePt t="5090" x="4465638" y="1258888"/>
          <p14:tracePt t="5105" x="4562475" y="1285875"/>
          <p14:tracePt t="5123" x="4751388" y="1339850"/>
          <p14:tracePt t="5140" x="4867275" y="1357313"/>
          <p14:tracePt t="5155" x="5089525" y="1366838"/>
          <p14:tracePt t="5172" x="5303838" y="1366838"/>
          <p14:tracePt t="5191" x="5510213" y="1347788"/>
          <p14:tracePt t="5205" x="5599113" y="1330325"/>
          <p14:tracePt t="5221" x="5732463" y="1303338"/>
          <p14:tracePt t="5239" x="5857875" y="1276350"/>
          <p14:tracePt t="5255" x="5919788" y="1268413"/>
          <p14:tracePt t="5272" x="6027738" y="1258888"/>
          <p14:tracePt t="5289" x="6089650" y="1250950"/>
          <p14:tracePt t="5307" x="6134100" y="1250950"/>
          <p14:tracePt t="5322" x="6153150" y="1250950"/>
          <p14:tracePt t="5340" x="6180138" y="1250950"/>
          <p14:tracePt t="5355" x="6205538" y="1250950"/>
          <p14:tracePt t="5374" x="6224588" y="1250950"/>
          <p14:tracePt t="5390" x="6232525" y="1250950"/>
          <p14:tracePt t="5405" x="6242050" y="1241425"/>
          <p14:tracePt t="5423" x="6251575" y="1241425"/>
          <p14:tracePt t="5440" x="6259513" y="1241425"/>
          <p14:tracePt t="5471" x="6269038" y="1241425"/>
          <p14:tracePt t="5510" x="6276975" y="1241425"/>
          <p14:tracePt t="5549" x="6286500" y="1241425"/>
          <p14:tracePt t="5591" x="6296025" y="1241425"/>
          <p14:tracePt t="5667" x="6303963" y="1241425"/>
          <p14:tracePt t="6892" x="6296025" y="1241425"/>
          <p14:tracePt t="6907" x="6259513" y="1231900"/>
          <p14:tracePt t="6922" x="6242050" y="1231900"/>
          <p14:tracePt t="6939" x="6205538" y="1231900"/>
          <p14:tracePt t="6956" x="6153150" y="1231900"/>
          <p14:tracePt t="6972" x="6116638" y="1223963"/>
          <p14:tracePt t="6989" x="6027738" y="1223963"/>
          <p14:tracePt t="6993" x="6000750" y="1223963"/>
          <p14:tracePt t="7005" x="5965825" y="1214438"/>
          <p14:tracePt t="7024" x="5875338" y="1187450"/>
          <p14:tracePt t="7039" x="5822950" y="1179513"/>
          <p14:tracePt t="7055" x="5715000" y="1169988"/>
          <p14:tracePt t="7072" x="5634038" y="1160463"/>
          <p14:tracePt t="7091" x="5537200" y="1160463"/>
          <p14:tracePt t="7105" x="5491163" y="1152525"/>
          <p14:tracePt t="7122" x="5402263" y="1152525"/>
          <p14:tracePt t="7140" x="5330825" y="1152525"/>
          <p14:tracePt t="7155" x="5286375" y="1152525"/>
          <p14:tracePt t="7172" x="5170488" y="1152525"/>
          <p14:tracePt t="7189" x="5045075" y="1152525"/>
          <p14:tracePt t="7206" x="4965700" y="1160463"/>
          <p14:tracePt t="7222" x="4911725" y="1169988"/>
          <p14:tracePt t="7240" x="4840288" y="1196975"/>
          <p14:tracePt t="7255" x="4741863" y="1214438"/>
          <p14:tracePt t="7274" x="4679950" y="1231900"/>
          <p14:tracePt t="7289" x="4660900" y="1241425"/>
          <p14:tracePt t="7305" x="4616450" y="1250950"/>
          <p14:tracePt t="7323" x="4589463" y="1250950"/>
          <p14:tracePt t="7340" x="4581525" y="1258888"/>
          <p14:tracePt t="7355" x="4572000" y="1258888"/>
          <p14:tracePt t="7371" x="4562475" y="1258888"/>
          <p14:tracePt t="7405" x="4554538" y="1258888"/>
          <p14:tracePt t="7905" x="4545013" y="1258888"/>
          <p14:tracePt t="8310" x="4554538" y="1258888"/>
          <p14:tracePt t="8321" x="4562475" y="1258888"/>
          <p14:tracePt t="8340" x="4608513" y="1258888"/>
          <p14:tracePt t="8355" x="4697413" y="1258888"/>
          <p14:tracePt t="8374" x="4803775" y="1285875"/>
          <p14:tracePt t="8389" x="4867275" y="1295400"/>
          <p14:tracePt t="8405" x="4965700" y="1312863"/>
          <p14:tracePt t="8423" x="5018088" y="1322388"/>
          <p14:tracePt t="8441" x="5045075" y="1330325"/>
          <p14:tracePt t="8455" x="5054600" y="1330325"/>
          <p14:tracePt t="8472" x="5062538" y="1339850"/>
          <p14:tracePt t="8820" x="5072063" y="1339850"/>
          <p14:tracePt t="8839" x="5108575" y="1366838"/>
          <p14:tracePt t="8857" x="5180013" y="1411288"/>
          <p14:tracePt t="8875" x="5313363" y="1500188"/>
          <p14:tracePt t="8889" x="5375275" y="1536700"/>
          <p14:tracePt t="8905" x="5518150" y="1625600"/>
          <p14:tracePt t="8924" x="5599113" y="1697038"/>
          <p14:tracePt t="8939" x="5634038" y="1724025"/>
          <p14:tracePt t="8955" x="5697538" y="1812925"/>
          <p14:tracePt t="8972" x="5751513" y="1874838"/>
          <p14:tracePt t="8991" x="5795963" y="1911350"/>
          <p14:tracePt t="9006" x="5813425" y="1928813"/>
          <p14:tracePt t="9022" x="5848350" y="1955800"/>
          <p14:tracePt t="9041" x="5884863" y="1973263"/>
          <p14:tracePt t="9055" x="5894388" y="1973263"/>
          <p14:tracePt t="9072" x="5911850" y="1982788"/>
          <p14:tracePt t="9089" x="5919788" y="1990725"/>
          <p14:tracePt t="9122" x="5929313" y="1990725"/>
          <p14:tracePt t="9632" x="5938838" y="1990725"/>
          <p14:tracePt t="9643" x="5946775" y="1990725"/>
          <p14:tracePt t="9672" x="5973763" y="1990725"/>
          <p14:tracePt t="9689" x="6000750" y="1990725"/>
          <p14:tracePt t="9705" x="6054725" y="1990725"/>
          <p14:tracePt t="9724" x="6116638" y="1982788"/>
          <p14:tracePt t="9740" x="6161088" y="1982788"/>
          <p14:tracePt t="9756" x="6259513" y="1965325"/>
          <p14:tracePt t="9772" x="6348413" y="1938338"/>
          <p14:tracePt t="9789" x="6402388" y="1919288"/>
          <p14:tracePt t="9805" x="6500813" y="1893888"/>
          <p14:tracePt t="9822" x="6599238" y="1884363"/>
          <p14:tracePt t="9841" x="6680200" y="1874838"/>
          <p14:tracePt t="9855" x="6697663" y="1874838"/>
          <p14:tracePt t="9872" x="6751638" y="1874838"/>
          <p14:tracePt t="9889" x="6804025" y="1866900"/>
          <p14:tracePt t="9908" x="6858000" y="1866900"/>
          <p14:tracePt t="9922" x="6875463" y="1866900"/>
          <p14:tracePt t="9939" x="6911975" y="1866900"/>
          <p14:tracePt t="9956" x="6946900" y="1866900"/>
          <p14:tracePt t="9972" x="6965950" y="1866900"/>
          <p14:tracePt t="9990" x="6983413" y="1866900"/>
          <p14:tracePt t="9994" x="6991350" y="1866900"/>
          <p14:tracePt t="10023" x="7010400" y="1874838"/>
          <p14:tracePt t="10039" x="7018338" y="1874838"/>
          <p14:tracePt t="10055" x="7018338" y="1884363"/>
          <p14:tracePt t="10072" x="7027863" y="1884363"/>
          <p14:tracePt t="10091" x="7037388" y="1884363"/>
          <p14:tracePt t="10122" x="7045325" y="1893888"/>
          <p14:tracePt t="10139" x="7045325" y="1901825"/>
          <p14:tracePt t="10179" x="7045325" y="1911350"/>
          <p14:tracePt t="10189" x="7054850" y="1911350"/>
          <p14:tracePt t="10933" x="7072313" y="1911350"/>
          <p14:tracePt t="10944" x="7099300" y="1911350"/>
          <p14:tracePt t="10955" x="7126288" y="1911350"/>
          <p14:tracePt t="10972" x="7215188" y="1928813"/>
          <p14:tracePt t="10989" x="7394575" y="1946275"/>
          <p14:tracePt t="11008" x="7634288" y="1973263"/>
          <p14:tracePt t="11022" x="7813675" y="1982788"/>
          <p14:tracePt t="11039" x="8089900" y="1990725"/>
          <p14:tracePt t="11056" x="8358188" y="1990725"/>
          <p14:tracePt t="11072" x="8483600" y="1990725"/>
          <p14:tracePt t="11089" x="8661400" y="1973263"/>
          <p14:tracePt t="11105" x="8796338" y="1973263"/>
          <p14:tracePt t="11124" x="8875713" y="1973263"/>
          <p14:tracePt t="11140" x="8912225" y="1982788"/>
          <p14:tracePt t="11155" x="8956675" y="2000250"/>
          <p14:tracePt t="11172" x="8983663" y="2009775"/>
          <p14:tracePt t="11191" x="9001125" y="2027238"/>
          <p14:tracePt t="11205" x="9010650" y="2027238"/>
          <p14:tracePt t="11222" x="9018588" y="2036763"/>
          <p14:tracePt t="11240" x="9037638" y="2044700"/>
          <p14:tracePt t="11255" x="9037638" y="2054225"/>
          <p14:tracePt t="11272" x="9055100" y="2062163"/>
          <p14:tracePt t="11289" x="9063038" y="2071688"/>
          <p14:tracePt t="11307" x="9082088" y="2071688"/>
          <p14:tracePt t="11339" x="9090025" y="2081213"/>
          <p14:tracePt t="11355" x="9099550" y="2081213"/>
          <p14:tracePt t="11389" x="9099550" y="2089150"/>
          <p14:tracePt t="11422" x="9109075" y="2089150"/>
          <p14:tracePt t="11464" x="9117013" y="2089150"/>
          <p14:tracePt t="12930" x="9126538" y="2089150"/>
          <p14:tracePt t="12942" x="9144000" y="2089150"/>
          <p14:tracePt t="12956" x="9180513" y="2089150"/>
          <p14:tracePt t="12973" x="9224963" y="2089150"/>
          <p14:tracePt t="12989" x="9340850" y="2089150"/>
          <p14:tracePt t="12994" x="9394825" y="2089150"/>
          <p14:tracePt t="13007" x="9466263" y="2089150"/>
          <p14:tracePt t="13024" x="9617075" y="2089150"/>
          <p14:tracePt t="13040" x="9688513" y="2089150"/>
          <p14:tracePt t="13055" x="9796463" y="2089150"/>
          <p14:tracePt t="13072" x="9894888" y="2089150"/>
          <p14:tracePt t="13091" x="9974263" y="2089150"/>
          <p14:tracePt t="13105" x="10001250" y="2098675"/>
          <p14:tracePt t="13122" x="10045700" y="2116138"/>
          <p14:tracePt t="13139" x="10082213" y="2116138"/>
          <p14:tracePt t="13155" x="10109200" y="2116138"/>
          <p14:tracePt t="13172" x="10134600" y="2133600"/>
          <p14:tracePt t="13190" x="10171113" y="2133600"/>
          <p14:tracePt t="13207" x="10215563" y="2143125"/>
          <p14:tracePt t="13222" x="10225088" y="2143125"/>
          <p14:tracePt t="13239" x="10242550" y="2143125"/>
          <p14:tracePt t="13256" x="10260013" y="2143125"/>
          <p14:tracePt t="13274" x="10269538" y="2143125"/>
          <p14:tracePt t="13305" x="10277475" y="2143125"/>
          <p14:tracePt t="13345" x="10287000" y="2143125"/>
          <p14:tracePt t="13395" x="10296525" y="2143125"/>
          <p14:tracePt t="13547" x="10304463" y="2143125"/>
          <p14:tracePt t="13618" x="10313988" y="2143125"/>
          <p14:tracePt t="13664" x="10323513" y="2143125"/>
          <p14:tracePt t="13671" x="10331450" y="2143125"/>
          <p14:tracePt t="13694" x="10340975" y="2143125"/>
          <p14:tracePt t="13722" x="10348913" y="2143125"/>
          <p14:tracePt t="13740" x="10358438" y="2143125"/>
          <p14:tracePt t="13756" x="10367963" y="2143125"/>
          <p14:tracePt t="13790" x="10375900" y="2143125"/>
          <p14:tracePt t="13807" x="10385425" y="2143125"/>
          <p14:tracePt t="13844" x="10394950" y="2143125"/>
          <p14:tracePt t="13872" x="10402888" y="2143125"/>
          <p14:tracePt t="13924" x="10412413" y="2143125"/>
          <p14:tracePt t="14175" x="10420350" y="2143125"/>
          <p14:tracePt t="15401" x="10412413" y="2143125"/>
          <p14:tracePt t="15423" x="10348913" y="2143125"/>
          <p14:tracePt t="15439" x="10198100" y="2125663"/>
          <p14:tracePt t="15455" x="9671050" y="1938338"/>
          <p14:tracePt t="15474" x="8831263" y="1608138"/>
          <p14:tracePt t="15490" x="8420100" y="1490663"/>
          <p14:tracePt t="15494" x="7885113" y="1285875"/>
          <p14:tracePt t="15505" x="7491413" y="1152525"/>
          <p14:tracePt t="15522" x="6661150" y="857250"/>
          <p14:tracePt t="15542" x="5919788" y="704850"/>
          <p14:tracePt t="15556" x="5643563" y="679450"/>
          <p14:tracePt t="15572" x="5276850" y="679450"/>
          <p14:tracePt t="15590" x="5089525" y="679450"/>
          <p14:tracePt t="15606" x="5027613" y="687388"/>
          <p14:tracePt t="15624" x="4956175" y="687388"/>
          <p14:tracePt t="15960" x="4946650" y="687388"/>
          <p14:tracePt t="15972" x="4919663" y="687388"/>
          <p14:tracePt t="15989" x="4803775" y="696913"/>
          <p14:tracePt t="16005" x="4598988" y="741363"/>
          <p14:tracePt t="16024" x="4394200" y="785813"/>
          <p14:tracePt t="16039" x="4295775" y="795338"/>
          <p14:tracePt t="16056" x="4081463" y="822325"/>
          <p14:tracePt t="16072" x="3857625" y="874713"/>
          <p14:tracePt t="16092" x="3643313" y="911225"/>
          <p14:tracePt t="16105" x="3571875" y="928688"/>
          <p14:tracePt t="16122" x="3473450" y="946150"/>
          <p14:tracePt t="16355" x="3455988" y="946150"/>
          <p14:tracePt t="16362" x="3419475" y="965200"/>
          <p14:tracePt t="16372" x="3340100" y="1000125"/>
          <p14:tracePt t="16391" x="3054350" y="1143000"/>
          <p14:tracePt t="16406" x="2955925" y="1179513"/>
          <p14:tracePt t="16422" x="2759075" y="1258888"/>
          <p14:tracePt t="16442" x="2544763" y="1322388"/>
          <p14:tracePt t="16458" x="2366963" y="1393825"/>
          <p14:tracePt t="16472" x="2276475" y="1455738"/>
          <p14:tracePt t="16489" x="2125663" y="1571625"/>
          <p14:tracePt t="16505" x="1990725" y="1660525"/>
          <p14:tracePt t="16525" x="1911350" y="1731963"/>
          <p14:tracePt t="16540" x="1866900" y="1758950"/>
          <p14:tracePt t="16556" x="1768475" y="1812925"/>
          <p14:tracePt t="16573" x="1679575" y="1857375"/>
          <p14:tracePt t="16589" x="1625600" y="1874838"/>
          <p14:tracePt t="16606" x="1536700" y="1901825"/>
          <p14:tracePt t="16622" x="1473200" y="1911350"/>
          <p14:tracePt t="16641" x="1411288" y="1919288"/>
          <p14:tracePt t="16655" x="1384300" y="1919288"/>
          <p14:tracePt t="16673" x="1330325" y="1928813"/>
          <p14:tracePt t="16689" x="1295400" y="1946275"/>
          <p14:tracePt t="16708" x="1250950" y="1955800"/>
          <p14:tracePt t="16722" x="1231900" y="1965325"/>
          <p14:tracePt t="16739" x="1204913" y="1973263"/>
          <p14:tracePt t="16757" x="1187450" y="1982788"/>
          <p14:tracePt t="16772" x="1179513" y="1982788"/>
          <p14:tracePt t="16789" x="1169988" y="1982788"/>
          <p14:tracePt t="16823" x="1160463" y="1982788"/>
          <p14:tracePt t="16879" x="1152525" y="1982788"/>
          <p14:tracePt t="16934" x="1143000" y="1982788"/>
          <p14:tracePt t="20060" x="1143000" y="1973263"/>
          <p14:tracePt t="20099" x="1152525" y="1973263"/>
          <p14:tracePt t="20115" x="1160463" y="1973263"/>
          <p14:tracePt t="20144" x="1169988" y="1973263"/>
          <p14:tracePt t="20185" x="1179513" y="1973263"/>
          <p14:tracePt t="20207" x="1187450" y="1973263"/>
          <p14:tracePt t="20249" x="1196975" y="1973263"/>
          <p14:tracePt t="20309" x="1204913" y="1973263"/>
          <p14:tracePt t="20346" x="1214438" y="1973263"/>
          <p14:tracePt t="20397" x="1223963" y="1973263"/>
          <p14:tracePt t="20415" x="1231900" y="1973263"/>
          <p14:tracePt t="20442" x="1241425" y="1973263"/>
          <p14:tracePt t="20456" x="1250950" y="1973263"/>
          <p14:tracePt t="20472" x="1268413" y="1982788"/>
          <p14:tracePt t="20490" x="1285875" y="1982788"/>
          <p14:tracePt t="20506" x="1295400" y="1982788"/>
          <p14:tracePt t="20523" x="1330325" y="1990725"/>
          <p14:tracePt t="20541" x="1366838" y="2000250"/>
          <p14:tracePt t="20557" x="1401763" y="2009775"/>
          <p14:tracePt t="20572" x="1411288" y="2009775"/>
          <p14:tracePt t="20589" x="1438275" y="2009775"/>
          <p14:tracePt t="20606" x="1455738" y="2009775"/>
          <p14:tracePt t="20625" x="1465263" y="2009775"/>
          <p14:tracePt t="20656" x="1473200" y="2009775"/>
          <p14:tracePt t="20672" x="1490663" y="2009775"/>
          <p14:tracePt t="20692" x="1500188" y="2009775"/>
          <p14:tracePt t="20731" x="1509713" y="2009775"/>
          <p14:tracePt t="20784" x="1517650" y="2009775"/>
          <p14:tracePt t="20821" x="1517650" y="2017713"/>
          <p14:tracePt t="20839" x="1536700" y="2017713"/>
          <p14:tracePt t="20856" x="1544638" y="2017713"/>
          <p14:tracePt t="20875" x="1554163" y="2017713"/>
          <p14:tracePt t="20889" x="1562100" y="2017713"/>
          <p14:tracePt t="20906" x="1589088" y="2017713"/>
          <p14:tracePt t="20923" x="1608138" y="2027238"/>
          <p14:tracePt t="20939" x="1633538" y="2027238"/>
          <p14:tracePt t="20956" x="1670050" y="2027238"/>
          <p14:tracePt t="20972" x="1704975" y="2027238"/>
          <p14:tracePt t="20992" x="1751013" y="2027238"/>
          <p14:tracePt t="21006" x="1768475" y="2027238"/>
          <p14:tracePt t="21023" x="1812925" y="2027238"/>
          <p14:tracePt t="21040" x="1857375" y="2027238"/>
          <p14:tracePt t="21058" x="1884363" y="2027238"/>
          <p14:tracePt t="21073" x="1901825" y="2027238"/>
          <p14:tracePt t="21089" x="1938338" y="2027238"/>
          <p14:tracePt t="21107" x="1955800" y="2017713"/>
          <p14:tracePt t="21122" x="1965325" y="2017713"/>
          <p14:tracePt t="21139" x="1973263" y="2009775"/>
          <p14:tracePt t="21156" x="1982788" y="2009775"/>
          <p14:tracePt t="21507" x="1990725" y="2017713"/>
          <p14:tracePt t="21513" x="1990725" y="2044700"/>
          <p14:tracePt t="21523" x="2000250" y="2071688"/>
          <p14:tracePt t="21541" x="2017713" y="2133600"/>
          <p14:tracePt t="21556" x="2036763" y="2179638"/>
          <p14:tracePt t="21573" x="2116138" y="2339975"/>
          <p14:tracePt t="21590" x="2187575" y="2500313"/>
          <p14:tracePt t="21608" x="2241550" y="2633663"/>
          <p14:tracePt t="21623" x="2276475" y="2697163"/>
          <p14:tracePt t="21640" x="2330450" y="2847975"/>
          <p14:tracePt t="21656" x="2384425" y="2982913"/>
          <p14:tracePt t="21673" x="2411413" y="3036888"/>
          <p14:tracePt t="21689" x="2428875" y="3108325"/>
          <p14:tracePt t="21706" x="2455863" y="3143250"/>
          <p14:tracePt t="21724" x="2482850" y="3179763"/>
          <p14:tracePt t="21739" x="2490788" y="3187700"/>
          <p14:tracePt t="21756" x="2517775" y="3224213"/>
          <p14:tracePt t="21773" x="2536825" y="3259138"/>
          <p14:tracePt t="21792" x="2554288" y="3268663"/>
          <p14:tracePt t="21806" x="2562225" y="3276600"/>
          <p14:tracePt t="21822" x="2571750" y="3286125"/>
          <p14:tracePt t="21840" x="2589213" y="3313113"/>
          <p14:tracePt t="21857" x="2598738" y="3322638"/>
          <p14:tracePt t="21873" x="2616200" y="3348038"/>
          <p14:tracePt t="21889" x="2643188" y="3375025"/>
          <p14:tracePt t="21908" x="2670175" y="3402013"/>
          <p14:tracePt t="21923" x="2679700" y="3411538"/>
          <p14:tracePt t="21939" x="2705100" y="3429000"/>
          <p14:tracePt t="21956" x="2732088" y="3446463"/>
          <p14:tracePt t="21974" x="2741613" y="3465513"/>
          <p14:tracePt t="21989" x="2751138" y="3473450"/>
          <p14:tracePt t="22023" x="2759075" y="3482975"/>
          <p14:tracePt t="22040" x="2768600" y="3482975"/>
          <p14:tracePt t="22056" x="2768600" y="3490913"/>
          <p14:tracePt t="22124" x="2776538" y="3490913"/>
          <p14:tracePt t="22130" x="2776538" y="3500438"/>
          <p14:tracePt t="22219" x="2786063" y="3500438"/>
          <p14:tracePt t="22730" x="2803525" y="3500438"/>
          <p14:tracePt t="22741" x="2830513" y="3500438"/>
          <p14:tracePt t="22756" x="2884488" y="3509963"/>
          <p14:tracePt t="22775" x="3000375" y="3536950"/>
          <p14:tracePt t="22789" x="3062288" y="3544888"/>
          <p14:tracePt t="22806" x="3224213" y="3581400"/>
          <p14:tracePt t="22824" x="3394075" y="3608388"/>
          <p14:tracePt t="22840" x="3482975" y="3633788"/>
          <p14:tracePt t="22856" x="3633788" y="3652838"/>
          <p14:tracePt t="22873" x="3813175" y="3660775"/>
          <p14:tracePt t="22892" x="3973513" y="3660775"/>
          <p14:tracePt t="22906" x="4044950" y="3660775"/>
          <p14:tracePt t="22922" x="4197350" y="3660775"/>
          <p14:tracePt t="22940" x="4340225" y="3660775"/>
          <p14:tracePt t="22956" x="4402138" y="3660775"/>
          <p14:tracePt t="22973" x="4510088" y="3660775"/>
          <p14:tracePt t="22989" x="4608513" y="3660775"/>
          <p14:tracePt t="23008" x="4705350" y="3660775"/>
          <p14:tracePt t="23023" x="4741863" y="3660775"/>
          <p14:tracePt t="23039" x="4813300" y="3660775"/>
          <p14:tracePt t="23056" x="4875213" y="3660775"/>
          <p14:tracePt t="23075" x="4919663" y="3660775"/>
          <p14:tracePt t="23089" x="4946650" y="3660775"/>
          <p14:tracePt t="23106" x="5000625" y="3660775"/>
          <p14:tracePt t="23123" x="5045075" y="3660775"/>
          <p14:tracePt t="23141" x="5072063" y="3652838"/>
          <p14:tracePt t="23156" x="5089525" y="3652838"/>
          <p14:tracePt t="23173" x="5099050" y="3652838"/>
          <p14:tracePt t="23191" x="5108575" y="3652838"/>
          <p14:tracePt t="23206" x="5116513" y="3652838"/>
          <p14:tracePt t="23223" x="5126038" y="3652838"/>
          <p14:tracePt t="23239" x="5133975" y="3652838"/>
          <p14:tracePt t="23257" x="5143500" y="3652838"/>
          <p14:tracePt t="23290" x="5153025" y="3652838"/>
          <p14:tracePt t="23308" x="5160963" y="3652838"/>
          <p14:tracePt t="23494" x="5170488" y="3652838"/>
          <p14:tracePt t="23600" x="5180013" y="3652838"/>
          <p14:tracePt t="24199" x="5180013" y="3643313"/>
          <p14:tracePt t="26850" x="5187950" y="3643313"/>
          <p14:tracePt t="27381" x="5187950" y="3633788"/>
          <p14:tracePt t="27387" x="5197475" y="3633788"/>
          <p14:tracePt t="27406" x="5197475" y="3616325"/>
          <p14:tracePt t="27425" x="5197475" y="3608388"/>
          <p14:tracePt t="27444" x="5205413" y="3581400"/>
          <p14:tracePt t="27473" x="5214938" y="3554413"/>
          <p14:tracePt t="27492" x="5214938" y="3509963"/>
          <p14:tracePt t="27506" x="5224463" y="3482975"/>
          <p14:tracePt t="27523" x="5251450" y="3367088"/>
          <p14:tracePt t="27542" x="5268913" y="3268663"/>
          <p14:tracePt t="27556" x="5276850" y="3241675"/>
          <p14:tracePt t="27573" x="5286375" y="3160713"/>
          <p14:tracePt t="27590" x="5340350" y="2982913"/>
          <p14:tracePt t="27608" x="5394325" y="2813050"/>
          <p14:tracePt t="27623" x="5411788" y="2732088"/>
          <p14:tracePt t="27640" x="5456238" y="2633663"/>
          <p14:tracePt t="27658" x="5500688" y="2517775"/>
          <p14:tracePt t="27675" x="5545138" y="2401888"/>
          <p14:tracePt t="27690" x="5572125" y="2339975"/>
          <p14:tracePt t="27706" x="5616575" y="2232025"/>
          <p14:tracePt t="27723" x="5661025" y="2152650"/>
          <p14:tracePt t="27740" x="5670550" y="2116138"/>
          <p14:tracePt t="27756" x="5688013" y="2089150"/>
          <p14:tracePt t="27773" x="5688013" y="2071688"/>
          <p14:tracePt t="27791" x="5697538" y="2071688"/>
          <p14:tracePt t="27807" x="5697538" y="2062163"/>
          <p14:tracePt t="27823" x="5705475" y="2036763"/>
          <p14:tracePt t="27840" x="5724525" y="2009775"/>
          <p14:tracePt t="27859" x="5732463" y="1990725"/>
          <p14:tracePt t="27873" x="5741988" y="1982788"/>
          <p14:tracePt t="27890" x="5741988" y="1973263"/>
          <p14:tracePt t="27923" x="5751513" y="1973263"/>
          <p14:tracePt t="27940" x="5751513" y="1965325"/>
          <p14:tracePt t="27956" x="5751513" y="1955800"/>
          <p14:tracePt t="27973" x="5759450" y="1946275"/>
          <p14:tracePt t="28025" x="5759450" y="1938338"/>
          <p14:tracePt t="28230" x="5759450" y="1946275"/>
          <p14:tracePt t="28236" x="5759450" y="1955800"/>
          <p14:tracePt t="28265" x="5759450" y="1965325"/>
          <p14:tracePt t="28275" x="5759450" y="1973263"/>
          <p14:tracePt t="28290" x="5759450" y="1982788"/>
          <p14:tracePt t="28306" x="5759450" y="1990725"/>
          <p14:tracePt t="28341" x="5759450" y="2000250"/>
          <p14:tracePt t="28373" x="5759450" y="2009775"/>
          <p14:tracePt t="28420" x="5759450" y="2017713"/>
          <p14:tracePt t="28883" x="5786438" y="2017713"/>
          <p14:tracePt t="28895" x="5830888" y="2017713"/>
          <p14:tracePt t="28907" x="5902325" y="2017713"/>
          <p14:tracePt t="28923" x="6062663" y="2017713"/>
          <p14:tracePt t="28940" x="6215063" y="2017713"/>
          <p14:tracePt t="28958" x="6357938" y="2017713"/>
          <p14:tracePt t="28973" x="6411913" y="2017713"/>
          <p14:tracePt t="28990" x="6491288" y="2017713"/>
          <p14:tracePt t="29007" x="6545263" y="2027238"/>
          <p14:tracePt t="29026" x="6589713" y="2036763"/>
          <p14:tracePt t="29040" x="6608763" y="2044700"/>
          <p14:tracePt t="29056" x="6634163" y="2044700"/>
          <p14:tracePt t="29074" x="6670675" y="2044700"/>
          <p14:tracePt t="29090" x="6688138" y="2044700"/>
          <p14:tracePt t="29106" x="6724650" y="2044700"/>
          <p14:tracePt t="29123" x="6759575" y="2044700"/>
          <p14:tracePt t="29141" x="6786563" y="2054225"/>
          <p14:tracePt t="29156" x="6796088" y="2054225"/>
          <p14:tracePt t="29173" x="6840538" y="2062163"/>
          <p14:tracePt t="29190" x="6867525" y="2062163"/>
          <p14:tracePt t="29209" x="6902450" y="2071688"/>
          <p14:tracePt t="29223" x="6919913" y="2071688"/>
          <p14:tracePt t="29240" x="6946900" y="2081213"/>
          <p14:tracePt t="29257" x="6956425" y="2089150"/>
          <p14:tracePt t="29273" x="6965950" y="2089150"/>
          <p14:tracePt t="29290" x="6983413" y="2089150"/>
          <p14:tracePt t="29306" x="6991350" y="2098675"/>
          <p14:tracePt t="29324" x="7000875" y="2098675"/>
          <p14:tracePt t="29340" x="7010400" y="2098675"/>
          <p14:tracePt t="29356" x="7018338" y="2098675"/>
          <p14:tracePt t="29374" x="7027863" y="2098675"/>
          <p14:tracePt t="29392" x="7037388" y="2108200"/>
          <p14:tracePt t="29423" x="7045325" y="2108200"/>
          <p14:tracePt t="29440" x="7054850" y="2108200"/>
          <p14:tracePt t="29501" x="7062788" y="2108200"/>
          <p14:tracePt t="29600" x="7072313" y="2108200"/>
          <p14:tracePt t="30187" x="7081838" y="2108200"/>
          <p14:tracePt t="32261" x="7089775" y="2108200"/>
          <p14:tracePt t="32275" x="7116763" y="2108200"/>
          <p14:tracePt t="32290" x="7143750" y="2116138"/>
          <p14:tracePt t="32307" x="7232650" y="2116138"/>
          <p14:tracePt t="32324" x="7385050" y="2116138"/>
          <p14:tracePt t="32340" x="7483475" y="2089150"/>
          <p14:tracePt t="32357" x="7732713" y="2062163"/>
          <p14:tracePt t="32373" x="7983538" y="2027238"/>
          <p14:tracePt t="32392" x="8242300" y="1982788"/>
          <p14:tracePt t="32407" x="8375650" y="1973263"/>
          <p14:tracePt t="32423" x="8555038" y="1946275"/>
          <p14:tracePt t="32440" x="8697913" y="1946275"/>
          <p14:tracePt t="32459" x="8804275" y="1938338"/>
          <p14:tracePt t="32473" x="8840788" y="1938338"/>
          <p14:tracePt t="32490" x="8902700" y="1938338"/>
          <p14:tracePt t="32507" x="8939213" y="1938338"/>
          <p14:tracePt t="32523" x="8947150" y="1938338"/>
          <p14:tracePt t="32540" x="8966200" y="1938338"/>
          <p14:tracePt t="32557" x="8974138" y="1946275"/>
          <p14:tracePt t="32575" x="8983663" y="1946275"/>
          <p14:tracePt t="32590" x="8991600" y="1955800"/>
          <p14:tracePt t="32606" x="9001125" y="1955800"/>
          <p14:tracePt t="32623" x="9010650" y="1965325"/>
          <p14:tracePt t="32657" x="9018588" y="1973263"/>
          <p14:tracePt t="32673" x="9028113" y="1982788"/>
          <p14:tracePt t="32690" x="9028113" y="1990725"/>
          <p14:tracePt t="32707" x="9028113" y="2000250"/>
          <p14:tracePt t="32724" x="9028113" y="2009775"/>
          <p14:tracePt t="32740" x="9037638" y="2027238"/>
          <p14:tracePt t="32758" x="9037638" y="2044700"/>
          <p14:tracePt t="32790" x="9037638" y="2062163"/>
          <p14:tracePt t="32806" x="9037638" y="2071688"/>
          <p14:tracePt t="32825" x="9037638" y="2081213"/>
          <p14:tracePt t="32840" x="9037638" y="2089150"/>
          <p14:tracePt t="32857" x="9037638" y="2098675"/>
          <p14:tracePt t="32895" x="9037638" y="2108200"/>
          <p14:tracePt t="32923" x="9037638" y="2116138"/>
          <p14:tracePt t="33003" x="9037638" y="2125663"/>
          <p14:tracePt t="33958" x="9045575" y="2125663"/>
          <p14:tracePt t="33973" x="9109075" y="2116138"/>
          <p14:tracePt t="33993" x="9277350" y="2081213"/>
          <p14:tracePt t="34007" x="9402763" y="2062163"/>
          <p14:tracePt t="34023" x="9661525" y="2000250"/>
          <p14:tracePt t="34042" x="9902825" y="1955800"/>
          <p14:tracePt t="34058" x="9974263" y="1946275"/>
          <p14:tracePt t="34073" x="10082213" y="1946275"/>
          <p14:tracePt t="34090" x="10161588" y="1946275"/>
          <p14:tracePt t="34109" x="10198100" y="1938338"/>
          <p14:tracePt t="34123" x="10206038" y="1938338"/>
          <p14:tracePt t="34140" x="10225088" y="1938338"/>
          <p14:tracePt t="34156" x="10233025" y="1938338"/>
          <p14:tracePt t="34175" x="10242550" y="1938338"/>
          <p14:tracePt t="34206" x="10252075" y="1938338"/>
          <p14:tracePt t="34487" x="10260013" y="1938338"/>
          <p14:tracePt t="34529" x="10260013" y="1946275"/>
          <p14:tracePt t="34535" x="10260013" y="1955800"/>
          <p14:tracePt t="34556" x="10269538" y="1965325"/>
          <p14:tracePt t="34590" x="10277475" y="1973263"/>
          <p14:tracePt t="34607" x="10287000" y="1973263"/>
          <p14:tracePt t="34623" x="10287000" y="1990725"/>
          <p14:tracePt t="34640" x="10296525" y="1990725"/>
          <p14:tracePt t="34658" x="10304463" y="2000250"/>
          <p14:tracePt t="34690" x="10323513" y="2009775"/>
          <p14:tracePt t="34725" x="10331450" y="2017713"/>
          <p14:tracePt t="34740" x="10340975" y="2017713"/>
          <p14:tracePt t="34757" x="10348913" y="2027238"/>
          <p14:tracePt t="34774" x="10358438" y="2027238"/>
          <p14:tracePt t="34807" x="10367963" y="2027238"/>
          <p14:tracePt t="34823" x="10375900" y="2027238"/>
          <p14:tracePt t="34857" x="10394950" y="2027238"/>
          <p14:tracePt t="34874" x="10402888" y="2027238"/>
          <p14:tracePt t="34890" x="10412413" y="2027238"/>
          <p14:tracePt t="34909" x="10420350" y="2027238"/>
          <p14:tracePt t="34940" x="10429875" y="2027238"/>
          <p14:tracePt t="34958" x="10439400" y="2027238"/>
          <p14:tracePt t="34990" x="10447338" y="2027238"/>
          <p14:tracePt t="35925" x="10429875" y="2027238"/>
          <p14:tracePt t="35941" x="10188575" y="2017713"/>
          <p14:tracePt t="35960" x="9242425" y="1982788"/>
          <p14:tracePt t="35975" x="8688388" y="1982788"/>
          <p14:tracePt t="35980" x="8170863" y="2009775"/>
          <p14:tracePt t="35990" x="7688263" y="2027238"/>
          <p14:tracePt t="36009" x="6697663" y="2133600"/>
          <p14:tracePt t="36024" x="6251575" y="2224088"/>
          <p14:tracePt t="36040" x="5429250" y="2438400"/>
          <p14:tracePt t="36057" x="4714875" y="2867025"/>
          <p14:tracePt t="36075" x="4179888" y="3205163"/>
          <p14:tracePt t="36090" x="4062413" y="3286125"/>
          <p14:tracePt t="36107" x="3902075" y="3394075"/>
          <p14:tracePt t="36124" x="3848100" y="3429000"/>
          <p14:tracePt t="36466" x="3840163" y="3429000"/>
          <p14:tracePt t="36472" x="3813175" y="3419475"/>
          <p14:tracePt t="36490" x="3652838" y="3340100"/>
          <p14:tracePt t="36510" x="3419475" y="3214688"/>
          <p14:tracePt t="36523" x="3232150" y="3125788"/>
          <p14:tracePt t="36540" x="2946400" y="2990850"/>
          <p14:tracePt t="36559" x="2670175" y="2901950"/>
          <p14:tracePt t="36573" x="2527300" y="2874963"/>
          <p14:tracePt t="36590" x="2303463" y="2813050"/>
          <p14:tracePt t="36607" x="2133600" y="2751138"/>
          <p14:tracePt t="36626" x="2000250" y="2670175"/>
          <p14:tracePt t="36640" x="1946275" y="2633663"/>
          <p14:tracePt t="36657" x="1866900" y="2571750"/>
          <p14:tracePt t="36674" x="1785938" y="2500313"/>
          <p14:tracePt t="36690" x="1758950" y="2482850"/>
          <p14:tracePt t="36707" x="1697038" y="2428875"/>
          <p14:tracePt t="36724" x="1643063" y="2401888"/>
          <p14:tracePt t="36742" x="1608138" y="2384425"/>
          <p14:tracePt t="36757" x="1598613" y="2374900"/>
          <p14:tracePt t="36773" x="1562100" y="2366963"/>
          <p14:tracePt t="36790" x="1544638" y="2366963"/>
          <p14:tracePt t="36809" x="1527175" y="2357438"/>
          <p14:tracePt t="36840" x="1517650" y="2357438"/>
          <p14:tracePt t="36857" x="1509713" y="2347913"/>
          <p14:tracePt t="36875" x="1500188" y="2347913"/>
          <p14:tracePt t="36890" x="1490663" y="2339975"/>
          <p14:tracePt t="36907" x="1482725" y="2330450"/>
          <p14:tracePt t="36925" x="1473200" y="2312988"/>
          <p14:tracePt t="36957" x="1465263" y="2295525"/>
          <p14:tracePt t="36974" x="1455738" y="2276475"/>
          <p14:tracePt t="36992" x="1455738" y="2268538"/>
          <p14:tracePt t="37011" x="1455738" y="2259013"/>
          <p14:tracePt t="37040" x="1455738" y="2251075"/>
          <p14:tracePt t="37093" x="1455738" y="2241550"/>
          <p14:tracePt t="37209" x="1455738" y="2232025"/>
          <p14:tracePt t="37274" x="1455738" y="2224088"/>
          <p14:tracePt t="37291" x="1473200" y="2224088"/>
          <p14:tracePt t="37307" x="1482725" y="2214563"/>
          <p14:tracePt t="37324" x="1527175" y="2205038"/>
          <p14:tracePt t="37340" x="1589088" y="2205038"/>
          <p14:tracePt t="37359" x="1670050" y="2197100"/>
          <p14:tracePt t="37374" x="1697038" y="2197100"/>
          <p14:tracePt t="37392" x="1751013" y="2197100"/>
          <p14:tracePt t="37407" x="1795463" y="2197100"/>
          <p14:tracePt t="37426" x="1822450" y="2197100"/>
          <p14:tracePt t="37440" x="1839913" y="2197100"/>
          <p14:tracePt t="37457" x="1847850" y="2197100"/>
          <p14:tracePt t="37473" x="1857375" y="2197100"/>
          <p14:tracePt t="37661" x="1866900" y="2205038"/>
          <p14:tracePt t="37668" x="1866900" y="2214563"/>
          <p14:tracePt t="37690" x="1866900" y="2232025"/>
          <p14:tracePt t="37707" x="1866900" y="2259013"/>
          <p14:tracePt t="37726" x="1866900" y="2286000"/>
          <p14:tracePt t="37740" x="1866900" y="2303463"/>
          <p14:tracePt t="37757" x="1874838" y="2411413"/>
          <p14:tracePt t="37773" x="1911350" y="2571750"/>
          <p14:tracePt t="37793" x="2081213" y="3054350"/>
          <p14:tracePt t="37807" x="2170113" y="3348038"/>
          <p14:tracePt t="37823" x="2347913" y="3911600"/>
          <p14:tracePt t="37841" x="2465388" y="4268788"/>
          <p14:tracePt t="37857" x="2500313" y="4384675"/>
          <p14:tracePt t="37874" x="2554288" y="4589463"/>
          <p14:tracePt t="37890" x="2598738" y="4776788"/>
          <p14:tracePt t="37909" x="2633663" y="4848225"/>
          <p14:tracePt t="37924" x="2633663" y="4867275"/>
          <p14:tracePt t="37941" x="2652713" y="4884738"/>
          <p14:tracePt t="38184" x="2652713" y="4894263"/>
          <p14:tracePt t="38190" x="2643188" y="4919663"/>
          <p14:tracePt t="38207" x="2633663" y="5027613"/>
          <p14:tracePt t="38224" x="2633663" y="5081588"/>
          <p14:tracePt t="38243" x="2633663" y="5153025"/>
          <p14:tracePt t="38257" x="2633663" y="5232400"/>
          <p14:tracePt t="38276" x="2652713" y="5286375"/>
          <p14:tracePt t="38290" x="2670175" y="5330825"/>
          <p14:tracePt t="38307" x="2687638" y="5402263"/>
          <p14:tracePt t="38323" x="2705100" y="5446713"/>
          <p14:tracePt t="38343" x="2724150" y="5465763"/>
          <p14:tracePt t="38357" x="2724150" y="5473700"/>
          <p14:tracePt t="38374" x="2741613" y="5483225"/>
          <p14:tracePt t="38391" x="2751138" y="5491163"/>
          <p14:tracePt t="38424" x="2759075" y="5500688"/>
          <p14:tracePt t="38440" x="2768600" y="5500688"/>
          <p14:tracePt t="38457" x="2776538" y="5510213"/>
          <p14:tracePt t="38475" x="2786063" y="5510213"/>
          <p14:tracePt t="38490" x="2795588" y="5510213"/>
          <p14:tracePt t="38508" x="2795588" y="5518150"/>
          <p14:tracePt t="38526" x="2813050" y="5527675"/>
          <p14:tracePt t="38557" x="2822575" y="5537200"/>
          <p14:tracePt t="38574" x="2830513" y="5537200"/>
          <p14:tracePt t="38592" x="2830513" y="5545138"/>
          <p14:tracePt t="38607" x="2840038" y="5545138"/>
          <p14:tracePt t="38674" x="2847975" y="5545138"/>
          <p14:tracePt t="38936" x="2847975" y="5554663"/>
          <p14:tracePt t="38942" x="2867025" y="5562600"/>
          <p14:tracePt t="38960" x="2946400" y="5581650"/>
          <p14:tracePt t="38974" x="3027363" y="5599113"/>
          <p14:tracePt t="38990" x="3251200" y="5634038"/>
          <p14:tracePt t="39009" x="3482975" y="5661025"/>
          <p14:tracePt t="39024" x="3608388" y="5688013"/>
          <p14:tracePt t="39040" x="3822700" y="5741988"/>
          <p14:tracePt t="39057" x="3983038" y="5795963"/>
          <p14:tracePt t="39075" x="4143375" y="5840413"/>
          <p14:tracePt t="39090" x="4214813" y="5848350"/>
          <p14:tracePt t="39107" x="4340225" y="5867400"/>
          <p14:tracePt t="39124" x="4411663" y="5867400"/>
          <p14:tracePt t="39143" x="4465638" y="5867400"/>
          <p14:tracePt t="39157" x="4483100" y="5867400"/>
          <p14:tracePt t="39173" x="4518025" y="5867400"/>
          <p14:tracePt t="39191" x="4537075" y="5867400"/>
          <p14:tracePt t="39207" x="4554538" y="5867400"/>
          <p14:tracePt t="39223" x="4572000" y="5867400"/>
          <p14:tracePt t="39240" x="4598988" y="5867400"/>
          <p14:tracePt t="39259" x="4616450" y="5867400"/>
          <p14:tracePt t="39274" x="4625975" y="5867400"/>
          <p14:tracePt t="39290" x="4643438" y="5857875"/>
          <p14:tracePt t="39307" x="4652963" y="5857875"/>
          <p14:tracePt t="39326" x="4660900" y="5848350"/>
          <p14:tracePt t="39340" x="4670425" y="5848350"/>
          <p14:tracePt t="39358" x="4679950" y="5830888"/>
          <p14:tracePt t="39375" x="4687888" y="5822950"/>
          <p14:tracePt t="39391" x="4697413" y="5813425"/>
          <p14:tracePt t="39407" x="4705350" y="5803900"/>
          <p14:tracePt t="39424" x="4714875" y="5803900"/>
          <p14:tracePt t="39442" x="4714875" y="5795963"/>
          <p14:tracePt t="39457" x="4724400" y="5795963"/>
          <p14:tracePt t="39600" x="4724400" y="5786438"/>
          <p14:tracePt t="39638" x="4732338" y="5786438"/>
          <p14:tracePt t="39657" x="4732338" y="5776913"/>
          <p14:tracePt t="39696" x="4741863" y="5776913"/>
          <p14:tracePt t="41577" x="4741863" y="5768975"/>
          <p14:tracePt t="42250" x="4741863" y="5759450"/>
          <p14:tracePt t="42262" x="4724400" y="5741988"/>
          <p14:tracePt t="42275" x="4705350" y="5724525"/>
          <p14:tracePt t="42290" x="4652963" y="5643563"/>
          <p14:tracePt t="42309" x="4554538" y="5527675"/>
          <p14:tracePt t="42326" x="4465638" y="5411788"/>
          <p14:tracePt t="42341" x="4402138" y="5340350"/>
          <p14:tracePt t="42357" x="4268788" y="5187950"/>
          <p14:tracePt t="42374" x="4116388" y="4991100"/>
          <p14:tracePt t="42393" x="3973513" y="4848225"/>
          <p14:tracePt t="42407" x="3894138" y="4768850"/>
          <p14:tracePt t="42424" x="3732213" y="4608513"/>
          <p14:tracePt t="42441" x="3554413" y="4402138"/>
          <p14:tracePt t="42457" x="3465513" y="4313238"/>
          <p14:tracePt t="42474" x="3313113" y="4160838"/>
          <p14:tracePt t="42491" x="3143250" y="4000500"/>
          <p14:tracePt t="42509" x="2965450" y="3867150"/>
          <p14:tracePt t="42524" x="2884488" y="3795713"/>
          <p14:tracePt t="42541" x="2741613" y="3670300"/>
          <p14:tracePt t="42557" x="2608263" y="3581400"/>
          <p14:tracePt t="42576" x="2500313" y="3500438"/>
          <p14:tracePt t="42591" x="2446338" y="3438525"/>
          <p14:tracePt t="42607" x="2312988" y="3340100"/>
          <p14:tracePt t="42624" x="2205038" y="3251200"/>
          <p14:tracePt t="42641" x="2152650" y="3205163"/>
          <p14:tracePt t="42657" x="2062163" y="3125788"/>
          <p14:tracePt t="42674" x="2000250" y="3062288"/>
          <p14:tracePt t="42692" x="1911350" y="3000375"/>
          <p14:tracePt t="42707" x="1884363" y="2973388"/>
          <p14:tracePt t="42726" x="1830388" y="2919413"/>
          <p14:tracePt t="42741" x="1768475" y="2847975"/>
          <p14:tracePt t="42759" x="1704975" y="2741613"/>
          <p14:tracePt t="42774" x="1687513" y="2714625"/>
          <p14:tracePt t="42792" x="1652588" y="2660650"/>
          <p14:tracePt t="42807" x="1608138" y="2598738"/>
          <p14:tracePt t="42824" x="1598613" y="2581275"/>
          <p14:tracePt t="42840" x="1571625" y="2509838"/>
          <p14:tracePt t="42857" x="1544638" y="2428875"/>
          <p14:tracePt t="42875" x="1527175" y="2357438"/>
          <p14:tracePt t="42891" x="1527175" y="2330450"/>
          <p14:tracePt t="42907" x="1517650" y="2286000"/>
          <p14:tracePt t="42924" x="1517650" y="2259013"/>
          <p14:tracePt t="42943" x="1517650" y="2232025"/>
          <p14:tracePt t="42957" x="1517650" y="2224088"/>
          <p14:tracePt t="42974" x="1517650" y="2205038"/>
          <p14:tracePt t="42993" x="1517650" y="2197100"/>
          <p14:tracePt t="43010" x="1527175" y="2179638"/>
          <p14:tracePt t="43041" x="1554163" y="2152650"/>
          <p14:tracePt t="43059" x="1581150" y="2133600"/>
          <p14:tracePt t="43074" x="1598613" y="2116138"/>
          <p14:tracePt t="43091" x="1625600" y="2108200"/>
          <p14:tracePt t="43107" x="1652588" y="2098675"/>
          <p14:tracePt t="43126" x="1679575" y="2098675"/>
          <p14:tracePt t="43141" x="1697038" y="2098675"/>
          <p14:tracePt t="43157" x="1714500" y="2108200"/>
          <p14:tracePt t="43174" x="1751013" y="2125663"/>
          <p14:tracePt t="43193" x="1785938" y="2143125"/>
          <p14:tracePt t="43207" x="1803400" y="2160588"/>
          <p14:tracePt t="43224" x="1847850" y="2179638"/>
          <p14:tracePt t="43242" x="1919288" y="2205038"/>
          <p14:tracePt t="43257" x="1955800" y="2214563"/>
          <p14:tracePt t="43274" x="2009775" y="2232025"/>
          <p14:tracePt t="43291" x="2054225" y="2241550"/>
          <p14:tracePt t="43309" x="2089150" y="2259013"/>
          <p14:tracePt t="43324" x="2108200" y="2259013"/>
          <p14:tracePt t="43341" x="2160588" y="2268538"/>
          <p14:tracePt t="43357" x="2214563" y="2276475"/>
          <p14:tracePt t="43376" x="2276475" y="2276475"/>
          <p14:tracePt t="43391" x="2295525" y="2276475"/>
          <p14:tracePt t="43407" x="2339975" y="2286000"/>
          <p14:tracePt t="43424" x="2401888" y="2286000"/>
          <p14:tracePt t="43441" x="2428875" y="2286000"/>
          <p14:tracePt t="43457" x="2490788" y="2295525"/>
          <p14:tracePt t="43474" x="2527300" y="2295525"/>
          <p14:tracePt t="43775" x="2554288" y="2295525"/>
          <p14:tracePt t="43792" x="2697163" y="2303463"/>
          <p14:tracePt t="43807" x="2928938" y="2303463"/>
          <p14:tracePt t="43824" x="3902075" y="2303463"/>
          <p14:tracePt t="43841" x="4991100" y="2339975"/>
          <p14:tracePt t="43859" x="6018213" y="2536825"/>
          <p14:tracePt t="43874" x="6456363" y="2687638"/>
          <p14:tracePt t="43892" x="7205663" y="3071813"/>
          <p14:tracePt t="43907" x="7697788" y="3402013"/>
          <p14:tracePt t="43926" x="8072438" y="3697288"/>
          <p14:tracePt t="43941" x="8224838" y="3822700"/>
          <p14:tracePt t="43957" x="8466138" y="3965575"/>
          <p14:tracePt t="43974" x="8643938" y="4037013"/>
          <p14:tracePt t="43991" x="8697913" y="4062413"/>
          <p14:tracePt t="43996" x="8742363" y="4081463"/>
          <p14:tracePt t="44007" x="8777288" y="4089400"/>
          <p14:tracePt t="44027" x="8823325" y="4108450"/>
          <p14:tracePt t="44042" x="8858250" y="4125913"/>
          <p14:tracePt t="44057" x="8885238" y="4143375"/>
          <p14:tracePt t="44074" x="8912225" y="4160838"/>
          <p14:tracePt t="44091" x="8947150" y="4187825"/>
          <p14:tracePt t="44110" x="9037638" y="4205288"/>
          <p14:tracePt t="44124" x="9099550" y="4214813"/>
          <p14:tracePt t="44141" x="9224963" y="4251325"/>
          <p14:tracePt t="44157" x="9313863" y="4276725"/>
          <p14:tracePt t="44176" x="9375775" y="4286250"/>
          <p14:tracePt t="44191" x="9402763" y="4295775"/>
          <p14:tracePt t="44207" x="9439275" y="4295775"/>
          <p14:tracePt t="44225" x="9466263" y="4295775"/>
          <p14:tracePt t="44241" x="9474200" y="4295775"/>
          <p14:tracePt t="44257" x="9501188" y="4286250"/>
          <p14:tracePt t="44276" x="9518650" y="4276725"/>
          <p14:tracePt t="44293" x="9537700" y="4251325"/>
          <p14:tracePt t="44307" x="9545638" y="4241800"/>
          <p14:tracePt t="44324" x="9563100" y="4205288"/>
          <p14:tracePt t="44341" x="9582150" y="4179888"/>
          <p14:tracePt t="44357" x="9590088" y="4170363"/>
          <p14:tracePt t="44374" x="9599613" y="4143375"/>
          <p14:tracePt t="44391" x="9599613" y="4116388"/>
          <p14:tracePt t="44409" x="9617075" y="4081463"/>
          <p14:tracePt t="44424" x="9617075" y="4071938"/>
          <p14:tracePt t="44441" x="9617075" y="4062413"/>
          <p14:tracePt t="44458" x="9617075" y="4054475"/>
          <p14:tracePt t="44498" x="9617075" y="4044950"/>
          <p14:tracePt t="44524" x="9617075" y="4027488"/>
          <p14:tracePt t="44543" x="9617075" y="4017963"/>
          <p14:tracePt t="44557" x="9617075" y="4010025"/>
          <p14:tracePt t="44574" x="9617075" y="3990975"/>
          <p14:tracePt t="44592" x="9617075" y="3956050"/>
          <p14:tracePt t="44608" x="9617075" y="3946525"/>
          <p14:tracePt t="44624" x="9617075" y="3919538"/>
          <p14:tracePt t="44641" x="9617075" y="3902075"/>
          <p14:tracePt t="44679" x="9617075" y="3894138"/>
          <p14:tracePt t="45869" x="9590088" y="3884613"/>
          <p14:tracePt t="45875" x="9483725" y="3830638"/>
          <p14:tracePt t="45893" x="8991600" y="3598863"/>
          <p14:tracePt t="45908" x="8732838" y="3446463"/>
          <p14:tracePt t="45924" x="8251825" y="3224213"/>
          <p14:tracePt t="45942" x="7796213" y="3054350"/>
          <p14:tracePt t="45958" x="7599363" y="2990850"/>
          <p14:tracePt t="45974" x="7224713" y="2857500"/>
          <p14:tracePt t="45991" x="6991350" y="2786063"/>
          <p14:tracePt t="46010" x="6769100" y="2741613"/>
          <p14:tracePt t="46024" x="6670675" y="2732088"/>
          <p14:tracePt t="46041" x="6483350" y="2679700"/>
          <p14:tracePt t="46057" x="6296025" y="2643188"/>
          <p14:tracePt t="46076" x="6099175" y="2625725"/>
          <p14:tracePt t="46091" x="6027738" y="2608263"/>
          <p14:tracePt t="46107" x="5857875" y="2598738"/>
          <p14:tracePt t="46126" x="5680075" y="2589213"/>
          <p14:tracePt t="46141" x="5608638" y="2589213"/>
          <p14:tracePt t="46158" x="5438775" y="2589213"/>
          <p14:tracePt t="46174" x="5330825" y="2589213"/>
          <p14:tracePt t="46192" x="5224463" y="2581275"/>
          <p14:tracePt t="46209" x="5170488" y="2581275"/>
          <p14:tracePt t="46224" x="5081588" y="2581275"/>
          <p14:tracePt t="46241" x="4991100" y="2581275"/>
          <p14:tracePt t="46260" x="4929188" y="2571750"/>
          <p14:tracePt t="46274" x="4894263" y="2562225"/>
          <p14:tracePt t="46291" x="4830763" y="2562225"/>
          <p14:tracePt t="46308" x="4776788" y="2554288"/>
          <p14:tracePt t="46325" x="4759325" y="2544763"/>
          <p14:tracePt t="46341" x="4724400" y="2544763"/>
          <p14:tracePt t="46358" x="4679950" y="2544763"/>
          <p14:tracePt t="46375" x="4643438" y="2527300"/>
          <p14:tracePt t="46391" x="4625975" y="2527300"/>
          <p14:tracePt t="46407" x="4608513" y="2517775"/>
          <p14:tracePt t="46668" x="4589463" y="2517775"/>
          <p14:tracePt t="46679" x="4545013" y="2517775"/>
          <p14:tracePt t="46691" x="4465638" y="2517775"/>
          <p14:tracePt t="46707" x="4268788" y="2500313"/>
          <p14:tracePt t="46724" x="4010025" y="2438400"/>
          <p14:tracePt t="46742" x="3768725" y="2322513"/>
          <p14:tracePt t="46758" x="3643313" y="2241550"/>
          <p14:tracePt t="46774" x="3394075" y="2108200"/>
          <p14:tracePt t="46791" x="3197225" y="2044700"/>
          <p14:tracePt t="46811" x="2973388" y="1982788"/>
          <p14:tracePt t="46824" x="2884488" y="1965325"/>
          <p14:tracePt t="46841" x="2714625" y="1938338"/>
          <p14:tracePt t="46858" x="2562225" y="1911350"/>
          <p14:tracePt t="46874" x="2500313" y="1911350"/>
          <p14:tracePt t="46891" x="2393950" y="1901825"/>
          <p14:tracePt t="46908" x="2295525" y="1901825"/>
          <p14:tracePt t="46926" x="2197100" y="1901825"/>
          <p14:tracePt t="46941" x="2152650" y="1901825"/>
          <p14:tracePt t="46957" x="2098675" y="1901825"/>
          <p14:tracePt t="46974" x="2054225" y="1901825"/>
          <p14:tracePt t="46993" x="2017713" y="1901825"/>
          <p14:tracePt t="47008" x="2000250" y="1901825"/>
          <p14:tracePt t="47024" x="1982788" y="1901825"/>
          <p14:tracePt t="47041" x="1946275" y="1911350"/>
          <p14:tracePt t="47060" x="1928813" y="1911350"/>
          <p14:tracePt t="47074" x="1919288" y="1919288"/>
          <p14:tracePt t="47091" x="1901825" y="1928813"/>
          <p14:tracePt t="47109" x="1893888" y="1938338"/>
          <p14:tracePt t="47150" x="1884363" y="1946275"/>
          <p14:tracePt t="47186" x="1884363" y="1955800"/>
          <p14:tracePt t="47220" x="1884363" y="1965325"/>
          <p14:tracePt t="47243" x="1884363" y="1973263"/>
          <p14:tracePt t="47258" x="1884363" y="1982788"/>
          <p14:tracePt t="47291" x="1893888" y="2000250"/>
          <p14:tracePt t="47307" x="1893888" y="2009775"/>
          <p14:tracePt t="47324" x="1919288" y="2017713"/>
          <p14:tracePt t="47341" x="1946275" y="2027238"/>
          <p14:tracePt t="47360" x="2000250" y="2036763"/>
          <p14:tracePt t="47374" x="2036763" y="2036763"/>
          <p14:tracePt t="47391" x="2116138" y="2044700"/>
          <p14:tracePt t="47408" x="2214563" y="2044700"/>
          <p14:tracePt t="47426" x="2295525" y="2044700"/>
          <p14:tracePt t="47443" x="2330450" y="2044700"/>
          <p14:tracePt t="47457" x="2393950" y="2044700"/>
          <p14:tracePt t="47475" x="2446338" y="2044700"/>
          <p14:tracePt t="47494" x="2500313" y="2054225"/>
          <p14:tracePt t="47507" x="2527300" y="2054225"/>
          <p14:tracePt t="47524" x="2571750" y="2062163"/>
          <p14:tracePt t="47543" x="2589213" y="2062163"/>
          <p14:tracePt t="47558" x="2608263" y="2062163"/>
          <p14:tracePt t="47591" x="2616200" y="2062163"/>
          <p14:tracePt t="47681" x="2625725" y="2062163"/>
          <p14:tracePt t="47728" x="2633663" y="2062163"/>
          <p14:tracePt t="48174" x="2660650" y="2071688"/>
          <p14:tracePt t="48181" x="2732088" y="2081213"/>
          <p14:tracePt t="48191" x="2928938" y="2081213"/>
          <p14:tracePt t="48208" x="3732213" y="2098675"/>
          <p14:tracePt t="48224" x="4224338" y="2152650"/>
          <p14:tracePt t="48241" x="5224463" y="2330450"/>
          <p14:tracePt t="48258" x="6188075" y="2616200"/>
          <p14:tracePt t="48276" x="6946900" y="3027363"/>
          <p14:tracePt t="48291" x="7286625" y="3214688"/>
          <p14:tracePt t="48308" x="7724775" y="3429000"/>
          <p14:tracePt t="48324" x="8054975" y="3562350"/>
          <p14:tracePt t="48343" x="8242300" y="3643313"/>
          <p14:tracePt t="48357" x="8296275" y="3670300"/>
          <p14:tracePt t="48374" x="8358188" y="3679825"/>
          <p14:tracePt t="48391" x="8402638" y="3697288"/>
          <p14:tracePt t="48408" x="8412163" y="3697288"/>
          <p14:tracePt t="48424" x="8420100" y="3697288"/>
          <p14:tracePt t="48441" x="8429625" y="3697288"/>
          <p14:tracePt t="48695" x="8429625" y="3714750"/>
          <p14:tracePt t="48701" x="8439150" y="3759200"/>
          <p14:tracePt t="48726" x="8555038" y="4062413"/>
          <p14:tracePt t="48741" x="8705850" y="4419600"/>
          <p14:tracePt t="48758" x="8875713" y="4894263"/>
          <p14:tracePt t="48777" x="8939213" y="5089525"/>
          <p14:tracePt t="48791" x="8947150" y="5153025"/>
          <p14:tracePt t="48808" x="8974138" y="5251450"/>
          <p14:tracePt t="48826" x="8983663" y="5295900"/>
          <p14:tracePt t="48841" x="8991600" y="5313363"/>
          <p14:tracePt t="48857" x="9001125" y="5348288"/>
          <p14:tracePt t="48874" x="9018588" y="5394325"/>
          <p14:tracePt t="48893" x="9018588" y="5438775"/>
          <p14:tracePt t="48907" x="9028113" y="5456238"/>
          <p14:tracePt t="48924" x="9028113" y="5465763"/>
          <p14:tracePt t="48941" x="9028113" y="5473700"/>
          <p14:tracePt t="48962" x="9037638" y="5483225"/>
          <p14:tracePt t="48974" x="9045575" y="5491163"/>
          <p14:tracePt t="48991" x="9055100" y="5510213"/>
          <p14:tracePt t="49008" x="9072563" y="5527675"/>
          <p14:tracePt t="49024" x="9082088" y="5527675"/>
          <p14:tracePt t="49041" x="9109075" y="5545138"/>
          <p14:tracePt t="49058" x="9134475" y="5562600"/>
          <p14:tracePt t="49076" x="9153525" y="5572125"/>
          <p14:tracePt t="49109" x="9170988" y="5572125"/>
          <p14:tracePt t="49143" x="9180513" y="5572125"/>
          <p14:tracePt t="49195" x="9188450" y="5572125"/>
          <p14:tracePt t="49226" x="9197975" y="5572125"/>
          <p14:tracePt t="49272" x="9205913" y="5572125"/>
          <p14:tracePt t="49602" x="9205913" y="5562600"/>
          <p14:tracePt t="49618" x="9215438" y="5562600"/>
          <p14:tracePt t="49641" x="9224963" y="5554663"/>
          <p14:tracePt t="49658" x="9242425" y="5537200"/>
          <p14:tracePt t="49674" x="9269413" y="5518150"/>
          <p14:tracePt t="49693" x="9296400" y="5500688"/>
          <p14:tracePt t="49707" x="9313863" y="5491163"/>
          <p14:tracePt t="49724" x="9348788" y="5483225"/>
          <p14:tracePt t="49741" x="9375775" y="5473700"/>
          <p14:tracePt t="49758" x="9385300" y="5473700"/>
          <p14:tracePt t="49774" x="9402763" y="5465763"/>
          <p14:tracePt t="49791" x="9412288" y="5456238"/>
          <p14:tracePt t="49810" x="9420225" y="5446713"/>
          <p14:tracePt t="49824" x="9429750" y="5446713"/>
          <p14:tracePt t="49841" x="9439275" y="5438775"/>
          <p14:tracePt t="49858" x="9447213" y="5438775"/>
          <p14:tracePt t="49877" x="9456738" y="5429250"/>
          <p14:tracePt t="49891" x="9466263" y="5419725"/>
          <p14:tracePt t="49908" x="9474200" y="5419725"/>
          <p14:tracePt t="49927" x="9491663" y="5411788"/>
          <p14:tracePt t="49941" x="9510713" y="5402263"/>
          <p14:tracePt t="49958" x="9537700" y="5394325"/>
          <p14:tracePt t="49974" x="9590088" y="5367338"/>
          <p14:tracePt t="49993" x="9653588" y="5348288"/>
          <p14:tracePt t="50008" x="9680575" y="5340350"/>
          <p14:tracePt t="50024" x="9732963" y="5322888"/>
          <p14:tracePt t="50041" x="9786938" y="5322888"/>
          <p14:tracePt t="50060" x="9823450" y="5313363"/>
          <p14:tracePt t="50074" x="9840913" y="5313363"/>
          <p14:tracePt t="50091" x="9894888" y="5313363"/>
          <p14:tracePt t="50108" x="9929813" y="5313363"/>
          <p14:tracePt t="50127" x="9974263" y="5313363"/>
          <p14:tracePt t="50141" x="10001250" y="5313363"/>
          <p14:tracePt t="50158" x="10055225" y="5313363"/>
          <p14:tracePt t="50175" x="10109200" y="5313363"/>
          <p14:tracePt t="50191" x="10134600" y="5313363"/>
          <p14:tracePt t="50208" x="10180638" y="5313363"/>
          <p14:tracePt t="50224" x="10206038" y="5313363"/>
          <p14:tracePt t="50243" x="10260013" y="5286375"/>
          <p14:tracePt t="50258" x="10269538" y="5276850"/>
          <p14:tracePt t="50815" x="10277475" y="5276850"/>
          <p14:tracePt t="51655" x="10277475" y="5268913"/>
          <p14:tracePt t="51695" x="10277475" y="52593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960" y="565099"/>
            <a:ext cx="60965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write 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</a:t>
            </a:r>
            <a:r>
              <a:rPr lang="en-US" sz="3200" b="1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or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can’t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.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A0B034-8000-4EEF-A06E-9DEA2CA2A83A}"/>
              </a:ext>
            </a:extLst>
          </p:cNvPr>
          <p:cNvSpPr/>
          <p:nvPr/>
        </p:nvSpPr>
        <p:spPr>
          <a:xfrm>
            <a:off x="3420639" y="5027001"/>
            <a:ext cx="71212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latin typeface="Century Gothic" panose="020B0502020202020204" pitchFamily="34" charset="0"/>
              </a:rPr>
              <a:t>I …….. play tennis.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D4789A-8042-4F20-A598-7E020CB74517}"/>
              </a:ext>
            </a:extLst>
          </p:cNvPr>
          <p:cNvSpPr/>
          <p:nvPr/>
        </p:nvSpPr>
        <p:spPr>
          <a:xfrm>
            <a:off x="3461329" y="3855198"/>
            <a:ext cx="70663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0"/>
                <a:latin typeface="Century Gothic" panose="020B0502020202020204" pitchFamily="34" charset="0"/>
              </a:rPr>
              <a:t>I …….. play basketball.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8DA162-D425-4878-9361-5D572634080D}"/>
              </a:ext>
            </a:extLst>
          </p:cNvPr>
          <p:cNvSpPr/>
          <p:nvPr/>
        </p:nvSpPr>
        <p:spPr>
          <a:xfrm>
            <a:off x="3475499" y="2630367"/>
            <a:ext cx="70663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latin typeface="Century Gothic" panose="020B0502020202020204" pitchFamily="34" charset="0"/>
              </a:rPr>
              <a:t>I …….. ride a bicycle.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5944B3-3BA4-48B3-941B-B63CC34FBF11}"/>
              </a:ext>
            </a:extLst>
          </p:cNvPr>
          <p:cNvSpPr/>
          <p:nvPr/>
        </p:nvSpPr>
        <p:spPr>
          <a:xfrm>
            <a:off x="3461329" y="1446230"/>
            <a:ext cx="708052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0"/>
                <a:latin typeface="Century Gothic" panose="020B0502020202020204" pitchFamily="34" charset="0"/>
              </a:rPr>
              <a:t>I ……… cook.</a:t>
            </a:r>
            <a:endParaRPr lang="en-US" sz="4800" b="1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001491-50BD-431A-8BC6-403EF787BD71}"/>
              </a:ext>
            </a:extLst>
          </p:cNvPr>
          <p:cNvSpPr txBox="1"/>
          <p:nvPr/>
        </p:nvSpPr>
        <p:spPr>
          <a:xfrm>
            <a:off x="698674" y="1631214"/>
            <a:ext cx="73903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E04A24-11BC-4733-A9FB-A153B91AA0CC}"/>
              </a:ext>
            </a:extLst>
          </p:cNvPr>
          <p:cNvSpPr txBox="1"/>
          <p:nvPr/>
        </p:nvSpPr>
        <p:spPr>
          <a:xfrm>
            <a:off x="671929" y="2875484"/>
            <a:ext cx="73903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8FDD83-1DAA-483F-AB34-DC1D0F8BC8CC}"/>
              </a:ext>
            </a:extLst>
          </p:cNvPr>
          <p:cNvSpPr txBox="1"/>
          <p:nvPr/>
        </p:nvSpPr>
        <p:spPr>
          <a:xfrm>
            <a:off x="671930" y="4075854"/>
            <a:ext cx="73903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31E38F-9C16-41D8-9E78-A5B745A7863E}"/>
              </a:ext>
            </a:extLst>
          </p:cNvPr>
          <p:cNvSpPr txBox="1"/>
          <p:nvPr/>
        </p:nvSpPr>
        <p:spPr>
          <a:xfrm>
            <a:off x="671930" y="5333716"/>
            <a:ext cx="73903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0FF2FB75-5ACA-4DB6-97A7-B524861CFD4E}"/>
              </a:ext>
            </a:extLst>
          </p:cNvPr>
          <p:cNvGrpSpPr/>
          <p:nvPr/>
        </p:nvGrpSpPr>
        <p:grpSpPr>
          <a:xfrm flipH="1">
            <a:off x="1695776" y="5138469"/>
            <a:ext cx="928154" cy="1088629"/>
            <a:chOff x="0" y="0"/>
            <a:chExt cx="2360780" cy="3812548"/>
          </a:xfrm>
        </p:grpSpPr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C9A7F230-5624-4687-B7D2-BB1A5A0DC54F}"/>
                </a:ext>
              </a:extLst>
            </p:cNvPr>
            <p:cNvGrpSpPr/>
            <p:nvPr/>
          </p:nvGrpSpPr>
          <p:grpSpPr>
            <a:xfrm>
              <a:off x="-1" y="-1"/>
              <a:ext cx="2360782" cy="3812550"/>
              <a:chOff x="0" y="0"/>
              <a:chExt cx="2360780" cy="3812548"/>
            </a:xfrm>
          </p:grpSpPr>
          <p:pic>
            <p:nvPicPr>
              <p:cNvPr id="23" name="hello.png" descr="hello.png">
                <a:extLst>
                  <a:ext uri="{FF2B5EF4-FFF2-40B4-BE49-F238E27FC236}">
                    <a16:creationId xmlns:a16="http://schemas.microsoft.com/office/drawing/2014/main" id="{71ABDCE7-62F1-429A-9BBB-C2B4EAAB4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9158" t="11858" r="7906" b="17282"/>
              <a:stretch>
                <a:fillRect/>
              </a:stretch>
            </p:blipFill>
            <p:spPr>
              <a:xfrm>
                <a:off x="845190" y="274957"/>
                <a:ext cx="1515591" cy="35375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Tennis Racket">
                <a:extLst>
                  <a:ext uri="{FF2B5EF4-FFF2-40B4-BE49-F238E27FC236}">
                    <a16:creationId xmlns:a16="http://schemas.microsoft.com/office/drawing/2014/main" id="{3358BF0A-DFFE-482D-B834-FC7204466AE9}"/>
                  </a:ext>
                </a:extLst>
              </p:cNvPr>
              <p:cNvSpPr/>
              <p:nvPr/>
            </p:nvSpPr>
            <p:spPr>
              <a:xfrm rot="20100564">
                <a:off x="362255" y="64272"/>
                <a:ext cx="719662" cy="187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82" y="0"/>
                      <a:pt x="5150" y="582"/>
                      <a:pt x="3108" y="1637"/>
                    </a:cubicBezTo>
                    <a:cubicBezTo>
                      <a:pt x="1103" y="2672"/>
                      <a:pt x="0" y="4045"/>
                      <a:pt x="0" y="5503"/>
                    </a:cubicBezTo>
                    <a:cubicBezTo>
                      <a:pt x="0" y="6961"/>
                      <a:pt x="1103" y="8334"/>
                      <a:pt x="3108" y="9370"/>
                    </a:cubicBezTo>
                    <a:cubicBezTo>
                      <a:pt x="3125" y="9379"/>
                      <a:pt x="3143" y="9388"/>
                      <a:pt x="3160" y="9397"/>
                    </a:cubicBezTo>
                    <a:lnTo>
                      <a:pt x="3191" y="9412"/>
                    </a:lnTo>
                    <a:cubicBezTo>
                      <a:pt x="3243" y="9441"/>
                      <a:pt x="4474" y="10126"/>
                      <a:pt x="5881" y="11103"/>
                    </a:cubicBezTo>
                    <a:cubicBezTo>
                      <a:pt x="7679" y="12352"/>
                      <a:pt x="8944" y="13513"/>
                      <a:pt x="9538" y="14463"/>
                    </a:cubicBezTo>
                    <a:cubicBezTo>
                      <a:pt x="9656" y="14651"/>
                      <a:pt x="9669" y="15119"/>
                      <a:pt x="9565" y="15325"/>
                    </a:cubicBezTo>
                    <a:cubicBezTo>
                      <a:pt x="9504" y="15446"/>
                      <a:pt x="9434" y="15556"/>
                      <a:pt x="9363" y="15663"/>
                    </a:cubicBezTo>
                    <a:cubicBezTo>
                      <a:pt x="9212" y="15890"/>
                      <a:pt x="9068" y="16104"/>
                      <a:pt x="9068" y="16370"/>
                    </a:cubicBezTo>
                    <a:lnTo>
                      <a:pt x="9068" y="20412"/>
                    </a:lnTo>
                    <a:cubicBezTo>
                      <a:pt x="9068" y="20472"/>
                      <a:pt x="9015" y="20532"/>
                      <a:pt x="8914" y="20579"/>
                    </a:cubicBezTo>
                    <a:cubicBezTo>
                      <a:pt x="8789" y="20638"/>
                      <a:pt x="8716" y="20711"/>
                      <a:pt x="8716" y="20787"/>
                    </a:cubicBezTo>
                    <a:lnTo>
                      <a:pt x="8716" y="21416"/>
                    </a:lnTo>
                    <a:cubicBezTo>
                      <a:pt x="8716" y="21517"/>
                      <a:pt x="8939" y="21600"/>
                      <a:pt x="9209" y="21600"/>
                    </a:cubicBezTo>
                    <a:lnTo>
                      <a:pt x="12431" y="21600"/>
                    </a:lnTo>
                    <a:cubicBezTo>
                      <a:pt x="12700" y="21600"/>
                      <a:pt x="12919" y="21517"/>
                      <a:pt x="12919" y="21416"/>
                    </a:cubicBezTo>
                    <a:lnTo>
                      <a:pt x="12919" y="20787"/>
                    </a:lnTo>
                    <a:cubicBezTo>
                      <a:pt x="12919" y="20711"/>
                      <a:pt x="12850" y="20638"/>
                      <a:pt x="12725" y="20579"/>
                    </a:cubicBezTo>
                    <a:cubicBezTo>
                      <a:pt x="12624" y="20532"/>
                      <a:pt x="12567" y="20472"/>
                      <a:pt x="12567" y="20412"/>
                    </a:cubicBezTo>
                    <a:lnTo>
                      <a:pt x="12567" y="16370"/>
                    </a:lnTo>
                    <a:cubicBezTo>
                      <a:pt x="12567" y="16113"/>
                      <a:pt x="12419" y="15907"/>
                      <a:pt x="12264" y="15688"/>
                    </a:cubicBezTo>
                    <a:cubicBezTo>
                      <a:pt x="12183" y="15575"/>
                      <a:pt x="12100" y="15457"/>
                      <a:pt x="12035" y="15329"/>
                    </a:cubicBezTo>
                    <a:cubicBezTo>
                      <a:pt x="11931" y="15123"/>
                      <a:pt x="11949" y="14658"/>
                      <a:pt x="12066" y="14470"/>
                    </a:cubicBezTo>
                    <a:cubicBezTo>
                      <a:pt x="13533" y="12118"/>
                      <a:pt x="18373" y="9435"/>
                      <a:pt x="18422" y="9409"/>
                    </a:cubicBezTo>
                    <a:lnTo>
                      <a:pt x="18444" y="9395"/>
                    </a:lnTo>
                    <a:cubicBezTo>
                      <a:pt x="18461" y="9387"/>
                      <a:pt x="18476" y="9378"/>
                      <a:pt x="18492" y="9370"/>
                    </a:cubicBezTo>
                    <a:cubicBezTo>
                      <a:pt x="20497" y="8334"/>
                      <a:pt x="21600" y="6961"/>
                      <a:pt x="21600" y="5503"/>
                    </a:cubicBezTo>
                    <a:cubicBezTo>
                      <a:pt x="21600" y="4045"/>
                      <a:pt x="20497" y="2672"/>
                      <a:pt x="18492" y="1637"/>
                    </a:cubicBezTo>
                    <a:cubicBezTo>
                      <a:pt x="16450" y="582"/>
                      <a:pt x="13718" y="0"/>
                      <a:pt x="10800" y="0"/>
                    </a:cubicBezTo>
                    <a:close/>
                    <a:moveTo>
                      <a:pt x="10659" y="543"/>
                    </a:moveTo>
                    <a:lnTo>
                      <a:pt x="10659" y="1438"/>
                    </a:lnTo>
                    <a:lnTo>
                      <a:pt x="9371" y="1438"/>
                    </a:lnTo>
                    <a:lnTo>
                      <a:pt x="9371" y="597"/>
                    </a:lnTo>
                    <a:cubicBezTo>
                      <a:pt x="9792" y="564"/>
                      <a:pt x="10222" y="547"/>
                      <a:pt x="10659" y="543"/>
                    </a:cubicBezTo>
                    <a:close/>
                    <a:moveTo>
                      <a:pt x="10941" y="543"/>
                    </a:moveTo>
                    <a:cubicBezTo>
                      <a:pt x="11378" y="547"/>
                      <a:pt x="11808" y="564"/>
                      <a:pt x="12229" y="597"/>
                    </a:cubicBezTo>
                    <a:lnTo>
                      <a:pt x="12229" y="1438"/>
                    </a:lnTo>
                    <a:lnTo>
                      <a:pt x="10941" y="1438"/>
                    </a:lnTo>
                    <a:lnTo>
                      <a:pt x="10941" y="543"/>
                    </a:lnTo>
                    <a:close/>
                    <a:moveTo>
                      <a:pt x="9090" y="623"/>
                    </a:moveTo>
                    <a:lnTo>
                      <a:pt x="9090" y="1438"/>
                    </a:lnTo>
                    <a:lnTo>
                      <a:pt x="7802" y="1438"/>
                    </a:lnTo>
                    <a:lnTo>
                      <a:pt x="7802" y="797"/>
                    </a:lnTo>
                    <a:cubicBezTo>
                      <a:pt x="8220" y="724"/>
                      <a:pt x="8649" y="665"/>
                      <a:pt x="9090" y="623"/>
                    </a:cubicBezTo>
                    <a:close/>
                    <a:moveTo>
                      <a:pt x="12510" y="623"/>
                    </a:moveTo>
                    <a:cubicBezTo>
                      <a:pt x="12951" y="665"/>
                      <a:pt x="13380" y="724"/>
                      <a:pt x="13798" y="797"/>
                    </a:cubicBezTo>
                    <a:lnTo>
                      <a:pt x="13798" y="1438"/>
                    </a:lnTo>
                    <a:lnTo>
                      <a:pt x="12510" y="1438"/>
                    </a:lnTo>
                    <a:lnTo>
                      <a:pt x="12510" y="623"/>
                    </a:lnTo>
                    <a:close/>
                    <a:moveTo>
                      <a:pt x="7525" y="847"/>
                    </a:moveTo>
                    <a:lnTo>
                      <a:pt x="7525" y="1438"/>
                    </a:lnTo>
                    <a:lnTo>
                      <a:pt x="6237" y="1438"/>
                    </a:lnTo>
                    <a:lnTo>
                      <a:pt x="6237" y="1156"/>
                    </a:lnTo>
                    <a:cubicBezTo>
                      <a:pt x="6649" y="1037"/>
                      <a:pt x="7079" y="933"/>
                      <a:pt x="7525" y="847"/>
                    </a:cubicBezTo>
                    <a:close/>
                    <a:moveTo>
                      <a:pt x="14075" y="847"/>
                    </a:moveTo>
                    <a:cubicBezTo>
                      <a:pt x="14521" y="933"/>
                      <a:pt x="14951" y="1037"/>
                      <a:pt x="15363" y="1156"/>
                    </a:cubicBezTo>
                    <a:lnTo>
                      <a:pt x="15363" y="1438"/>
                    </a:lnTo>
                    <a:lnTo>
                      <a:pt x="14075" y="1438"/>
                    </a:lnTo>
                    <a:lnTo>
                      <a:pt x="14075" y="847"/>
                    </a:lnTo>
                    <a:close/>
                    <a:moveTo>
                      <a:pt x="5956" y="1240"/>
                    </a:moveTo>
                    <a:lnTo>
                      <a:pt x="5956" y="1438"/>
                    </a:lnTo>
                    <a:lnTo>
                      <a:pt x="5371" y="1438"/>
                    </a:lnTo>
                    <a:cubicBezTo>
                      <a:pt x="5561" y="1368"/>
                      <a:pt x="5756" y="1303"/>
                      <a:pt x="5956" y="1240"/>
                    </a:cubicBezTo>
                    <a:close/>
                    <a:moveTo>
                      <a:pt x="15644" y="1240"/>
                    </a:moveTo>
                    <a:cubicBezTo>
                      <a:pt x="15844" y="1303"/>
                      <a:pt x="16039" y="1368"/>
                      <a:pt x="16229" y="1438"/>
                    </a:cubicBezTo>
                    <a:lnTo>
                      <a:pt x="15644" y="1438"/>
                    </a:lnTo>
                    <a:lnTo>
                      <a:pt x="15644" y="1240"/>
                    </a:lnTo>
                    <a:close/>
                    <a:moveTo>
                      <a:pt x="5121" y="1534"/>
                    </a:moveTo>
                    <a:lnTo>
                      <a:pt x="5956" y="1534"/>
                    </a:lnTo>
                    <a:lnTo>
                      <a:pt x="5956" y="2044"/>
                    </a:lnTo>
                    <a:lnTo>
                      <a:pt x="4668" y="2044"/>
                    </a:lnTo>
                    <a:lnTo>
                      <a:pt x="4668" y="1723"/>
                    </a:lnTo>
                    <a:cubicBezTo>
                      <a:pt x="4815" y="1658"/>
                      <a:pt x="4966" y="1595"/>
                      <a:pt x="5121" y="1534"/>
                    </a:cubicBezTo>
                    <a:close/>
                    <a:moveTo>
                      <a:pt x="6237" y="1534"/>
                    </a:moveTo>
                    <a:lnTo>
                      <a:pt x="7525" y="1534"/>
                    </a:lnTo>
                    <a:lnTo>
                      <a:pt x="7525" y="2044"/>
                    </a:lnTo>
                    <a:lnTo>
                      <a:pt x="6237" y="2044"/>
                    </a:lnTo>
                    <a:lnTo>
                      <a:pt x="6237" y="1534"/>
                    </a:lnTo>
                    <a:close/>
                    <a:moveTo>
                      <a:pt x="7802" y="1534"/>
                    </a:moveTo>
                    <a:lnTo>
                      <a:pt x="9090" y="1534"/>
                    </a:lnTo>
                    <a:lnTo>
                      <a:pt x="9090" y="2044"/>
                    </a:lnTo>
                    <a:lnTo>
                      <a:pt x="7802" y="2044"/>
                    </a:lnTo>
                    <a:lnTo>
                      <a:pt x="7802" y="1534"/>
                    </a:lnTo>
                    <a:close/>
                    <a:moveTo>
                      <a:pt x="9371" y="1534"/>
                    </a:moveTo>
                    <a:lnTo>
                      <a:pt x="10659" y="1534"/>
                    </a:lnTo>
                    <a:lnTo>
                      <a:pt x="10659" y="2044"/>
                    </a:lnTo>
                    <a:lnTo>
                      <a:pt x="9371" y="2044"/>
                    </a:lnTo>
                    <a:lnTo>
                      <a:pt x="9371" y="1534"/>
                    </a:lnTo>
                    <a:close/>
                    <a:moveTo>
                      <a:pt x="10941" y="1534"/>
                    </a:moveTo>
                    <a:lnTo>
                      <a:pt x="12229" y="1534"/>
                    </a:lnTo>
                    <a:lnTo>
                      <a:pt x="12229" y="2044"/>
                    </a:lnTo>
                    <a:lnTo>
                      <a:pt x="10941" y="2044"/>
                    </a:lnTo>
                    <a:lnTo>
                      <a:pt x="10941" y="1534"/>
                    </a:lnTo>
                    <a:close/>
                    <a:moveTo>
                      <a:pt x="12510" y="1534"/>
                    </a:moveTo>
                    <a:lnTo>
                      <a:pt x="13798" y="1534"/>
                    </a:lnTo>
                    <a:lnTo>
                      <a:pt x="13798" y="2044"/>
                    </a:lnTo>
                    <a:lnTo>
                      <a:pt x="12510" y="2044"/>
                    </a:lnTo>
                    <a:lnTo>
                      <a:pt x="12510" y="1534"/>
                    </a:lnTo>
                    <a:close/>
                    <a:moveTo>
                      <a:pt x="14075" y="1534"/>
                    </a:moveTo>
                    <a:lnTo>
                      <a:pt x="15363" y="1534"/>
                    </a:lnTo>
                    <a:lnTo>
                      <a:pt x="15363" y="2044"/>
                    </a:lnTo>
                    <a:lnTo>
                      <a:pt x="14075" y="2044"/>
                    </a:lnTo>
                    <a:lnTo>
                      <a:pt x="14075" y="1534"/>
                    </a:lnTo>
                    <a:close/>
                    <a:moveTo>
                      <a:pt x="15644" y="1534"/>
                    </a:moveTo>
                    <a:lnTo>
                      <a:pt x="16479" y="1534"/>
                    </a:lnTo>
                    <a:cubicBezTo>
                      <a:pt x="16634" y="1595"/>
                      <a:pt x="16785" y="1658"/>
                      <a:pt x="16932" y="1723"/>
                    </a:cubicBezTo>
                    <a:lnTo>
                      <a:pt x="16932" y="2044"/>
                    </a:lnTo>
                    <a:lnTo>
                      <a:pt x="15644" y="2044"/>
                    </a:lnTo>
                    <a:lnTo>
                      <a:pt x="15644" y="1534"/>
                    </a:lnTo>
                    <a:close/>
                    <a:moveTo>
                      <a:pt x="4387" y="1853"/>
                    </a:moveTo>
                    <a:lnTo>
                      <a:pt x="4387" y="2044"/>
                    </a:lnTo>
                    <a:lnTo>
                      <a:pt x="4009" y="2044"/>
                    </a:lnTo>
                    <a:cubicBezTo>
                      <a:pt x="4131" y="1978"/>
                      <a:pt x="4258" y="1915"/>
                      <a:pt x="4387" y="1853"/>
                    </a:cubicBezTo>
                    <a:close/>
                    <a:moveTo>
                      <a:pt x="17213" y="1853"/>
                    </a:moveTo>
                    <a:cubicBezTo>
                      <a:pt x="17342" y="1915"/>
                      <a:pt x="17469" y="1978"/>
                      <a:pt x="17591" y="2044"/>
                    </a:cubicBezTo>
                    <a:lnTo>
                      <a:pt x="17213" y="2044"/>
                    </a:lnTo>
                    <a:lnTo>
                      <a:pt x="17213" y="1853"/>
                    </a:lnTo>
                    <a:close/>
                    <a:moveTo>
                      <a:pt x="3837" y="2140"/>
                    </a:moveTo>
                    <a:lnTo>
                      <a:pt x="4387" y="2140"/>
                    </a:lnTo>
                    <a:lnTo>
                      <a:pt x="4387" y="2650"/>
                    </a:lnTo>
                    <a:lnTo>
                      <a:pt x="3099" y="2650"/>
                    </a:lnTo>
                    <a:lnTo>
                      <a:pt x="3099" y="2612"/>
                    </a:lnTo>
                    <a:cubicBezTo>
                      <a:pt x="3327" y="2447"/>
                      <a:pt x="3573" y="2290"/>
                      <a:pt x="3837" y="2140"/>
                    </a:cubicBezTo>
                    <a:close/>
                    <a:moveTo>
                      <a:pt x="4668" y="2140"/>
                    </a:moveTo>
                    <a:lnTo>
                      <a:pt x="5956" y="2140"/>
                    </a:lnTo>
                    <a:lnTo>
                      <a:pt x="5956" y="2650"/>
                    </a:lnTo>
                    <a:lnTo>
                      <a:pt x="4668" y="2650"/>
                    </a:lnTo>
                    <a:lnTo>
                      <a:pt x="4668" y="2140"/>
                    </a:lnTo>
                    <a:close/>
                    <a:moveTo>
                      <a:pt x="6237" y="2140"/>
                    </a:moveTo>
                    <a:lnTo>
                      <a:pt x="7525" y="2140"/>
                    </a:lnTo>
                    <a:lnTo>
                      <a:pt x="7525" y="2650"/>
                    </a:lnTo>
                    <a:lnTo>
                      <a:pt x="6237" y="2650"/>
                    </a:lnTo>
                    <a:lnTo>
                      <a:pt x="6237" y="2140"/>
                    </a:lnTo>
                    <a:close/>
                    <a:moveTo>
                      <a:pt x="7802" y="2140"/>
                    </a:moveTo>
                    <a:lnTo>
                      <a:pt x="9090" y="2140"/>
                    </a:lnTo>
                    <a:lnTo>
                      <a:pt x="9090" y="2650"/>
                    </a:lnTo>
                    <a:lnTo>
                      <a:pt x="7802" y="2650"/>
                    </a:lnTo>
                    <a:lnTo>
                      <a:pt x="7802" y="2140"/>
                    </a:lnTo>
                    <a:close/>
                    <a:moveTo>
                      <a:pt x="9371" y="2140"/>
                    </a:moveTo>
                    <a:lnTo>
                      <a:pt x="10659" y="2140"/>
                    </a:lnTo>
                    <a:lnTo>
                      <a:pt x="10659" y="2650"/>
                    </a:lnTo>
                    <a:lnTo>
                      <a:pt x="9371" y="2650"/>
                    </a:lnTo>
                    <a:lnTo>
                      <a:pt x="9371" y="2140"/>
                    </a:lnTo>
                    <a:close/>
                    <a:moveTo>
                      <a:pt x="10941" y="2140"/>
                    </a:moveTo>
                    <a:lnTo>
                      <a:pt x="12229" y="2140"/>
                    </a:lnTo>
                    <a:lnTo>
                      <a:pt x="12229" y="2650"/>
                    </a:lnTo>
                    <a:lnTo>
                      <a:pt x="10941" y="2650"/>
                    </a:lnTo>
                    <a:lnTo>
                      <a:pt x="10941" y="2140"/>
                    </a:lnTo>
                    <a:close/>
                    <a:moveTo>
                      <a:pt x="12510" y="2140"/>
                    </a:moveTo>
                    <a:lnTo>
                      <a:pt x="13798" y="2140"/>
                    </a:lnTo>
                    <a:lnTo>
                      <a:pt x="13798" y="2650"/>
                    </a:lnTo>
                    <a:lnTo>
                      <a:pt x="12510" y="2650"/>
                    </a:lnTo>
                    <a:lnTo>
                      <a:pt x="12510" y="2140"/>
                    </a:lnTo>
                    <a:close/>
                    <a:moveTo>
                      <a:pt x="14075" y="2140"/>
                    </a:moveTo>
                    <a:lnTo>
                      <a:pt x="15363" y="2140"/>
                    </a:lnTo>
                    <a:lnTo>
                      <a:pt x="15363" y="2650"/>
                    </a:lnTo>
                    <a:lnTo>
                      <a:pt x="14075" y="2650"/>
                    </a:lnTo>
                    <a:lnTo>
                      <a:pt x="14075" y="2140"/>
                    </a:lnTo>
                    <a:close/>
                    <a:moveTo>
                      <a:pt x="15644" y="2140"/>
                    </a:moveTo>
                    <a:lnTo>
                      <a:pt x="16932" y="2140"/>
                    </a:lnTo>
                    <a:lnTo>
                      <a:pt x="16932" y="2650"/>
                    </a:lnTo>
                    <a:lnTo>
                      <a:pt x="15644" y="2650"/>
                    </a:lnTo>
                    <a:lnTo>
                      <a:pt x="15644" y="2140"/>
                    </a:lnTo>
                    <a:close/>
                    <a:moveTo>
                      <a:pt x="17213" y="2140"/>
                    </a:moveTo>
                    <a:lnTo>
                      <a:pt x="17763" y="2140"/>
                    </a:lnTo>
                    <a:cubicBezTo>
                      <a:pt x="18027" y="2290"/>
                      <a:pt x="18273" y="2447"/>
                      <a:pt x="18501" y="2612"/>
                    </a:cubicBezTo>
                    <a:lnTo>
                      <a:pt x="18501" y="2650"/>
                    </a:lnTo>
                    <a:lnTo>
                      <a:pt x="17213" y="2650"/>
                    </a:lnTo>
                    <a:lnTo>
                      <a:pt x="17213" y="2140"/>
                    </a:lnTo>
                    <a:close/>
                    <a:moveTo>
                      <a:pt x="3099" y="2746"/>
                    </a:moveTo>
                    <a:lnTo>
                      <a:pt x="4387" y="2746"/>
                    </a:lnTo>
                    <a:lnTo>
                      <a:pt x="4387" y="3255"/>
                    </a:lnTo>
                    <a:lnTo>
                      <a:pt x="3099" y="3255"/>
                    </a:lnTo>
                    <a:lnTo>
                      <a:pt x="3099" y="2746"/>
                    </a:lnTo>
                    <a:close/>
                    <a:moveTo>
                      <a:pt x="4668" y="2746"/>
                    </a:moveTo>
                    <a:lnTo>
                      <a:pt x="5956" y="2746"/>
                    </a:lnTo>
                    <a:lnTo>
                      <a:pt x="5956" y="3255"/>
                    </a:lnTo>
                    <a:lnTo>
                      <a:pt x="4668" y="3255"/>
                    </a:lnTo>
                    <a:lnTo>
                      <a:pt x="4668" y="2746"/>
                    </a:lnTo>
                    <a:close/>
                    <a:moveTo>
                      <a:pt x="6237" y="2746"/>
                    </a:moveTo>
                    <a:lnTo>
                      <a:pt x="7525" y="2746"/>
                    </a:lnTo>
                    <a:lnTo>
                      <a:pt x="7525" y="3255"/>
                    </a:lnTo>
                    <a:lnTo>
                      <a:pt x="6237" y="3255"/>
                    </a:lnTo>
                    <a:lnTo>
                      <a:pt x="6237" y="2746"/>
                    </a:lnTo>
                    <a:close/>
                    <a:moveTo>
                      <a:pt x="7802" y="2746"/>
                    </a:moveTo>
                    <a:lnTo>
                      <a:pt x="9090" y="2746"/>
                    </a:lnTo>
                    <a:lnTo>
                      <a:pt x="9090" y="3255"/>
                    </a:lnTo>
                    <a:lnTo>
                      <a:pt x="7802" y="3255"/>
                    </a:lnTo>
                    <a:lnTo>
                      <a:pt x="7802" y="2746"/>
                    </a:lnTo>
                    <a:close/>
                    <a:moveTo>
                      <a:pt x="9371" y="2746"/>
                    </a:moveTo>
                    <a:lnTo>
                      <a:pt x="10659" y="2746"/>
                    </a:lnTo>
                    <a:lnTo>
                      <a:pt x="10659" y="3255"/>
                    </a:lnTo>
                    <a:lnTo>
                      <a:pt x="9371" y="3255"/>
                    </a:lnTo>
                    <a:lnTo>
                      <a:pt x="9371" y="2746"/>
                    </a:lnTo>
                    <a:close/>
                    <a:moveTo>
                      <a:pt x="10941" y="2746"/>
                    </a:moveTo>
                    <a:lnTo>
                      <a:pt x="12229" y="2746"/>
                    </a:lnTo>
                    <a:lnTo>
                      <a:pt x="12229" y="3255"/>
                    </a:lnTo>
                    <a:lnTo>
                      <a:pt x="10941" y="3255"/>
                    </a:lnTo>
                    <a:lnTo>
                      <a:pt x="10941" y="2746"/>
                    </a:lnTo>
                    <a:close/>
                    <a:moveTo>
                      <a:pt x="12510" y="2746"/>
                    </a:moveTo>
                    <a:lnTo>
                      <a:pt x="13798" y="2746"/>
                    </a:lnTo>
                    <a:lnTo>
                      <a:pt x="13798" y="3255"/>
                    </a:lnTo>
                    <a:lnTo>
                      <a:pt x="12510" y="3255"/>
                    </a:lnTo>
                    <a:lnTo>
                      <a:pt x="12510" y="2746"/>
                    </a:lnTo>
                    <a:close/>
                    <a:moveTo>
                      <a:pt x="14075" y="2746"/>
                    </a:moveTo>
                    <a:lnTo>
                      <a:pt x="15363" y="2746"/>
                    </a:lnTo>
                    <a:lnTo>
                      <a:pt x="15363" y="3255"/>
                    </a:lnTo>
                    <a:lnTo>
                      <a:pt x="14075" y="3255"/>
                    </a:lnTo>
                    <a:lnTo>
                      <a:pt x="14075" y="2746"/>
                    </a:lnTo>
                    <a:close/>
                    <a:moveTo>
                      <a:pt x="15644" y="2746"/>
                    </a:moveTo>
                    <a:lnTo>
                      <a:pt x="16932" y="2746"/>
                    </a:lnTo>
                    <a:lnTo>
                      <a:pt x="16932" y="3255"/>
                    </a:lnTo>
                    <a:lnTo>
                      <a:pt x="15644" y="3255"/>
                    </a:lnTo>
                    <a:lnTo>
                      <a:pt x="15644" y="2746"/>
                    </a:lnTo>
                    <a:close/>
                    <a:moveTo>
                      <a:pt x="17213" y="2746"/>
                    </a:moveTo>
                    <a:lnTo>
                      <a:pt x="18501" y="2746"/>
                    </a:lnTo>
                    <a:lnTo>
                      <a:pt x="18501" y="3255"/>
                    </a:lnTo>
                    <a:lnTo>
                      <a:pt x="17213" y="3255"/>
                    </a:lnTo>
                    <a:lnTo>
                      <a:pt x="17213" y="2746"/>
                    </a:lnTo>
                    <a:close/>
                    <a:moveTo>
                      <a:pt x="2818" y="2828"/>
                    </a:moveTo>
                    <a:lnTo>
                      <a:pt x="2818" y="3255"/>
                    </a:lnTo>
                    <a:lnTo>
                      <a:pt x="2347" y="3255"/>
                    </a:lnTo>
                    <a:cubicBezTo>
                      <a:pt x="2491" y="3108"/>
                      <a:pt x="2648" y="2967"/>
                      <a:pt x="2818" y="2828"/>
                    </a:cubicBezTo>
                    <a:close/>
                    <a:moveTo>
                      <a:pt x="18782" y="2828"/>
                    </a:moveTo>
                    <a:cubicBezTo>
                      <a:pt x="18952" y="2967"/>
                      <a:pt x="19109" y="3108"/>
                      <a:pt x="19253" y="3255"/>
                    </a:cubicBezTo>
                    <a:lnTo>
                      <a:pt x="18782" y="3255"/>
                    </a:lnTo>
                    <a:lnTo>
                      <a:pt x="18782" y="2828"/>
                    </a:lnTo>
                    <a:close/>
                    <a:moveTo>
                      <a:pt x="2259" y="3352"/>
                    </a:moveTo>
                    <a:lnTo>
                      <a:pt x="2818" y="3352"/>
                    </a:lnTo>
                    <a:lnTo>
                      <a:pt x="2818" y="3861"/>
                    </a:lnTo>
                    <a:lnTo>
                      <a:pt x="1855" y="3861"/>
                    </a:lnTo>
                    <a:cubicBezTo>
                      <a:pt x="1972" y="3686"/>
                      <a:pt x="2107" y="3517"/>
                      <a:pt x="2259" y="3352"/>
                    </a:cubicBezTo>
                    <a:close/>
                    <a:moveTo>
                      <a:pt x="3099" y="3352"/>
                    </a:moveTo>
                    <a:lnTo>
                      <a:pt x="4387" y="3352"/>
                    </a:lnTo>
                    <a:lnTo>
                      <a:pt x="4387" y="3861"/>
                    </a:lnTo>
                    <a:lnTo>
                      <a:pt x="3099" y="3861"/>
                    </a:lnTo>
                    <a:lnTo>
                      <a:pt x="3099" y="3352"/>
                    </a:lnTo>
                    <a:close/>
                    <a:moveTo>
                      <a:pt x="4668" y="3352"/>
                    </a:moveTo>
                    <a:lnTo>
                      <a:pt x="5956" y="3352"/>
                    </a:lnTo>
                    <a:lnTo>
                      <a:pt x="5956" y="3861"/>
                    </a:lnTo>
                    <a:lnTo>
                      <a:pt x="4668" y="3861"/>
                    </a:lnTo>
                    <a:lnTo>
                      <a:pt x="4668" y="3352"/>
                    </a:lnTo>
                    <a:close/>
                    <a:moveTo>
                      <a:pt x="6237" y="3352"/>
                    </a:moveTo>
                    <a:lnTo>
                      <a:pt x="7525" y="3352"/>
                    </a:lnTo>
                    <a:lnTo>
                      <a:pt x="7525" y="3861"/>
                    </a:lnTo>
                    <a:lnTo>
                      <a:pt x="6237" y="3861"/>
                    </a:lnTo>
                    <a:lnTo>
                      <a:pt x="6237" y="3352"/>
                    </a:lnTo>
                    <a:close/>
                    <a:moveTo>
                      <a:pt x="7802" y="3352"/>
                    </a:moveTo>
                    <a:lnTo>
                      <a:pt x="9090" y="3352"/>
                    </a:lnTo>
                    <a:lnTo>
                      <a:pt x="9090" y="3861"/>
                    </a:lnTo>
                    <a:lnTo>
                      <a:pt x="7802" y="3861"/>
                    </a:lnTo>
                    <a:lnTo>
                      <a:pt x="7802" y="3352"/>
                    </a:lnTo>
                    <a:close/>
                    <a:moveTo>
                      <a:pt x="9371" y="3352"/>
                    </a:moveTo>
                    <a:lnTo>
                      <a:pt x="10659" y="3352"/>
                    </a:lnTo>
                    <a:lnTo>
                      <a:pt x="10659" y="3861"/>
                    </a:lnTo>
                    <a:lnTo>
                      <a:pt x="9371" y="3861"/>
                    </a:lnTo>
                    <a:lnTo>
                      <a:pt x="9371" y="3352"/>
                    </a:lnTo>
                    <a:close/>
                    <a:moveTo>
                      <a:pt x="10941" y="3352"/>
                    </a:moveTo>
                    <a:lnTo>
                      <a:pt x="12229" y="3352"/>
                    </a:lnTo>
                    <a:lnTo>
                      <a:pt x="12229" y="3861"/>
                    </a:lnTo>
                    <a:lnTo>
                      <a:pt x="10941" y="3861"/>
                    </a:lnTo>
                    <a:lnTo>
                      <a:pt x="10941" y="3352"/>
                    </a:lnTo>
                    <a:close/>
                    <a:moveTo>
                      <a:pt x="12510" y="3352"/>
                    </a:moveTo>
                    <a:lnTo>
                      <a:pt x="13798" y="3352"/>
                    </a:lnTo>
                    <a:lnTo>
                      <a:pt x="13798" y="3861"/>
                    </a:lnTo>
                    <a:lnTo>
                      <a:pt x="12510" y="3861"/>
                    </a:lnTo>
                    <a:lnTo>
                      <a:pt x="12510" y="3352"/>
                    </a:lnTo>
                    <a:close/>
                    <a:moveTo>
                      <a:pt x="14075" y="3352"/>
                    </a:moveTo>
                    <a:lnTo>
                      <a:pt x="15363" y="3352"/>
                    </a:lnTo>
                    <a:lnTo>
                      <a:pt x="15363" y="3861"/>
                    </a:lnTo>
                    <a:lnTo>
                      <a:pt x="14075" y="3861"/>
                    </a:lnTo>
                    <a:lnTo>
                      <a:pt x="14075" y="3352"/>
                    </a:lnTo>
                    <a:close/>
                    <a:moveTo>
                      <a:pt x="15644" y="3352"/>
                    </a:moveTo>
                    <a:lnTo>
                      <a:pt x="16932" y="3352"/>
                    </a:lnTo>
                    <a:lnTo>
                      <a:pt x="16932" y="3861"/>
                    </a:lnTo>
                    <a:lnTo>
                      <a:pt x="15644" y="3861"/>
                    </a:lnTo>
                    <a:lnTo>
                      <a:pt x="15644" y="3352"/>
                    </a:lnTo>
                    <a:close/>
                    <a:moveTo>
                      <a:pt x="17213" y="3352"/>
                    </a:moveTo>
                    <a:lnTo>
                      <a:pt x="18501" y="3352"/>
                    </a:lnTo>
                    <a:lnTo>
                      <a:pt x="18501" y="3861"/>
                    </a:lnTo>
                    <a:lnTo>
                      <a:pt x="17213" y="3861"/>
                    </a:lnTo>
                    <a:lnTo>
                      <a:pt x="17213" y="3352"/>
                    </a:lnTo>
                    <a:close/>
                    <a:moveTo>
                      <a:pt x="18782" y="3352"/>
                    </a:moveTo>
                    <a:lnTo>
                      <a:pt x="19341" y="3352"/>
                    </a:lnTo>
                    <a:cubicBezTo>
                      <a:pt x="19493" y="3517"/>
                      <a:pt x="19628" y="3686"/>
                      <a:pt x="19745" y="3861"/>
                    </a:cubicBezTo>
                    <a:lnTo>
                      <a:pt x="18782" y="3861"/>
                    </a:lnTo>
                    <a:lnTo>
                      <a:pt x="18782" y="3352"/>
                    </a:lnTo>
                    <a:close/>
                    <a:moveTo>
                      <a:pt x="1793" y="3957"/>
                    </a:moveTo>
                    <a:lnTo>
                      <a:pt x="2818" y="3957"/>
                    </a:lnTo>
                    <a:lnTo>
                      <a:pt x="2818" y="4467"/>
                    </a:lnTo>
                    <a:lnTo>
                      <a:pt x="1530" y="4467"/>
                    </a:lnTo>
                    <a:cubicBezTo>
                      <a:pt x="1600" y="4293"/>
                      <a:pt x="1689" y="4124"/>
                      <a:pt x="1793" y="3957"/>
                    </a:cubicBezTo>
                    <a:close/>
                    <a:moveTo>
                      <a:pt x="3099" y="3957"/>
                    </a:moveTo>
                    <a:lnTo>
                      <a:pt x="4387" y="3957"/>
                    </a:lnTo>
                    <a:lnTo>
                      <a:pt x="4387" y="4467"/>
                    </a:lnTo>
                    <a:lnTo>
                      <a:pt x="3099" y="4467"/>
                    </a:lnTo>
                    <a:lnTo>
                      <a:pt x="3099" y="3957"/>
                    </a:lnTo>
                    <a:close/>
                    <a:moveTo>
                      <a:pt x="4668" y="3957"/>
                    </a:moveTo>
                    <a:lnTo>
                      <a:pt x="5956" y="3957"/>
                    </a:lnTo>
                    <a:lnTo>
                      <a:pt x="5956" y="4467"/>
                    </a:lnTo>
                    <a:lnTo>
                      <a:pt x="4668" y="4467"/>
                    </a:lnTo>
                    <a:lnTo>
                      <a:pt x="4668" y="3957"/>
                    </a:lnTo>
                    <a:close/>
                    <a:moveTo>
                      <a:pt x="6237" y="3957"/>
                    </a:moveTo>
                    <a:lnTo>
                      <a:pt x="7525" y="3957"/>
                    </a:lnTo>
                    <a:lnTo>
                      <a:pt x="7525" y="4467"/>
                    </a:lnTo>
                    <a:lnTo>
                      <a:pt x="6237" y="4467"/>
                    </a:lnTo>
                    <a:lnTo>
                      <a:pt x="6237" y="3957"/>
                    </a:lnTo>
                    <a:close/>
                    <a:moveTo>
                      <a:pt x="7802" y="3957"/>
                    </a:moveTo>
                    <a:lnTo>
                      <a:pt x="9090" y="3957"/>
                    </a:lnTo>
                    <a:lnTo>
                      <a:pt x="9090" y="4467"/>
                    </a:lnTo>
                    <a:lnTo>
                      <a:pt x="7802" y="4467"/>
                    </a:lnTo>
                    <a:lnTo>
                      <a:pt x="7802" y="3957"/>
                    </a:lnTo>
                    <a:close/>
                    <a:moveTo>
                      <a:pt x="9371" y="3957"/>
                    </a:moveTo>
                    <a:lnTo>
                      <a:pt x="10659" y="3957"/>
                    </a:lnTo>
                    <a:lnTo>
                      <a:pt x="10659" y="4467"/>
                    </a:lnTo>
                    <a:lnTo>
                      <a:pt x="9371" y="4467"/>
                    </a:lnTo>
                    <a:lnTo>
                      <a:pt x="9371" y="3957"/>
                    </a:lnTo>
                    <a:close/>
                    <a:moveTo>
                      <a:pt x="10941" y="3957"/>
                    </a:moveTo>
                    <a:lnTo>
                      <a:pt x="12229" y="3957"/>
                    </a:lnTo>
                    <a:lnTo>
                      <a:pt x="12229" y="4467"/>
                    </a:lnTo>
                    <a:lnTo>
                      <a:pt x="10941" y="4467"/>
                    </a:lnTo>
                    <a:lnTo>
                      <a:pt x="10941" y="3957"/>
                    </a:lnTo>
                    <a:close/>
                    <a:moveTo>
                      <a:pt x="12510" y="3957"/>
                    </a:moveTo>
                    <a:lnTo>
                      <a:pt x="13798" y="3957"/>
                    </a:lnTo>
                    <a:lnTo>
                      <a:pt x="13798" y="4467"/>
                    </a:lnTo>
                    <a:lnTo>
                      <a:pt x="12510" y="4467"/>
                    </a:lnTo>
                    <a:lnTo>
                      <a:pt x="12510" y="3957"/>
                    </a:lnTo>
                    <a:close/>
                    <a:moveTo>
                      <a:pt x="14075" y="3957"/>
                    </a:moveTo>
                    <a:lnTo>
                      <a:pt x="15363" y="3957"/>
                    </a:lnTo>
                    <a:lnTo>
                      <a:pt x="15363" y="4467"/>
                    </a:lnTo>
                    <a:lnTo>
                      <a:pt x="14075" y="4467"/>
                    </a:lnTo>
                    <a:lnTo>
                      <a:pt x="14075" y="3957"/>
                    </a:lnTo>
                    <a:close/>
                    <a:moveTo>
                      <a:pt x="15644" y="3957"/>
                    </a:moveTo>
                    <a:lnTo>
                      <a:pt x="16932" y="3957"/>
                    </a:lnTo>
                    <a:lnTo>
                      <a:pt x="16932" y="4467"/>
                    </a:lnTo>
                    <a:lnTo>
                      <a:pt x="15644" y="4467"/>
                    </a:lnTo>
                    <a:lnTo>
                      <a:pt x="15644" y="3957"/>
                    </a:lnTo>
                    <a:close/>
                    <a:moveTo>
                      <a:pt x="17213" y="3957"/>
                    </a:moveTo>
                    <a:lnTo>
                      <a:pt x="18501" y="3957"/>
                    </a:lnTo>
                    <a:lnTo>
                      <a:pt x="18501" y="4467"/>
                    </a:lnTo>
                    <a:lnTo>
                      <a:pt x="17213" y="4467"/>
                    </a:lnTo>
                    <a:lnTo>
                      <a:pt x="17213" y="3957"/>
                    </a:lnTo>
                    <a:close/>
                    <a:moveTo>
                      <a:pt x="18782" y="3957"/>
                    </a:moveTo>
                    <a:lnTo>
                      <a:pt x="19807" y="3957"/>
                    </a:lnTo>
                    <a:cubicBezTo>
                      <a:pt x="19911" y="4124"/>
                      <a:pt x="20000" y="4293"/>
                      <a:pt x="20070" y="4467"/>
                    </a:cubicBezTo>
                    <a:lnTo>
                      <a:pt x="18782" y="4467"/>
                    </a:lnTo>
                    <a:lnTo>
                      <a:pt x="18782" y="3957"/>
                    </a:lnTo>
                    <a:close/>
                    <a:moveTo>
                      <a:pt x="1490" y="4563"/>
                    </a:moveTo>
                    <a:lnTo>
                      <a:pt x="2818" y="4563"/>
                    </a:lnTo>
                    <a:lnTo>
                      <a:pt x="2818" y="5075"/>
                    </a:lnTo>
                    <a:lnTo>
                      <a:pt x="1354" y="5075"/>
                    </a:lnTo>
                    <a:cubicBezTo>
                      <a:pt x="1382" y="4902"/>
                      <a:pt x="1428" y="4731"/>
                      <a:pt x="1490" y="4563"/>
                    </a:cubicBezTo>
                    <a:close/>
                    <a:moveTo>
                      <a:pt x="3099" y="4563"/>
                    </a:moveTo>
                    <a:lnTo>
                      <a:pt x="4387" y="4563"/>
                    </a:lnTo>
                    <a:lnTo>
                      <a:pt x="4387" y="5075"/>
                    </a:lnTo>
                    <a:lnTo>
                      <a:pt x="3099" y="5075"/>
                    </a:lnTo>
                    <a:lnTo>
                      <a:pt x="3099" y="4563"/>
                    </a:lnTo>
                    <a:close/>
                    <a:moveTo>
                      <a:pt x="4668" y="4563"/>
                    </a:moveTo>
                    <a:lnTo>
                      <a:pt x="5956" y="4563"/>
                    </a:lnTo>
                    <a:lnTo>
                      <a:pt x="5956" y="5075"/>
                    </a:lnTo>
                    <a:lnTo>
                      <a:pt x="4668" y="5075"/>
                    </a:lnTo>
                    <a:lnTo>
                      <a:pt x="4668" y="4563"/>
                    </a:lnTo>
                    <a:close/>
                    <a:moveTo>
                      <a:pt x="6237" y="4563"/>
                    </a:moveTo>
                    <a:lnTo>
                      <a:pt x="7525" y="4563"/>
                    </a:lnTo>
                    <a:lnTo>
                      <a:pt x="7525" y="5075"/>
                    </a:lnTo>
                    <a:lnTo>
                      <a:pt x="6237" y="5075"/>
                    </a:lnTo>
                    <a:lnTo>
                      <a:pt x="6237" y="4563"/>
                    </a:lnTo>
                    <a:close/>
                    <a:moveTo>
                      <a:pt x="7802" y="4563"/>
                    </a:moveTo>
                    <a:lnTo>
                      <a:pt x="9090" y="4563"/>
                    </a:lnTo>
                    <a:lnTo>
                      <a:pt x="9090" y="5075"/>
                    </a:lnTo>
                    <a:lnTo>
                      <a:pt x="7802" y="5075"/>
                    </a:lnTo>
                    <a:lnTo>
                      <a:pt x="7802" y="4563"/>
                    </a:lnTo>
                    <a:close/>
                    <a:moveTo>
                      <a:pt x="9371" y="4563"/>
                    </a:moveTo>
                    <a:lnTo>
                      <a:pt x="10659" y="4563"/>
                    </a:lnTo>
                    <a:lnTo>
                      <a:pt x="10659" y="5075"/>
                    </a:lnTo>
                    <a:lnTo>
                      <a:pt x="9371" y="5075"/>
                    </a:lnTo>
                    <a:lnTo>
                      <a:pt x="9371" y="4563"/>
                    </a:lnTo>
                    <a:close/>
                    <a:moveTo>
                      <a:pt x="10941" y="4563"/>
                    </a:moveTo>
                    <a:lnTo>
                      <a:pt x="12229" y="4563"/>
                    </a:lnTo>
                    <a:lnTo>
                      <a:pt x="12229" y="5075"/>
                    </a:lnTo>
                    <a:lnTo>
                      <a:pt x="10941" y="5075"/>
                    </a:lnTo>
                    <a:lnTo>
                      <a:pt x="10941" y="4563"/>
                    </a:lnTo>
                    <a:close/>
                    <a:moveTo>
                      <a:pt x="12510" y="4563"/>
                    </a:moveTo>
                    <a:lnTo>
                      <a:pt x="13798" y="4563"/>
                    </a:lnTo>
                    <a:lnTo>
                      <a:pt x="13798" y="5075"/>
                    </a:lnTo>
                    <a:lnTo>
                      <a:pt x="12510" y="5075"/>
                    </a:lnTo>
                    <a:lnTo>
                      <a:pt x="12510" y="4563"/>
                    </a:lnTo>
                    <a:close/>
                    <a:moveTo>
                      <a:pt x="14075" y="4563"/>
                    </a:moveTo>
                    <a:lnTo>
                      <a:pt x="15363" y="4563"/>
                    </a:lnTo>
                    <a:lnTo>
                      <a:pt x="15363" y="5075"/>
                    </a:lnTo>
                    <a:lnTo>
                      <a:pt x="14075" y="5075"/>
                    </a:lnTo>
                    <a:lnTo>
                      <a:pt x="14075" y="4563"/>
                    </a:lnTo>
                    <a:close/>
                    <a:moveTo>
                      <a:pt x="15644" y="4563"/>
                    </a:moveTo>
                    <a:lnTo>
                      <a:pt x="16932" y="4563"/>
                    </a:lnTo>
                    <a:lnTo>
                      <a:pt x="16932" y="5075"/>
                    </a:lnTo>
                    <a:lnTo>
                      <a:pt x="15644" y="5075"/>
                    </a:lnTo>
                    <a:lnTo>
                      <a:pt x="15644" y="4563"/>
                    </a:lnTo>
                    <a:close/>
                    <a:moveTo>
                      <a:pt x="17213" y="4563"/>
                    </a:moveTo>
                    <a:lnTo>
                      <a:pt x="18501" y="4563"/>
                    </a:lnTo>
                    <a:lnTo>
                      <a:pt x="18501" y="5075"/>
                    </a:lnTo>
                    <a:lnTo>
                      <a:pt x="17213" y="5075"/>
                    </a:lnTo>
                    <a:lnTo>
                      <a:pt x="17213" y="4563"/>
                    </a:lnTo>
                    <a:close/>
                    <a:moveTo>
                      <a:pt x="18782" y="4563"/>
                    </a:moveTo>
                    <a:lnTo>
                      <a:pt x="20110" y="4563"/>
                    </a:lnTo>
                    <a:cubicBezTo>
                      <a:pt x="20171" y="4731"/>
                      <a:pt x="20218" y="4902"/>
                      <a:pt x="20246" y="5075"/>
                    </a:cubicBezTo>
                    <a:lnTo>
                      <a:pt x="18782" y="5075"/>
                    </a:lnTo>
                    <a:lnTo>
                      <a:pt x="18782" y="4563"/>
                    </a:lnTo>
                    <a:close/>
                    <a:moveTo>
                      <a:pt x="1341" y="5169"/>
                    </a:moveTo>
                    <a:lnTo>
                      <a:pt x="2818" y="5169"/>
                    </a:lnTo>
                    <a:lnTo>
                      <a:pt x="2818" y="5681"/>
                    </a:lnTo>
                    <a:lnTo>
                      <a:pt x="1327" y="5681"/>
                    </a:lnTo>
                    <a:cubicBezTo>
                      <a:pt x="1323" y="5622"/>
                      <a:pt x="1319" y="5563"/>
                      <a:pt x="1319" y="5503"/>
                    </a:cubicBezTo>
                    <a:cubicBezTo>
                      <a:pt x="1319" y="5391"/>
                      <a:pt x="1327" y="5280"/>
                      <a:pt x="1341" y="5169"/>
                    </a:cubicBezTo>
                    <a:close/>
                    <a:moveTo>
                      <a:pt x="3099" y="5169"/>
                    </a:moveTo>
                    <a:lnTo>
                      <a:pt x="4387" y="5169"/>
                    </a:lnTo>
                    <a:lnTo>
                      <a:pt x="4387" y="5681"/>
                    </a:lnTo>
                    <a:lnTo>
                      <a:pt x="3099" y="5681"/>
                    </a:lnTo>
                    <a:lnTo>
                      <a:pt x="3099" y="5169"/>
                    </a:lnTo>
                    <a:close/>
                    <a:moveTo>
                      <a:pt x="4668" y="5169"/>
                    </a:moveTo>
                    <a:lnTo>
                      <a:pt x="5956" y="5169"/>
                    </a:lnTo>
                    <a:lnTo>
                      <a:pt x="5956" y="5681"/>
                    </a:lnTo>
                    <a:lnTo>
                      <a:pt x="4668" y="5681"/>
                    </a:lnTo>
                    <a:lnTo>
                      <a:pt x="4668" y="5169"/>
                    </a:lnTo>
                    <a:close/>
                    <a:moveTo>
                      <a:pt x="6237" y="5169"/>
                    </a:moveTo>
                    <a:lnTo>
                      <a:pt x="7525" y="5169"/>
                    </a:lnTo>
                    <a:lnTo>
                      <a:pt x="7525" y="5681"/>
                    </a:lnTo>
                    <a:lnTo>
                      <a:pt x="6237" y="5681"/>
                    </a:lnTo>
                    <a:lnTo>
                      <a:pt x="6237" y="5169"/>
                    </a:lnTo>
                    <a:close/>
                    <a:moveTo>
                      <a:pt x="7802" y="5169"/>
                    </a:moveTo>
                    <a:lnTo>
                      <a:pt x="9090" y="5169"/>
                    </a:lnTo>
                    <a:lnTo>
                      <a:pt x="9090" y="5681"/>
                    </a:lnTo>
                    <a:lnTo>
                      <a:pt x="7802" y="5681"/>
                    </a:lnTo>
                    <a:lnTo>
                      <a:pt x="7802" y="5169"/>
                    </a:lnTo>
                    <a:close/>
                    <a:moveTo>
                      <a:pt x="9371" y="5169"/>
                    </a:moveTo>
                    <a:lnTo>
                      <a:pt x="10659" y="5169"/>
                    </a:lnTo>
                    <a:lnTo>
                      <a:pt x="10659" y="5681"/>
                    </a:lnTo>
                    <a:lnTo>
                      <a:pt x="9371" y="5681"/>
                    </a:lnTo>
                    <a:lnTo>
                      <a:pt x="9371" y="5169"/>
                    </a:lnTo>
                    <a:close/>
                    <a:moveTo>
                      <a:pt x="10941" y="5169"/>
                    </a:moveTo>
                    <a:lnTo>
                      <a:pt x="12229" y="5169"/>
                    </a:lnTo>
                    <a:lnTo>
                      <a:pt x="12229" y="5681"/>
                    </a:lnTo>
                    <a:lnTo>
                      <a:pt x="10941" y="5681"/>
                    </a:lnTo>
                    <a:lnTo>
                      <a:pt x="10941" y="5169"/>
                    </a:lnTo>
                    <a:close/>
                    <a:moveTo>
                      <a:pt x="12510" y="5169"/>
                    </a:moveTo>
                    <a:lnTo>
                      <a:pt x="13798" y="5169"/>
                    </a:lnTo>
                    <a:lnTo>
                      <a:pt x="13798" y="5681"/>
                    </a:lnTo>
                    <a:lnTo>
                      <a:pt x="12510" y="5681"/>
                    </a:lnTo>
                    <a:lnTo>
                      <a:pt x="12510" y="5169"/>
                    </a:lnTo>
                    <a:close/>
                    <a:moveTo>
                      <a:pt x="14075" y="5169"/>
                    </a:moveTo>
                    <a:lnTo>
                      <a:pt x="15363" y="5169"/>
                    </a:lnTo>
                    <a:lnTo>
                      <a:pt x="15363" y="5681"/>
                    </a:lnTo>
                    <a:lnTo>
                      <a:pt x="14075" y="5681"/>
                    </a:lnTo>
                    <a:lnTo>
                      <a:pt x="14075" y="5169"/>
                    </a:lnTo>
                    <a:close/>
                    <a:moveTo>
                      <a:pt x="15644" y="5169"/>
                    </a:moveTo>
                    <a:lnTo>
                      <a:pt x="16932" y="5169"/>
                    </a:lnTo>
                    <a:lnTo>
                      <a:pt x="16932" y="5681"/>
                    </a:lnTo>
                    <a:lnTo>
                      <a:pt x="15644" y="5681"/>
                    </a:lnTo>
                    <a:lnTo>
                      <a:pt x="15644" y="5169"/>
                    </a:lnTo>
                    <a:close/>
                    <a:moveTo>
                      <a:pt x="17213" y="5169"/>
                    </a:moveTo>
                    <a:lnTo>
                      <a:pt x="18501" y="5169"/>
                    </a:lnTo>
                    <a:lnTo>
                      <a:pt x="18501" y="5681"/>
                    </a:lnTo>
                    <a:lnTo>
                      <a:pt x="17213" y="5681"/>
                    </a:lnTo>
                    <a:lnTo>
                      <a:pt x="17213" y="5169"/>
                    </a:lnTo>
                    <a:close/>
                    <a:moveTo>
                      <a:pt x="18782" y="5169"/>
                    </a:moveTo>
                    <a:lnTo>
                      <a:pt x="20259" y="5169"/>
                    </a:lnTo>
                    <a:cubicBezTo>
                      <a:pt x="20273" y="5280"/>
                      <a:pt x="20281" y="5391"/>
                      <a:pt x="20281" y="5503"/>
                    </a:cubicBezTo>
                    <a:cubicBezTo>
                      <a:pt x="20281" y="5563"/>
                      <a:pt x="20276" y="5622"/>
                      <a:pt x="20273" y="5681"/>
                    </a:cubicBezTo>
                    <a:lnTo>
                      <a:pt x="18782" y="5681"/>
                    </a:lnTo>
                    <a:lnTo>
                      <a:pt x="18782" y="5169"/>
                    </a:lnTo>
                    <a:close/>
                    <a:moveTo>
                      <a:pt x="1336" y="5775"/>
                    </a:moveTo>
                    <a:lnTo>
                      <a:pt x="2818" y="5775"/>
                    </a:lnTo>
                    <a:lnTo>
                      <a:pt x="2818" y="6286"/>
                    </a:lnTo>
                    <a:lnTo>
                      <a:pt x="1437" y="6286"/>
                    </a:lnTo>
                    <a:cubicBezTo>
                      <a:pt x="1386" y="6119"/>
                      <a:pt x="1354" y="5948"/>
                      <a:pt x="1336" y="5775"/>
                    </a:cubicBezTo>
                    <a:close/>
                    <a:moveTo>
                      <a:pt x="3099" y="5775"/>
                    </a:moveTo>
                    <a:lnTo>
                      <a:pt x="4387" y="5775"/>
                    </a:lnTo>
                    <a:lnTo>
                      <a:pt x="4387" y="6286"/>
                    </a:lnTo>
                    <a:lnTo>
                      <a:pt x="3099" y="6286"/>
                    </a:lnTo>
                    <a:lnTo>
                      <a:pt x="3099" y="5775"/>
                    </a:lnTo>
                    <a:close/>
                    <a:moveTo>
                      <a:pt x="4668" y="5775"/>
                    </a:moveTo>
                    <a:lnTo>
                      <a:pt x="5956" y="5775"/>
                    </a:lnTo>
                    <a:lnTo>
                      <a:pt x="5956" y="6286"/>
                    </a:lnTo>
                    <a:lnTo>
                      <a:pt x="4668" y="6286"/>
                    </a:lnTo>
                    <a:lnTo>
                      <a:pt x="4668" y="5775"/>
                    </a:lnTo>
                    <a:close/>
                    <a:moveTo>
                      <a:pt x="6237" y="5775"/>
                    </a:moveTo>
                    <a:lnTo>
                      <a:pt x="7525" y="5775"/>
                    </a:lnTo>
                    <a:lnTo>
                      <a:pt x="7525" y="6286"/>
                    </a:lnTo>
                    <a:lnTo>
                      <a:pt x="6237" y="6286"/>
                    </a:lnTo>
                    <a:lnTo>
                      <a:pt x="6237" y="5775"/>
                    </a:lnTo>
                    <a:close/>
                    <a:moveTo>
                      <a:pt x="7802" y="5775"/>
                    </a:moveTo>
                    <a:lnTo>
                      <a:pt x="9090" y="5775"/>
                    </a:lnTo>
                    <a:lnTo>
                      <a:pt x="9090" y="6286"/>
                    </a:lnTo>
                    <a:lnTo>
                      <a:pt x="7802" y="6286"/>
                    </a:lnTo>
                    <a:lnTo>
                      <a:pt x="7802" y="5775"/>
                    </a:lnTo>
                    <a:close/>
                    <a:moveTo>
                      <a:pt x="9371" y="5775"/>
                    </a:moveTo>
                    <a:lnTo>
                      <a:pt x="10659" y="5775"/>
                    </a:lnTo>
                    <a:lnTo>
                      <a:pt x="10659" y="6286"/>
                    </a:lnTo>
                    <a:lnTo>
                      <a:pt x="9371" y="6286"/>
                    </a:lnTo>
                    <a:lnTo>
                      <a:pt x="9371" y="5775"/>
                    </a:lnTo>
                    <a:close/>
                    <a:moveTo>
                      <a:pt x="10941" y="5775"/>
                    </a:moveTo>
                    <a:lnTo>
                      <a:pt x="12229" y="5775"/>
                    </a:lnTo>
                    <a:lnTo>
                      <a:pt x="12229" y="6286"/>
                    </a:lnTo>
                    <a:lnTo>
                      <a:pt x="10941" y="6286"/>
                    </a:lnTo>
                    <a:lnTo>
                      <a:pt x="10941" y="5775"/>
                    </a:lnTo>
                    <a:close/>
                    <a:moveTo>
                      <a:pt x="12510" y="5775"/>
                    </a:moveTo>
                    <a:lnTo>
                      <a:pt x="13798" y="5775"/>
                    </a:lnTo>
                    <a:lnTo>
                      <a:pt x="13798" y="6286"/>
                    </a:lnTo>
                    <a:lnTo>
                      <a:pt x="12510" y="6286"/>
                    </a:lnTo>
                    <a:lnTo>
                      <a:pt x="12510" y="5775"/>
                    </a:lnTo>
                    <a:close/>
                    <a:moveTo>
                      <a:pt x="14075" y="5775"/>
                    </a:moveTo>
                    <a:lnTo>
                      <a:pt x="15363" y="5775"/>
                    </a:lnTo>
                    <a:lnTo>
                      <a:pt x="15363" y="6286"/>
                    </a:lnTo>
                    <a:lnTo>
                      <a:pt x="14075" y="6286"/>
                    </a:lnTo>
                    <a:lnTo>
                      <a:pt x="14075" y="5775"/>
                    </a:lnTo>
                    <a:close/>
                    <a:moveTo>
                      <a:pt x="15644" y="5775"/>
                    </a:moveTo>
                    <a:lnTo>
                      <a:pt x="16932" y="5775"/>
                    </a:lnTo>
                    <a:lnTo>
                      <a:pt x="16932" y="6286"/>
                    </a:lnTo>
                    <a:lnTo>
                      <a:pt x="15644" y="6286"/>
                    </a:lnTo>
                    <a:lnTo>
                      <a:pt x="15644" y="5775"/>
                    </a:lnTo>
                    <a:close/>
                    <a:moveTo>
                      <a:pt x="17213" y="5775"/>
                    </a:moveTo>
                    <a:lnTo>
                      <a:pt x="18501" y="5775"/>
                    </a:lnTo>
                    <a:lnTo>
                      <a:pt x="18501" y="6286"/>
                    </a:lnTo>
                    <a:lnTo>
                      <a:pt x="17213" y="6286"/>
                    </a:lnTo>
                    <a:lnTo>
                      <a:pt x="17213" y="5775"/>
                    </a:lnTo>
                    <a:close/>
                    <a:moveTo>
                      <a:pt x="18782" y="5775"/>
                    </a:moveTo>
                    <a:lnTo>
                      <a:pt x="20264" y="5775"/>
                    </a:lnTo>
                    <a:cubicBezTo>
                      <a:pt x="20246" y="5948"/>
                      <a:pt x="20214" y="6119"/>
                      <a:pt x="20163" y="6286"/>
                    </a:cubicBezTo>
                    <a:lnTo>
                      <a:pt x="18782" y="6286"/>
                    </a:lnTo>
                    <a:lnTo>
                      <a:pt x="18782" y="5775"/>
                    </a:lnTo>
                    <a:close/>
                    <a:moveTo>
                      <a:pt x="1473" y="6381"/>
                    </a:moveTo>
                    <a:lnTo>
                      <a:pt x="2818" y="6381"/>
                    </a:lnTo>
                    <a:lnTo>
                      <a:pt x="2818" y="6892"/>
                    </a:lnTo>
                    <a:lnTo>
                      <a:pt x="1701" y="6892"/>
                    </a:lnTo>
                    <a:cubicBezTo>
                      <a:pt x="1608" y="6725"/>
                      <a:pt x="1532" y="6555"/>
                      <a:pt x="1473" y="6381"/>
                    </a:cubicBezTo>
                    <a:close/>
                    <a:moveTo>
                      <a:pt x="3099" y="6381"/>
                    </a:moveTo>
                    <a:lnTo>
                      <a:pt x="4387" y="6381"/>
                    </a:lnTo>
                    <a:lnTo>
                      <a:pt x="4387" y="6892"/>
                    </a:lnTo>
                    <a:lnTo>
                      <a:pt x="3099" y="6892"/>
                    </a:lnTo>
                    <a:lnTo>
                      <a:pt x="3099" y="6381"/>
                    </a:lnTo>
                    <a:close/>
                    <a:moveTo>
                      <a:pt x="4668" y="6381"/>
                    </a:moveTo>
                    <a:lnTo>
                      <a:pt x="5956" y="6381"/>
                    </a:lnTo>
                    <a:lnTo>
                      <a:pt x="5956" y="6892"/>
                    </a:lnTo>
                    <a:lnTo>
                      <a:pt x="4668" y="6892"/>
                    </a:lnTo>
                    <a:lnTo>
                      <a:pt x="4668" y="6381"/>
                    </a:lnTo>
                    <a:close/>
                    <a:moveTo>
                      <a:pt x="6237" y="6381"/>
                    </a:moveTo>
                    <a:lnTo>
                      <a:pt x="7525" y="6381"/>
                    </a:lnTo>
                    <a:lnTo>
                      <a:pt x="7525" y="6892"/>
                    </a:lnTo>
                    <a:lnTo>
                      <a:pt x="6237" y="6892"/>
                    </a:lnTo>
                    <a:lnTo>
                      <a:pt x="6237" y="6381"/>
                    </a:lnTo>
                    <a:close/>
                    <a:moveTo>
                      <a:pt x="7802" y="6381"/>
                    </a:moveTo>
                    <a:lnTo>
                      <a:pt x="9090" y="6381"/>
                    </a:lnTo>
                    <a:lnTo>
                      <a:pt x="9090" y="6892"/>
                    </a:lnTo>
                    <a:lnTo>
                      <a:pt x="7802" y="6892"/>
                    </a:lnTo>
                    <a:lnTo>
                      <a:pt x="7802" y="6381"/>
                    </a:lnTo>
                    <a:close/>
                    <a:moveTo>
                      <a:pt x="9371" y="6381"/>
                    </a:moveTo>
                    <a:lnTo>
                      <a:pt x="10659" y="6381"/>
                    </a:lnTo>
                    <a:lnTo>
                      <a:pt x="10659" y="6892"/>
                    </a:lnTo>
                    <a:lnTo>
                      <a:pt x="9371" y="6892"/>
                    </a:lnTo>
                    <a:lnTo>
                      <a:pt x="9371" y="6381"/>
                    </a:lnTo>
                    <a:close/>
                    <a:moveTo>
                      <a:pt x="10941" y="6381"/>
                    </a:moveTo>
                    <a:lnTo>
                      <a:pt x="12229" y="6381"/>
                    </a:lnTo>
                    <a:lnTo>
                      <a:pt x="12229" y="6892"/>
                    </a:lnTo>
                    <a:lnTo>
                      <a:pt x="10941" y="6892"/>
                    </a:lnTo>
                    <a:lnTo>
                      <a:pt x="10941" y="6381"/>
                    </a:lnTo>
                    <a:close/>
                    <a:moveTo>
                      <a:pt x="12510" y="6381"/>
                    </a:moveTo>
                    <a:lnTo>
                      <a:pt x="13798" y="6381"/>
                    </a:lnTo>
                    <a:lnTo>
                      <a:pt x="13798" y="6892"/>
                    </a:lnTo>
                    <a:lnTo>
                      <a:pt x="12510" y="6892"/>
                    </a:lnTo>
                    <a:lnTo>
                      <a:pt x="12510" y="6381"/>
                    </a:lnTo>
                    <a:close/>
                    <a:moveTo>
                      <a:pt x="14075" y="6381"/>
                    </a:moveTo>
                    <a:lnTo>
                      <a:pt x="15363" y="6381"/>
                    </a:lnTo>
                    <a:lnTo>
                      <a:pt x="15363" y="6892"/>
                    </a:lnTo>
                    <a:lnTo>
                      <a:pt x="14075" y="6892"/>
                    </a:lnTo>
                    <a:lnTo>
                      <a:pt x="14075" y="6381"/>
                    </a:lnTo>
                    <a:close/>
                    <a:moveTo>
                      <a:pt x="15644" y="6381"/>
                    </a:moveTo>
                    <a:lnTo>
                      <a:pt x="16932" y="6381"/>
                    </a:lnTo>
                    <a:lnTo>
                      <a:pt x="16932" y="6892"/>
                    </a:lnTo>
                    <a:lnTo>
                      <a:pt x="15644" y="6892"/>
                    </a:lnTo>
                    <a:lnTo>
                      <a:pt x="15644" y="6381"/>
                    </a:lnTo>
                    <a:close/>
                    <a:moveTo>
                      <a:pt x="17213" y="6381"/>
                    </a:moveTo>
                    <a:lnTo>
                      <a:pt x="18501" y="6381"/>
                    </a:lnTo>
                    <a:lnTo>
                      <a:pt x="18501" y="6892"/>
                    </a:lnTo>
                    <a:lnTo>
                      <a:pt x="17213" y="6892"/>
                    </a:lnTo>
                    <a:lnTo>
                      <a:pt x="17213" y="6381"/>
                    </a:lnTo>
                    <a:close/>
                    <a:moveTo>
                      <a:pt x="18782" y="6381"/>
                    </a:moveTo>
                    <a:lnTo>
                      <a:pt x="20132" y="6381"/>
                    </a:lnTo>
                    <a:cubicBezTo>
                      <a:pt x="20072" y="6555"/>
                      <a:pt x="19996" y="6725"/>
                      <a:pt x="19903" y="6892"/>
                    </a:cubicBezTo>
                    <a:lnTo>
                      <a:pt x="18782" y="6892"/>
                    </a:lnTo>
                    <a:lnTo>
                      <a:pt x="18782" y="6381"/>
                    </a:lnTo>
                    <a:close/>
                    <a:moveTo>
                      <a:pt x="1754" y="6987"/>
                    </a:moveTo>
                    <a:lnTo>
                      <a:pt x="2818" y="6987"/>
                    </a:lnTo>
                    <a:lnTo>
                      <a:pt x="2818" y="7498"/>
                    </a:lnTo>
                    <a:lnTo>
                      <a:pt x="2123" y="7498"/>
                    </a:lnTo>
                    <a:cubicBezTo>
                      <a:pt x="1983" y="7332"/>
                      <a:pt x="1859" y="7161"/>
                      <a:pt x="1754" y="6987"/>
                    </a:cubicBezTo>
                    <a:close/>
                    <a:moveTo>
                      <a:pt x="3099" y="6987"/>
                    </a:moveTo>
                    <a:lnTo>
                      <a:pt x="4387" y="6987"/>
                    </a:lnTo>
                    <a:lnTo>
                      <a:pt x="4387" y="7498"/>
                    </a:lnTo>
                    <a:lnTo>
                      <a:pt x="3099" y="7498"/>
                    </a:lnTo>
                    <a:lnTo>
                      <a:pt x="3099" y="6987"/>
                    </a:lnTo>
                    <a:close/>
                    <a:moveTo>
                      <a:pt x="4668" y="6987"/>
                    </a:moveTo>
                    <a:lnTo>
                      <a:pt x="5956" y="6987"/>
                    </a:lnTo>
                    <a:lnTo>
                      <a:pt x="5956" y="7498"/>
                    </a:lnTo>
                    <a:lnTo>
                      <a:pt x="4668" y="7498"/>
                    </a:lnTo>
                    <a:lnTo>
                      <a:pt x="4668" y="6987"/>
                    </a:lnTo>
                    <a:close/>
                    <a:moveTo>
                      <a:pt x="6237" y="6987"/>
                    </a:moveTo>
                    <a:lnTo>
                      <a:pt x="7525" y="6987"/>
                    </a:lnTo>
                    <a:lnTo>
                      <a:pt x="7525" y="7498"/>
                    </a:lnTo>
                    <a:lnTo>
                      <a:pt x="6237" y="7498"/>
                    </a:lnTo>
                    <a:lnTo>
                      <a:pt x="6237" y="6987"/>
                    </a:lnTo>
                    <a:close/>
                    <a:moveTo>
                      <a:pt x="7802" y="6987"/>
                    </a:moveTo>
                    <a:lnTo>
                      <a:pt x="9090" y="6987"/>
                    </a:lnTo>
                    <a:lnTo>
                      <a:pt x="9090" y="7498"/>
                    </a:lnTo>
                    <a:lnTo>
                      <a:pt x="7802" y="7498"/>
                    </a:lnTo>
                    <a:lnTo>
                      <a:pt x="7802" y="6987"/>
                    </a:lnTo>
                    <a:close/>
                    <a:moveTo>
                      <a:pt x="9371" y="6987"/>
                    </a:moveTo>
                    <a:lnTo>
                      <a:pt x="10659" y="6987"/>
                    </a:lnTo>
                    <a:lnTo>
                      <a:pt x="10659" y="7498"/>
                    </a:lnTo>
                    <a:lnTo>
                      <a:pt x="9371" y="7498"/>
                    </a:lnTo>
                    <a:lnTo>
                      <a:pt x="9371" y="6987"/>
                    </a:lnTo>
                    <a:close/>
                    <a:moveTo>
                      <a:pt x="10941" y="6987"/>
                    </a:moveTo>
                    <a:lnTo>
                      <a:pt x="12229" y="6987"/>
                    </a:lnTo>
                    <a:lnTo>
                      <a:pt x="12229" y="7498"/>
                    </a:lnTo>
                    <a:lnTo>
                      <a:pt x="10941" y="7498"/>
                    </a:lnTo>
                    <a:lnTo>
                      <a:pt x="10941" y="6987"/>
                    </a:lnTo>
                    <a:close/>
                    <a:moveTo>
                      <a:pt x="12510" y="6987"/>
                    </a:moveTo>
                    <a:lnTo>
                      <a:pt x="13798" y="6987"/>
                    </a:lnTo>
                    <a:lnTo>
                      <a:pt x="13798" y="7498"/>
                    </a:lnTo>
                    <a:lnTo>
                      <a:pt x="12510" y="7498"/>
                    </a:lnTo>
                    <a:lnTo>
                      <a:pt x="12510" y="6987"/>
                    </a:lnTo>
                    <a:close/>
                    <a:moveTo>
                      <a:pt x="14075" y="6987"/>
                    </a:moveTo>
                    <a:lnTo>
                      <a:pt x="15363" y="6987"/>
                    </a:lnTo>
                    <a:lnTo>
                      <a:pt x="15363" y="7498"/>
                    </a:lnTo>
                    <a:lnTo>
                      <a:pt x="14075" y="7498"/>
                    </a:lnTo>
                    <a:lnTo>
                      <a:pt x="14075" y="6987"/>
                    </a:lnTo>
                    <a:close/>
                    <a:moveTo>
                      <a:pt x="15644" y="6987"/>
                    </a:moveTo>
                    <a:lnTo>
                      <a:pt x="16932" y="6987"/>
                    </a:lnTo>
                    <a:lnTo>
                      <a:pt x="16932" y="7498"/>
                    </a:lnTo>
                    <a:lnTo>
                      <a:pt x="15644" y="7498"/>
                    </a:lnTo>
                    <a:lnTo>
                      <a:pt x="15644" y="6987"/>
                    </a:lnTo>
                    <a:close/>
                    <a:moveTo>
                      <a:pt x="17213" y="6987"/>
                    </a:moveTo>
                    <a:lnTo>
                      <a:pt x="18501" y="6987"/>
                    </a:lnTo>
                    <a:lnTo>
                      <a:pt x="18501" y="7498"/>
                    </a:lnTo>
                    <a:lnTo>
                      <a:pt x="17213" y="7498"/>
                    </a:lnTo>
                    <a:lnTo>
                      <a:pt x="17213" y="6987"/>
                    </a:lnTo>
                    <a:close/>
                    <a:moveTo>
                      <a:pt x="18782" y="6987"/>
                    </a:moveTo>
                    <a:lnTo>
                      <a:pt x="19846" y="6987"/>
                    </a:lnTo>
                    <a:cubicBezTo>
                      <a:pt x="19741" y="7161"/>
                      <a:pt x="19617" y="7332"/>
                      <a:pt x="19477" y="7498"/>
                    </a:cubicBezTo>
                    <a:lnTo>
                      <a:pt x="18782" y="7498"/>
                    </a:lnTo>
                    <a:lnTo>
                      <a:pt x="18782" y="6987"/>
                    </a:lnTo>
                    <a:close/>
                    <a:moveTo>
                      <a:pt x="2207" y="7593"/>
                    </a:moveTo>
                    <a:lnTo>
                      <a:pt x="2818" y="7593"/>
                    </a:lnTo>
                    <a:lnTo>
                      <a:pt x="2818" y="8104"/>
                    </a:lnTo>
                    <a:lnTo>
                      <a:pt x="2730" y="8104"/>
                    </a:lnTo>
                    <a:cubicBezTo>
                      <a:pt x="2536" y="7940"/>
                      <a:pt x="2364" y="7769"/>
                      <a:pt x="2207" y="7593"/>
                    </a:cubicBezTo>
                    <a:close/>
                    <a:moveTo>
                      <a:pt x="3099" y="7593"/>
                    </a:moveTo>
                    <a:lnTo>
                      <a:pt x="4387" y="7593"/>
                    </a:lnTo>
                    <a:lnTo>
                      <a:pt x="4387" y="8104"/>
                    </a:lnTo>
                    <a:lnTo>
                      <a:pt x="3099" y="8104"/>
                    </a:lnTo>
                    <a:lnTo>
                      <a:pt x="3099" y="7593"/>
                    </a:lnTo>
                    <a:close/>
                    <a:moveTo>
                      <a:pt x="4668" y="7593"/>
                    </a:moveTo>
                    <a:lnTo>
                      <a:pt x="5956" y="7593"/>
                    </a:lnTo>
                    <a:lnTo>
                      <a:pt x="5956" y="8104"/>
                    </a:lnTo>
                    <a:lnTo>
                      <a:pt x="4668" y="8104"/>
                    </a:lnTo>
                    <a:lnTo>
                      <a:pt x="4668" y="7593"/>
                    </a:lnTo>
                    <a:close/>
                    <a:moveTo>
                      <a:pt x="6237" y="7593"/>
                    </a:moveTo>
                    <a:lnTo>
                      <a:pt x="7525" y="7593"/>
                    </a:lnTo>
                    <a:lnTo>
                      <a:pt x="7525" y="8104"/>
                    </a:lnTo>
                    <a:lnTo>
                      <a:pt x="6237" y="8104"/>
                    </a:lnTo>
                    <a:lnTo>
                      <a:pt x="6237" y="7593"/>
                    </a:lnTo>
                    <a:close/>
                    <a:moveTo>
                      <a:pt x="7802" y="7593"/>
                    </a:moveTo>
                    <a:lnTo>
                      <a:pt x="9090" y="7593"/>
                    </a:lnTo>
                    <a:lnTo>
                      <a:pt x="9090" y="8104"/>
                    </a:lnTo>
                    <a:lnTo>
                      <a:pt x="7802" y="8104"/>
                    </a:lnTo>
                    <a:lnTo>
                      <a:pt x="7802" y="7593"/>
                    </a:lnTo>
                    <a:close/>
                    <a:moveTo>
                      <a:pt x="9371" y="7593"/>
                    </a:moveTo>
                    <a:lnTo>
                      <a:pt x="10659" y="7593"/>
                    </a:lnTo>
                    <a:lnTo>
                      <a:pt x="10659" y="8104"/>
                    </a:lnTo>
                    <a:lnTo>
                      <a:pt x="9371" y="8104"/>
                    </a:lnTo>
                    <a:lnTo>
                      <a:pt x="9371" y="7593"/>
                    </a:lnTo>
                    <a:close/>
                    <a:moveTo>
                      <a:pt x="10941" y="7593"/>
                    </a:moveTo>
                    <a:lnTo>
                      <a:pt x="12229" y="7593"/>
                    </a:lnTo>
                    <a:lnTo>
                      <a:pt x="12229" y="8104"/>
                    </a:lnTo>
                    <a:lnTo>
                      <a:pt x="10941" y="8104"/>
                    </a:lnTo>
                    <a:lnTo>
                      <a:pt x="10941" y="7593"/>
                    </a:lnTo>
                    <a:close/>
                    <a:moveTo>
                      <a:pt x="12510" y="7593"/>
                    </a:moveTo>
                    <a:lnTo>
                      <a:pt x="13798" y="7593"/>
                    </a:lnTo>
                    <a:lnTo>
                      <a:pt x="13798" y="8104"/>
                    </a:lnTo>
                    <a:lnTo>
                      <a:pt x="12510" y="8104"/>
                    </a:lnTo>
                    <a:lnTo>
                      <a:pt x="12510" y="7593"/>
                    </a:lnTo>
                    <a:close/>
                    <a:moveTo>
                      <a:pt x="14075" y="7593"/>
                    </a:moveTo>
                    <a:lnTo>
                      <a:pt x="15363" y="7593"/>
                    </a:lnTo>
                    <a:lnTo>
                      <a:pt x="15363" y="8104"/>
                    </a:lnTo>
                    <a:lnTo>
                      <a:pt x="14075" y="8104"/>
                    </a:lnTo>
                    <a:lnTo>
                      <a:pt x="14075" y="7593"/>
                    </a:lnTo>
                    <a:close/>
                    <a:moveTo>
                      <a:pt x="15644" y="7593"/>
                    </a:moveTo>
                    <a:lnTo>
                      <a:pt x="16932" y="7593"/>
                    </a:lnTo>
                    <a:lnTo>
                      <a:pt x="16932" y="8104"/>
                    </a:lnTo>
                    <a:lnTo>
                      <a:pt x="15644" y="8104"/>
                    </a:lnTo>
                    <a:lnTo>
                      <a:pt x="15644" y="7593"/>
                    </a:lnTo>
                    <a:close/>
                    <a:moveTo>
                      <a:pt x="17213" y="7593"/>
                    </a:moveTo>
                    <a:lnTo>
                      <a:pt x="18501" y="7593"/>
                    </a:lnTo>
                    <a:lnTo>
                      <a:pt x="18501" y="8104"/>
                    </a:lnTo>
                    <a:lnTo>
                      <a:pt x="17213" y="8104"/>
                    </a:lnTo>
                    <a:lnTo>
                      <a:pt x="17213" y="7593"/>
                    </a:lnTo>
                    <a:close/>
                    <a:moveTo>
                      <a:pt x="18782" y="7593"/>
                    </a:moveTo>
                    <a:lnTo>
                      <a:pt x="19398" y="7593"/>
                    </a:lnTo>
                    <a:cubicBezTo>
                      <a:pt x="19241" y="7769"/>
                      <a:pt x="19064" y="7940"/>
                      <a:pt x="18870" y="8104"/>
                    </a:cubicBezTo>
                    <a:lnTo>
                      <a:pt x="18782" y="8104"/>
                    </a:lnTo>
                    <a:lnTo>
                      <a:pt x="18782" y="7593"/>
                    </a:lnTo>
                    <a:close/>
                    <a:moveTo>
                      <a:pt x="3099" y="8199"/>
                    </a:moveTo>
                    <a:lnTo>
                      <a:pt x="4387" y="8199"/>
                    </a:lnTo>
                    <a:lnTo>
                      <a:pt x="4387" y="8710"/>
                    </a:lnTo>
                    <a:lnTo>
                      <a:pt x="3574" y="8710"/>
                    </a:lnTo>
                    <a:cubicBezTo>
                      <a:pt x="3407" y="8607"/>
                      <a:pt x="3249" y="8500"/>
                      <a:pt x="3099" y="8391"/>
                    </a:cubicBezTo>
                    <a:lnTo>
                      <a:pt x="3099" y="8199"/>
                    </a:lnTo>
                    <a:close/>
                    <a:moveTo>
                      <a:pt x="4668" y="8199"/>
                    </a:moveTo>
                    <a:lnTo>
                      <a:pt x="5956" y="8199"/>
                    </a:lnTo>
                    <a:lnTo>
                      <a:pt x="5956" y="8710"/>
                    </a:lnTo>
                    <a:lnTo>
                      <a:pt x="4668" y="8710"/>
                    </a:lnTo>
                    <a:lnTo>
                      <a:pt x="4668" y="8199"/>
                    </a:lnTo>
                    <a:close/>
                    <a:moveTo>
                      <a:pt x="6237" y="8199"/>
                    </a:moveTo>
                    <a:lnTo>
                      <a:pt x="7525" y="8199"/>
                    </a:lnTo>
                    <a:lnTo>
                      <a:pt x="7525" y="8710"/>
                    </a:lnTo>
                    <a:lnTo>
                      <a:pt x="6237" y="8710"/>
                    </a:lnTo>
                    <a:lnTo>
                      <a:pt x="6237" y="8199"/>
                    </a:lnTo>
                    <a:close/>
                    <a:moveTo>
                      <a:pt x="7802" y="8199"/>
                    </a:moveTo>
                    <a:lnTo>
                      <a:pt x="9090" y="8199"/>
                    </a:lnTo>
                    <a:lnTo>
                      <a:pt x="9090" y="8710"/>
                    </a:lnTo>
                    <a:lnTo>
                      <a:pt x="7802" y="8710"/>
                    </a:lnTo>
                    <a:lnTo>
                      <a:pt x="7802" y="8199"/>
                    </a:lnTo>
                    <a:close/>
                    <a:moveTo>
                      <a:pt x="9371" y="8199"/>
                    </a:moveTo>
                    <a:lnTo>
                      <a:pt x="10659" y="8199"/>
                    </a:lnTo>
                    <a:lnTo>
                      <a:pt x="10659" y="8710"/>
                    </a:lnTo>
                    <a:lnTo>
                      <a:pt x="9371" y="8710"/>
                    </a:lnTo>
                    <a:lnTo>
                      <a:pt x="9371" y="8199"/>
                    </a:lnTo>
                    <a:close/>
                    <a:moveTo>
                      <a:pt x="10941" y="8199"/>
                    </a:moveTo>
                    <a:lnTo>
                      <a:pt x="12229" y="8199"/>
                    </a:lnTo>
                    <a:lnTo>
                      <a:pt x="12229" y="8710"/>
                    </a:lnTo>
                    <a:lnTo>
                      <a:pt x="10941" y="8710"/>
                    </a:lnTo>
                    <a:lnTo>
                      <a:pt x="10941" y="8199"/>
                    </a:lnTo>
                    <a:close/>
                    <a:moveTo>
                      <a:pt x="12510" y="8199"/>
                    </a:moveTo>
                    <a:lnTo>
                      <a:pt x="13798" y="8199"/>
                    </a:lnTo>
                    <a:lnTo>
                      <a:pt x="13798" y="8710"/>
                    </a:lnTo>
                    <a:lnTo>
                      <a:pt x="12510" y="8710"/>
                    </a:lnTo>
                    <a:lnTo>
                      <a:pt x="12510" y="8199"/>
                    </a:lnTo>
                    <a:close/>
                    <a:moveTo>
                      <a:pt x="14075" y="8199"/>
                    </a:moveTo>
                    <a:lnTo>
                      <a:pt x="15363" y="8199"/>
                    </a:lnTo>
                    <a:lnTo>
                      <a:pt x="15363" y="8710"/>
                    </a:lnTo>
                    <a:lnTo>
                      <a:pt x="14075" y="8710"/>
                    </a:lnTo>
                    <a:lnTo>
                      <a:pt x="14075" y="8199"/>
                    </a:lnTo>
                    <a:close/>
                    <a:moveTo>
                      <a:pt x="15644" y="8199"/>
                    </a:moveTo>
                    <a:lnTo>
                      <a:pt x="16932" y="8199"/>
                    </a:lnTo>
                    <a:lnTo>
                      <a:pt x="16932" y="8710"/>
                    </a:lnTo>
                    <a:lnTo>
                      <a:pt x="15644" y="8710"/>
                    </a:lnTo>
                    <a:lnTo>
                      <a:pt x="15644" y="8199"/>
                    </a:lnTo>
                    <a:close/>
                    <a:moveTo>
                      <a:pt x="17213" y="8199"/>
                    </a:moveTo>
                    <a:lnTo>
                      <a:pt x="18501" y="8199"/>
                    </a:lnTo>
                    <a:lnTo>
                      <a:pt x="18501" y="8393"/>
                    </a:lnTo>
                    <a:cubicBezTo>
                      <a:pt x="18351" y="8502"/>
                      <a:pt x="18192" y="8608"/>
                      <a:pt x="18026" y="8710"/>
                    </a:cubicBezTo>
                    <a:lnTo>
                      <a:pt x="17213" y="8710"/>
                    </a:lnTo>
                    <a:lnTo>
                      <a:pt x="17213" y="8199"/>
                    </a:lnTo>
                    <a:close/>
                    <a:moveTo>
                      <a:pt x="3736" y="8804"/>
                    </a:moveTo>
                    <a:lnTo>
                      <a:pt x="4387" y="8804"/>
                    </a:lnTo>
                    <a:lnTo>
                      <a:pt x="4387" y="9154"/>
                    </a:lnTo>
                    <a:cubicBezTo>
                      <a:pt x="4338" y="9130"/>
                      <a:pt x="4289" y="9107"/>
                      <a:pt x="4242" y="9083"/>
                    </a:cubicBezTo>
                    <a:cubicBezTo>
                      <a:pt x="4239" y="9081"/>
                      <a:pt x="4238" y="9080"/>
                      <a:pt x="4237" y="9079"/>
                    </a:cubicBezTo>
                    <a:cubicBezTo>
                      <a:pt x="4062" y="8992"/>
                      <a:pt x="3898" y="8899"/>
                      <a:pt x="3736" y="8804"/>
                    </a:cubicBezTo>
                    <a:close/>
                    <a:moveTo>
                      <a:pt x="4668" y="8804"/>
                    </a:moveTo>
                    <a:lnTo>
                      <a:pt x="5956" y="8804"/>
                    </a:lnTo>
                    <a:lnTo>
                      <a:pt x="5956" y="9316"/>
                    </a:lnTo>
                    <a:lnTo>
                      <a:pt x="4743" y="9316"/>
                    </a:lnTo>
                    <a:cubicBezTo>
                      <a:pt x="4718" y="9305"/>
                      <a:pt x="4693" y="9293"/>
                      <a:pt x="4668" y="9282"/>
                    </a:cubicBezTo>
                    <a:lnTo>
                      <a:pt x="4668" y="8804"/>
                    </a:lnTo>
                    <a:close/>
                    <a:moveTo>
                      <a:pt x="6237" y="8804"/>
                    </a:moveTo>
                    <a:lnTo>
                      <a:pt x="7525" y="8804"/>
                    </a:lnTo>
                    <a:lnTo>
                      <a:pt x="7525" y="9316"/>
                    </a:lnTo>
                    <a:lnTo>
                      <a:pt x="6237" y="9316"/>
                    </a:lnTo>
                    <a:lnTo>
                      <a:pt x="6237" y="8804"/>
                    </a:lnTo>
                    <a:close/>
                    <a:moveTo>
                      <a:pt x="7802" y="8804"/>
                    </a:moveTo>
                    <a:lnTo>
                      <a:pt x="9090" y="8804"/>
                    </a:lnTo>
                    <a:lnTo>
                      <a:pt x="9090" y="9316"/>
                    </a:lnTo>
                    <a:lnTo>
                      <a:pt x="7802" y="9316"/>
                    </a:lnTo>
                    <a:lnTo>
                      <a:pt x="7802" y="8804"/>
                    </a:lnTo>
                    <a:close/>
                    <a:moveTo>
                      <a:pt x="9371" y="8804"/>
                    </a:moveTo>
                    <a:lnTo>
                      <a:pt x="10659" y="8804"/>
                    </a:lnTo>
                    <a:lnTo>
                      <a:pt x="10659" y="9316"/>
                    </a:lnTo>
                    <a:lnTo>
                      <a:pt x="9371" y="9316"/>
                    </a:lnTo>
                    <a:lnTo>
                      <a:pt x="9371" y="8804"/>
                    </a:lnTo>
                    <a:close/>
                    <a:moveTo>
                      <a:pt x="10941" y="8804"/>
                    </a:moveTo>
                    <a:lnTo>
                      <a:pt x="12229" y="8804"/>
                    </a:lnTo>
                    <a:lnTo>
                      <a:pt x="12229" y="9316"/>
                    </a:lnTo>
                    <a:lnTo>
                      <a:pt x="10941" y="9316"/>
                    </a:lnTo>
                    <a:lnTo>
                      <a:pt x="10941" y="8804"/>
                    </a:lnTo>
                    <a:close/>
                    <a:moveTo>
                      <a:pt x="12510" y="8804"/>
                    </a:moveTo>
                    <a:lnTo>
                      <a:pt x="13798" y="8804"/>
                    </a:lnTo>
                    <a:lnTo>
                      <a:pt x="13798" y="9316"/>
                    </a:lnTo>
                    <a:lnTo>
                      <a:pt x="12510" y="9316"/>
                    </a:lnTo>
                    <a:lnTo>
                      <a:pt x="12510" y="8804"/>
                    </a:lnTo>
                    <a:close/>
                    <a:moveTo>
                      <a:pt x="14075" y="8804"/>
                    </a:moveTo>
                    <a:lnTo>
                      <a:pt x="15363" y="8804"/>
                    </a:lnTo>
                    <a:lnTo>
                      <a:pt x="15363" y="9316"/>
                    </a:lnTo>
                    <a:lnTo>
                      <a:pt x="14075" y="9316"/>
                    </a:lnTo>
                    <a:lnTo>
                      <a:pt x="14075" y="8804"/>
                    </a:lnTo>
                    <a:close/>
                    <a:moveTo>
                      <a:pt x="15644" y="8804"/>
                    </a:moveTo>
                    <a:lnTo>
                      <a:pt x="16932" y="8804"/>
                    </a:lnTo>
                    <a:lnTo>
                      <a:pt x="16932" y="9284"/>
                    </a:lnTo>
                    <a:cubicBezTo>
                      <a:pt x="16907" y="9295"/>
                      <a:pt x="16882" y="9305"/>
                      <a:pt x="16857" y="9316"/>
                    </a:cubicBezTo>
                    <a:lnTo>
                      <a:pt x="15644" y="9316"/>
                    </a:lnTo>
                    <a:lnTo>
                      <a:pt x="15644" y="8804"/>
                    </a:lnTo>
                    <a:close/>
                    <a:moveTo>
                      <a:pt x="17213" y="8804"/>
                    </a:moveTo>
                    <a:lnTo>
                      <a:pt x="17868" y="8804"/>
                    </a:lnTo>
                    <a:cubicBezTo>
                      <a:pt x="17660" y="8926"/>
                      <a:pt x="17443" y="9043"/>
                      <a:pt x="17213" y="9154"/>
                    </a:cubicBezTo>
                    <a:lnTo>
                      <a:pt x="17213" y="8804"/>
                    </a:lnTo>
                    <a:close/>
                    <a:moveTo>
                      <a:pt x="4967" y="9410"/>
                    </a:moveTo>
                    <a:lnTo>
                      <a:pt x="5956" y="9410"/>
                    </a:lnTo>
                    <a:lnTo>
                      <a:pt x="5956" y="9766"/>
                    </a:lnTo>
                    <a:cubicBezTo>
                      <a:pt x="5612" y="9659"/>
                      <a:pt x="5281" y="9539"/>
                      <a:pt x="4967" y="9410"/>
                    </a:cubicBezTo>
                    <a:close/>
                    <a:moveTo>
                      <a:pt x="6237" y="9410"/>
                    </a:moveTo>
                    <a:lnTo>
                      <a:pt x="7525" y="9410"/>
                    </a:lnTo>
                    <a:lnTo>
                      <a:pt x="7525" y="10158"/>
                    </a:lnTo>
                    <a:cubicBezTo>
                      <a:pt x="7079" y="10072"/>
                      <a:pt x="6649" y="9970"/>
                      <a:pt x="6237" y="9851"/>
                    </a:cubicBezTo>
                    <a:lnTo>
                      <a:pt x="6237" y="9410"/>
                    </a:lnTo>
                    <a:close/>
                    <a:moveTo>
                      <a:pt x="7802" y="9410"/>
                    </a:moveTo>
                    <a:lnTo>
                      <a:pt x="9090" y="9410"/>
                    </a:lnTo>
                    <a:lnTo>
                      <a:pt x="9090" y="10382"/>
                    </a:lnTo>
                    <a:cubicBezTo>
                      <a:pt x="8649" y="10340"/>
                      <a:pt x="8220" y="10283"/>
                      <a:pt x="7802" y="10210"/>
                    </a:cubicBezTo>
                    <a:lnTo>
                      <a:pt x="7802" y="9410"/>
                    </a:lnTo>
                    <a:close/>
                    <a:moveTo>
                      <a:pt x="9371" y="9410"/>
                    </a:moveTo>
                    <a:lnTo>
                      <a:pt x="10659" y="9410"/>
                    </a:lnTo>
                    <a:lnTo>
                      <a:pt x="10659" y="10463"/>
                    </a:lnTo>
                    <a:cubicBezTo>
                      <a:pt x="10222" y="10460"/>
                      <a:pt x="9792" y="10441"/>
                      <a:pt x="9371" y="10408"/>
                    </a:cubicBezTo>
                    <a:lnTo>
                      <a:pt x="9371" y="9410"/>
                    </a:lnTo>
                    <a:close/>
                    <a:moveTo>
                      <a:pt x="10941" y="9410"/>
                    </a:moveTo>
                    <a:lnTo>
                      <a:pt x="12229" y="9410"/>
                    </a:lnTo>
                    <a:lnTo>
                      <a:pt x="12229" y="10408"/>
                    </a:lnTo>
                    <a:cubicBezTo>
                      <a:pt x="11808" y="10441"/>
                      <a:pt x="11378" y="10460"/>
                      <a:pt x="10941" y="10463"/>
                    </a:cubicBezTo>
                    <a:lnTo>
                      <a:pt x="10941" y="9410"/>
                    </a:lnTo>
                    <a:close/>
                    <a:moveTo>
                      <a:pt x="12510" y="9410"/>
                    </a:moveTo>
                    <a:lnTo>
                      <a:pt x="13798" y="9410"/>
                    </a:lnTo>
                    <a:lnTo>
                      <a:pt x="13798" y="10210"/>
                    </a:lnTo>
                    <a:cubicBezTo>
                      <a:pt x="13380" y="10283"/>
                      <a:pt x="12951" y="10342"/>
                      <a:pt x="12510" y="10384"/>
                    </a:cubicBezTo>
                    <a:lnTo>
                      <a:pt x="12510" y="9410"/>
                    </a:lnTo>
                    <a:close/>
                    <a:moveTo>
                      <a:pt x="14075" y="9410"/>
                    </a:moveTo>
                    <a:lnTo>
                      <a:pt x="15363" y="9410"/>
                    </a:lnTo>
                    <a:lnTo>
                      <a:pt x="15363" y="9851"/>
                    </a:lnTo>
                    <a:cubicBezTo>
                      <a:pt x="14951" y="9970"/>
                      <a:pt x="14521" y="10072"/>
                      <a:pt x="14075" y="10158"/>
                    </a:cubicBezTo>
                    <a:lnTo>
                      <a:pt x="14075" y="9410"/>
                    </a:lnTo>
                    <a:close/>
                    <a:moveTo>
                      <a:pt x="15644" y="9410"/>
                    </a:moveTo>
                    <a:lnTo>
                      <a:pt x="16633" y="9410"/>
                    </a:lnTo>
                    <a:cubicBezTo>
                      <a:pt x="16318" y="9539"/>
                      <a:pt x="15988" y="9659"/>
                      <a:pt x="15644" y="9766"/>
                    </a:cubicBezTo>
                    <a:lnTo>
                      <a:pt x="15644" y="9410"/>
                    </a:lnTo>
                    <a:close/>
                    <a:moveTo>
                      <a:pt x="7881" y="10851"/>
                    </a:moveTo>
                    <a:cubicBezTo>
                      <a:pt x="7988" y="10840"/>
                      <a:pt x="8107" y="10841"/>
                      <a:pt x="8229" y="10858"/>
                    </a:cubicBezTo>
                    <a:cubicBezTo>
                      <a:pt x="9055" y="10975"/>
                      <a:pt x="9918" y="11035"/>
                      <a:pt x="10800" y="11035"/>
                    </a:cubicBezTo>
                    <a:cubicBezTo>
                      <a:pt x="11684" y="11035"/>
                      <a:pt x="12548" y="10976"/>
                      <a:pt x="13376" y="10858"/>
                    </a:cubicBezTo>
                    <a:cubicBezTo>
                      <a:pt x="13861" y="10789"/>
                      <a:pt x="14311" y="10987"/>
                      <a:pt x="14066" y="11162"/>
                    </a:cubicBezTo>
                    <a:cubicBezTo>
                      <a:pt x="13945" y="11248"/>
                      <a:pt x="13827" y="11336"/>
                      <a:pt x="13705" y="11425"/>
                    </a:cubicBezTo>
                    <a:cubicBezTo>
                      <a:pt x="12639" y="12215"/>
                      <a:pt x="11845" y="12936"/>
                      <a:pt x="11327" y="13585"/>
                    </a:cubicBezTo>
                    <a:cubicBezTo>
                      <a:pt x="11169" y="13784"/>
                      <a:pt x="10435" y="13784"/>
                      <a:pt x="10277" y="13585"/>
                    </a:cubicBezTo>
                    <a:cubicBezTo>
                      <a:pt x="9760" y="12936"/>
                      <a:pt x="8970" y="12215"/>
                      <a:pt x="7903" y="11425"/>
                    </a:cubicBezTo>
                    <a:cubicBezTo>
                      <a:pt x="7782" y="11336"/>
                      <a:pt x="7659" y="11248"/>
                      <a:pt x="7538" y="11162"/>
                    </a:cubicBezTo>
                    <a:cubicBezTo>
                      <a:pt x="7354" y="11031"/>
                      <a:pt x="7562" y="10886"/>
                      <a:pt x="7881" y="10851"/>
                    </a:cubicBezTo>
                    <a:close/>
                  </a:path>
                </a:pathLst>
              </a:custGeom>
              <a:solidFill>
                <a:srgbClr val="531B93"/>
              </a:solidFill>
              <a:ln w="6350" cap="flat">
                <a:solidFill>
                  <a:srgbClr val="A7A7A7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20" name="Tennis Ball">
              <a:extLst>
                <a:ext uri="{FF2B5EF4-FFF2-40B4-BE49-F238E27FC236}">
                  <a16:creationId xmlns:a16="http://schemas.microsoft.com/office/drawing/2014/main" id="{F8A43942-964A-4EE0-AB93-8932E5E441E5}"/>
                </a:ext>
              </a:extLst>
            </p:cNvPr>
            <p:cNvSpPr/>
            <p:nvPr/>
          </p:nvSpPr>
          <p:spPr>
            <a:xfrm>
              <a:off x="117818" y="1082412"/>
              <a:ext cx="354563" cy="354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8010" y="0"/>
                    <a:pt x="5466" y="1065"/>
                    <a:pt x="3547" y="2808"/>
                  </a:cubicBezTo>
                  <a:cubicBezTo>
                    <a:pt x="3399" y="2943"/>
                    <a:pt x="3399" y="3181"/>
                    <a:pt x="3547" y="3316"/>
                  </a:cubicBezTo>
                  <a:cubicBezTo>
                    <a:pt x="5466" y="5059"/>
                    <a:pt x="8010" y="6124"/>
                    <a:pt x="10800" y="6124"/>
                  </a:cubicBezTo>
                  <a:cubicBezTo>
                    <a:pt x="13590" y="6124"/>
                    <a:pt x="16134" y="5059"/>
                    <a:pt x="18053" y="3316"/>
                  </a:cubicBezTo>
                  <a:cubicBezTo>
                    <a:pt x="18201" y="3181"/>
                    <a:pt x="18201" y="2943"/>
                    <a:pt x="18053" y="2808"/>
                  </a:cubicBezTo>
                  <a:cubicBezTo>
                    <a:pt x="16134" y="1065"/>
                    <a:pt x="13590" y="0"/>
                    <a:pt x="10800" y="0"/>
                  </a:cubicBezTo>
                  <a:close/>
                  <a:moveTo>
                    <a:pt x="2165" y="4514"/>
                  </a:moveTo>
                  <a:cubicBezTo>
                    <a:pt x="2069" y="4525"/>
                    <a:pt x="1978" y="4575"/>
                    <a:pt x="1917" y="4663"/>
                  </a:cubicBezTo>
                  <a:cubicBezTo>
                    <a:pt x="708" y="6406"/>
                    <a:pt x="0" y="8522"/>
                    <a:pt x="0" y="10800"/>
                  </a:cubicBezTo>
                  <a:cubicBezTo>
                    <a:pt x="0" y="13078"/>
                    <a:pt x="708" y="15194"/>
                    <a:pt x="1917" y="16937"/>
                  </a:cubicBezTo>
                  <a:cubicBezTo>
                    <a:pt x="2038" y="17113"/>
                    <a:pt x="2282" y="17139"/>
                    <a:pt x="2440" y="16996"/>
                  </a:cubicBezTo>
                  <a:cubicBezTo>
                    <a:pt x="4656" y="14998"/>
                    <a:pt x="7588" y="13778"/>
                    <a:pt x="10800" y="13778"/>
                  </a:cubicBezTo>
                  <a:cubicBezTo>
                    <a:pt x="14012" y="13778"/>
                    <a:pt x="16944" y="14998"/>
                    <a:pt x="19160" y="16996"/>
                  </a:cubicBezTo>
                  <a:cubicBezTo>
                    <a:pt x="19318" y="17139"/>
                    <a:pt x="19562" y="17113"/>
                    <a:pt x="19683" y="16937"/>
                  </a:cubicBezTo>
                  <a:cubicBezTo>
                    <a:pt x="20891" y="15194"/>
                    <a:pt x="21600" y="13078"/>
                    <a:pt x="21600" y="10800"/>
                  </a:cubicBezTo>
                  <a:cubicBezTo>
                    <a:pt x="21600" y="8522"/>
                    <a:pt x="20892" y="6406"/>
                    <a:pt x="19683" y="4663"/>
                  </a:cubicBezTo>
                  <a:cubicBezTo>
                    <a:pt x="19562" y="4487"/>
                    <a:pt x="19318" y="4461"/>
                    <a:pt x="19160" y="4603"/>
                  </a:cubicBezTo>
                  <a:cubicBezTo>
                    <a:pt x="16944" y="6602"/>
                    <a:pt x="14012" y="7822"/>
                    <a:pt x="10800" y="7822"/>
                  </a:cubicBezTo>
                  <a:cubicBezTo>
                    <a:pt x="7588" y="7822"/>
                    <a:pt x="4658" y="6602"/>
                    <a:pt x="2442" y="4603"/>
                  </a:cubicBezTo>
                  <a:cubicBezTo>
                    <a:pt x="2363" y="4532"/>
                    <a:pt x="2261" y="4503"/>
                    <a:pt x="2165" y="4514"/>
                  </a:cubicBezTo>
                  <a:close/>
                  <a:moveTo>
                    <a:pt x="10800" y="15476"/>
                  </a:moveTo>
                  <a:cubicBezTo>
                    <a:pt x="8010" y="15476"/>
                    <a:pt x="5466" y="16541"/>
                    <a:pt x="3547" y="18284"/>
                  </a:cubicBezTo>
                  <a:cubicBezTo>
                    <a:pt x="3399" y="18419"/>
                    <a:pt x="3399" y="18657"/>
                    <a:pt x="3547" y="18792"/>
                  </a:cubicBezTo>
                  <a:cubicBezTo>
                    <a:pt x="5466" y="20535"/>
                    <a:pt x="8010" y="21600"/>
                    <a:pt x="10800" y="21600"/>
                  </a:cubicBezTo>
                  <a:cubicBezTo>
                    <a:pt x="13590" y="21600"/>
                    <a:pt x="16134" y="20535"/>
                    <a:pt x="18053" y="18792"/>
                  </a:cubicBezTo>
                  <a:cubicBezTo>
                    <a:pt x="18201" y="18657"/>
                    <a:pt x="18201" y="18419"/>
                    <a:pt x="18053" y="18284"/>
                  </a:cubicBezTo>
                  <a:cubicBezTo>
                    <a:pt x="16134" y="16541"/>
                    <a:pt x="13590" y="15476"/>
                    <a:pt x="10800" y="1547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16DD7"/>
                </a:gs>
                <a:gs pos="100000">
                  <a:schemeClr val="accent5">
                    <a:hueOff val="400173"/>
                    <a:satOff val="47967"/>
                    <a:lumOff val="30281"/>
                  </a:schemeClr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9196AF-81A6-4D5D-BCF2-E125EE684CED}"/>
              </a:ext>
            </a:extLst>
          </p:cNvPr>
          <p:cNvGrpSpPr/>
          <p:nvPr/>
        </p:nvGrpSpPr>
        <p:grpSpPr>
          <a:xfrm>
            <a:off x="1695776" y="3895777"/>
            <a:ext cx="890846" cy="1309057"/>
            <a:chOff x="9634633" y="2018083"/>
            <a:chExt cx="1695975" cy="2935899"/>
          </a:xfrm>
        </p:grpSpPr>
        <p:pic>
          <p:nvPicPr>
            <p:cNvPr id="26" name="boy_player.jpg" descr="boy_player.jpg">
              <a:extLst>
                <a:ext uri="{FF2B5EF4-FFF2-40B4-BE49-F238E27FC236}">
                  <a16:creationId xmlns:a16="http://schemas.microsoft.com/office/drawing/2014/main" id="{760AAF77-1796-48BA-83D0-ABA72A367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23" t="97" r="275" b="113"/>
            <a:stretch>
              <a:fillRect/>
            </a:stretch>
          </p:blipFill>
          <p:spPr>
            <a:xfrm>
              <a:off x="9634633" y="2018083"/>
              <a:ext cx="1522447" cy="2935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10201" y="0"/>
                  </a:moveTo>
                  <a:cubicBezTo>
                    <a:pt x="10086" y="3"/>
                    <a:pt x="9839" y="5"/>
                    <a:pt x="9832" y="8"/>
                  </a:cubicBezTo>
                  <a:cubicBezTo>
                    <a:pt x="9796" y="23"/>
                    <a:pt x="9687" y="41"/>
                    <a:pt x="9588" y="47"/>
                  </a:cubicBezTo>
                  <a:cubicBezTo>
                    <a:pt x="9489" y="52"/>
                    <a:pt x="9296" y="68"/>
                    <a:pt x="9160" y="83"/>
                  </a:cubicBezTo>
                  <a:cubicBezTo>
                    <a:pt x="9023" y="98"/>
                    <a:pt x="8689" y="136"/>
                    <a:pt x="8416" y="166"/>
                  </a:cubicBezTo>
                  <a:cubicBezTo>
                    <a:pt x="7958" y="216"/>
                    <a:pt x="6762" y="412"/>
                    <a:pt x="6315" y="512"/>
                  </a:cubicBezTo>
                  <a:cubicBezTo>
                    <a:pt x="6072" y="565"/>
                    <a:pt x="5559" y="751"/>
                    <a:pt x="4987" y="994"/>
                  </a:cubicBezTo>
                  <a:lnTo>
                    <a:pt x="4553" y="1179"/>
                  </a:lnTo>
                  <a:cubicBezTo>
                    <a:pt x="4549" y="1251"/>
                    <a:pt x="4551" y="1374"/>
                    <a:pt x="4553" y="1496"/>
                  </a:cubicBezTo>
                  <a:lnTo>
                    <a:pt x="4571" y="1781"/>
                  </a:lnTo>
                  <a:cubicBezTo>
                    <a:pt x="4600" y="2339"/>
                    <a:pt x="4628" y="2569"/>
                    <a:pt x="4696" y="2747"/>
                  </a:cubicBezTo>
                  <a:cubicBezTo>
                    <a:pt x="4715" y="2797"/>
                    <a:pt x="4695" y="2828"/>
                    <a:pt x="4636" y="2838"/>
                  </a:cubicBezTo>
                  <a:cubicBezTo>
                    <a:pt x="4428" y="2873"/>
                    <a:pt x="4293" y="3035"/>
                    <a:pt x="4291" y="3248"/>
                  </a:cubicBezTo>
                  <a:cubicBezTo>
                    <a:pt x="4289" y="3501"/>
                    <a:pt x="4409" y="3681"/>
                    <a:pt x="4714" y="3874"/>
                  </a:cubicBezTo>
                  <a:cubicBezTo>
                    <a:pt x="4978" y="4042"/>
                    <a:pt x="5560" y="4232"/>
                    <a:pt x="5749" y="4214"/>
                  </a:cubicBezTo>
                  <a:cubicBezTo>
                    <a:pt x="5818" y="4208"/>
                    <a:pt x="5946" y="4195"/>
                    <a:pt x="6035" y="4186"/>
                  </a:cubicBezTo>
                  <a:cubicBezTo>
                    <a:pt x="6182" y="4170"/>
                    <a:pt x="6249" y="4196"/>
                    <a:pt x="6725" y="4450"/>
                  </a:cubicBezTo>
                  <a:lnTo>
                    <a:pt x="7249" y="4731"/>
                  </a:lnTo>
                  <a:lnTo>
                    <a:pt x="7136" y="4824"/>
                  </a:lnTo>
                  <a:cubicBezTo>
                    <a:pt x="7058" y="4888"/>
                    <a:pt x="6884" y="4950"/>
                    <a:pt x="6588" y="5024"/>
                  </a:cubicBezTo>
                  <a:cubicBezTo>
                    <a:pt x="5781" y="5226"/>
                    <a:pt x="4705" y="5581"/>
                    <a:pt x="4511" y="5710"/>
                  </a:cubicBezTo>
                  <a:cubicBezTo>
                    <a:pt x="4429" y="5764"/>
                    <a:pt x="4176" y="5927"/>
                    <a:pt x="3952" y="6068"/>
                  </a:cubicBezTo>
                  <a:cubicBezTo>
                    <a:pt x="3728" y="6209"/>
                    <a:pt x="3531" y="6345"/>
                    <a:pt x="3511" y="6372"/>
                  </a:cubicBezTo>
                  <a:cubicBezTo>
                    <a:pt x="3462" y="6439"/>
                    <a:pt x="2818" y="6912"/>
                    <a:pt x="2345" y="7226"/>
                  </a:cubicBezTo>
                  <a:cubicBezTo>
                    <a:pt x="2128" y="7370"/>
                    <a:pt x="1906" y="7534"/>
                    <a:pt x="1851" y="7589"/>
                  </a:cubicBezTo>
                  <a:cubicBezTo>
                    <a:pt x="1796" y="7645"/>
                    <a:pt x="1706" y="7734"/>
                    <a:pt x="1655" y="7787"/>
                  </a:cubicBezTo>
                  <a:cubicBezTo>
                    <a:pt x="1603" y="7839"/>
                    <a:pt x="1565" y="7897"/>
                    <a:pt x="1565" y="7917"/>
                  </a:cubicBezTo>
                  <a:cubicBezTo>
                    <a:pt x="1565" y="7937"/>
                    <a:pt x="1522" y="7998"/>
                    <a:pt x="1470" y="8052"/>
                  </a:cubicBezTo>
                  <a:cubicBezTo>
                    <a:pt x="1418" y="8105"/>
                    <a:pt x="1372" y="8160"/>
                    <a:pt x="1369" y="8171"/>
                  </a:cubicBezTo>
                  <a:cubicBezTo>
                    <a:pt x="1366" y="8182"/>
                    <a:pt x="1288" y="8285"/>
                    <a:pt x="1190" y="8402"/>
                  </a:cubicBezTo>
                  <a:cubicBezTo>
                    <a:pt x="1020" y="8606"/>
                    <a:pt x="794" y="8939"/>
                    <a:pt x="708" y="9111"/>
                  </a:cubicBezTo>
                  <a:cubicBezTo>
                    <a:pt x="647" y="9234"/>
                    <a:pt x="668" y="9675"/>
                    <a:pt x="744" y="9835"/>
                  </a:cubicBezTo>
                  <a:cubicBezTo>
                    <a:pt x="781" y="9913"/>
                    <a:pt x="839" y="10040"/>
                    <a:pt x="875" y="10118"/>
                  </a:cubicBezTo>
                  <a:cubicBezTo>
                    <a:pt x="911" y="10197"/>
                    <a:pt x="1024" y="10354"/>
                    <a:pt x="1125" y="10469"/>
                  </a:cubicBezTo>
                  <a:cubicBezTo>
                    <a:pt x="1225" y="10584"/>
                    <a:pt x="1357" y="10754"/>
                    <a:pt x="1416" y="10843"/>
                  </a:cubicBezTo>
                  <a:cubicBezTo>
                    <a:pt x="1476" y="10932"/>
                    <a:pt x="1586" y="11063"/>
                    <a:pt x="1666" y="11134"/>
                  </a:cubicBezTo>
                  <a:cubicBezTo>
                    <a:pt x="1747" y="11204"/>
                    <a:pt x="1812" y="11265"/>
                    <a:pt x="1809" y="11269"/>
                  </a:cubicBezTo>
                  <a:cubicBezTo>
                    <a:pt x="1806" y="11272"/>
                    <a:pt x="1839" y="11312"/>
                    <a:pt x="1881" y="11357"/>
                  </a:cubicBezTo>
                  <a:cubicBezTo>
                    <a:pt x="1985" y="11469"/>
                    <a:pt x="2004" y="11661"/>
                    <a:pt x="1922" y="11793"/>
                  </a:cubicBezTo>
                  <a:cubicBezTo>
                    <a:pt x="1829" y="11945"/>
                    <a:pt x="1966" y="12096"/>
                    <a:pt x="2387" y="12302"/>
                  </a:cubicBezTo>
                  <a:lnTo>
                    <a:pt x="2714" y="12463"/>
                  </a:lnTo>
                  <a:lnTo>
                    <a:pt x="2720" y="12681"/>
                  </a:lnTo>
                  <a:cubicBezTo>
                    <a:pt x="2756" y="13439"/>
                    <a:pt x="2823" y="13844"/>
                    <a:pt x="2934" y="14013"/>
                  </a:cubicBezTo>
                  <a:cubicBezTo>
                    <a:pt x="3045" y="14182"/>
                    <a:pt x="3166" y="14637"/>
                    <a:pt x="3125" y="14725"/>
                  </a:cubicBezTo>
                  <a:cubicBezTo>
                    <a:pt x="3114" y="14747"/>
                    <a:pt x="3102" y="14855"/>
                    <a:pt x="3095" y="14963"/>
                  </a:cubicBezTo>
                  <a:cubicBezTo>
                    <a:pt x="3084" y="15125"/>
                    <a:pt x="3097" y="15168"/>
                    <a:pt x="3190" y="15205"/>
                  </a:cubicBezTo>
                  <a:cubicBezTo>
                    <a:pt x="3338" y="15263"/>
                    <a:pt x="3713" y="15319"/>
                    <a:pt x="3958" y="15319"/>
                  </a:cubicBezTo>
                  <a:cubicBezTo>
                    <a:pt x="4280" y="15320"/>
                    <a:pt x="4302" y="15359"/>
                    <a:pt x="4136" y="15644"/>
                  </a:cubicBezTo>
                  <a:cubicBezTo>
                    <a:pt x="4023" y="15839"/>
                    <a:pt x="3931" y="15934"/>
                    <a:pt x="3738" y="16049"/>
                  </a:cubicBezTo>
                  <a:cubicBezTo>
                    <a:pt x="3366" y="16269"/>
                    <a:pt x="2986" y="16540"/>
                    <a:pt x="2672" y="16791"/>
                  </a:cubicBezTo>
                  <a:cubicBezTo>
                    <a:pt x="2715" y="16823"/>
                    <a:pt x="2690" y="16880"/>
                    <a:pt x="2595" y="16960"/>
                  </a:cubicBezTo>
                  <a:cubicBezTo>
                    <a:pt x="2457" y="17076"/>
                    <a:pt x="2393" y="17109"/>
                    <a:pt x="2333" y="17077"/>
                  </a:cubicBezTo>
                  <a:cubicBezTo>
                    <a:pt x="2232" y="17171"/>
                    <a:pt x="2149" y="17260"/>
                    <a:pt x="2095" y="17331"/>
                  </a:cubicBezTo>
                  <a:cubicBezTo>
                    <a:pt x="2041" y="17403"/>
                    <a:pt x="1962" y="17494"/>
                    <a:pt x="1916" y="17534"/>
                  </a:cubicBezTo>
                  <a:cubicBezTo>
                    <a:pt x="1871" y="17574"/>
                    <a:pt x="1784" y="17686"/>
                    <a:pt x="1726" y="17783"/>
                  </a:cubicBezTo>
                  <a:cubicBezTo>
                    <a:pt x="1668" y="17880"/>
                    <a:pt x="1603" y="17976"/>
                    <a:pt x="1583" y="17999"/>
                  </a:cubicBezTo>
                  <a:cubicBezTo>
                    <a:pt x="1523" y="18065"/>
                    <a:pt x="1515" y="18077"/>
                    <a:pt x="1375" y="18500"/>
                  </a:cubicBezTo>
                  <a:cubicBezTo>
                    <a:pt x="1301" y="18723"/>
                    <a:pt x="1219" y="18930"/>
                    <a:pt x="1190" y="18959"/>
                  </a:cubicBezTo>
                  <a:cubicBezTo>
                    <a:pt x="1162" y="18989"/>
                    <a:pt x="1110" y="19058"/>
                    <a:pt x="1071" y="19113"/>
                  </a:cubicBezTo>
                  <a:cubicBezTo>
                    <a:pt x="1033" y="19167"/>
                    <a:pt x="954" y="19228"/>
                    <a:pt x="899" y="19248"/>
                  </a:cubicBezTo>
                  <a:cubicBezTo>
                    <a:pt x="773" y="19293"/>
                    <a:pt x="449" y="19591"/>
                    <a:pt x="446" y="19663"/>
                  </a:cubicBezTo>
                  <a:cubicBezTo>
                    <a:pt x="445" y="19693"/>
                    <a:pt x="374" y="19839"/>
                    <a:pt x="286" y="19988"/>
                  </a:cubicBezTo>
                  <a:cubicBezTo>
                    <a:pt x="197" y="20136"/>
                    <a:pt x="112" y="20307"/>
                    <a:pt x="95" y="20367"/>
                  </a:cubicBezTo>
                  <a:cubicBezTo>
                    <a:pt x="79" y="20426"/>
                    <a:pt x="37" y="20485"/>
                    <a:pt x="6" y="20499"/>
                  </a:cubicBezTo>
                  <a:cubicBezTo>
                    <a:pt x="3" y="20500"/>
                    <a:pt x="2" y="20522"/>
                    <a:pt x="0" y="20533"/>
                  </a:cubicBezTo>
                  <a:cubicBezTo>
                    <a:pt x="2" y="20571"/>
                    <a:pt x="4" y="20924"/>
                    <a:pt x="6" y="20925"/>
                  </a:cubicBezTo>
                  <a:cubicBezTo>
                    <a:pt x="6" y="20925"/>
                    <a:pt x="6" y="20933"/>
                    <a:pt x="6" y="20933"/>
                  </a:cubicBezTo>
                  <a:cubicBezTo>
                    <a:pt x="36" y="20941"/>
                    <a:pt x="72" y="21000"/>
                    <a:pt x="89" y="21065"/>
                  </a:cubicBezTo>
                  <a:cubicBezTo>
                    <a:pt x="150" y="21300"/>
                    <a:pt x="832" y="21571"/>
                    <a:pt x="1363" y="21571"/>
                  </a:cubicBezTo>
                  <a:cubicBezTo>
                    <a:pt x="1471" y="21571"/>
                    <a:pt x="1574" y="21583"/>
                    <a:pt x="1595" y="21597"/>
                  </a:cubicBezTo>
                  <a:cubicBezTo>
                    <a:pt x="1596" y="21598"/>
                    <a:pt x="1786" y="21599"/>
                    <a:pt x="1797" y="21600"/>
                  </a:cubicBezTo>
                  <a:cubicBezTo>
                    <a:pt x="1897" y="21567"/>
                    <a:pt x="2639" y="21488"/>
                    <a:pt x="2869" y="21488"/>
                  </a:cubicBezTo>
                  <a:cubicBezTo>
                    <a:pt x="2975" y="21488"/>
                    <a:pt x="3122" y="21476"/>
                    <a:pt x="3196" y="21460"/>
                  </a:cubicBezTo>
                  <a:cubicBezTo>
                    <a:pt x="3388" y="21417"/>
                    <a:pt x="3703" y="21264"/>
                    <a:pt x="3892" y="21122"/>
                  </a:cubicBezTo>
                  <a:cubicBezTo>
                    <a:pt x="4086" y="20978"/>
                    <a:pt x="4080" y="20938"/>
                    <a:pt x="3797" y="20434"/>
                  </a:cubicBezTo>
                  <a:cubicBezTo>
                    <a:pt x="3734" y="20323"/>
                    <a:pt x="3682" y="20212"/>
                    <a:pt x="3678" y="20190"/>
                  </a:cubicBezTo>
                  <a:cubicBezTo>
                    <a:pt x="3675" y="20168"/>
                    <a:pt x="3641" y="20036"/>
                    <a:pt x="3607" y="19897"/>
                  </a:cubicBezTo>
                  <a:cubicBezTo>
                    <a:pt x="3571" y="19750"/>
                    <a:pt x="3569" y="19629"/>
                    <a:pt x="3601" y="19611"/>
                  </a:cubicBezTo>
                  <a:cubicBezTo>
                    <a:pt x="3631" y="19595"/>
                    <a:pt x="3694" y="19533"/>
                    <a:pt x="3738" y="19473"/>
                  </a:cubicBezTo>
                  <a:cubicBezTo>
                    <a:pt x="3827" y="19352"/>
                    <a:pt x="4305" y="18947"/>
                    <a:pt x="4499" y="18827"/>
                  </a:cubicBezTo>
                  <a:cubicBezTo>
                    <a:pt x="4629" y="18747"/>
                    <a:pt x="4948" y="18494"/>
                    <a:pt x="5452" y="18079"/>
                  </a:cubicBezTo>
                  <a:cubicBezTo>
                    <a:pt x="5605" y="17953"/>
                    <a:pt x="5785" y="17820"/>
                    <a:pt x="5845" y="17783"/>
                  </a:cubicBezTo>
                  <a:cubicBezTo>
                    <a:pt x="5982" y="17697"/>
                    <a:pt x="6447" y="17270"/>
                    <a:pt x="6963" y="16755"/>
                  </a:cubicBezTo>
                  <a:cubicBezTo>
                    <a:pt x="7105" y="16614"/>
                    <a:pt x="7241" y="16484"/>
                    <a:pt x="7267" y="16469"/>
                  </a:cubicBezTo>
                  <a:cubicBezTo>
                    <a:pt x="7326" y="16435"/>
                    <a:pt x="7598" y="16139"/>
                    <a:pt x="7588" y="16119"/>
                  </a:cubicBezTo>
                  <a:cubicBezTo>
                    <a:pt x="7584" y="16111"/>
                    <a:pt x="7617" y="16072"/>
                    <a:pt x="7666" y="16031"/>
                  </a:cubicBezTo>
                  <a:cubicBezTo>
                    <a:pt x="7714" y="15990"/>
                    <a:pt x="7768" y="15919"/>
                    <a:pt x="7785" y="15875"/>
                  </a:cubicBezTo>
                  <a:cubicBezTo>
                    <a:pt x="7802" y="15830"/>
                    <a:pt x="7833" y="15773"/>
                    <a:pt x="7856" y="15748"/>
                  </a:cubicBezTo>
                  <a:cubicBezTo>
                    <a:pt x="7879" y="15722"/>
                    <a:pt x="7935" y="15607"/>
                    <a:pt x="7975" y="15493"/>
                  </a:cubicBezTo>
                  <a:lnTo>
                    <a:pt x="8047" y="15288"/>
                  </a:lnTo>
                  <a:lnTo>
                    <a:pt x="8785" y="15182"/>
                  </a:lnTo>
                  <a:cubicBezTo>
                    <a:pt x="9173" y="15126"/>
                    <a:pt x="9478" y="15078"/>
                    <a:pt x="9517" y="15070"/>
                  </a:cubicBezTo>
                  <a:cubicBezTo>
                    <a:pt x="9529" y="15063"/>
                    <a:pt x="9540" y="15059"/>
                    <a:pt x="9552" y="15052"/>
                  </a:cubicBezTo>
                  <a:cubicBezTo>
                    <a:pt x="9564" y="15036"/>
                    <a:pt x="9583" y="14941"/>
                    <a:pt x="9600" y="14815"/>
                  </a:cubicBezTo>
                  <a:cubicBezTo>
                    <a:pt x="9618" y="14683"/>
                    <a:pt x="9650" y="14552"/>
                    <a:pt x="9671" y="14522"/>
                  </a:cubicBezTo>
                  <a:cubicBezTo>
                    <a:pt x="9693" y="14492"/>
                    <a:pt x="9717" y="14426"/>
                    <a:pt x="9725" y="14374"/>
                  </a:cubicBezTo>
                  <a:cubicBezTo>
                    <a:pt x="9733" y="14322"/>
                    <a:pt x="9797" y="14176"/>
                    <a:pt x="9868" y="14049"/>
                  </a:cubicBezTo>
                  <a:cubicBezTo>
                    <a:pt x="9939" y="13923"/>
                    <a:pt x="9999" y="13787"/>
                    <a:pt x="9999" y="13748"/>
                  </a:cubicBezTo>
                  <a:cubicBezTo>
                    <a:pt x="9999" y="13710"/>
                    <a:pt x="10064" y="13653"/>
                    <a:pt x="10148" y="13618"/>
                  </a:cubicBezTo>
                  <a:lnTo>
                    <a:pt x="10302" y="13556"/>
                  </a:lnTo>
                  <a:lnTo>
                    <a:pt x="10582" y="13655"/>
                  </a:lnTo>
                  <a:cubicBezTo>
                    <a:pt x="10735" y="13710"/>
                    <a:pt x="10959" y="13807"/>
                    <a:pt x="11082" y="13873"/>
                  </a:cubicBezTo>
                  <a:cubicBezTo>
                    <a:pt x="11205" y="13939"/>
                    <a:pt x="11591" y="14107"/>
                    <a:pt x="11939" y="14244"/>
                  </a:cubicBezTo>
                  <a:cubicBezTo>
                    <a:pt x="12287" y="14382"/>
                    <a:pt x="12619" y="14526"/>
                    <a:pt x="12677" y="14566"/>
                  </a:cubicBezTo>
                  <a:cubicBezTo>
                    <a:pt x="12742" y="14612"/>
                    <a:pt x="12828" y="14647"/>
                    <a:pt x="12909" y="14667"/>
                  </a:cubicBezTo>
                  <a:cubicBezTo>
                    <a:pt x="13039" y="14668"/>
                    <a:pt x="13134" y="14665"/>
                    <a:pt x="13225" y="14660"/>
                  </a:cubicBezTo>
                  <a:cubicBezTo>
                    <a:pt x="13307" y="14643"/>
                    <a:pt x="13408" y="14624"/>
                    <a:pt x="13564" y="14603"/>
                  </a:cubicBezTo>
                  <a:cubicBezTo>
                    <a:pt x="13768" y="14574"/>
                    <a:pt x="14008" y="14528"/>
                    <a:pt x="14093" y="14501"/>
                  </a:cubicBezTo>
                  <a:cubicBezTo>
                    <a:pt x="14179" y="14474"/>
                    <a:pt x="14395" y="14409"/>
                    <a:pt x="14576" y="14358"/>
                  </a:cubicBezTo>
                  <a:cubicBezTo>
                    <a:pt x="14962" y="14250"/>
                    <a:pt x="15039" y="14280"/>
                    <a:pt x="14837" y="14452"/>
                  </a:cubicBezTo>
                  <a:cubicBezTo>
                    <a:pt x="14767" y="14512"/>
                    <a:pt x="14712" y="14573"/>
                    <a:pt x="14712" y="14590"/>
                  </a:cubicBezTo>
                  <a:cubicBezTo>
                    <a:pt x="14712" y="14606"/>
                    <a:pt x="14624" y="14668"/>
                    <a:pt x="14516" y="14727"/>
                  </a:cubicBezTo>
                  <a:cubicBezTo>
                    <a:pt x="13990" y="15013"/>
                    <a:pt x="13304" y="15647"/>
                    <a:pt x="13201" y="15942"/>
                  </a:cubicBezTo>
                  <a:cubicBezTo>
                    <a:pt x="13110" y="16203"/>
                    <a:pt x="13087" y="16261"/>
                    <a:pt x="13058" y="16295"/>
                  </a:cubicBezTo>
                  <a:cubicBezTo>
                    <a:pt x="13039" y="16318"/>
                    <a:pt x="13015" y="16378"/>
                    <a:pt x="13004" y="16430"/>
                  </a:cubicBezTo>
                  <a:cubicBezTo>
                    <a:pt x="12994" y="16483"/>
                    <a:pt x="12948" y="16579"/>
                    <a:pt x="12909" y="16646"/>
                  </a:cubicBezTo>
                  <a:cubicBezTo>
                    <a:pt x="12870" y="16713"/>
                    <a:pt x="12826" y="16800"/>
                    <a:pt x="12808" y="16841"/>
                  </a:cubicBezTo>
                  <a:cubicBezTo>
                    <a:pt x="12790" y="16881"/>
                    <a:pt x="12712" y="16934"/>
                    <a:pt x="12629" y="16958"/>
                  </a:cubicBezTo>
                  <a:cubicBezTo>
                    <a:pt x="12547" y="16981"/>
                    <a:pt x="12488" y="17011"/>
                    <a:pt x="12504" y="17022"/>
                  </a:cubicBezTo>
                  <a:cubicBezTo>
                    <a:pt x="12521" y="17034"/>
                    <a:pt x="12491" y="17078"/>
                    <a:pt x="12439" y="17121"/>
                  </a:cubicBezTo>
                  <a:cubicBezTo>
                    <a:pt x="11556" y="17857"/>
                    <a:pt x="11521" y="17902"/>
                    <a:pt x="11522" y="18175"/>
                  </a:cubicBezTo>
                  <a:cubicBezTo>
                    <a:pt x="11524" y="18625"/>
                    <a:pt x="11597" y="18642"/>
                    <a:pt x="13367" y="18622"/>
                  </a:cubicBezTo>
                  <a:cubicBezTo>
                    <a:pt x="13371" y="18622"/>
                    <a:pt x="13376" y="18622"/>
                    <a:pt x="13379" y="18622"/>
                  </a:cubicBezTo>
                  <a:cubicBezTo>
                    <a:pt x="13936" y="18615"/>
                    <a:pt x="14668" y="18674"/>
                    <a:pt x="14748" y="18731"/>
                  </a:cubicBezTo>
                  <a:cubicBezTo>
                    <a:pt x="14770" y="18746"/>
                    <a:pt x="14901" y="18791"/>
                    <a:pt x="15040" y="18830"/>
                  </a:cubicBezTo>
                  <a:cubicBezTo>
                    <a:pt x="15271" y="18893"/>
                    <a:pt x="15344" y="18897"/>
                    <a:pt x="15915" y="18894"/>
                  </a:cubicBezTo>
                  <a:cubicBezTo>
                    <a:pt x="16596" y="18892"/>
                    <a:pt x="17031" y="18872"/>
                    <a:pt x="17224" y="18837"/>
                  </a:cubicBezTo>
                  <a:cubicBezTo>
                    <a:pt x="17292" y="18825"/>
                    <a:pt x="17557" y="18802"/>
                    <a:pt x="17813" y="18783"/>
                  </a:cubicBezTo>
                  <a:cubicBezTo>
                    <a:pt x="18069" y="18764"/>
                    <a:pt x="18311" y="18738"/>
                    <a:pt x="18349" y="18726"/>
                  </a:cubicBezTo>
                  <a:cubicBezTo>
                    <a:pt x="18443" y="18694"/>
                    <a:pt x="18583" y="18317"/>
                    <a:pt x="18533" y="18230"/>
                  </a:cubicBezTo>
                  <a:cubicBezTo>
                    <a:pt x="18490" y="18154"/>
                    <a:pt x="18328" y="18116"/>
                    <a:pt x="17748" y="18043"/>
                  </a:cubicBezTo>
                  <a:cubicBezTo>
                    <a:pt x="17071" y="17958"/>
                    <a:pt x="16328" y="17689"/>
                    <a:pt x="16028" y="17420"/>
                  </a:cubicBezTo>
                  <a:cubicBezTo>
                    <a:pt x="15919" y="17322"/>
                    <a:pt x="15831" y="17207"/>
                    <a:pt x="15831" y="17165"/>
                  </a:cubicBezTo>
                  <a:cubicBezTo>
                    <a:pt x="15831" y="17123"/>
                    <a:pt x="15790" y="17067"/>
                    <a:pt x="15742" y="17038"/>
                  </a:cubicBezTo>
                  <a:cubicBezTo>
                    <a:pt x="15694" y="17009"/>
                    <a:pt x="15676" y="16968"/>
                    <a:pt x="15700" y="16945"/>
                  </a:cubicBezTo>
                  <a:cubicBezTo>
                    <a:pt x="15697" y="16939"/>
                    <a:pt x="15683" y="16927"/>
                    <a:pt x="15683" y="16924"/>
                  </a:cubicBezTo>
                  <a:cubicBezTo>
                    <a:pt x="15683" y="16915"/>
                    <a:pt x="15702" y="16905"/>
                    <a:pt x="15718" y="16895"/>
                  </a:cubicBezTo>
                  <a:cubicBezTo>
                    <a:pt x="15733" y="16867"/>
                    <a:pt x="15755" y="16842"/>
                    <a:pt x="15760" y="16810"/>
                  </a:cubicBezTo>
                  <a:cubicBezTo>
                    <a:pt x="15767" y="16758"/>
                    <a:pt x="15798" y="16702"/>
                    <a:pt x="15831" y="16687"/>
                  </a:cubicBezTo>
                  <a:cubicBezTo>
                    <a:pt x="15864" y="16673"/>
                    <a:pt x="15891" y="16643"/>
                    <a:pt x="15891" y="16620"/>
                  </a:cubicBezTo>
                  <a:cubicBezTo>
                    <a:pt x="15891" y="16572"/>
                    <a:pt x="16527" y="16013"/>
                    <a:pt x="16778" y="15841"/>
                  </a:cubicBezTo>
                  <a:cubicBezTo>
                    <a:pt x="16869" y="15778"/>
                    <a:pt x="16944" y="15721"/>
                    <a:pt x="16944" y="15711"/>
                  </a:cubicBezTo>
                  <a:cubicBezTo>
                    <a:pt x="16944" y="15702"/>
                    <a:pt x="17026" y="15648"/>
                    <a:pt x="17129" y="15592"/>
                  </a:cubicBezTo>
                  <a:cubicBezTo>
                    <a:pt x="17231" y="15535"/>
                    <a:pt x="17319" y="15478"/>
                    <a:pt x="17319" y="15467"/>
                  </a:cubicBezTo>
                  <a:cubicBezTo>
                    <a:pt x="17319" y="15456"/>
                    <a:pt x="17450" y="15363"/>
                    <a:pt x="17611" y="15257"/>
                  </a:cubicBezTo>
                  <a:cubicBezTo>
                    <a:pt x="17772" y="15151"/>
                    <a:pt x="17908" y="15051"/>
                    <a:pt x="17914" y="15036"/>
                  </a:cubicBezTo>
                  <a:cubicBezTo>
                    <a:pt x="17957" y="14945"/>
                    <a:pt x="18150" y="14756"/>
                    <a:pt x="18272" y="14686"/>
                  </a:cubicBezTo>
                  <a:cubicBezTo>
                    <a:pt x="18682" y="14446"/>
                    <a:pt x="19049" y="14076"/>
                    <a:pt x="19051" y="13904"/>
                  </a:cubicBezTo>
                  <a:cubicBezTo>
                    <a:pt x="19052" y="13862"/>
                    <a:pt x="18982" y="13762"/>
                    <a:pt x="18896" y="13681"/>
                  </a:cubicBezTo>
                  <a:cubicBezTo>
                    <a:pt x="18811" y="13599"/>
                    <a:pt x="18743" y="13523"/>
                    <a:pt x="18742" y="13512"/>
                  </a:cubicBezTo>
                  <a:cubicBezTo>
                    <a:pt x="18741" y="13501"/>
                    <a:pt x="18602" y="13414"/>
                    <a:pt x="18432" y="13317"/>
                  </a:cubicBezTo>
                  <a:cubicBezTo>
                    <a:pt x="18263" y="13221"/>
                    <a:pt x="18055" y="13100"/>
                    <a:pt x="17974" y="13047"/>
                  </a:cubicBezTo>
                  <a:cubicBezTo>
                    <a:pt x="17893" y="12995"/>
                    <a:pt x="17785" y="12935"/>
                    <a:pt x="17730" y="12915"/>
                  </a:cubicBezTo>
                  <a:cubicBezTo>
                    <a:pt x="17638" y="12881"/>
                    <a:pt x="17640" y="12868"/>
                    <a:pt x="17795" y="12746"/>
                  </a:cubicBezTo>
                  <a:lnTo>
                    <a:pt x="17968" y="12611"/>
                  </a:lnTo>
                  <a:lnTo>
                    <a:pt x="16319" y="11902"/>
                  </a:lnTo>
                  <a:cubicBezTo>
                    <a:pt x="15943" y="11741"/>
                    <a:pt x="15608" y="11594"/>
                    <a:pt x="15302" y="11458"/>
                  </a:cubicBezTo>
                  <a:cubicBezTo>
                    <a:pt x="15296" y="11456"/>
                    <a:pt x="15289" y="11455"/>
                    <a:pt x="15284" y="11453"/>
                  </a:cubicBezTo>
                  <a:cubicBezTo>
                    <a:pt x="15238" y="11435"/>
                    <a:pt x="15205" y="11420"/>
                    <a:pt x="15183" y="11406"/>
                  </a:cubicBezTo>
                  <a:cubicBezTo>
                    <a:pt x="14971" y="11312"/>
                    <a:pt x="14882" y="11271"/>
                    <a:pt x="14754" y="11212"/>
                  </a:cubicBezTo>
                  <a:cubicBezTo>
                    <a:pt x="14749" y="11209"/>
                    <a:pt x="14747" y="11208"/>
                    <a:pt x="14742" y="11206"/>
                  </a:cubicBezTo>
                  <a:cubicBezTo>
                    <a:pt x="14647" y="11162"/>
                    <a:pt x="14472" y="11087"/>
                    <a:pt x="14445" y="11071"/>
                  </a:cubicBezTo>
                  <a:cubicBezTo>
                    <a:pt x="14323" y="11003"/>
                    <a:pt x="14123" y="10918"/>
                    <a:pt x="13998" y="10882"/>
                  </a:cubicBezTo>
                  <a:cubicBezTo>
                    <a:pt x="13693" y="10793"/>
                    <a:pt x="13516" y="10636"/>
                    <a:pt x="13492" y="10435"/>
                  </a:cubicBezTo>
                  <a:cubicBezTo>
                    <a:pt x="13482" y="10346"/>
                    <a:pt x="13460" y="10219"/>
                    <a:pt x="13439" y="10152"/>
                  </a:cubicBezTo>
                  <a:cubicBezTo>
                    <a:pt x="13418" y="10085"/>
                    <a:pt x="13391" y="9909"/>
                    <a:pt x="13379" y="9760"/>
                  </a:cubicBezTo>
                  <a:cubicBezTo>
                    <a:pt x="13367" y="9611"/>
                    <a:pt x="13315" y="9399"/>
                    <a:pt x="13266" y="9288"/>
                  </a:cubicBezTo>
                  <a:cubicBezTo>
                    <a:pt x="13217" y="9176"/>
                    <a:pt x="13177" y="9066"/>
                    <a:pt x="13177" y="9043"/>
                  </a:cubicBezTo>
                  <a:cubicBezTo>
                    <a:pt x="13177" y="9021"/>
                    <a:pt x="13160" y="8951"/>
                    <a:pt x="13135" y="8888"/>
                  </a:cubicBezTo>
                  <a:cubicBezTo>
                    <a:pt x="13099" y="8797"/>
                    <a:pt x="13110" y="8770"/>
                    <a:pt x="13183" y="8758"/>
                  </a:cubicBezTo>
                  <a:cubicBezTo>
                    <a:pt x="13278" y="8742"/>
                    <a:pt x="13371" y="8764"/>
                    <a:pt x="14415" y="9062"/>
                  </a:cubicBezTo>
                  <a:cubicBezTo>
                    <a:pt x="14745" y="9156"/>
                    <a:pt x="15044" y="9233"/>
                    <a:pt x="15081" y="9233"/>
                  </a:cubicBezTo>
                  <a:cubicBezTo>
                    <a:pt x="15119" y="9233"/>
                    <a:pt x="15378" y="9284"/>
                    <a:pt x="15659" y="9347"/>
                  </a:cubicBezTo>
                  <a:cubicBezTo>
                    <a:pt x="16311" y="9493"/>
                    <a:pt x="17131" y="9840"/>
                    <a:pt x="17403" y="10085"/>
                  </a:cubicBezTo>
                  <a:cubicBezTo>
                    <a:pt x="17802" y="10444"/>
                    <a:pt x="18458" y="10762"/>
                    <a:pt x="18813" y="10773"/>
                  </a:cubicBezTo>
                  <a:cubicBezTo>
                    <a:pt x="18825" y="10773"/>
                    <a:pt x="18831" y="10773"/>
                    <a:pt x="18843" y="10773"/>
                  </a:cubicBezTo>
                  <a:cubicBezTo>
                    <a:pt x="19078" y="10764"/>
                    <a:pt x="19182" y="10507"/>
                    <a:pt x="19039" y="10274"/>
                  </a:cubicBezTo>
                  <a:cubicBezTo>
                    <a:pt x="18931" y="10097"/>
                    <a:pt x="19020" y="10069"/>
                    <a:pt x="19426" y="10152"/>
                  </a:cubicBezTo>
                  <a:cubicBezTo>
                    <a:pt x="19598" y="10187"/>
                    <a:pt x="19767" y="10230"/>
                    <a:pt x="19801" y="10248"/>
                  </a:cubicBezTo>
                  <a:cubicBezTo>
                    <a:pt x="19835" y="10266"/>
                    <a:pt x="19915" y="10276"/>
                    <a:pt x="19980" y="10269"/>
                  </a:cubicBezTo>
                  <a:cubicBezTo>
                    <a:pt x="20114" y="10254"/>
                    <a:pt x="20225" y="10342"/>
                    <a:pt x="20355" y="10578"/>
                  </a:cubicBezTo>
                  <a:cubicBezTo>
                    <a:pt x="20406" y="10671"/>
                    <a:pt x="20479" y="10732"/>
                    <a:pt x="20575" y="10760"/>
                  </a:cubicBezTo>
                  <a:cubicBezTo>
                    <a:pt x="20655" y="10783"/>
                    <a:pt x="20737" y="10826"/>
                    <a:pt x="20759" y="10856"/>
                  </a:cubicBezTo>
                  <a:cubicBezTo>
                    <a:pt x="20852" y="10983"/>
                    <a:pt x="21344" y="10935"/>
                    <a:pt x="21474" y="10786"/>
                  </a:cubicBezTo>
                  <a:cubicBezTo>
                    <a:pt x="21505" y="10750"/>
                    <a:pt x="21558" y="10727"/>
                    <a:pt x="21593" y="10734"/>
                  </a:cubicBezTo>
                  <a:cubicBezTo>
                    <a:pt x="21595" y="10692"/>
                    <a:pt x="21596" y="10567"/>
                    <a:pt x="21598" y="10516"/>
                  </a:cubicBezTo>
                  <a:cubicBezTo>
                    <a:pt x="21597" y="10510"/>
                    <a:pt x="21600" y="10410"/>
                    <a:pt x="21598" y="10409"/>
                  </a:cubicBezTo>
                  <a:cubicBezTo>
                    <a:pt x="21564" y="10400"/>
                    <a:pt x="21533" y="10347"/>
                    <a:pt x="21533" y="10292"/>
                  </a:cubicBezTo>
                  <a:cubicBezTo>
                    <a:pt x="21533" y="10189"/>
                    <a:pt x="21456" y="10034"/>
                    <a:pt x="21337" y="9900"/>
                  </a:cubicBezTo>
                  <a:cubicBezTo>
                    <a:pt x="21247" y="9799"/>
                    <a:pt x="20219" y="9461"/>
                    <a:pt x="19611" y="9332"/>
                  </a:cubicBezTo>
                  <a:cubicBezTo>
                    <a:pt x="19353" y="9277"/>
                    <a:pt x="19115" y="9233"/>
                    <a:pt x="19081" y="9233"/>
                  </a:cubicBezTo>
                  <a:cubicBezTo>
                    <a:pt x="18905" y="9233"/>
                    <a:pt x="18098" y="8956"/>
                    <a:pt x="17516" y="8696"/>
                  </a:cubicBezTo>
                  <a:cubicBezTo>
                    <a:pt x="16918" y="8429"/>
                    <a:pt x="15665" y="7964"/>
                    <a:pt x="15540" y="7961"/>
                  </a:cubicBezTo>
                  <a:cubicBezTo>
                    <a:pt x="15512" y="7960"/>
                    <a:pt x="15389" y="7920"/>
                    <a:pt x="15266" y="7872"/>
                  </a:cubicBezTo>
                  <a:cubicBezTo>
                    <a:pt x="15013" y="7774"/>
                    <a:pt x="14686" y="7432"/>
                    <a:pt x="14778" y="7361"/>
                  </a:cubicBezTo>
                  <a:cubicBezTo>
                    <a:pt x="14811" y="7336"/>
                    <a:pt x="14787" y="7280"/>
                    <a:pt x="14712" y="7213"/>
                  </a:cubicBezTo>
                  <a:cubicBezTo>
                    <a:pt x="14647" y="7155"/>
                    <a:pt x="14465" y="6963"/>
                    <a:pt x="14308" y="6785"/>
                  </a:cubicBezTo>
                  <a:cubicBezTo>
                    <a:pt x="13990" y="6423"/>
                    <a:pt x="13739" y="6213"/>
                    <a:pt x="13439" y="6060"/>
                  </a:cubicBezTo>
                  <a:cubicBezTo>
                    <a:pt x="13328" y="6004"/>
                    <a:pt x="13150" y="5880"/>
                    <a:pt x="13046" y="5788"/>
                  </a:cubicBezTo>
                  <a:cubicBezTo>
                    <a:pt x="12892" y="5651"/>
                    <a:pt x="12775" y="5594"/>
                    <a:pt x="12421" y="5479"/>
                  </a:cubicBezTo>
                  <a:cubicBezTo>
                    <a:pt x="12181" y="5400"/>
                    <a:pt x="11961" y="5336"/>
                    <a:pt x="11933" y="5336"/>
                  </a:cubicBezTo>
                  <a:cubicBezTo>
                    <a:pt x="11723" y="5336"/>
                    <a:pt x="11207" y="4933"/>
                    <a:pt x="11344" y="4876"/>
                  </a:cubicBezTo>
                  <a:cubicBezTo>
                    <a:pt x="11372" y="4864"/>
                    <a:pt x="11618" y="4802"/>
                    <a:pt x="11891" y="4739"/>
                  </a:cubicBezTo>
                  <a:cubicBezTo>
                    <a:pt x="12554" y="4585"/>
                    <a:pt x="12946" y="4451"/>
                    <a:pt x="13403" y="4227"/>
                  </a:cubicBezTo>
                  <a:cubicBezTo>
                    <a:pt x="13693" y="4085"/>
                    <a:pt x="13793" y="4014"/>
                    <a:pt x="13832" y="3923"/>
                  </a:cubicBezTo>
                  <a:cubicBezTo>
                    <a:pt x="13862" y="3852"/>
                    <a:pt x="13991" y="3743"/>
                    <a:pt x="14147" y="3651"/>
                  </a:cubicBezTo>
                  <a:cubicBezTo>
                    <a:pt x="14479" y="3454"/>
                    <a:pt x="14712" y="3260"/>
                    <a:pt x="14712" y="3183"/>
                  </a:cubicBezTo>
                  <a:cubicBezTo>
                    <a:pt x="14712" y="3046"/>
                    <a:pt x="14465" y="2879"/>
                    <a:pt x="14201" y="2838"/>
                  </a:cubicBezTo>
                  <a:cubicBezTo>
                    <a:pt x="14048" y="2814"/>
                    <a:pt x="14067" y="2761"/>
                    <a:pt x="14278" y="2583"/>
                  </a:cubicBezTo>
                  <a:cubicBezTo>
                    <a:pt x="14564" y="2343"/>
                    <a:pt x="14664" y="2101"/>
                    <a:pt x="14623" y="1766"/>
                  </a:cubicBezTo>
                  <a:cubicBezTo>
                    <a:pt x="14563" y="1266"/>
                    <a:pt x="14539" y="1184"/>
                    <a:pt x="14403" y="1033"/>
                  </a:cubicBezTo>
                  <a:cubicBezTo>
                    <a:pt x="14239" y="851"/>
                    <a:pt x="13909" y="628"/>
                    <a:pt x="13808" y="628"/>
                  </a:cubicBezTo>
                  <a:cubicBezTo>
                    <a:pt x="13766" y="628"/>
                    <a:pt x="13692" y="602"/>
                    <a:pt x="13641" y="569"/>
                  </a:cubicBezTo>
                  <a:cubicBezTo>
                    <a:pt x="13534" y="497"/>
                    <a:pt x="12349" y="180"/>
                    <a:pt x="12040" y="140"/>
                  </a:cubicBezTo>
                  <a:cubicBezTo>
                    <a:pt x="11925" y="125"/>
                    <a:pt x="11731" y="106"/>
                    <a:pt x="11612" y="99"/>
                  </a:cubicBezTo>
                  <a:cubicBezTo>
                    <a:pt x="10665" y="41"/>
                    <a:pt x="10395" y="22"/>
                    <a:pt x="10344" y="3"/>
                  </a:cubicBezTo>
                  <a:cubicBezTo>
                    <a:pt x="10342" y="2"/>
                    <a:pt x="10212" y="1"/>
                    <a:pt x="1020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86E201-B581-4499-8C94-5C7554E17DAC}"/>
                </a:ext>
              </a:extLst>
            </p:cNvPr>
            <p:cNvSpPr/>
            <p:nvPr/>
          </p:nvSpPr>
          <p:spPr>
            <a:xfrm>
              <a:off x="10525479" y="3443092"/>
              <a:ext cx="805129" cy="691331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01F681-A8F6-4B82-AC94-704A215119E7}"/>
              </a:ext>
            </a:extLst>
          </p:cNvPr>
          <p:cNvGrpSpPr/>
          <p:nvPr/>
        </p:nvGrpSpPr>
        <p:grpSpPr>
          <a:xfrm>
            <a:off x="1379582" y="2540233"/>
            <a:ext cx="1792285" cy="1281491"/>
            <a:chOff x="1247870" y="2619182"/>
            <a:chExt cx="1792285" cy="12814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19F482-6D9A-4A9C-8ABF-6320DF33D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870" y="2889076"/>
              <a:ext cx="1430988" cy="10115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04D4EF-C108-48DC-B833-6B2BD5EA8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13" t="58725" r="7115" b="2413"/>
            <a:stretch/>
          </p:blipFill>
          <p:spPr>
            <a:xfrm>
              <a:off x="2207605" y="2619182"/>
              <a:ext cx="832550" cy="89269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A22F690-2B4D-4F58-810E-9E3997A240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1" t="65327" r="15565" b="9272"/>
          <a:stretch/>
        </p:blipFill>
        <p:spPr>
          <a:xfrm>
            <a:off x="1695776" y="1183226"/>
            <a:ext cx="1153458" cy="1357007"/>
          </a:xfrm>
          <a:prstGeom prst="rect">
            <a:avLst/>
          </a:prstGeom>
        </p:spPr>
      </p:pic>
      <p:sp>
        <p:nvSpPr>
          <p:cNvPr id="36" name="click">
            <a:extLst>
              <a:ext uri="{FF2B5EF4-FFF2-40B4-BE49-F238E27FC236}">
                <a16:creationId xmlns:a16="http://schemas.microsoft.com/office/drawing/2014/main" id="{A24C760B-EF9A-47DD-80F8-B6FEEC898B86}"/>
              </a:ext>
            </a:extLst>
          </p:cNvPr>
          <p:cNvSpPr/>
          <p:nvPr/>
        </p:nvSpPr>
        <p:spPr>
          <a:xfrm>
            <a:off x="4722296" y="5988840"/>
            <a:ext cx="225895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to check your answers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E71C9-31B0-423E-AAE3-9D039504F085}"/>
              </a:ext>
            </a:extLst>
          </p:cNvPr>
          <p:cNvSpPr/>
          <p:nvPr/>
        </p:nvSpPr>
        <p:spPr>
          <a:xfrm>
            <a:off x="4044867" y="1365339"/>
            <a:ext cx="1354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9B2F93-6FED-4B0F-A5BD-F32733B6AD4E}"/>
              </a:ext>
            </a:extLst>
          </p:cNvPr>
          <p:cNvSpPr/>
          <p:nvPr/>
        </p:nvSpPr>
        <p:spPr>
          <a:xfrm>
            <a:off x="3815408" y="2559285"/>
            <a:ext cx="17107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can’t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3C6D36-3A1D-4398-9802-FD35118AAF46}"/>
              </a:ext>
            </a:extLst>
          </p:cNvPr>
          <p:cNvSpPr/>
          <p:nvPr/>
        </p:nvSpPr>
        <p:spPr>
          <a:xfrm>
            <a:off x="3993341" y="3842864"/>
            <a:ext cx="1354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9E2FB0-2587-46E6-92B0-C56AA76D26A5}"/>
              </a:ext>
            </a:extLst>
          </p:cNvPr>
          <p:cNvSpPr/>
          <p:nvPr/>
        </p:nvSpPr>
        <p:spPr>
          <a:xfrm>
            <a:off x="3993341" y="4943988"/>
            <a:ext cx="1354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can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C7D2221-2C43-4150-92FB-58FB4CEC9A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08">
            <a:off x="10799116" y="1203697"/>
            <a:ext cx="1133737" cy="99410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4F7B1F-8A83-4658-BFAD-852DC45A7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3"/>
    </mc:Choice>
    <mc:Fallback xmlns="">
      <p:transition spd="slow" advTm="5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/>
      <p:bldP spid="39" grpId="0"/>
      <p:bldP spid="40" grpId="0"/>
      <p:bldP spid="41" grpId="0"/>
    </p:bldLst>
  </p:timing>
  <p:extLst>
    <p:ext uri="{3A86A75C-4F4B-4683-9AE1-C65F6400EC91}">
      <p14:laserTraceLst xmlns:p14="http://schemas.microsoft.com/office/powerpoint/2010/main">
        <p14:tracePtLst>
          <p14:tracePt t="1298" x="10269538" y="5251450"/>
          <p14:tracePt t="1319" x="10252075" y="5232400"/>
          <p14:tracePt t="1328" x="10215563" y="5205413"/>
          <p14:tracePt t="1346" x="10109200" y="5108575"/>
          <p14:tracePt t="1362" x="9912350" y="4894263"/>
          <p14:tracePt t="1377" x="9752013" y="4732338"/>
          <p14:tracePt t="1393" x="9456738" y="4330700"/>
          <p14:tracePt t="1410" x="9090025" y="3840163"/>
          <p14:tracePt t="1430" x="8796338" y="3465513"/>
          <p14:tracePt t="1444" x="8643938" y="3276600"/>
          <p14:tracePt t="1460" x="8313738" y="2955925"/>
          <p14:tracePt t="1478" x="8081963" y="2705100"/>
          <p14:tracePt t="1494" x="7947025" y="2598738"/>
          <p14:tracePt t="1511" x="7697788" y="2428875"/>
          <p14:tracePt t="1529" x="7500938" y="2295525"/>
          <p14:tracePt t="1546" x="7313613" y="2152650"/>
          <p14:tracePt t="1560" x="7224713" y="2081213"/>
          <p14:tracePt t="1577" x="7099300" y="1982788"/>
          <p14:tracePt t="1594" x="7010400" y="1866900"/>
          <p14:tracePt t="1612" x="7000875" y="1847850"/>
          <p14:tracePt t="1866" x="6946900" y="1830388"/>
          <p14:tracePt t="1877" x="6831013" y="1758950"/>
          <p14:tracePt t="1893" x="6180138" y="1446213"/>
          <p14:tracePt t="1912" x="5465763" y="1169988"/>
          <p14:tracePt t="1927" x="5143500" y="1054100"/>
          <p14:tracePt t="1943" x="4411663" y="822325"/>
          <p14:tracePt t="1960" x="3946525" y="679450"/>
          <p14:tracePt t="1980" x="3633788" y="598488"/>
          <p14:tracePt t="1994" x="3527425" y="581025"/>
          <p14:tracePt t="2010" x="3402013" y="554038"/>
          <p14:tracePt t="2028" x="3357563" y="554038"/>
          <p14:tracePt t="2192" x="3340100" y="554038"/>
          <p14:tracePt t="2202" x="3303588" y="571500"/>
          <p14:tracePt t="2214" x="3241675" y="625475"/>
          <p14:tracePt t="2227" x="3152775" y="660400"/>
          <p14:tracePt t="2246" x="2973388" y="750888"/>
          <p14:tracePt t="2260" x="2813050" y="803275"/>
          <p14:tracePt t="2279" x="2652713" y="874713"/>
          <p14:tracePt t="2294" x="2589213" y="901700"/>
          <p14:tracePt t="2310" x="2509838" y="946150"/>
          <p14:tracePt t="2327" x="2455863" y="973138"/>
          <p14:tracePt t="2346" x="2438400" y="982663"/>
          <p14:tracePt t="2377" x="2428875" y="990600"/>
          <p14:tracePt t="2394" x="2428875" y="1009650"/>
          <p14:tracePt t="2427" x="2419350" y="1036638"/>
          <p14:tracePt t="2444" x="2419350" y="1044575"/>
          <p14:tracePt t="2462" x="2419350" y="1054100"/>
          <p14:tracePt t="2494" x="2419350" y="1062038"/>
          <p14:tracePt t="2520" x="2419350" y="1071563"/>
          <p14:tracePt t="2549" x="2428875" y="1071563"/>
          <p14:tracePt t="2867" x="2438400" y="1071563"/>
          <p14:tracePt t="2877" x="2465388" y="1071563"/>
          <p14:tracePt t="2886" x="2490788" y="1071563"/>
          <p14:tracePt t="2897" x="2509838" y="1071563"/>
          <p14:tracePt t="2910" x="2536825" y="1071563"/>
          <p14:tracePt t="2927" x="2589213" y="1071563"/>
          <p14:tracePt t="2944" x="2652713" y="1089025"/>
          <p14:tracePt t="2960" x="2670175" y="1089025"/>
          <p14:tracePt t="2977" x="2705100" y="1098550"/>
          <p14:tracePt t="2994" x="2741613" y="1098550"/>
          <p14:tracePt t="3012" x="2776538" y="1098550"/>
          <p14:tracePt t="3027" x="2795588" y="1098550"/>
          <p14:tracePt t="3044" x="2822575" y="1098550"/>
          <p14:tracePt t="3060" x="2840038" y="1108075"/>
          <p14:tracePt t="3080" x="2857500" y="1108075"/>
          <p14:tracePt t="3187" x="2867025" y="1108075"/>
          <p14:tracePt t="3265" x="2874963" y="1108075"/>
          <p14:tracePt t="3372" x="2884488" y="1108075"/>
          <p14:tracePt t="3407" x="2894013" y="1108075"/>
          <p14:tracePt t="3417" x="2901950" y="1108075"/>
          <p14:tracePt t="3430" x="2901950" y="1116013"/>
          <p14:tracePt t="3446" x="2928938" y="1116013"/>
          <p14:tracePt t="3460" x="2946400" y="1125538"/>
          <p14:tracePt t="3477" x="3036888" y="1152525"/>
          <p14:tracePt t="3494" x="3160713" y="1179513"/>
          <p14:tracePt t="3512" x="3322638" y="1231900"/>
          <p14:tracePt t="3527" x="3402013" y="1250950"/>
          <p14:tracePt t="3544" x="3554413" y="1276350"/>
          <p14:tracePt t="3562" x="3660775" y="1285875"/>
          <p14:tracePt t="3577" x="3687763" y="1285875"/>
          <p14:tracePt t="3594" x="3732213" y="1285875"/>
          <p14:tracePt t="3610" x="3759200" y="1285875"/>
          <p14:tracePt t="3630" x="3776663" y="1285875"/>
          <p14:tracePt t="3644" x="3786188" y="1285875"/>
          <p14:tracePt t="3677" x="3795713" y="1285875"/>
          <p14:tracePt t="3698" x="3803650" y="1285875"/>
          <p14:tracePt t="3754" x="3813175" y="1285875"/>
          <p14:tracePt t="3773" x="3813175" y="1276350"/>
          <p14:tracePt t="3784" x="3822700" y="1276350"/>
          <p14:tracePt t="3794" x="3822700" y="1268413"/>
          <p14:tracePt t="3812" x="3840163" y="1250950"/>
          <p14:tracePt t="4395" x="3840163" y="1241425"/>
          <p14:tracePt t="4450" x="3848100" y="1241425"/>
          <p14:tracePt t="4487" x="3848100" y="1231900"/>
          <p14:tracePt t="4498" x="3857625" y="1231900"/>
          <p14:tracePt t="4526" x="3867150" y="1223963"/>
          <p14:tracePt t="4535" x="3875088" y="1223963"/>
          <p14:tracePt t="4547" x="3884613" y="1214438"/>
          <p14:tracePt t="4565" x="3894138" y="1214438"/>
          <p14:tracePt t="4577" x="3902075" y="1204913"/>
          <p14:tracePt t="4594" x="3911600" y="1204913"/>
          <p14:tracePt t="4612" x="3929063" y="1204913"/>
          <p14:tracePt t="4627" x="3929063" y="1196975"/>
          <p14:tracePt t="4644" x="3938588" y="1196975"/>
          <p14:tracePt t="4671" x="3946525" y="1196975"/>
          <p14:tracePt t="4747" x="3956050" y="1196975"/>
          <p14:tracePt t="4815" x="3965575" y="1196975"/>
          <p14:tracePt t="5204" x="3973513" y="1196975"/>
          <p14:tracePt t="5223" x="4017963" y="1187450"/>
          <p14:tracePt t="5236" x="4044950" y="1187450"/>
          <p14:tracePt t="5250" x="4125913" y="1187450"/>
          <p14:tracePt t="5261" x="4197350" y="1179513"/>
          <p14:tracePt t="5279" x="4303713" y="1179513"/>
          <p14:tracePt t="5294" x="4357688" y="1169988"/>
          <p14:tracePt t="5311" x="4465638" y="1169988"/>
          <p14:tracePt t="5327" x="4562475" y="1160463"/>
          <p14:tracePt t="5346" x="4633913" y="1152525"/>
          <p14:tracePt t="5360" x="4652963" y="1152525"/>
          <p14:tracePt t="5377" x="4679950" y="1143000"/>
          <p14:tracePt t="5394" x="4697413" y="1143000"/>
          <p14:tracePt t="5413" x="4705350" y="1143000"/>
          <p14:tracePt t="5444" x="4714875" y="1143000"/>
          <p14:tracePt t="5511" x="4724400" y="1143000"/>
          <p14:tracePt t="5780" x="4732338" y="1143000"/>
          <p14:tracePt t="5789" x="4741863" y="1143000"/>
          <p14:tracePt t="5809" x="4751388" y="1143000"/>
          <p14:tracePt t="5818" x="4759325" y="1143000"/>
          <p14:tracePt t="5829" x="4768850" y="1143000"/>
          <p14:tracePt t="5846" x="4786313" y="1143000"/>
          <p14:tracePt t="5861" x="4795838" y="1133475"/>
          <p14:tracePt t="5877" x="4822825" y="1133475"/>
          <p14:tracePt t="5894" x="4857750" y="1125538"/>
          <p14:tracePt t="5910" x="4875213" y="1125538"/>
          <p14:tracePt t="5927" x="4919663" y="1125538"/>
          <p14:tracePt t="5944" x="4965700" y="1125538"/>
          <p14:tracePt t="5963" x="4991100" y="1125538"/>
          <p14:tracePt t="5977" x="5000625" y="1125538"/>
          <p14:tracePt t="5994" x="5045075" y="1125538"/>
          <p14:tracePt t="6011" x="5072063" y="1125538"/>
          <p14:tracePt t="6030" x="5099050" y="1125538"/>
          <p14:tracePt t="6044" x="5108575" y="1125538"/>
          <p14:tracePt t="6061" x="5126038" y="1125538"/>
          <p14:tracePt t="6078" x="5143500" y="1125538"/>
          <p14:tracePt t="6094" x="5153025" y="1125538"/>
          <p14:tracePt t="6110" x="5170488" y="1125538"/>
          <p14:tracePt t="6127" x="5180013" y="1133475"/>
          <p14:tracePt t="6146" x="5205413" y="1133475"/>
          <p14:tracePt t="6177" x="5224463" y="1133475"/>
          <p14:tracePt t="6194" x="5232400" y="1133475"/>
          <p14:tracePt t="6213" x="5251450" y="1133475"/>
          <p14:tracePt t="6291" x="5259388" y="1133475"/>
          <p14:tracePt t="7762" x="5251450" y="1133475"/>
          <p14:tracePt t="7776" x="5099050" y="1133475"/>
          <p14:tracePt t="7794" x="4840288" y="1133475"/>
          <p14:tracePt t="7811" x="4581525" y="1152525"/>
          <p14:tracePt t="7827" x="4143375" y="1214438"/>
          <p14:tracePt t="7844" x="3697288" y="1295400"/>
          <p14:tracePt t="7863" x="3340100" y="1366838"/>
          <p14:tracePt t="7877" x="3179763" y="1393825"/>
          <p14:tracePt t="7894" x="2911475" y="1438275"/>
          <p14:tracePt t="7911" x="2705100" y="1473200"/>
          <p14:tracePt t="7930" x="2554288" y="1490663"/>
          <p14:tracePt t="7944" x="2500313" y="1500188"/>
          <p14:tracePt t="7961" x="2374900" y="1517650"/>
          <p14:tracePt t="7978" x="2224088" y="1544638"/>
          <p14:tracePt t="7994" x="2160588" y="1554163"/>
          <p14:tracePt t="8011" x="2071688" y="1598613"/>
          <p14:tracePt t="8027" x="1990725" y="1633538"/>
          <p14:tracePt t="8046" x="1911350" y="1679575"/>
          <p14:tracePt t="8061" x="1884363" y="1687513"/>
          <p14:tracePt t="8077" x="1822450" y="1714500"/>
          <p14:tracePt t="8094" x="1758950" y="1741488"/>
          <p14:tracePt t="8113" x="1731963" y="1768475"/>
          <p14:tracePt t="8127" x="1704975" y="1768475"/>
          <p14:tracePt t="8144" x="1670050" y="1795463"/>
          <p14:tracePt t="8161" x="1643063" y="1803400"/>
          <p14:tracePt t="8177" x="1643063" y="1812925"/>
          <p14:tracePt t="8194" x="1633538" y="1812925"/>
          <p14:tracePt t="8211" x="1616075" y="1812925"/>
          <p14:tracePt t="8230" x="1616075" y="1822450"/>
          <p14:tracePt t="8244" x="1616075" y="1830388"/>
          <p14:tracePt t="8277" x="1616075" y="1839913"/>
          <p14:tracePt t="8296" x="1616075" y="1857375"/>
          <p14:tracePt t="8311" x="1633538" y="1874838"/>
          <p14:tracePt t="8327" x="1679575" y="1901825"/>
          <p14:tracePt t="8344" x="1714500" y="1938338"/>
          <p14:tracePt t="8361" x="1741488" y="1965325"/>
          <p14:tracePt t="8377" x="1803400" y="2000250"/>
          <p14:tracePt t="8394" x="1874838" y="2036763"/>
          <p14:tracePt t="8411" x="1955800" y="2071688"/>
          <p14:tracePt t="8427" x="2000250" y="2089150"/>
          <p14:tracePt t="8444" x="2071688" y="2108200"/>
          <p14:tracePt t="8461" x="2143125" y="2108200"/>
          <p14:tracePt t="8480" x="2232025" y="2108200"/>
          <p14:tracePt t="8494" x="2259013" y="2108200"/>
          <p14:tracePt t="8511" x="2322513" y="2108200"/>
          <p14:tracePt t="8527" x="2366963" y="2089150"/>
          <p14:tracePt t="8546" x="2393950" y="2081213"/>
          <p14:tracePt t="8561" x="2438400" y="2044700"/>
          <p14:tracePt t="8578" x="2482850" y="1965325"/>
          <p14:tracePt t="8596" x="2527300" y="1874838"/>
          <p14:tracePt t="8611" x="2536825" y="1857375"/>
          <p14:tracePt t="8627" x="2544763" y="1812925"/>
          <p14:tracePt t="8644" x="2544763" y="1768475"/>
          <p14:tracePt t="8663" x="2536825" y="1714500"/>
          <p14:tracePt t="8677" x="2527300" y="1679575"/>
          <p14:tracePt t="8695" x="2500313" y="1625600"/>
          <p14:tracePt t="8711" x="2473325" y="1581150"/>
          <p14:tracePt t="8730" x="2428875" y="1554163"/>
          <p14:tracePt t="8744" x="2401888" y="1536700"/>
          <p14:tracePt t="8761" x="2347913" y="1527175"/>
          <p14:tracePt t="8780" x="2286000" y="1527175"/>
          <p14:tracePt t="8794" x="2251075" y="1536700"/>
          <p14:tracePt t="8811" x="2179638" y="1598613"/>
          <p14:tracePt t="8827" x="2116138" y="1660525"/>
          <p14:tracePt t="8846" x="2044700" y="1731963"/>
          <p14:tracePt t="8861" x="2027238" y="1776413"/>
          <p14:tracePt t="8878" x="1982788" y="1874838"/>
          <p14:tracePt t="8894" x="1965325" y="1982788"/>
          <p14:tracePt t="8913" x="1965325" y="2036763"/>
          <p14:tracePt t="8927" x="1965325" y="2054225"/>
          <p14:tracePt t="8944" x="1982788" y="2089150"/>
          <p14:tracePt t="8961" x="2044700" y="2133600"/>
          <p14:tracePt t="8977" x="2081213" y="2152650"/>
          <p14:tracePt t="8994" x="2197100" y="2179638"/>
          <p14:tracePt t="9011" x="2303463" y="2187575"/>
          <p14:tracePt t="9030" x="2401888" y="2187575"/>
          <p14:tracePt t="9044" x="2438400" y="2187575"/>
          <p14:tracePt t="9061" x="2509838" y="2170113"/>
          <p14:tracePt t="9078" x="2571750" y="2133600"/>
          <p14:tracePt t="9096" x="2616200" y="2071688"/>
          <p14:tracePt t="9111" x="2633663" y="2044700"/>
          <p14:tracePt t="9127" x="2652713" y="1982788"/>
          <p14:tracePt t="9144" x="2660650" y="1946275"/>
          <p14:tracePt t="9161" x="2660650" y="1928813"/>
          <p14:tracePt t="9177" x="2660650" y="1893888"/>
          <p14:tracePt t="9194" x="2643188" y="1866900"/>
          <p14:tracePt t="9213" x="2616200" y="1847850"/>
          <p14:tracePt t="9227" x="2589213" y="1839913"/>
          <p14:tracePt t="9244" x="2536825" y="1839913"/>
          <p14:tracePt t="9261" x="2482850" y="1839913"/>
          <p14:tracePt t="9280" x="2446338" y="1839913"/>
          <p14:tracePt t="9294" x="2419350" y="1857375"/>
          <p14:tracePt t="9311" x="2401888" y="1884363"/>
          <p14:tracePt t="9329" x="2366963" y="1946275"/>
          <p14:tracePt t="9344" x="2357438" y="1982788"/>
          <p14:tracePt t="9361" x="2339975" y="2036763"/>
          <p14:tracePt t="9377" x="2330450" y="2089150"/>
          <p14:tracePt t="9396" x="2330450" y="2125663"/>
          <p14:tracePt t="9411" x="2330450" y="2133600"/>
          <p14:tracePt t="9428" x="2339975" y="2160588"/>
          <p14:tracePt t="9444" x="2384425" y="2187575"/>
          <p14:tracePt t="9463" x="2438400" y="2205038"/>
          <p14:tracePt t="9479" x="2455863" y="2214563"/>
          <p14:tracePt t="9494" x="2500313" y="2214563"/>
          <p14:tracePt t="9512" x="2517775" y="2214563"/>
          <p14:tracePt t="9528" x="2527300" y="2214563"/>
          <p14:tracePt t="9544" x="2554288" y="2214563"/>
          <p14:tracePt t="9561" x="2571750" y="2214563"/>
          <p14:tracePt t="9580" x="2581275" y="2205038"/>
          <p14:tracePt t="9611" x="2589213" y="2205038"/>
          <p14:tracePt t="9628" x="2589213" y="2197100"/>
          <p14:tracePt t="9645" x="2598738" y="2197100"/>
          <p14:tracePt t="9714" x="2608263" y="2197100"/>
          <p14:tracePt t="9909" x="2608263" y="2187575"/>
          <p14:tracePt t="9937" x="2608263" y="2179638"/>
          <p14:tracePt t="12301" x="2625725" y="2179638"/>
          <p14:tracePt t="12316" x="2633663" y="2187575"/>
          <p14:tracePt t="12334" x="2679700" y="2214563"/>
          <p14:tracePt t="12347" x="2776538" y="2251075"/>
          <p14:tracePt t="12361" x="2822575" y="2268538"/>
          <p14:tracePt t="12378" x="2946400" y="2276475"/>
          <p14:tracePt t="12394" x="3081338" y="2276475"/>
          <p14:tracePt t="12411" x="3143250" y="2276475"/>
          <p14:tracePt t="12428" x="3251200" y="2276475"/>
          <p14:tracePt t="12444" x="3357563" y="2276475"/>
          <p14:tracePt t="12463" x="3455988" y="2276475"/>
          <p14:tracePt t="12477" x="3490913" y="2276475"/>
          <p14:tracePt t="12494" x="3536950" y="2276475"/>
          <p14:tracePt t="12511" x="3562350" y="2276475"/>
          <p14:tracePt t="12530" x="3608388" y="2276475"/>
          <p14:tracePt t="12544" x="3616325" y="2276475"/>
          <p14:tracePt t="12561" x="3643313" y="2276475"/>
          <p14:tracePt t="12578" x="3660775" y="2276475"/>
          <p14:tracePt t="12594" x="3670300" y="2276475"/>
          <p14:tracePt t="12611" x="3687763" y="2276475"/>
          <p14:tracePt t="12628" x="3687763" y="2268538"/>
          <p14:tracePt t="12645" x="3697288" y="2268538"/>
          <p14:tracePt t="12675" x="3705225" y="2268538"/>
          <p14:tracePt t="12694" x="3705225" y="2259013"/>
          <p14:tracePt t="12723" x="3714750" y="2259013"/>
          <p14:tracePt t="12762" x="3724275" y="2259013"/>
          <p14:tracePt t="12964" x="3724275" y="2251075"/>
          <p14:tracePt t="13305" x="3732213" y="2251075"/>
          <p14:tracePt t="13318" x="3795713" y="2251075"/>
          <p14:tracePt t="13331" x="4010025" y="2241550"/>
          <p14:tracePt t="13345" x="4170363" y="2232025"/>
          <p14:tracePt t="13361" x="4633913" y="2232025"/>
          <p14:tracePt t="13380" x="5037138" y="2259013"/>
          <p14:tracePt t="13394" x="5180013" y="2286000"/>
          <p14:tracePt t="13411" x="5394325" y="2322513"/>
          <p14:tracePt t="13428" x="5554663" y="2357438"/>
          <p14:tracePt t="13446" x="5670550" y="2366963"/>
          <p14:tracePt t="13461" x="5715000" y="2366963"/>
          <p14:tracePt t="13480" x="5786438" y="2366963"/>
          <p14:tracePt t="13494" x="5822950" y="2366963"/>
          <p14:tracePt t="13514" x="5848350" y="2366963"/>
          <p14:tracePt t="13528" x="5857875" y="2366963"/>
          <p14:tracePt t="13544" x="5884863" y="2366963"/>
          <p14:tracePt t="13561" x="5902325" y="2366963"/>
          <p14:tracePt t="13595" x="5919788" y="2374900"/>
          <p14:tracePt t="13611" x="5938838" y="2374900"/>
          <p14:tracePt t="13630" x="5956300" y="2374900"/>
          <p14:tracePt t="13644" x="5973763" y="2374900"/>
          <p14:tracePt t="13661" x="6010275" y="2374900"/>
          <p14:tracePt t="13678" x="6037263" y="2374900"/>
          <p14:tracePt t="13696" x="6072188" y="2374900"/>
          <p14:tracePt t="13711" x="6089650" y="2374900"/>
          <p14:tracePt t="13728" x="6126163" y="2374900"/>
          <p14:tracePt t="13745" x="6161088" y="2374900"/>
          <p14:tracePt t="13761" x="6180138" y="2374900"/>
          <p14:tracePt t="13766" x="6205538" y="2374900"/>
          <p14:tracePt t="13778" x="6224588" y="2374900"/>
          <p14:tracePt t="13794" x="6251575" y="2374900"/>
          <p14:tracePt t="13812" x="6276975" y="2374900"/>
          <p14:tracePt t="13828" x="6296025" y="2374900"/>
          <p14:tracePt t="13844" x="6323013" y="2374900"/>
          <p14:tracePt t="13861" x="6367463" y="2374900"/>
          <p14:tracePt t="13880" x="6394450" y="2374900"/>
          <p14:tracePt t="13895" x="6402388" y="2374900"/>
          <p14:tracePt t="13911" x="6438900" y="2374900"/>
          <p14:tracePt t="13928" x="6456363" y="2366963"/>
          <p14:tracePt t="13945" x="6465888" y="2366963"/>
          <p14:tracePt t="13961" x="6473825" y="2366963"/>
          <p14:tracePt t="13978" x="6483350" y="2366963"/>
          <p14:tracePt t="14837" x="6483350" y="2357438"/>
          <p14:tracePt t="14851" x="6438900" y="2330450"/>
          <p14:tracePt t="14863" x="6323013" y="2232025"/>
          <p14:tracePt t="14879" x="6232525" y="2179638"/>
          <p14:tracePt t="14894" x="5965825" y="2036763"/>
          <p14:tracePt t="14911" x="5715000" y="1938338"/>
          <p14:tracePt t="14928" x="5572125" y="1884363"/>
          <p14:tracePt t="14944" x="5348288" y="1768475"/>
          <p14:tracePt t="14961" x="5153025" y="1660525"/>
          <p14:tracePt t="14980" x="4929188" y="1554163"/>
          <p14:tracePt t="14995" x="4813300" y="1517650"/>
          <p14:tracePt t="15011" x="4670425" y="1455738"/>
          <p14:tracePt t="15028" x="4545013" y="1419225"/>
          <p14:tracePt t="15047" x="4429125" y="1384300"/>
          <p14:tracePt t="15061" x="4348163" y="1357313"/>
          <p14:tracePt t="15078" x="4241800" y="1330325"/>
          <p14:tracePt t="15095" x="4125913" y="1312863"/>
          <p14:tracePt t="15111" x="4062413" y="1303338"/>
          <p14:tracePt t="15128" x="3956050" y="1285875"/>
          <p14:tracePt t="15144" x="3867150" y="1258888"/>
          <p14:tracePt t="15163" x="3786188" y="1241425"/>
          <p14:tracePt t="15178" x="3768725" y="1231900"/>
          <p14:tracePt t="15194" x="3714750" y="1223963"/>
          <p14:tracePt t="15211" x="3679825" y="1214438"/>
          <p14:tracePt t="15231" x="3652838" y="1204913"/>
          <p14:tracePt t="15244" x="3643313" y="1204913"/>
          <p14:tracePt t="15261" x="3633788" y="1196975"/>
          <p14:tracePt t="15278" x="3625850" y="1196975"/>
          <p14:tracePt t="15317" x="3616325" y="1196975"/>
          <p14:tracePt t="16044" x="3616325" y="1187450"/>
          <p14:tracePt t="16371" x="3625850" y="1187450"/>
          <p14:tracePt t="16388" x="3687763" y="1204913"/>
          <p14:tracePt t="16407" x="3822700" y="1214438"/>
          <p14:tracePt t="16417" x="3902075" y="1214438"/>
          <p14:tracePt t="16428" x="4027488" y="1204913"/>
          <p14:tracePt t="16446" x="4251325" y="1143000"/>
          <p14:tracePt t="16461" x="4340225" y="1125538"/>
          <p14:tracePt t="16478" x="4483100" y="1089025"/>
          <p14:tracePt t="16494" x="4589463" y="1062038"/>
          <p14:tracePt t="16513" x="4679950" y="1027113"/>
          <p14:tracePt t="16528" x="4732338" y="1009650"/>
          <p14:tracePt t="16545" x="4776788" y="982663"/>
          <p14:tracePt t="16561" x="4803775" y="973138"/>
          <p14:tracePt t="16581" x="4813300" y="965200"/>
          <p14:tracePt t="16595" x="4822825" y="965200"/>
          <p14:tracePt t="16631" x="4830763" y="965200"/>
          <p14:tracePt t="16667" x="4840288" y="965200"/>
          <p14:tracePt t="16958" x="4848225" y="965200"/>
          <p14:tracePt t="16977" x="4848225" y="973138"/>
          <p14:tracePt t="16997" x="4857750" y="982663"/>
          <p14:tracePt t="17016" x="4867275" y="990600"/>
          <p14:tracePt t="17028" x="4875213" y="1000125"/>
          <p14:tracePt t="17047" x="4902200" y="1017588"/>
          <p14:tracePt t="17063" x="4929188" y="1044575"/>
          <p14:tracePt t="17078" x="4938713" y="1044575"/>
          <p14:tracePt t="17095" x="4956175" y="1054100"/>
          <p14:tracePt t="17111" x="4991100" y="1062038"/>
          <p14:tracePt t="17131" x="5010150" y="1071563"/>
          <p14:tracePt t="17144" x="5018088" y="1071563"/>
          <p14:tracePt t="17161" x="5037138" y="1081088"/>
          <p14:tracePt t="17178" x="5072063" y="1081088"/>
          <p14:tracePt t="17197" x="5089525" y="1081088"/>
          <p14:tracePt t="17211" x="5099050" y="1081088"/>
          <p14:tracePt t="17228" x="5116513" y="1081088"/>
          <p14:tracePt t="17245" x="5133975" y="1081088"/>
          <p14:tracePt t="17261" x="5143500" y="1081088"/>
          <p14:tracePt t="17278" x="5160963" y="1081088"/>
          <p14:tracePt t="17283" x="5170488" y="1081088"/>
          <p14:tracePt t="17295" x="5180013" y="1081088"/>
          <p14:tracePt t="17313" x="5197475" y="1081088"/>
          <p14:tracePt t="17381" x="5205413" y="1081088"/>
          <p14:tracePt t="19544" x="5214938" y="1081088"/>
          <p14:tracePt t="19600" x="5224463" y="1081088"/>
          <p14:tracePt t="19639" x="5232400" y="1081088"/>
          <p14:tracePt t="19649" x="5241925" y="1081088"/>
          <p14:tracePt t="19662" x="5251450" y="1081088"/>
          <p14:tracePt t="19678" x="5286375" y="1081088"/>
          <p14:tracePt t="19695" x="5322888" y="1081088"/>
          <p14:tracePt t="19714" x="5384800" y="1098550"/>
          <p14:tracePt t="19728" x="5429250" y="1098550"/>
          <p14:tracePt t="19745" x="5518150" y="1098550"/>
          <p14:tracePt t="19762" x="5608638" y="1098550"/>
          <p14:tracePt t="19779" x="5653088" y="1098550"/>
          <p14:tracePt t="19795" x="5732463" y="1098550"/>
          <p14:tracePt t="19800" x="5768975" y="1098550"/>
          <p14:tracePt t="19812" x="5795963" y="1098550"/>
          <p14:tracePt t="19831" x="5840413" y="1098550"/>
          <p14:tracePt t="19845" x="5857875" y="1098550"/>
          <p14:tracePt t="19862" x="5911850" y="1089025"/>
          <p14:tracePt t="19878" x="5965825" y="1071563"/>
          <p14:tracePt t="19897" x="6045200" y="1044575"/>
          <p14:tracePt t="19911" x="6089650" y="1044575"/>
          <p14:tracePt t="19928" x="6143625" y="1027113"/>
          <p14:tracePt t="19945" x="6188075" y="1017588"/>
          <p14:tracePt t="19964" x="6224588" y="1017588"/>
          <p14:tracePt t="19978" x="6269038" y="1017588"/>
          <p14:tracePt t="19995" x="6313488" y="1017588"/>
          <p14:tracePt t="20013" x="6348413" y="1017588"/>
          <p14:tracePt t="20028" x="6357938" y="1017588"/>
          <p14:tracePt t="20045" x="6384925" y="1027113"/>
          <p14:tracePt t="20063" x="6402388" y="1036638"/>
          <p14:tracePt t="20081" x="6419850" y="1062038"/>
          <p14:tracePt t="20095" x="6438900" y="1062038"/>
          <p14:tracePt t="20111" x="6465888" y="1081088"/>
          <p14:tracePt t="20130" x="6518275" y="1108075"/>
          <p14:tracePt t="20145" x="6537325" y="1116013"/>
          <p14:tracePt t="20162" x="6581775" y="1143000"/>
          <p14:tracePt t="20178" x="6643688" y="1160463"/>
          <p14:tracePt t="20196" x="6697663" y="1169988"/>
          <p14:tracePt t="20212" x="6724650" y="1179513"/>
          <p14:tracePt t="20228" x="6813550" y="1204913"/>
          <p14:tracePt t="20245" x="6973888" y="1214438"/>
          <p14:tracePt t="20264" x="7180263" y="1214438"/>
          <p14:tracePt t="20278" x="7313613" y="1223963"/>
          <p14:tracePt t="20295" x="7500938" y="1241425"/>
          <p14:tracePt t="20312" x="7724775" y="1295400"/>
          <p14:tracePt t="20329" x="7813675" y="1330325"/>
          <p14:tracePt t="20345" x="7956550" y="1374775"/>
          <p14:tracePt t="20362" x="8010525" y="1411288"/>
          <p14:tracePt t="20380" x="8018463" y="1411288"/>
          <p14:tracePt t="20712" x="8027988" y="1411288"/>
          <p14:tracePt t="20728" x="8134350" y="1446213"/>
          <p14:tracePt t="20747" x="8609013" y="1509713"/>
          <p14:tracePt t="20761" x="8840788" y="1554163"/>
          <p14:tracePt t="20780" x="9402763" y="1652588"/>
          <p14:tracePt t="20795" x="9626600" y="1731963"/>
          <p14:tracePt t="20814" x="9813925" y="1812925"/>
          <p14:tracePt t="20828" x="9885363" y="1847850"/>
          <p14:tracePt t="20845" x="10001250" y="1928813"/>
          <p14:tracePt t="20861" x="10090150" y="1990725"/>
          <p14:tracePt t="20881" x="10153650" y="2044700"/>
          <p14:tracePt t="20895" x="10161588" y="2054225"/>
          <p14:tracePt t="20912" x="10188575" y="2071688"/>
          <p14:tracePt t="20930" x="10206038" y="2071688"/>
          <p14:tracePt t="20945" x="10206038" y="2081213"/>
          <p14:tracePt t="20961" x="10215563" y="2081213"/>
          <p14:tracePt t="21007" x="10225088" y="2081213"/>
          <p14:tracePt t="21026" x="10233025" y="2081213"/>
          <p14:tracePt t="21035" x="10252075" y="2081213"/>
          <p14:tracePt t="21047" x="10277475" y="2081213"/>
          <p14:tracePt t="21064" x="10323513" y="2089150"/>
          <p14:tracePt t="21078" x="10358438" y="2098675"/>
          <p14:tracePt t="21095" x="10456863" y="2125663"/>
          <p14:tracePt t="21112" x="10582275" y="2152650"/>
          <p14:tracePt t="21128" x="10634663" y="2170113"/>
          <p14:tracePt t="21145" x="10752138" y="2187575"/>
          <p14:tracePt t="21161" x="10823575" y="2187575"/>
          <p14:tracePt t="21181" x="10868025" y="2187575"/>
          <p14:tracePt t="21195" x="10895013" y="2197100"/>
          <p14:tracePt t="21212" x="10902950" y="2197100"/>
          <p14:tracePt t="21228" x="10920413" y="2197100"/>
          <p14:tracePt t="22417" x="10912475" y="2197100"/>
          <p14:tracePt t="22438" x="10787063" y="2197100"/>
          <p14:tracePt t="22455" x="10447338" y="2089150"/>
          <p14:tracePt t="22463" x="10063163" y="1990725"/>
          <p14:tracePt t="22478" x="9609138" y="1866900"/>
          <p14:tracePt t="22495" x="8510588" y="1670050"/>
          <p14:tracePt t="22512" x="7412038" y="1581150"/>
          <p14:tracePt t="22531" x="6340475" y="1527175"/>
          <p14:tracePt t="22545" x="5894388" y="1455738"/>
          <p14:tracePt t="22562" x="5268913" y="1393825"/>
          <p14:tracePt t="22578" x="5010150" y="1357313"/>
          <p14:tracePt t="22597" x="4911725" y="1357313"/>
          <p14:tracePt t="22612" x="4894263" y="1347788"/>
          <p14:tracePt t="22929" x="4884738" y="1347788"/>
          <p14:tracePt t="22947" x="4848225" y="1366838"/>
          <p14:tracePt t="22964" x="4803775" y="1384300"/>
          <p14:tracePt t="22978" x="4751388" y="1411288"/>
          <p14:tracePt t="22995" x="4633913" y="1490663"/>
          <p14:tracePt t="23012" x="4500563" y="1616075"/>
          <p14:tracePt t="23028" x="4429125" y="1670050"/>
          <p14:tracePt t="23045" x="4295775" y="1795463"/>
          <p14:tracePt t="23062" x="4152900" y="1928813"/>
          <p14:tracePt t="23081" x="3973513" y="2143125"/>
          <p14:tracePt t="23095" x="3894138" y="2232025"/>
          <p14:tracePt t="23112" x="3759200" y="2374900"/>
          <p14:tracePt t="23128" x="3598863" y="2536825"/>
          <p14:tracePt t="23147" x="3455988" y="2732088"/>
          <p14:tracePt t="23162" x="3411538" y="2803525"/>
          <p14:tracePt t="23178" x="3340100" y="2901950"/>
          <p14:tracePt t="23195" x="3286125" y="2973388"/>
          <p14:tracePt t="23212" x="3241675" y="3044825"/>
          <p14:tracePt t="23228" x="3187700" y="3160713"/>
          <p14:tracePt t="23245" x="3143250" y="3295650"/>
          <p14:tracePt t="23263" x="3116263" y="3384550"/>
          <p14:tracePt t="23278" x="3098800" y="3419475"/>
          <p14:tracePt t="23295" x="3081338" y="3455988"/>
          <p14:tracePt t="23312" x="3054350" y="3490913"/>
          <p14:tracePt t="23331" x="3036888" y="3517900"/>
          <p14:tracePt t="23345" x="3036888" y="3527425"/>
          <p14:tracePt t="23362" x="3017838" y="3554413"/>
          <p14:tracePt t="23378" x="2990850" y="3571875"/>
          <p14:tracePt t="23395" x="2973388" y="3581400"/>
          <p14:tracePt t="23412" x="2955925" y="3598863"/>
          <p14:tracePt t="23428" x="2928938" y="3616325"/>
          <p14:tracePt t="23446" x="2911475" y="3633788"/>
          <p14:tracePt t="23462" x="2901950" y="3633788"/>
          <p14:tracePt t="23478" x="2894013" y="3652838"/>
          <p14:tracePt t="23495" x="2884488" y="3660775"/>
          <p14:tracePt t="23514" x="2874963" y="3660775"/>
          <p14:tracePt t="23528" x="2874963" y="3670300"/>
          <p14:tracePt t="23591" x="2867025" y="3670300"/>
          <p14:tracePt t="25496" x="2867025" y="3679825"/>
          <p14:tracePt t="25534" x="2884488" y="3679825"/>
          <p14:tracePt t="25543" x="2894013" y="3679825"/>
          <p14:tracePt t="25553" x="2901950" y="3679825"/>
          <p14:tracePt t="25566" x="2911475" y="3679825"/>
          <p14:tracePt t="25578" x="2946400" y="3679825"/>
          <p14:tracePt t="25597" x="2965450" y="3687763"/>
          <p14:tracePt t="25612" x="2990850" y="3687763"/>
          <p14:tracePt t="25628" x="3027363" y="3697288"/>
          <p14:tracePt t="25645" x="3054350" y="3697288"/>
          <p14:tracePt t="25664" x="3089275" y="3714750"/>
          <p14:tracePt t="25679" x="3098800" y="3714750"/>
          <p14:tracePt t="25695" x="3133725" y="3714750"/>
          <p14:tracePt t="25712" x="3160713" y="3714750"/>
          <p14:tracePt t="25730" x="3179763" y="3714750"/>
          <p14:tracePt t="25745" x="3205163" y="3714750"/>
          <p14:tracePt t="25762" x="3232150" y="3714750"/>
          <p14:tracePt t="25781" x="3259138" y="3705225"/>
          <p14:tracePt t="25795" x="3268663" y="3705225"/>
          <p14:tracePt t="25800" x="3286125" y="3705225"/>
          <p14:tracePt t="25818" x="3295650" y="3705225"/>
          <p14:tracePt t="25829" x="3313113" y="3697288"/>
          <p14:tracePt t="25847" x="3340100" y="3670300"/>
          <p14:tracePt t="25862" x="3357563" y="3660775"/>
          <p14:tracePt t="25879" x="3394075" y="3625850"/>
          <p14:tracePt t="25895" x="3419475" y="3598863"/>
          <p14:tracePt t="25912" x="3438525" y="3589338"/>
          <p14:tracePt t="25930" x="3455988" y="3562350"/>
          <p14:tracePt t="25945" x="3482975" y="3536950"/>
          <p14:tracePt t="25964" x="3509963" y="3500438"/>
          <p14:tracePt t="25978" x="3509963" y="3490913"/>
          <p14:tracePt t="25995" x="3527425" y="3473450"/>
          <p14:tracePt t="26012" x="3536950" y="3465513"/>
          <p14:tracePt t="26031" x="3536950" y="3455988"/>
          <p14:tracePt t="26080" x="3544888" y="3446463"/>
          <p14:tracePt t="26429" x="3544888" y="3438525"/>
          <p14:tracePt t="26968" x="3562350" y="3438525"/>
          <p14:tracePt t="26980" x="3589338" y="3438525"/>
          <p14:tracePt t="26996" x="3660775" y="3438525"/>
          <p14:tracePt t="27014" x="3786188" y="3455988"/>
          <p14:tracePt t="27028" x="3867150" y="3473450"/>
          <p14:tracePt t="27045" x="4044950" y="3490913"/>
          <p14:tracePt t="27062" x="4259263" y="3509963"/>
          <p14:tracePt t="27080" x="4367213" y="3509963"/>
          <p14:tracePt t="27095" x="4527550" y="3517900"/>
          <p14:tracePt t="27112" x="4687888" y="3517900"/>
          <p14:tracePt t="27131" x="4813300" y="3517900"/>
          <p14:tracePt t="27145" x="4857750" y="3517900"/>
          <p14:tracePt t="27162" x="4946650" y="3517900"/>
          <p14:tracePt t="27178" x="5045075" y="3517900"/>
          <p14:tracePt t="27198" x="5108575" y="3517900"/>
          <p14:tracePt t="27212" x="5143500" y="3517900"/>
          <p14:tracePt t="27230" x="5214938" y="3517900"/>
          <p14:tracePt t="27245" x="5286375" y="3517900"/>
          <p14:tracePt t="27262" x="5340350" y="3517900"/>
          <p14:tracePt t="27280" x="5473700" y="3517900"/>
          <p14:tracePt t="27295" x="5589588" y="3509963"/>
          <p14:tracePt t="27313" x="5688013" y="3500438"/>
          <p14:tracePt t="27330" x="5741988" y="3500438"/>
          <p14:tracePt t="27345" x="5857875" y="3500438"/>
          <p14:tracePt t="27362" x="5973763" y="3490913"/>
          <p14:tracePt t="27381" x="6072188" y="3482975"/>
          <p14:tracePt t="27395" x="6108700" y="3482975"/>
          <p14:tracePt t="27412" x="6161088" y="3482975"/>
          <p14:tracePt t="27428" x="6205538" y="3482975"/>
          <p14:tracePt t="27448" x="6232525" y="3482975"/>
          <p14:tracePt t="27462" x="6251575" y="3482975"/>
          <p14:tracePt t="27480" x="6259513" y="3482975"/>
          <p14:tracePt t="27496" x="6276975" y="3482975"/>
          <p14:tracePt t="27529" x="6286500" y="3482975"/>
          <p14:tracePt t="27545" x="6296025" y="3473450"/>
          <p14:tracePt t="28078" x="6303963" y="3473450"/>
          <p14:tracePt t="28100" x="6330950" y="3482975"/>
          <p14:tracePt t="28120" x="6419850" y="3536950"/>
          <p14:tracePt t="28128" x="6483350" y="3554413"/>
          <p14:tracePt t="28145" x="6653213" y="3589338"/>
          <p14:tracePt t="28162" x="6831013" y="3598863"/>
          <p14:tracePt t="28181" x="6973888" y="3608388"/>
          <p14:tracePt t="28195" x="7027863" y="3616325"/>
          <p14:tracePt t="28212" x="7126288" y="3633788"/>
          <p14:tracePt t="28230" x="7197725" y="3643313"/>
          <p14:tracePt t="28245" x="7242175" y="3652838"/>
          <p14:tracePt t="28264" x="7304088" y="3652838"/>
          <p14:tracePt t="28281" x="7358063" y="3652838"/>
          <p14:tracePt t="28297" x="7394575" y="3652838"/>
          <p14:tracePt t="28312" x="7412038" y="3652838"/>
          <p14:tracePt t="28316" x="7419975" y="3652838"/>
          <p14:tracePt t="28329" x="7439025" y="3652838"/>
          <p14:tracePt t="28345" x="7456488" y="3652838"/>
          <p14:tracePt t="28364" x="7473950" y="3643313"/>
          <p14:tracePt t="28380" x="7483475" y="3643313"/>
          <p14:tracePt t="28395" x="7500938" y="3625850"/>
          <p14:tracePt t="28412" x="7518400" y="3625850"/>
          <p14:tracePt t="28429" x="7527925" y="3625850"/>
          <p14:tracePt t="28445" x="7537450" y="3625850"/>
          <p14:tracePt t="28462" x="7562850" y="3616325"/>
          <p14:tracePt t="28481" x="7581900" y="3616325"/>
          <p14:tracePt t="28496" x="7599363" y="3616325"/>
          <p14:tracePt t="28512" x="7616825" y="3616325"/>
          <p14:tracePt t="28530" x="7653338" y="3608388"/>
          <p14:tracePt t="28547" x="7670800" y="3608388"/>
          <p14:tracePt t="28562" x="7697788" y="3608388"/>
          <p14:tracePt t="28579" x="7715250" y="3608388"/>
          <p14:tracePt t="28595" x="7742238" y="3608388"/>
          <p14:tracePt t="28614" x="7759700" y="3608388"/>
          <p14:tracePt t="28629" x="7769225" y="3608388"/>
          <p14:tracePt t="28645" x="7786688" y="3608388"/>
          <p14:tracePt t="28662" x="7796213" y="3608388"/>
          <p14:tracePt t="28682" x="7813675" y="3608388"/>
          <p14:tracePt t="28695" x="7823200" y="3608388"/>
          <p14:tracePt t="28712" x="7840663" y="3608388"/>
          <p14:tracePt t="28731" x="7867650" y="3608388"/>
          <p14:tracePt t="28745" x="7875588" y="3608388"/>
          <p14:tracePt t="28764" x="7912100" y="3608388"/>
          <p14:tracePt t="28780" x="7939088" y="3608388"/>
          <p14:tracePt t="28798" x="7974013" y="3608388"/>
          <p14:tracePt t="28812" x="7991475" y="3608388"/>
          <p14:tracePt t="28817" x="8010525" y="3608388"/>
          <p14:tracePt t="28829" x="8027988" y="3608388"/>
          <p14:tracePt t="28846" x="8045450" y="3616325"/>
          <p14:tracePt t="28863" x="8062913" y="3616325"/>
          <p14:tracePt t="28881" x="8089900" y="3616325"/>
          <p14:tracePt t="28895" x="8108950" y="3616325"/>
          <p14:tracePt t="28914" x="8134350" y="3616325"/>
          <p14:tracePt t="28931" x="8143875" y="3616325"/>
          <p14:tracePt t="28945" x="8161338" y="3616325"/>
          <p14:tracePt t="28962" x="8180388" y="3616325"/>
          <p14:tracePt t="28982" x="8197850" y="3616325"/>
          <p14:tracePt t="28996" x="8205788" y="3616325"/>
          <p14:tracePt t="29012" x="8215313" y="3616325"/>
          <p14:tracePt t="29031" x="8224838" y="3616325"/>
          <p14:tracePt t="29045" x="8232775" y="3616325"/>
          <p14:tracePt t="29062" x="8251825" y="3616325"/>
          <p14:tracePt t="29080" x="8259763" y="3616325"/>
          <p14:tracePt t="29097" x="8269288" y="3616325"/>
          <p14:tracePt t="29112" x="8277225" y="3616325"/>
          <p14:tracePt t="29129" x="8286750" y="3616325"/>
          <p14:tracePt t="29302" x="8296275" y="3616325"/>
          <p14:tracePt t="30807" x="8269288" y="3625850"/>
          <p14:tracePt t="30837" x="8054975" y="3670300"/>
          <p14:tracePt t="30848" x="7956550" y="3679825"/>
          <p14:tracePt t="30862" x="7705725" y="3759200"/>
          <p14:tracePt t="30881" x="7412038" y="3848100"/>
          <p14:tracePt t="30895" x="7215188" y="3894138"/>
          <p14:tracePt t="30912" x="6902450" y="4027488"/>
          <p14:tracePt t="30929" x="6581775" y="4179888"/>
          <p14:tracePt t="30946" x="6465888" y="4241800"/>
          <p14:tracePt t="30962" x="6197600" y="4411663"/>
          <p14:tracePt t="30980" x="5919788" y="4581525"/>
          <p14:tracePt t="30996" x="5705475" y="4705350"/>
          <p14:tracePt t="31012" x="5599113" y="4751388"/>
          <p14:tracePt t="31031" x="5357813" y="4884738"/>
          <p14:tracePt t="31046" x="5108575" y="5062538"/>
          <p14:tracePt t="31064" x="4867275" y="5241925"/>
          <p14:tracePt t="31079" x="4776788" y="5286375"/>
          <p14:tracePt t="31096" x="4652963" y="5340350"/>
          <p14:tracePt t="31112" x="4545013" y="5367338"/>
          <p14:tracePt t="31132" x="4438650" y="5367338"/>
          <p14:tracePt t="31145" x="4375150" y="5367338"/>
          <p14:tracePt t="31162" x="4232275" y="5367338"/>
          <p14:tracePt t="31181" x="4089400" y="5367338"/>
          <p14:tracePt t="31195" x="4010025" y="5367338"/>
          <p14:tracePt t="31212" x="3840163" y="5367338"/>
          <p14:tracePt t="31229" x="3697288" y="5348288"/>
          <p14:tracePt t="31247" x="3562350" y="5330825"/>
          <p14:tracePt t="31262" x="3500438" y="5322888"/>
          <p14:tracePt t="31279" x="3375025" y="5303838"/>
          <p14:tracePt t="31296" x="3295650" y="5276850"/>
          <p14:tracePt t="31314" x="3268663" y="5259388"/>
          <p14:tracePt t="31662" x="3259138" y="5251450"/>
          <p14:tracePt t="31672" x="3251200" y="5251450"/>
          <p14:tracePt t="31683" x="3251200" y="5241925"/>
          <p14:tracePt t="31695" x="3241675" y="5232400"/>
          <p14:tracePt t="31712" x="3232150" y="5224463"/>
          <p14:tracePt t="31731" x="3224213" y="5214938"/>
          <p14:tracePt t="31746" x="3224213" y="5197475"/>
          <p14:tracePt t="31762" x="3224213" y="5180013"/>
          <p14:tracePt t="31779" x="3251200" y="5126038"/>
          <p14:tracePt t="31797" x="3303588" y="5081588"/>
          <p14:tracePt t="31812" x="3340100" y="5054600"/>
          <p14:tracePt t="31817" x="3367088" y="5027613"/>
          <p14:tracePt t="31830" x="3419475" y="4991100"/>
          <p14:tracePt t="31845" x="3500438" y="4946650"/>
          <p14:tracePt t="31864" x="3562350" y="4929188"/>
          <p14:tracePt t="31880" x="3581400" y="4919663"/>
          <p14:tracePt t="31895" x="3608388" y="4919663"/>
          <p14:tracePt t="31913" x="3616325" y="4911725"/>
          <p14:tracePt t="32245" x="3625850" y="4911725"/>
          <p14:tracePt t="32262" x="3633788" y="4911725"/>
          <p14:tracePt t="32273" x="3643313" y="4911725"/>
          <p14:tracePt t="32289" x="3652838" y="4911725"/>
          <p14:tracePt t="32300" x="3660775" y="4911725"/>
          <p14:tracePt t="32312" x="3670300" y="4911725"/>
          <p14:tracePt t="32337" x="3679825" y="4911725"/>
          <p14:tracePt t="32357" x="3679825" y="4902200"/>
          <p14:tracePt t="32395" x="3687763" y="4894263"/>
          <p14:tracePt t="32434" x="3697288" y="4894263"/>
          <p14:tracePt t="32472" x="3697288" y="4884738"/>
          <p14:tracePt t="32541" x="3697288" y="4875213"/>
          <p14:tracePt t="32570" x="3697288" y="4867275"/>
          <p14:tracePt t="32618" x="3697288" y="4857750"/>
          <p14:tracePt t="32647" x="3697288" y="4848225"/>
          <p14:tracePt t="32676" x="3697288" y="4840288"/>
          <p14:tracePt t="32685" x="3697288" y="4830763"/>
          <p14:tracePt t="32704" x="3697288" y="4822825"/>
          <p14:tracePt t="32723" x="3697288" y="4813300"/>
          <p14:tracePt t="32742" x="3697288" y="4803775"/>
          <p14:tracePt t="32762" x="3705225" y="4795838"/>
          <p14:tracePt t="32771" x="3705225" y="4786313"/>
          <p14:tracePt t="32812" x="3705225" y="4776788"/>
          <p14:tracePt t="32858" x="3705225" y="4768850"/>
          <p14:tracePt t="33410" x="3705225" y="4759325"/>
          <p14:tracePt t="33427" x="3714750" y="4759325"/>
          <p14:tracePt t="33855" x="3732213" y="4759325"/>
          <p14:tracePt t="33873" x="3813175" y="4759325"/>
          <p14:tracePt t="33886" x="3902075" y="4768850"/>
          <p14:tracePt t="33903" x="4197350" y="4776788"/>
          <p14:tracePt t="33912" x="4394200" y="4795838"/>
          <p14:tracePt t="33930" x="4786313" y="4795838"/>
          <p14:tracePt t="33948" x="5027613" y="4795838"/>
          <p14:tracePt t="33962" x="5116513" y="4795838"/>
          <p14:tracePt t="33980" x="5286375" y="4795838"/>
          <p14:tracePt t="33996" x="5438775" y="4795838"/>
          <p14:tracePt t="34014" x="5599113" y="4795838"/>
          <p14:tracePt t="34030" x="5670550" y="4795838"/>
          <p14:tracePt t="34046" x="5776913" y="4795838"/>
          <p14:tracePt t="34063" x="5857875" y="4795838"/>
          <p14:tracePt t="34080" x="5884863" y="4795838"/>
          <p14:tracePt t="34096" x="5946775" y="4813300"/>
          <p14:tracePt t="34112" x="5983288" y="4830763"/>
          <p14:tracePt t="34131" x="6018213" y="4840288"/>
          <p14:tracePt t="34146" x="6045200" y="4840288"/>
          <p14:tracePt t="34162" x="6099175" y="4840288"/>
          <p14:tracePt t="34179" x="6143625" y="4840288"/>
          <p14:tracePt t="34198" x="6188075" y="4848225"/>
          <p14:tracePt t="34213" x="6197600" y="4848225"/>
          <p14:tracePt t="34230" x="6224588" y="4848225"/>
          <p14:tracePt t="34246" x="6242050" y="4848225"/>
          <p14:tracePt t="34263" x="6259513" y="4848225"/>
          <p14:tracePt t="34280" x="6269038" y="4848225"/>
          <p14:tracePt t="34296" x="6286500" y="4848225"/>
          <p14:tracePt t="34314" x="6303963" y="4848225"/>
          <p14:tracePt t="34330" x="6313488" y="4848225"/>
          <p14:tracePt t="34372" x="6323013" y="4848225"/>
          <p14:tracePt t="34808" x="6340475" y="4848225"/>
          <p14:tracePt t="34817" x="6367463" y="4848225"/>
          <p14:tracePt t="34830" x="6411913" y="4848225"/>
          <p14:tracePt t="34846" x="6572250" y="4867275"/>
          <p14:tracePt t="34864" x="6777038" y="4894263"/>
          <p14:tracePt t="34879" x="6902450" y="4911725"/>
          <p14:tracePt t="34896" x="7143750" y="4929188"/>
          <p14:tracePt t="34912" x="7348538" y="4929188"/>
          <p14:tracePt t="34932" x="7527925" y="4929188"/>
          <p14:tracePt t="34946" x="7599363" y="4929188"/>
          <p14:tracePt t="34963" x="7742238" y="4919663"/>
          <p14:tracePt t="34980" x="7867650" y="4911725"/>
          <p14:tracePt t="34998" x="7966075" y="4902200"/>
          <p14:tracePt t="35012" x="8010525" y="4902200"/>
          <p14:tracePt t="35030" x="8062913" y="4902200"/>
          <p14:tracePt t="35047" x="8116888" y="4902200"/>
          <p14:tracePt t="35063" x="8143875" y="4902200"/>
          <p14:tracePt t="35079" x="8188325" y="4902200"/>
          <p14:tracePt t="35096" x="8224838" y="4902200"/>
          <p14:tracePt t="35114" x="8259763" y="4902200"/>
          <p14:tracePt t="35129" x="8269288" y="4902200"/>
          <p14:tracePt t="35146" x="8286750" y="4902200"/>
          <p14:tracePt t="35164" x="8304213" y="4894263"/>
          <p14:tracePt t="35182" x="8313738" y="4894263"/>
          <p14:tracePt t="35213" x="8323263" y="4884738"/>
          <p14:tracePt t="35231" x="8340725" y="4875213"/>
          <p14:tracePt t="35246" x="8340725" y="4867275"/>
          <p14:tracePt t="35263" x="8348663" y="4867275"/>
          <p14:tracePt t="35280" x="8348663" y="4857750"/>
          <p14:tracePt t="35317" x="8358188" y="4857750"/>
          <p14:tracePt t="35346" x="8358188" y="4848225"/>
          <p14:tracePt t="36919" x="8348663" y="4848225"/>
          <p14:tracePt t="36933" x="8313738" y="4848225"/>
          <p14:tracePt t="36947" x="8205788" y="4867275"/>
          <p14:tracePt t="36963" x="8134350" y="4867275"/>
          <p14:tracePt t="36980" x="7751763" y="4875213"/>
          <p14:tracePt t="36996" x="6965950" y="4857750"/>
          <p14:tracePt t="37014" x="5929313" y="4732338"/>
          <p14:tracePt t="37030" x="5394325" y="4679950"/>
          <p14:tracePt t="37046" x="4446588" y="4660900"/>
          <p14:tracePt t="37063" x="3751263" y="4697413"/>
          <p14:tracePt t="37082" x="3303588" y="4776788"/>
          <p14:tracePt t="37096" x="3205163" y="4813300"/>
          <p14:tracePt t="37112" x="3071813" y="4867275"/>
          <p14:tracePt t="37131" x="3017838" y="4894263"/>
          <p14:tracePt t="37148" x="3009900" y="4894263"/>
          <p14:tracePt t="37403" x="2990850" y="4902200"/>
          <p14:tracePt t="37421" x="2965450" y="4919663"/>
          <p14:tracePt t="37437" x="2938463" y="4938713"/>
          <p14:tracePt t="37449" x="2919413" y="4956175"/>
          <p14:tracePt t="37462" x="2901950" y="4965700"/>
          <p14:tracePt t="37481" x="2884488" y="4991100"/>
          <p14:tracePt t="37496" x="2867025" y="5037138"/>
          <p14:tracePt t="37515" x="2847975" y="5081588"/>
          <p14:tracePt t="37530" x="2847975" y="5099050"/>
          <p14:tracePt t="37546" x="2840038" y="5143500"/>
          <p14:tracePt t="37563" x="2830513" y="5180013"/>
          <p14:tracePt t="37580" x="2830513" y="5197475"/>
          <p14:tracePt t="37596" x="2830513" y="5232400"/>
          <p14:tracePt t="37612" x="2830513" y="5268913"/>
          <p14:tracePt t="37632" x="2840038" y="5295900"/>
          <p14:tracePt t="37646" x="2847975" y="5322888"/>
          <p14:tracePt t="37663" x="2857500" y="5357813"/>
          <p14:tracePt t="37680" x="2874963" y="5394325"/>
          <p14:tracePt t="37698" x="2884488" y="5419725"/>
          <p14:tracePt t="37713" x="2884488" y="5438775"/>
          <p14:tracePt t="37730" x="2884488" y="5456238"/>
          <p14:tracePt t="37746" x="2884488" y="5465763"/>
          <p14:tracePt t="37781" x="2884488" y="5473700"/>
          <p14:tracePt t="37805" x="2884488" y="5483225"/>
          <p14:tracePt t="37824" x="2884488" y="5500688"/>
          <p14:tracePt t="37844" x="2884488" y="5510213"/>
          <p14:tracePt t="37853" x="2884488" y="5518150"/>
          <p14:tracePt t="37872" x="2884488" y="5537200"/>
          <p14:tracePt t="37883" x="2884488" y="5545138"/>
          <p14:tracePt t="37896" x="2884488" y="5554663"/>
          <p14:tracePt t="37913" x="2874963" y="5572125"/>
          <p14:tracePt t="37932" x="2874963" y="5581650"/>
          <p14:tracePt t="37946" x="2867025" y="5589588"/>
          <p14:tracePt t="37963" x="2867025" y="5599113"/>
          <p14:tracePt t="37981" x="2867025" y="5608638"/>
          <p14:tracePt t="37999" x="2857500" y="5608638"/>
          <p14:tracePt t="38013" x="2857500" y="5616575"/>
          <p14:tracePt t="38065" x="2847975" y="5616575"/>
          <p14:tracePt t="39428" x="2847975" y="5626100"/>
          <p14:tracePt t="39447" x="2867025" y="5634038"/>
          <p14:tracePt t="39457" x="2874963" y="5643563"/>
          <p14:tracePt t="39466" x="2901950" y="5653088"/>
          <p14:tracePt t="39481" x="2928938" y="5653088"/>
          <p14:tracePt t="39496" x="2982913" y="5670550"/>
          <p14:tracePt t="39513" x="3044825" y="5680075"/>
          <p14:tracePt t="39532" x="3108325" y="5680075"/>
          <p14:tracePt t="39546" x="3133725" y="5680075"/>
          <p14:tracePt t="39563" x="3187700" y="5680075"/>
          <p14:tracePt t="39581" x="3241675" y="5680075"/>
          <p14:tracePt t="39598" x="3303588" y="5680075"/>
          <p14:tracePt t="39613" x="3340100" y="5680075"/>
          <p14:tracePt t="39631" x="3394075" y="5680075"/>
          <p14:tracePt t="39646" x="3429000" y="5680075"/>
          <p14:tracePt t="39665" x="3455988" y="5680075"/>
          <p14:tracePt t="39680" x="3465513" y="5680075"/>
          <p14:tracePt t="39696" x="3473450" y="5688013"/>
          <p14:tracePt t="39714" x="3490913" y="5688013"/>
          <p14:tracePt t="39746" x="3500438" y="5688013"/>
          <p14:tracePt t="39763" x="3509963" y="5697538"/>
          <p14:tracePt t="39796" x="3517900" y="5697538"/>
          <p14:tracePt t="39813" x="3527425" y="5705475"/>
          <p14:tracePt t="39834" x="3536950" y="5705475"/>
          <p14:tracePt t="39859" x="3544888" y="5705475"/>
          <p14:tracePt t="39937" x="3554413" y="5705475"/>
          <p14:tracePt t="41000" x="3571875" y="5705475"/>
          <p14:tracePt t="41018" x="3732213" y="5705475"/>
          <p14:tracePt t="41037" x="4170363" y="5688013"/>
          <p14:tracePt t="41047" x="4465638" y="5670550"/>
          <p14:tracePt t="41064" x="4894263" y="5688013"/>
          <p14:tracePt t="41081" x="5116513" y="5705475"/>
          <p14:tracePt t="41096" x="5357813" y="5732463"/>
          <p14:tracePt t="41113" x="5545138" y="5759450"/>
          <p14:tracePt t="41132" x="5705475" y="5795963"/>
          <p14:tracePt t="41146" x="5751513" y="5795963"/>
          <p14:tracePt t="41163" x="5848350" y="5803900"/>
          <p14:tracePt t="41181" x="5911850" y="5803900"/>
          <p14:tracePt t="41196" x="5946775" y="5803900"/>
          <p14:tracePt t="41213" x="5973763" y="5813425"/>
          <p14:tracePt t="41231" x="6010275" y="5822950"/>
          <p14:tracePt t="41247" x="6027738" y="5822950"/>
          <p14:tracePt t="41263" x="6045200" y="5830888"/>
          <p14:tracePt t="41281" x="6072188" y="5840413"/>
          <p14:tracePt t="41297" x="6099175" y="5848350"/>
          <p14:tracePt t="41315" x="6116638" y="5848350"/>
          <p14:tracePt t="41331" x="6126163" y="5848350"/>
          <p14:tracePt t="41346" x="6134100" y="5857875"/>
          <p14:tracePt t="41363" x="6143625" y="5857875"/>
          <p14:tracePt t="41421" x="6153150" y="5857875"/>
          <p14:tracePt t="41906" x="6161088" y="5857875"/>
          <p14:tracePt t="41922" x="6215063" y="5857875"/>
          <p14:tracePt t="41935" x="6251575" y="5857875"/>
          <p14:tracePt t="41946" x="6323013" y="5857875"/>
          <p14:tracePt t="41963" x="6554788" y="5857875"/>
          <p14:tracePt t="41982" x="6911975" y="5786438"/>
          <p14:tracePt t="41996" x="7099300" y="5759450"/>
          <p14:tracePt t="42013" x="7412038" y="5724525"/>
          <p14:tracePt t="42031" x="7626350" y="5705475"/>
          <p14:tracePt t="42048" x="7786688" y="5688013"/>
          <p14:tracePt t="42063" x="7867650" y="5688013"/>
          <p14:tracePt t="42081" x="7991475" y="5688013"/>
          <p14:tracePt t="42096" x="8089900" y="5688013"/>
          <p14:tracePt t="42115" x="8134350" y="5688013"/>
          <p14:tracePt t="42131" x="8161338" y="5688013"/>
          <p14:tracePt t="42146" x="8180388" y="5688013"/>
          <p14:tracePt t="42163" x="8188325" y="5688013"/>
          <p14:tracePt t="42196" x="8197850" y="5697538"/>
          <p14:tracePt t="42213" x="8205788" y="5697538"/>
          <p14:tracePt t="42250" x="8215313" y="5697538"/>
          <p14:tracePt t="44172" x="8205788" y="5697538"/>
          <p14:tracePt t="44187" x="8197850" y="5697538"/>
          <p14:tracePt t="44199" x="8188325" y="5697538"/>
          <p14:tracePt t="44213" x="8180388" y="5697538"/>
          <p14:tracePt t="44231" x="8170863" y="5697538"/>
          <p14:tracePt t="44246" x="8153400" y="5697538"/>
          <p14:tracePt t="44265" x="8134350" y="5697538"/>
          <p14:tracePt t="44281" x="8126413" y="5697538"/>
          <p14:tracePt t="44296" x="8099425" y="5697538"/>
          <p14:tracePt t="44313" x="8081963" y="5697538"/>
          <p14:tracePt t="44332" x="8072438" y="5688013"/>
          <p14:tracePt t="44346" x="8062913" y="5688013"/>
          <p14:tracePt t="44363" x="8045450" y="5688013"/>
          <p14:tracePt t="44382" x="8037513" y="5688013"/>
          <p14:tracePt t="44396" x="8027988" y="5688013"/>
          <p14:tracePt t="44413" x="8018463" y="5680075"/>
          <p14:tracePt t="44431" x="8001000" y="5680075"/>
          <p14:tracePt t="44448" x="7983538" y="5670550"/>
          <p14:tracePt t="44481" x="7966075" y="5670550"/>
          <p14:tracePt t="44496" x="7966075" y="5661025"/>
          <p14:tracePt t="44515" x="7956550" y="5653088"/>
          <p14:tracePt t="44546" x="7947025" y="5643563"/>
          <p14:tracePt t="44564" x="7939088" y="5626100"/>
          <p14:tracePt t="44581" x="7939088" y="5608638"/>
          <p14:tracePt t="44596" x="7920038" y="5572125"/>
          <p14:tracePt t="44613" x="7902575" y="5518150"/>
          <p14:tracePt t="44632" x="7858125" y="5402263"/>
          <p14:tracePt t="44646" x="7831138" y="5313363"/>
          <p14:tracePt t="44663" x="7769225" y="5143500"/>
          <p14:tracePt t="44682" x="7705725" y="4946650"/>
          <p14:tracePt t="44699" x="7653338" y="4751388"/>
          <p14:tracePt t="44713" x="7643813" y="4687888"/>
          <p14:tracePt t="44731" x="7616825" y="4483100"/>
          <p14:tracePt t="44747" x="7589838" y="4303713"/>
          <p14:tracePt t="44763" x="7589838" y="4241800"/>
          <p14:tracePt t="44781" x="7581900" y="4143375"/>
          <p14:tracePt t="44797" x="7572375" y="4044950"/>
          <p14:tracePt t="44815" x="7562850" y="3919538"/>
          <p14:tracePt t="44832" x="7562850" y="3848100"/>
          <p14:tracePt t="44846" x="7562850" y="3776663"/>
          <p14:tracePt t="44863" x="7562850" y="3714750"/>
          <p14:tracePt t="44882" x="7562850" y="3679825"/>
          <p14:tracePt t="44896" x="7562850" y="3660775"/>
          <p14:tracePt t="44913" x="7562850" y="3652838"/>
          <p14:tracePt t="44932" x="7562850" y="3643313"/>
          <p14:tracePt t="44947" x="7562850" y="3633788"/>
          <p14:tracePt t="45117" x="7562850" y="3643313"/>
          <p14:tracePt t="45128" x="7562850" y="3652838"/>
          <p14:tracePt t="45140" x="7562850" y="3660775"/>
          <p14:tracePt t="45153" x="7562850" y="3687763"/>
          <p14:tracePt t="45163" x="7562850" y="3697288"/>
          <p14:tracePt t="45182" x="7562850" y="3714750"/>
          <p14:tracePt t="45196" x="7562850" y="3724275"/>
          <p14:tracePt t="45213" x="7562850" y="3741738"/>
          <p14:tracePt t="45231" x="7562850" y="3751263"/>
          <p14:tracePt t="45249" x="7562850" y="3795713"/>
          <p14:tracePt t="45263" x="7562850" y="3813175"/>
          <p14:tracePt t="45281" x="7562850" y="3867150"/>
          <p14:tracePt t="45298" x="7562850" y="3919538"/>
          <p14:tracePt t="45313" x="7562850" y="3938588"/>
          <p14:tracePt t="45317" x="7562850" y="3965575"/>
          <p14:tracePt t="45331" x="7562850" y="3973513"/>
          <p14:tracePt t="45346" x="7572375" y="4017963"/>
          <p14:tracePt t="45364" x="7572375" y="4054475"/>
          <p14:tracePt t="45382" x="7581900" y="4071938"/>
          <p14:tracePt t="45396" x="7581900" y="4108450"/>
          <p14:tracePt t="45413" x="7581900" y="4152900"/>
          <p14:tracePt t="45432" x="7589838" y="4187825"/>
          <p14:tracePt t="45447" x="7589838" y="4205288"/>
          <p14:tracePt t="45463" x="7589838" y="4232275"/>
          <p14:tracePt t="45482" x="7589838" y="4259263"/>
          <p14:tracePt t="45498" x="7589838" y="4268788"/>
          <p14:tracePt t="45513" x="7589838" y="4313238"/>
          <p14:tracePt t="45531" x="7589838" y="4357688"/>
          <p14:tracePt t="45548" x="7589838" y="4402138"/>
          <p14:tracePt t="45563" x="7589838" y="4419600"/>
          <p14:tracePt t="45582" x="7589838" y="4446588"/>
          <p14:tracePt t="45597" x="7589838" y="4473575"/>
          <p14:tracePt t="45615" x="7589838" y="4500563"/>
          <p14:tracePt t="45631" x="7589838" y="4510088"/>
          <p14:tracePt t="45646" x="7589838" y="4537075"/>
          <p14:tracePt t="45663" x="7589838" y="4572000"/>
          <p14:tracePt t="45682" x="7589838" y="4598988"/>
          <p14:tracePt t="45696" x="7589838" y="4625975"/>
          <p14:tracePt t="45713" x="7589838" y="4660900"/>
          <p14:tracePt t="45732" x="7589838" y="4670425"/>
          <p14:tracePt t="45746" x="7589838" y="4679950"/>
          <p14:tracePt t="45763" x="7589838" y="4687888"/>
          <p14:tracePt t="45781" x="7589838" y="4697413"/>
          <p14:tracePt t="45798" x="7589838" y="4705350"/>
          <p14:tracePt t="45813" x="7589838" y="4714875"/>
          <p14:tracePt t="45837" x="7589838" y="4724400"/>
          <p14:tracePt t="45856" x="7589838" y="4732338"/>
          <p14:tracePt t="45885" x="7589838" y="4741863"/>
          <p14:tracePt t="45905" x="7589838" y="4751388"/>
          <p14:tracePt t="45924" x="7589838" y="4759325"/>
          <p14:tracePt t="45934" x="7589838" y="4768850"/>
          <p14:tracePt t="45953" x="7589838" y="4776788"/>
          <p14:tracePt t="45972" x="7589838" y="4786313"/>
          <p14:tracePt t="45992" x="7589838" y="4795838"/>
          <p14:tracePt t="46001" x="7589838" y="4803775"/>
          <p14:tracePt t="46030" x="7589838" y="4813300"/>
          <p14:tracePt t="46068" x="7589838" y="4822825"/>
          <p14:tracePt t="46088" x="7599363" y="4822825"/>
          <p14:tracePt t="46136" x="7599363" y="4830763"/>
          <p14:tracePt t="46155" x="7599363" y="4840288"/>
          <p14:tracePt t="46194" x="7599363" y="4848225"/>
          <p14:tracePt t="46204" x="7608888" y="4848225"/>
          <p14:tracePt t="46214" x="7608888" y="4857750"/>
          <p14:tracePt t="46234" x="7608888" y="4867275"/>
          <p14:tracePt t="46246" x="7608888" y="4875213"/>
          <p14:tracePt t="46263" x="7616825" y="4884738"/>
          <p14:tracePt t="46282" x="7616825" y="4894263"/>
          <p14:tracePt t="46297" x="7616825" y="4902200"/>
          <p14:tracePt t="46329" x="7616825" y="4911725"/>
          <p14:tracePt t="46350" x="7626350" y="4911725"/>
          <p14:tracePt t="47952" x="7608888" y="4911725"/>
          <p14:tracePt t="47969" x="7581900" y="4911725"/>
          <p14:tracePt t="47987" x="7518400" y="4929188"/>
          <p14:tracePt t="47998" x="7466013" y="4956175"/>
          <p14:tracePt t="48013" x="7412038" y="4991100"/>
          <p14:tracePt t="48032" x="7331075" y="5062538"/>
          <p14:tracePt t="48047" x="7242175" y="5116513"/>
          <p14:tracePt t="48065" x="7161213" y="5187950"/>
          <p14:tracePt t="48081" x="7116763" y="5224463"/>
          <p14:tracePt t="48097" x="7027863" y="5303838"/>
          <p14:tracePt t="48113" x="6929438" y="5402263"/>
          <p14:tracePt t="48133" x="6840538" y="5518150"/>
          <p14:tracePt t="48146" x="6786563" y="5589588"/>
          <p14:tracePt t="48163" x="6715125" y="5670550"/>
          <p14:tracePt t="48182" x="6643688" y="5741988"/>
          <p14:tracePt t="48199" x="6581775" y="5803900"/>
          <p14:tracePt t="48213" x="6537325" y="5848350"/>
          <p14:tracePt t="48232" x="6446838" y="5956300"/>
          <p14:tracePt t="48247" x="6340475" y="6089650"/>
          <p14:tracePt t="48263" x="6303963" y="6143625"/>
          <p14:tracePt t="48282" x="6251575" y="6205538"/>
          <p14:tracePt t="48297" x="6215063" y="6251575"/>
          <p14:tracePt t="48315" x="6170613" y="6286500"/>
          <p14:tracePt t="48332" x="6143625" y="6303963"/>
          <p14:tracePt t="48346" x="6116638" y="6330950"/>
          <p14:tracePt t="48364" x="6081713" y="6357938"/>
          <p14:tracePt t="48383" x="6072188" y="6357938"/>
          <p14:tracePt t="48397" x="6045200" y="6375400"/>
          <p14:tracePt t="48413" x="6027738" y="6375400"/>
          <p14:tracePt t="48431" x="6018213" y="6384925"/>
          <p14:tracePt t="48447" x="6010275" y="6384925"/>
          <p14:tracePt t="48463" x="6000750" y="6394450"/>
          <p14:tracePt t="48481" x="6000750" y="6402388"/>
          <p14:tracePt t="48498" x="5991225" y="6402388"/>
          <p14:tracePt t="48513" x="5983288" y="6411913"/>
          <p14:tracePt t="48532" x="5973763" y="6411913"/>
          <p14:tracePt t="48711" x="5965825" y="6411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5084" y="725950"/>
            <a:ext cx="8400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Check if you or your friend can do these things.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95E3CBF-3F51-46DE-83E8-EAA33428D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28550"/>
              </p:ext>
            </p:extLst>
          </p:nvPr>
        </p:nvGraphicFramePr>
        <p:xfrm>
          <a:off x="825084" y="1667004"/>
          <a:ext cx="979098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337">
                  <a:extLst>
                    <a:ext uri="{9D8B030D-6E8A-4147-A177-3AD203B41FA5}">
                      <a16:colId xmlns:a16="http://schemas.microsoft.com/office/drawing/2014/main" val="2367419807"/>
                    </a:ext>
                  </a:extLst>
                </a:gridCol>
                <a:gridCol w="3382476">
                  <a:extLst>
                    <a:ext uri="{9D8B030D-6E8A-4147-A177-3AD203B41FA5}">
                      <a16:colId xmlns:a16="http://schemas.microsoft.com/office/drawing/2014/main" val="4092240971"/>
                    </a:ext>
                  </a:extLst>
                </a:gridCol>
                <a:gridCol w="2520779">
                  <a:extLst>
                    <a:ext uri="{9D8B030D-6E8A-4147-A177-3AD203B41FA5}">
                      <a16:colId xmlns:a16="http://schemas.microsoft.com/office/drawing/2014/main" val="3475015583"/>
                    </a:ext>
                  </a:extLst>
                </a:gridCol>
                <a:gridCol w="2522388">
                  <a:extLst>
                    <a:ext uri="{9D8B030D-6E8A-4147-A177-3AD203B41FA5}">
                      <a16:colId xmlns:a16="http://schemas.microsoft.com/office/drawing/2014/main" val="1528636475"/>
                    </a:ext>
                  </a:extLst>
                </a:gridCol>
              </a:tblGrid>
              <a:tr h="1300711">
                <a:tc>
                  <a:txBody>
                    <a:bodyPr/>
                    <a:lstStyle/>
                    <a:p>
                      <a:pPr algn="ctr"/>
                      <a:endParaRPr 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entury Gothic" panose="020B0502020202020204" pitchFamily="34" charset="0"/>
                        </a:rPr>
                        <a:t>Can you ……?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entury Gothic" panose="020B0502020202020204" pitchFamily="34" charset="0"/>
                        </a:rPr>
                        <a:t>YOUR FRIEND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59494"/>
                  </a:ext>
                </a:extLst>
              </a:tr>
              <a:tr h="69572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 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latin typeface="Century Gothic" panose="020B0502020202020204" pitchFamily="34" charset="0"/>
                        </a:rPr>
                        <a:t>swim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092215"/>
                  </a:ext>
                </a:extLst>
              </a:tr>
              <a:tr h="695729">
                <a:tc>
                  <a:txBody>
                    <a:bodyPr/>
                    <a:lstStyle/>
                    <a:p>
                      <a:pPr algn="ctr"/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latin typeface="Century Gothic" panose="020B0502020202020204" pitchFamily="34" charset="0"/>
                        </a:rPr>
                        <a:t>skateboard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12404"/>
                  </a:ext>
                </a:extLst>
              </a:tr>
              <a:tr h="695729">
                <a:tc>
                  <a:txBody>
                    <a:bodyPr/>
                    <a:lstStyle/>
                    <a:p>
                      <a:pPr algn="ctr"/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latin typeface="Century Gothic" panose="020B0502020202020204" pitchFamily="34" charset="0"/>
                        </a:rPr>
                        <a:t>bake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31153"/>
                  </a:ext>
                </a:extLst>
              </a:tr>
              <a:tr h="695729">
                <a:tc>
                  <a:txBody>
                    <a:bodyPr/>
                    <a:lstStyle/>
                    <a:p>
                      <a:pPr algn="ctr"/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b="1" dirty="0">
                          <a:latin typeface="Century Gothic" panose="020B0502020202020204" pitchFamily="34" charset="0"/>
                        </a:rPr>
                        <a:t>ride a bike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06656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53D203C-CA7B-4DD7-AE8E-EF2106628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1" t="65327" r="15565" b="9272"/>
          <a:stretch/>
        </p:blipFill>
        <p:spPr>
          <a:xfrm>
            <a:off x="1183416" y="4423720"/>
            <a:ext cx="800981" cy="858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D0909-AD57-47B4-9AE9-21EDB2A322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64" y="5259388"/>
            <a:ext cx="951948" cy="758793"/>
          </a:xfrm>
          <a:prstGeom prst="rect">
            <a:avLst/>
          </a:prstGeom>
        </p:spPr>
      </p:pic>
      <p:grpSp>
        <p:nvGrpSpPr>
          <p:cNvPr id="18" name="Group">
            <a:extLst>
              <a:ext uri="{FF2B5EF4-FFF2-40B4-BE49-F238E27FC236}">
                <a16:creationId xmlns:a16="http://schemas.microsoft.com/office/drawing/2014/main" id="{01F45C96-0E0D-407D-8F8E-72252EDF3A5A}"/>
              </a:ext>
            </a:extLst>
          </p:cNvPr>
          <p:cNvGrpSpPr/>
          <p:nvPr/>
        </p:nvGrpSpPr>
        <p:grpSpPr>
          <a:xfrm>
            <a:off x="1099962" y="3771598"/>
            <a:ext cx="951948" cy="652121"/>
            <a:chOff x="0" y="0"/>
            <a:chExt cx="3474537" cy="3808531"/>
          </a:xfrm>
        </p:grpSpPr>
        <p:sp>
          <p:nvSpPr>
            <p:cNvPr id="19" name="Skateboard">
              <a:extLst>
                <a:ext uri="{FF2B5EF4-FFF2-40B4-BE49-F238E27FC236}">
                  <a16:creationId xmlns:a16="http://schemas.microsoft.com/office/drawing/2014/main" id="{8F8A3F19-FA08-404D-B83C-3090ECCD3079}"/>
                </a:ext>
              </a:extLst>
            </p:cNvPr>
            <p:cNvSpPr/>
            <p:nvPr/>
          </p:nvSpPr>
          <p:spPr>
            <a:xfrm>
              <a:off x="0" y="3195007"/>
              <a:ext cx="3474538" cy="6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433" extrusionOk="0">
                  <a:moveTo>
                    <a:pt x="216" y="11"/>
                  </a:moveTo>
                  <a:cubicBezTo>
                    <a:pt x="117" y="84"/>
                    <a:pt x="31" y="497"/>
                    <a:pt x="7" y="1083"/>
                  </a:cubicBezTo>
                  <a:cubicBezTo>
                    <a:pt x="-23" y="1805"/>
                    <a:pt x="51" y="2532"/>
                    <a:pt x="177" y="2742"/>
                  </a:cubicBezTo>
                  <a:cubicBezTo>
                    <a:pt x="814" y="3802"/>
                    <a:pt x="2643" y="6708"/>
                    <a:pt x="3843" y="7190"/>
                  </a:cubicBezTo>
                  <a:lnTo>
                    <a:pt x="3843" y="7996"/>
                  </a:lnTo>
                  <a:cubicBezTo>
                    <a:pt x="3843" y="8245"/>
                    <a:pt x="3879" y="8451"/>
                    <a:pt x="3924" y="8451"/>
                  </a:cubicBezTo>
                  <a:lnTo>
                    <a:pt x="4028" y="8451"/>
                  </a:lnTo>
                  <a:cubicBezTo>
                    <a:pt x="4057" y="8451"/>
                    <a:pt x="4085" y="8542"/>
                    <a:pt x="4099" y="8688"/>
                  </a:cubicBezTo>
                  <a:lnTo>
                    <a:pt x="4525" y="13619"/>
                  </a:lnTo>
                  <a:cubicBezTo>
                    <a:pt x="4367" y="14443"/>
                    <a:pt x="4267" y="15621"/>
                    <a:pt x="4267" y="16929"/>
                  </a:cubicBezTo>
                  <a:cubicBezTo>
                    <a:pt x="4267" y="19419"/>
                    <a:pt x="4627" y="21433"/>
                    <a:pt x="5069" y="21433"/>
                  </a:cubicBezTo>
                  <a:cubicBezTo>
                    <a:pt x="5511" y="21433"/>
                    <a:pt x="5869" y="19419"/>
                    <a:pt x="5869" y="16929"/>
                  </a:cubicBezTo>
                  <a:cubicBezTo>
                    <a:pt x="5869" y="15686"/>
                    <a:pt x="5781" y="14558"/>
                    <a:pt x="5636" y="13742"/>
                  </a:cubicBezTo>
                  <a:lnTo>
                    <a:pt x="5943" y="8773"/>
                  </a:lnTo>
                  <a:cubicBezTo>
                    <a:pt x="5952" y="8579"/>
                    <a:pt x="5984" y="8451"/>
                    <a:pt x="6020" y="8451"/>
                  </a:cubicBezTo>
                  <a:lnTo>
                    <a:pt x="6140" y="8451"/>
                  </a:lnTo>
                  <a:cubicBezTo>
                    <a:pt x="6184" y="8451"/>
                    <a:pt x="6219" y="8245"/>
                    <a:pt x="6219" y="7996"/>
                  </a:cubicBezTo>
                  <a:lnTo>
                    <a:pt x="6219" y="7256"/>
                  </a:lnTo>
                  <a:lnTo>
                    <a:pt x="15335" y="7256"/>
                  </a:lnTo>
                  <a:lnTo>
                    <a:pt x="15335" y="7996"/>
                  </a:lnTo>
                  <a:cubicBezTo>
                    <a:pt x="15335" y="8245"/>
                    <a:pt x="15372" y="8451"/>
                    <a:pt x="15416" y="8451"/>
                  </a:cubicBezTo>
                  <a:lnTo>
                    <a:pt x="15536" y="8451"/>
                  </a:lnTo>
                  <a:cubicBezTo>
                    <a:pt x="15571" y="8451"/>
                    <a:pt x="15602" y="8579"/>
                    <a:pt x="15611" y="8773"/>
                  </a:cubicBezTo>
                  <a:lnTo>
                    <a:pt x="15918" y="13742"/>
                  </a:lnTo>
                  <a:cubicBezTo>
                    <a:pt x="15773" y="14558"/>
                    <a:pt x="15685" y="15686"/>
                    <a:pt x="15685" y="16929"/>
                  </a:cubicBezTo>
                  <a:cubicBezTo>
                    <a:pt x="15685" y="19419"/>
                    <a:pt x="16043" y="21433"/>
                    <a:pt x="16485" y="21433"/>
                  </a:cubicBezTo>
                  <a:cubicBezTo>
                    <a:pt x="16927" y="21433"/>
                    <a:pt x="17287" y="19419"/>
                    <a:pt x="17287" y="16929"/>
                  </a:cubicBezTo>
                  <a:cubicBezTo>
                    <a:pt x="17287" y="15621"/>
                    <a:pt x="17187" y="14443"/>
                    <a:pt x="17029" y="13619"/>
                  </a:cubicBezTo>
                  <a:lnTo>
                    <a:pt x="17455" y="8688"/>
                  </a:lnTo>
                  <a:cubicBezTo>
                    <a:pt x="17469" y="8543"/>
                    <a:pt x="17496" y="8451"/>
                    <a:pt x="17526" y="8451"/>
                  </a:cubicBezTo>
                  <a:lnTo>
                    <a:pt x="17630" y="8451"/>
                  </a:lnTo>
                  <a:cubicBezTo>
                    <a:pt x="17675" y="8451"/>
                    <a:pt x="17711" y="8245"/>
                    <a:pt x="17711" y="7996"/>
                  </a:cubicBezTo>
                  <a:lnTo>
                    <a:pt x="17711" y="7190"/>
                  </a:lnTo>
                  <a:cubicBezTo>
                    <a:pt x="18911" y="6708"/>
                    <a:pt x="20740" y="3802"/>
                    <a:pt x="21377" y="2742"/>
                  </a:cubicBezTo>
                  <a:cubicBezTo>
                    <a:pt x="21503" y="2532"/>
                    <a:pt x="21577" y="1804"/>
                    <a:pt x="21547" y="1083"/>
                  </a:cubicBezTo>
                  <a:cubicBezTo>
                    <a:pt x="21514" y="302"/>
                    <a:pt x="21372" y="-167"/>
                    <a:pt x="21235" y="58"/>
                  </a:cubicBezTo>
                  <a:cubicBezTo>
                    <a:pt x="20525" y="1230"/>
                    <a:pt x="18483" y="4430"/>
                    <a:pt x="17398" y="4430"/>
                  </a:cubicBezTo>
                  <a:lnTo>
                    <a:pt x="4156" y="4430"/>
                  </a:lnTo>
                  <a:cubicBezTo>
                    <a:pt x="3071" y="4430"/>
                    <a:pt x="1029" y="1230"/>
                    <a:pt x="319" y="58"/>
                  </a:cubicBezTo>
                  <a:cubicBezTo>
                    <a:pt x="284" y="2"/>
                    <a:pt x="249" y="-13"/>
                    <a:pt x="216" y="11"/>
                  </a:cubicBezTo>
                  <a:close/>
                  <a:moveTo>
                    <a:pt x="4855" y="9722"/>
                  </a:moveTo>
                  <a:cubicBezTo>
                    <a:pt x="4925" y="9742"/>
                    <a:pt x="4996" y="9902"/>
                    <a:pt x="5050" y="10205"/>
                  </a:cubicBezTo>
                  <a:cubicBezTo>
                    <a:pt x="5158" y="10812"/>
                    <a:pt x="5164" y="11771"/>
                    <a:pt x="5070" y="12424"/>
                  </a:cubicBezTo>
                  <a:cubicBezTo>
                    <a:pt x="5060" y="12500"/>
                    <a:pt x="5039" y="12503"/>
                    <a:pt x="5027" y="12434"/>
                  </a:cubicBezTo>
                  <a:lnTo>
                    <a:pt x="4655" y="10328"/>
                  </a:lnTo>
                  <a:cubicBezTo>
                    <a:pt x="4642" y="10259"/>
                    <a:pt x="4643" y="10144"/>
                    <a:pt x="4656" y="10082"/>
                  </a:cubicBezTo>
                  <a:cubicBezTo>
                    <a:pt x="4714" y="9819"/>
                    <a:pt x="4784" y="9701"/>
                    <a:pt x="4855" y="9722"/>
                  </a:cubicBezTo>
                  <a:close/>
                  <a:moveTo>
                    <a:pt x="16697" y="9722"/>
                  </a:moveTo>
                  <a:cubicBezTo>
                    <a:pt x="16768" y="9701"/>
                    <a:pt x="16840" y="9819"/>
                    <a:pt x="16898" y="10082"/>
                  </a:cubicBezTo>
                  <a:cubicBezTo>
                    <a:pt x="16911" y="10144"/>
                    <a:pt x="16912" y="10259"/>
                    <a:pt x="16899" y="10328"/>
                  </a:cubicBezTo>
                  <a:lnTo>
                    <a:pt x="16527" y="12434"/>
                  </a:lnTo>
                  <a:cubicBezTo>
                    <a:pt x="16515" y="12503"/>
                    <a:pt x="16495" y="12500"/>
                    <a:pt x="16484" y="12424"/>
                  </a:cubicBezTo>
                  <a:cubicBezTo>
                    <a:pt x="16390" y="11771"/>
                    <a:pt x="16396" y="10812"/>
                    <a:pt x="16504" y="10205"/>
                  </a:cubicBezTo>
                  <a:cubicBezTo>
                    <a:pt x="16558" y="9902"/>
                    <a:pt x="16627" y="9742"/>
                    <a:pt x="16697" y="9722"/>
                  </a:cubicBezTo>
                  <a:close/>
                  <a:moveTo>
                    <a:pt x="5069" y="14842"/>
                  </a:moveTo>
                  <a:cubicBezTo>
                    <a:pt x="5273" y="14842"/>
                    <a:pt x="5439" y="15776"/>
                    <a:pt x="5439" y="16929"/>
                  </a:cubicBezTo>
                  <a:cubicBezTo>
                    <a:pt x="5439" y="18081"/>
                    <a:pt x="5273" y="19015"/>
                    <a:pt x="5069" y="19015"/>
                  </a:cubicBezTo>
                  <a:cubicBezTo>
                    <a:pt x="4864" y="19015"/>
                    <a:pt x="4698" y="18081"/>
                    <a:pt x="4698" y="16929"/>
                  </a:cubicBezTo>
                  <a:cubicBezTo>
                    <a:pt x="4698" y="15776"/>
                    <a:pt x="4864" y="14842"/>
                    <a:pt x="5069" y="14842"/>
                  </a:cubicBezTo>
                  <a:close/>
                  <a:moveTo>
                    <a:pt x="16485" y="14842"/>
                  </a:moveTo>
                  <a:cubicBezTo>
                    <a:pt x="16690" y="14842"/>
                    <a:pt x="16856" y="15776"/>
                    <a:pt x="16856" y="16929"/>
                  </a:cubicBezTo>
                  <a:cubicBezTo>
                    <a:pt x="16856" y="18081"/>
                    <a:pt x="16690" y="19015"/>
                    <a:pt x="16485" y="19015"/>
                  </a:cubicBezTo>
                  <a:cubicBezTo>
                    <a:pt x="16281" y="19015"/>
                    <a:pt x="16115" y="18081"/>
                    <a:pt x="16115" y="16929"/>
                  </a:cubicBezTo>
                  <a:cubicBezTo>
                    <a:pt x="16115" y="15776"/>
                    <a:pt x="16281" y="14842"/>
                    <a:pt x="16485" y="14842"/>
                  </a:cubicBezTo>
                  <a:close/>
                  <a:moveTo>
                    <a:pt x="5069" y="15402"/>
                  </a:moveTo>
                  <a:lnTo>
                    <a:pt x="4835" y="16160"/>
                  </a:lnTo>
                  <a:lnTo>
                    <a:pt x="4835" y="17687"/>
                  </a:lnTo>
                  <a:lnTo>
                    <a:pt x="5069" y="18446"/>
                  </a:lnTo>
                  <a:lnTo>
                    <a:pt x="5303" y="17687"/>
                  </a:lnTo>
                  <a:lnTo>
                    <a:pt x="5303" y="16160"/>
                  </a:lnTo>
                  <a:lnTo>
                    <a:pt x="5069" y="15402"/>
                  </a:lnTo>
                  <a:close/>
                  <a:moveTo>
                    <a:pt x="16485" y="15402"/>
                  </a:moveTo>
                  <a:lnTo>
                    <a:pt x="16251" y="16160"/>
                  </a:lnTo>
                  <a:lnTo>
                    <a:pt x="16251" y="17687"/>
                  </a:lnTo>
                  <a:lnTo>
                    <a:pt x="16485" y="18446"/>
                  </a:lnTo>
                  <a:lnTo>
                    <a:pt x="16719" y="17687"/>
                  </a:lnTo>
                  <a:lnTo>
                    <a:pt x="16719" y="16160"/>
                  </a:lnTo>
                  <a:lnTo>
                    <a:pt x="16485" y="1540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6DD7"/>
                </a:gs>
                <a:gs pos="100000">
                  <a:schemeClr val="accent5">
                    <a:hueOff val="400173"/>
                    <a:satOff val="47967"/>
                    <a:lumOff val="30281"/>
                  </a:schemeClr>
                </a:gs>
              </a:gsLst>
              <a:lin ang="16200000" scaled="0"/>
            </a:gradFill>
            <a:ln w="9525" cap="flat">
              <a:solidFill>
                <a:srgbClr val="3F6E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" name="Picture 11" descr="Picture 11">
              <a:extLst>
                <a:ext uri="{FF2B5EF4-FFF2-40B4-BE49-F238E27FC236}">
                  <a16:creationId xmlns:a16="http://schemas.microsoft.com/office/drawing/2014/main" id="{88A03320-BBFB-41AE-AF6E-AC29C2B0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2100"/>
            <a:stretch>
              <a:fillRect/>
            </a:stretch>
          </p:blipFill>
          <p:spPr>
            <a:xfrm flipH="1">
              <a:off x="999172" y="0"/>
              <a:ext cx="1889308" cy="357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E8FEF29-B1EC-469C-BA1D-6FC1FB0CD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73" y="3079673"/>
            <a:ext cx="722210" cy="57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23199E-6008-4574-A29A-F7688D72E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5"/>
    </mc:Choice>
    <mc:Fallback xmlns="">
      <p:transition spd="slow" advTm="3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 advAuto="0"/>
    </p:bldLst>
  </p:timing>
  <p:extLst>
    <p:ext uri="{3A86A75C-4F4B-4683-9AE1-C65F6400EC91}">
      <p14:laserTraceLst xmlns:p14="http://schemas.microsoft.com/office/powerpoint/2010/main">
        <p14:tracePtLst>
          <p14:tracePt t="3271" x="6867525" y="6000750"/>
          <p14:tracePt t="3293" x="6357938" y="5089525"/>
          <p14:tracePt t="3311" x="5867400" y="4303713"/>
          <p14:tracePt t="3328" x="5554663" y="3919538"/>
          <p14:tracePt t="3343" x="5402263" y="3741738"/>
          <p14:tracePt t="3360" x="5143500" y="3438525"/>
          <p14:tracePt t="3376" x="5010150" y="3286125"/>
          <p14:tracePt t="3395" x="4929188" y="3143250"/>
          <p14:tracePt t="3409" x="4902200" y="3062288"/>
          <p14:tracePt t="3426" x="4894263" y="2965450"/>
          <p14:tracePt t="3629" x="4867275" y="2965450"/>
          <p14:tracePt t="3643" x="4840288" y="2955925"/>
          <p14:tracePt t="3659" x="4679950" y="2894013"/>
          <p14:tracePt t="3676" x="4491038" y="2786063"/>
          <p14:tracePt t="3694" x="4313238" y="2652713"/>
          <p14:tracePt t="3710" x="4241800" y="2608263"/>
          <p14:tracePt t="3726" x="4098925" y="2482850"/>
          <p14:tracePt t="3743" x="3983038" y="2384425"/>
          <p14:tracePt t="3762" x="3894138" y="2286000"/>
          <p14:tracePt t="3776" x="3867150" y="2251075"/>
          <p14:tracePt t="3793" x="3813175" y="2187575"/>
          <p14:tracePt t="3809" x="3786188" y="2143125"/>
          <p14:tracePt t="3828" x="3768725" y="2116138"/>
          <p14:tracePt t="3843" x="3759200" y="2089150"/>
          <p14:tracePt t="3861" x="3741738" y="2062163"/>
          <p14:tracePt t="3877" x="3732213" y="2017713"/>
          <p14:tracePt t="3893" x="3724275" y="1982788"/>
          <p14:tracePt t="3911" x="3724275" y="1919288"/>
          <p14:tracePt t="3926" x="3724275" y="1884363"/>
          <p14:tracePt t="4269" x="3724275" y="1874838"/>
          <p14:tracePt t="4275" x="3724275" y="1857375"/>
          <p14:tracePt t="4283" x="3724275" y="1839913"/>
          <p14:tracePt t="4294" x="3732213" y="1822450"/>
          <p14:tracePt t="4312" x="3741738" y="1776413"/>
          <p14:tracePt t="4326" x="3751263" y="1758950"/>
          <p14:tracePt t="4343" x="3768725" y="1724025"/>
          <p14:tracePt t="4359" x="3768725" y="1704975"/>
          <p14:tracePt t="4379" x="3768725" y="1687513"/>
          <p14:tracePt t="4411" x="3776663" y="1670050"/>
          <p14:tracePt t="4427" x="3776663" y="1652588"/>
          <p14:tracePt t="4444" x="3776663" y="1643063"/>
          <p14:tracePt t="4461" x="3776663" y="1625600"/>
          <p14:tracePt t="4476" x="3776663" y="1608138"/>
          <p14:tracePt t="4495" x="3776663" y="1598613"/>
          <p14:tracePt t="4526" x="3776663" y="1589088"/>
          <p14:tracePt t="4566" x="3776663" y="1581150"/>
          <p14:tracePt t="4593" x="3776663" y="1571625"/>
          <p14:tracePt t="4613" x="3776663" y="1562100"/>
          <p14:tracePt t="4652" x="3776663" y="1554163"/>
          <p14:tracePt t="4702" x="3776663" y="1544638"/>
          <p14:tracePt t="5250" x="3786188" y="1544638"/>
          <p14:tracePt t="5268" x="3795713" y="1544638"/>
          <p14:tracePt t="5295" x="3813175" y="1544638"/>
          <p14:tracePt t="5311" x="3822700" y="1544638"/>
          <p14:tracePt t="5326" x="3857625" y="1544638"/>
          <p14:tracePt t="5343" x="3875088" y="1544638"/>
          <p14:tracePt t="5363" x="3911600" y="1544638"/>
          <p14:tracePt t="5376" x="3938588" y="1536700"/>
          <p14:tracePt t="5393" x="3965575" y="1527175"/>
          <p14:tracePt t="5412" x="4010025" y="1527175"/>
          <p14:tracePt t="5426" x="4037013" y="1517650"/>
          <p14:tracePt t="5443" x="4062413" y="1509713"/>
          <p14:tracePt t="5460" x="4089400" y="1509713"/>
          <p14:tracePt t="5478" x="4108450" y="1509713"/>
          <p14:tracePt t="5493" x="4125913" y="1509713"/>
          <p14:tracePt t="5511" x="4133850" y="1500188"/>
          <p14:tracePt t="5526" x="4152900" y="1500188"/>
          <p14:tracePt t="5545" x="4170363" y="1500188"/>
          <p14:tracePt t="5576" x="4187825" y="1500188"/>
          <p14:tracePt t="5594" x="4214813" y="1500188"/>
          <p14:tracePt t="5611" x="4224338" y="1500188"/>
          <p14:tracePt t="5626" x="4251325" y="1490663"/>
          <p14:tracePt t="5643" x="4295775" y="1490663"/>
          <p14:tracePt t="5662" x="4348163" y="1490663"/>
          <p14:tracePt t="5676" x="4367213" y="1490663"/>
          <p14:tracePt t="5693" x="4419600" y="1490663"/>
          <p14:tracePt t="5710" x="4456113" y="1482725"/>
          <p14:tracePt t="6052" x="4465638" y="1482725"/>
          <p14:tracePt t="6057" x="4473575" y="1482725"/>
          <p14:tracePt t="6076" x="4491038" y="1490663"/>
          <p14:tracePt t="6095" x="4518025" y="1500188"/>
          <p14:tracePt t="6109" x="4545013" y="1509713"/>
          <p14:tracePt t="6127" x="4581525" y="1509713"/>
          <p14:tracePt t="6143" x="4616450" y="1517650"/>
          <p14:tracePt t="6162" x="4670425" y="1527175"/>
          <p14:tracePt t="6178" x="4697413" y="1527175"/>
          <p14:tracePt t="6193" x="4795838" y="1527175"/>
          <p14:tracePt t="6212" x="4894263" y="1527175"/>
          <p14:tracePt t="6226" x="4929188" y="1527175"/>
          <p14:tracePt t="6243" x="5062538" y="1527175"/>
          <p14:tracePt t="6260" x="5205413" y="1490663"/>
          <p14:tracePt t="6278" x="5348288" y="1455738"/>
          <p14:tracePt t="6293" x="5419725" y="1446213"/>
          <p14:tracePt t="6311" x="5491163" y="1438275"/>
          <p14:tracePt t="6327" x="5545138" y="1438275"/>
          <p14:tracePt t="6345" x="5589588" y="1438275"/>
          <p14:tracePt t="6364" x="5608638" y="1438275"/>
          <p14:tracePt t="6376" x="5626100" y="1438275"/>
          <p14:tracePt t="6394" x="5643563" y="1438275"/>
          <p14:tracePt t="6852" x="5653088" y="1438275"/>
          <p14:tracePt t="6859" x="5680075" y="1438275"/>
          <p14:tracePt t="6867" x="5697538" y="1428750"/>
          <p14:tracePt t="6877" x="5724525" y="1419225"/>
          <p14:tracePt t="6895" x="5822950" y="1401763"/>
          <p14:tracePt t="6910" x="5911850" y="1384300"/>
          <p14:tracePt t="6926" x="6072188" y="1374775"/>
          <p14:tracePt t="6943" x="6303963" y="1374775"/>
          <p14:tracePt t="6961" x="6438900" y="1393825"/>
          <p14:tracePt t="6976" x="6653213" y="1419225"/>
          <p14:tracePt t="6993" x="6858000" y="1446213"/>
          <p14:tracePt t="7012" x="7000875" y="1473200"/>
          <p14:tracePt t="7027" x="7054850" y="1490663"/>
          <p14:tracePt t="7043" x="7126288" y="1517650"/>
          <p14:tracePt t="7060" x="7180263" y="1536700"/>
          <p14:tracePt t="7079" x="7205663" y="1554163"/>
          <p14:tracePt t="7093" x="7232650" y="1554163"/>
          <p14:tracePt t="7097" x="7242175" y="1554163"/>
          <p14:tracePt t="7110" x="7251700" y="1554163"/>
          <p14:tracePt t="7126" x="7259638" y="1554163"/>
          <p14:tracePt t="7166" x="7269163" y="1554163"/>
          <p14:tracePt t="7252" x="7277100" y="1554163"/>
          <p14:tracePt t="7504" x="7286625" y="1554163"/>
          <p14:tracePt t="7527" x="7304088" y="1544638"/>
          <p14:tracePt t="7543" x="7348538" y="1527175"/>
          <p14:tracePt t="7562" x="7419975" y="1500188"/>
          <p14:tracePt t="7577" x="7466013" y="1490663"/>
          <p14:tracePt t="7593" x="7545388" y="1465263"/>
          <p14:tracePt t="7598" x="7589838" y="1455738"/>
          <p14:tracePt t="7611" x="7616825" y="1446213"/>
          <p14:tracePt t="7628" x="7697788" y="1446213"/>
          <p14:tracePt t="7644" x="7732713" y="1438275"/>
          <p14:tracePt t="7660" x="7786688" y="1428750"/>
          <p14:tracePt t="7677" x="7831138" y="1428750"/>
          <p14:tracePt t="7695" x="7858125" y="1428750"/>
          <p14:tracePt t="7711" x="7867650" y="1428750"/>
          <p14:tracePt t="7726" x="7894638" y="1428750"/>
          <p14:tracePt t="7745" x="7902575" y="1428750"/>
          <p14:tracePt t="7761" x="7912100" y="1428750"/>
          <p14:tracePt t="7776" x="7929563" y="1428750"/>
          <p14:tracePt t="7793" x="7947025" y="1428750"/>
          <p14:tracePt t="7812" x="7956550" y="1428750"/>
          <p14:tracePt t="7827" x="7966075" y="1428750"/>
          <p14:tracePt t="7844" x="7983538" y="1428750"/>
          <p14:tracePt t="7861" x="8001000" y="1428750"/>
          <p14:tracePt t="7879" x="8027988" y="1438275"/>
          <p14:tracePt t="7893" x="8037513" y="1438275"/>
          <p14:tracePt t="7911" x="8062913" y="1438275"/>
          <p14:tracePt t="7927" x="8081963" y="1438275"/>
          <p14:tracePt t="7943" x="8099425" y="1446213"/>
          <p14:tracePt t="7961" x="8116888" y="1455738"/>
          <p14:tracePt t="7976" x="8134350" y="1455738"/>
          <p14:tracePt t="7995" x="8170863" y="1465263"/>
          <p14:tracePt t="8010" x="8188325" y="1473200"/>
          <p14:tracePt t="8027" x="8224838" y="1482725"/>
          <p14:tracePt t="8043" x="8259763" y="1482725"/>
          <p14:tracePt t="8062" x="8277225" y="1482725"/>
          <p14:tracePt t="8078" x="8296275" y="1482725"/>
          <p14:tracePt t="8093" x="8331200" y="1482725"/>
          <p14:tracePt t="8111" x="8358188" y="1482725"/>
          <p14:tracePt t="8127" x="8375650" y="1482725"/>
          <p14:tracePt t="8143" x="8412163" y="1482725"/>
          <p14:tracePt t="8160" x="8439150" y="1473200"/>
          <p14:tracePt t="8178" x="8456613" y="1473200"/>
          <p14:tracePt t="8193" x="8466138" y="1465263"/>
          <p14:tracePt t="8210" x="8483600" y="1455738"/>
          <p14:tracePt t="8227" x="8491538" y="1455738"/>
          <p14:tracePt t="8245" x="8510588" y="1446213"/>
          <p14:tracePt t="8260" x="8518525" y="1446213"/>
          <p14:tracePt t="8278" x="8537575" y="1446213"/>
          <p14:tracePt t="8294" x="8545513" y="1446213"/>
          <p14:tracePt t="8313" x="8555038" y="1438275"/>
          <p14:tracePt t="10761" x="8501063" y="1438275"/>
          <p14:tracePt t="10779" x="8394700" y="1438275"/>
          <p14:tracePt t="10793" x="8010525" y="1393825"/>
          <p14:tracePt t="10810" x="7510463" y="1347788"/>
          <p14:tracePt t="10829" x="6983413" y="1303338"/>
          <p14:tracePt t="10844" x="6732588" y="1285875"/>
          <p14:tracePt t="10861" x="6269038" y="1285875"/>
          <p14:tracePt t="10879" x="5857875" y="1285875"/>
          <p14:tracePt t="10894" x="5661025" y="1285875"/>
          <p14:tracePt t="10911" x="5340350" y="1285875"/>
          <p14:tracePt t="10927" x="5027613" y="1285875"/>
          <p14:tracePt t="10945" x="4813300" y="1285875"/>
          <p14:tracePt t="10961" x="4705350" y="1285875"/>
          <p14:tracePt t="10977" x="4545013" y="1285875"/>
          <p14:tracePt t="10993" x="4419600" y="1285875"/>
          <p14:tracePt t="11013" x="4313238" y="1285875"/>
          <p14:tracePt t="11031" x="4286250" y="1285875"/>
          <p14:tracePt t="11043" x="4276725" y="1285875"/>
          <p14:tracePt t="11263" x="4251325" y="1347788"/>
          <p14:tracePt t="11278" x="4224338" y="1419225"/>
          <p14:tracePt t="11293" x="4197350" y="1581150"/>
          <p14:tracePt t="11312" x="4197350" y="1768475"/>
          <p14:tracePt t="11329" x="4205288" y="1847850"/>
          <p14:tracePt t="11343" x="4276725" y="1973263"/>
          <p14:tracePt t="11360" x="4313238" y="2054225"/>
          <p14:tracePt t="11379" x="4367213" y="2125663"/>
          <p14:tracePt t="11393" x="4384675" y="2152650"/>
          <p14:tracePt t="11411" x="4402138" y="2187575"/>
          <p14:tracePt t="11427" x="4419600" y="2224088"/>
          <p14:tracePt t="11443" x="4438650" y="2224088"/>
          <p14:tracePt t="11461" x="4438650" y="2241550"/>
          <p14:tracePt t="11477" x="4446588" y="2241550"/>
          <p14:tracePt t="11494" x="4446588" y="2251075"/>
          <p14:tracePt t="11544" x="4456113" y="2251075"/>
          <p14:tracePt t="11807" x="4446588" y="2268538"/>
          <p14:tracePt t="11815" x="4419600" y="2295525"/>
          <p14:tracePt t="11827" x="4375150" y="2347913"/>
          <p14:tracePt t="11844" x="4224338" y="2473325"/>
          <p14:tracePt t="11862" x="4071938" y="2608263"/>
          <p14:tracePt t="11877" x="4000500" y="2687638"/>
          <p14:tracePt t="11893" x="3884613" y="2830513"/>
          <p14:tracePt t="11911" x="3813175" y="2919413"/>
          <p14:tracePt t="11929" x="3759200" y="2990850"/>
          <p14:tracePt t="11943" x="3751263" y="3009900"/>
          <p14:tracePt t="11961" x="3724275" y="3054350"/>
          <p14:tracePt t="11976" x="3705225" y="3081338"/>
          <p14:tracePt t="11996" x="3687763" y="3116263"/>
          <p14:tracePt t="12011" x="3679825" y="3133725"/>
          <p14:tracePt t="12027" x="3643313" y="3187700"/>
          <p14:tracePt t="12044" x="3625850" y="3232150"/>
          <p14:tracePt t="12061" x="3616325" y="3259138"/>
          <p14:tracePt t="12077" x="3608388" y="3276600"/>
          <p14:tracePt t="12093" x="3598863" y="3303588"/>
          <p14:tracePt t="12112" x="3589338" y="3330575"/>
          <p14:tracePt t="12127" x="3589338" y="3348038"/>
          <p14:tracePt t="12144" x="3581400" y="3384550"/>
          <p14:tracePt t="12160" x="3571875" y="3419475"/>
          <p14:tracePt t="12179" x="3571875" y="3438525"/>
          <p14:tracePt t="12193" x="3571875" y="3446463"/>
          <p14:tracePt t="12211" x="3562350" y="3490913"/>
          <p14:tracePt t="12227" x="3562350" y="3517900"/>
          <p14:tracePt t="12244" x="3562350" y="3527425"/>
          <p14:tracePt t="12277" x="3562350" y="3536950"/>
          <p14:tracePt t="12311" x="3562350" y="3544888"/>
          <p14:tracePt t="12344" x="3562350" y="3554413"/>
          <p14:tracePt t="13887" x="3581400" y="3554413"/>
          <p14:tracePt t="13902" x="3608388" y="3554413"/>
          <p14:tracePt t="13912" x="3643313" y="3554413"/>
          <p14:tracePt t="13927" x="3795713" y="3554413"/>
          <p14:tracePt t="13944" x="4062413" y="3544888"/>
          <p14:tracePt t="13963" x="4537075" y="3465513"/>
          <p14:tracePt t="13977" x="4840288" y="3419475"/>
          <p14:tracePt t="13993" x="5357813" y="3322638"/>
          <p14:tracePt t="14013" x="5751513" y="3268663"/>
          <p14:tracePt t="14027" x="5867400" y="3241675"/>
          <p14:tracePt t="14043" x="6126163" y="3205163"/>
          <p14:tracePt t="14061" x="6367463" y="3170238"/>
          <p14:tracePt t="14079" x="6599238" y="3089275"/>
          <p14:tracePt t="14094" x="6697663" y="3044825"/>
          <p14:tracePt t="14098" x="6813550" y="3009900"/>
          <p14:tracePt t="14111" x="6875463" y="2973388"/>
          <p14:tracePt t="14127" x="6965950" y="2911475"/>
          <p14:tracePt t="14146" x="7037388" y="2874963"/>
          <p14:tracePt t="14161" x="7062788" y="2867025"/>
          <p14:tracePt t="14177" x="7099300" y="2847975"/>
          <p14:tracePt t="14194" x="7134225" y="2822575"/>
          <p14:tracePt t="14211" x="7170738" y="2795588"/>
          <p14:tracePt t="14227" x="7269163" y="2732088"/>
          <p14:tracePt t="14244" x="7348538" y="2652713"/>
          <p14:tracePt t="14263" x="7412038" y="2589213"/>
          <p14:tracePt t="14277" x="7429500" y="2581275"/>
          <p14:tracePt t="14294" x="7456488" y="2562225"/>
          <p14:tracePt t="14311" x="7466013" y="2544763"/>
          <p14:tracePt t="14329" x="7483475" y="2536825"/>
          <p14:tracePt t="14344" x="7483475" y="2517775"/>
          <p14:tracePt t="14362" x="7491413" y="2509838"/>
          <p14:tracePt t="14377" x="7500938" y="2473325"/>
          <p14:tracePt t="14394" x="7500938" y="2455863"/>
          <p14:tracePt t="14412" x="7500938" y="2411413"/>
          <p14:tracePt t="14427" x="7500938" y="2357438"/>
          <p14:tracePt t="14445" x="7500938" y="2312988"/>
          <p14:tracePt t="14461" x="7491413" y="2295525"/>
          <p14:tracePt t="14477" x="7456488" y="2259013"/>
          <p14:tracePt t="14494" x="7367588" y="2214563"/>
          <p14:tracePt t="14514" x="7242175" y="2197100"/>
          <p14:tracePt t="14527" x="7180263" y="2197100"/>
          <p14:tracePt t="14544" x="7027863" y="2197100"/>
          <p14:tracePt t="14561" x="6848475" y="2197100"/>
          <p14:tracePt t="14577" x="6786563" y="2214563"/>
          <p14:tracePt t="14594" x="6653213" y="2251075"/>
          <p14:tracePt t="14599" x="6599238" y="2259013"/>
          <p14:tracePt t="14612" x="6554788" y="2276475"/>
          <p14:tracePt t="14628" x="6465888" y="2312988"/>
          <p14:tracePt t="14644" x="6429375" y="2330450"/>
          <p14:tracePt t="14661" x="6357938" y="2366963"/>
          <p14:tracePt t="14677" x="6269038" y="2419350"/>
          <p14:tracePt t="14696" x="6215063" y="2455863"/>
          <p14:tracePt t="14712" x="6188075" y="2465388"/>
          <p14:tracePt t="14727" x="6161088" y="2490788"/>
          <p14:tracePt t="14743" x="6143625" y="2509838"/>
          <p14:tracePt t="14763" x="6134100" y="2517775"/>
          <p14:tracePt t="14777" x="6134100" y="2536825"/>
          <p14:tracePt t="14794" x="6134100" y="2554288"/>
          <p14:tracePt t="14813" x="6134100" y="2589213"/>
          <p14:tracePt t="14827" x="6161088" y="2616200"/>
          <p14:tracePt t="14844" x="6251575" y="2679700"/>
          <p14:tracePt t="14861" x="6402388" y="2741613"/>
          <p14:tracePt t="14879" x="6518275" y="2795588"/>
          <p14:tracePt t="14893" x="6562725" y="2813050"/>
          <p14:tracePt t="14912" x="6661150" y="2822575"/>
          <p14:tracePt t="14927" x="6751638" y="2822575"/>
          <p14:tracePt t="14946" x="6831013" y="2768600"/>
          <p14:tracePt t="14962" x="6867525" y="2751138"/>
          <p14:tracePt t="14977" x="6911975" y="2697163"/>
          <p14:tracePt t="14995" x="6946900" y="2643188"/>
          <p14:tracePt t="15011" x="6956425" y="2625725"/>
          <p14:tracePt t="15027" x="6983413" y="2571750"/>
          <p14:tracePt t="15043" x="6991350" y="2500313"/>
          <p14:tracePt t="15063" x="7000875" y="2438400"/>
          <p14:tracePt t="15077" x="7000875" y="2401888"/>
          <p14:tracePt t="15094" x="7000875" y="2347913"/>
          <p14:tracePt t="15112" x="6973888" y="2322513"/>
          <p14:tracePt t="15129" x="6929438" y="2286000"/>
          <p14:tracePt t="15144" x="6902450" y="2286000"/>
          <p14:tracePt t="15161" x="6831013" y="2268538"/>
          <p14:tracePt t="15177" x="6769100" y="2268538"/>
          <p14:tracePt t="15194" x="6742113" y="2268538"/>
          <p14:tracePt t="15211" x="6680200" y="2312988"/>
          <p14:tracePt t="15227" x="6653213" y="2339975"/>
          <p14:tracePt t="15245" x="6634163" y="2357438"/>
          <p14:tracePt t="15263" x="6626225" y="2366963"/>
          <p14:tracePt t="15277" x="6616700" y="2393950"/>
          <p14:tracePt t="15293" x="6608763" y="2411413"/>
          <p14:tracePt t="15313" x="6608763" y="2438400"/>
          <p14:tracePt t="15344" x="6608763" y="2455863"/>
          <p14:tracePt t="15362" x="6643688" y="2473325"/>
          <p14:tracePt t="15377" x="6661150" y="2473325"/>
          <p14:tracePt t="15394" x="6705600" y="2500313"/>
          <p14:tracePt t="15412" x="6759575" y="2500313"/>
          <p14:tracePt t="15429" x="6804025" y="2509838"/>
          <p14:tracePt t="15444" x="6823075" y="2509838"/>
          <p14:tracePt t="15462" x="6848475" y="2509838"/>
          <p14:tracePt t="15477" x="6875463" y="2500313"/>
          <p14:tracePt t="15496" x="6884988" y="2490788"/>
          <p14:tracePt t="15511" x="6894513" y="2482850"/>
          <p14:tracePt t="15527" x="6894513" y="2473325"/>
          <p14:tracePt t="15544" x="6894513" y="2465388"/>
          <p14:tracePt t="15783" x="6894513" y="2455863"/>
          <p14:tracePt t="16604" x="6946900" y="2473325"/>
          <p14:tracePt t="16614" x="7010400" y="2490788"/>
          <p14:tracePt t="16627" x="7116763" y="2527300"/>
          <p14:tracePt t="16644" x="7473950" y="2625725"/>
          <p14:tracePt t="16663" x="7840663" y="2679700"/>
          <p14:tracePt t="16677" x="8062913" y="2705100"/>
          <p14:tracePt t="16694" x="8385175" y="2705100"/>
          <p14:tracePt t="16712" x="8661400" y="2705100"/>
          <p14:tracePt t="16727" x="8769350" y="2705100"/>
          <p14:tracePt t="16744" x="8947150" y="2705100"/>
          <p14:tracePt t="16760" x="9090025" y="2705100"/>
          <p14:tracePt t="16778" x="9188450" y="2705100"/>
          <p14:tracePt t="16794" x="9224963" y="2705100"/>
          <p14:tracePt t="16812" x="9277350" y="2705100"/>
          <p14:tracePt t="16827" x="9313863" y="2714625"/>
          <p14:tracePt t="16846" x="9358313" y="2714625"/>
          <p14:tracePt t="16862" x="9375775" y="2714625"/>
          <p14:tracePt t="16877" x="9420225" y="2714625"/>
          <p14:tracePt t="16894" x="9456738" y="2714625"/>
          <p14:tracePt t="16913" x="9491663" y="2714625"/>
          <p14:tracePt t="16927" x="9518650" y="2714625"/>
          <p14:tracePt t="16944" x="9563100" y="2714625"/>
          <p14:tracePt t="16962" x="9599613" y="2714625"/>
          <p14:tracePt t="16977" x="9609138" y="2714625"/>
          <p14:tracePt t="16994" x="9626600" y="2714625"/>
          <p14:tracePt t="17012" x="9634538" y="2705100"/>
          <p14:tracePt t="17044" x="9644063" y="2705100"/>
          <p14:tracePt t="17093" x="9653588" y="2705100"/>
          <p14:tracePt t="19402" x="9634538" y="2697163"/>
          <p14:tracePt t="19412" x="9609138" y="2697163"/>
          <p14:tracePt t="19429" x="9420225" y="2652713"/>
          <p14:tracePt t="19444" x="9269413" y="2608263"/>
          <p14:tracePt t="19462" x="8715375" y="2473325"/>
          <p14:tracePt t="19477" x="8081963" y="2401888"/>
          <p14:tracePt t="19494" x="7831138" y="2357438"/>
          <p14:tracePt t="19514" x="7188200" y="2251075"/>
          <p14:tracePt t="19527" x="6616700" y="2108200"/>
          <p14:tracePt t="19546" x="6197600" y="2044700"/>
          <p14:tracePt t="19562" x="6018213" y="2017713"/>
          <p14:tracePt t="19577" x="5813425" y="2000250"/>
          <p14:tracePt t="19594" x="5680075" y="1973263"/>
          <p14:tracePt t="19613" x="5589588" y="1955800"/>
          <p14:tracePt t="19627" x="5554663" y="1955800"/>
          <p14:tracePt t="19644" x="5500688" y="1946275"/>
          <p14:tracePt t="19662" x="5465763" y="1938338"/>
          <p14:tracePt t="19677" x="5456238" y="1928813"/>
          <p14:tracePt t="19694" x="5429250" y="1928813"/>
          <p14:tracePt t="19712" x="5411788" y="1928813"/>
          <p14:tracePt t="19728" x="5402263" y="1928813"/>
          <p14:tracePt t="19744" x="5384800" y="1928813"/>
          <p14:tracePt t="19762" x="5367338" y="1928813"/>
          <p14:tracePt t="19777" x="5330825" y="1928813"/>
          <p14:tracePt t="19796" x="5295900" y="1938338"/>
          <p14:tracePt t="19812" x="5276850" y="1938338"/>
          <p14:tracePt t="19827" x="5224463" y="1973263"/>
          <p14:tracePt t="19844" x="5197475" y="1982788"/>
          <p14:tracePt t="19863" x="5160963" y="2000250"/>
          <p14:tracePt t="19877" x="5153025" y="2000250"/>
          <p14:tracePt t="19894" x="5116513" y="2017713"/>
          <p14:tracePt t="19913" x="5099050" y="2017713"/>
          <p14:tracePt t="19927" x="5099050" y="2027238"/>
          <p14:tracePt t="19944" x="5072063" y="2044700"/>
          <p14:tracePt t="19961" x="5054600" y="2062163"/>
          <p14:tracePt t="19979" x="5037138" y="2071688"/>
          <p14:tracePt t="19994" x="5037138" y="2081213"/>
          <p14:tracePt t="20013" x="5027613" y="2089150"/>
          <p14:tracePt t="20027" x="5018088" y="2098675"/>
          <p14:tracePt t="20062" x="5018088" y="2108200"/>
          <p14:tracePt t="20077" x="5010150" y="2116138"/>
          <p14:tracePt t="20094" x="5000625" y="2125663"/>
          <p14:tracePt t="20335" x="4983163" y="2224088"/>
          <p14:tracePt t="20354" x="4946650" y="2393950"/>
          <p14:tracePt t="20365" x="4946650" y="2446338"/>
          <p14:tracePt t="20377" x="4946650" y="2509838"/>
          <p14:tracePt t="20394" x="4946650" y="2598738"/>
          <p14:tracePt t="20413" x="4973638" y="2724150"/>
          <p14:tracePt t="20427" x="4983163" y="2768600"/>
          <p14:tracePt t="20444" x="5018088" y="2874963"/>
          <p14:tracePt t="20462" x="5045075" y="2965450"/>
          <p14:tracePt t="20478" x="5054600" y="3000375"/>
          <p14:tracePt t="20494" x="5072063" y="3116263"/>
          <p14:tracePt t="20512" x="5081588" y="3214688"/>
          <p14:tracePt t="20529" x="5089525" y="3276600"/>
          <p14:tracePt t="20546" x="5089525" y="3295650"/>
          <p14:tracePt t="20562" x="5089525" y="3330575"/>
          <p14:tracePt t="20577" x="5089525" y="3340100"/>
          <p14:tracePt t="20596" x="5089525" y="3367088"/>
          <p14:tracePt t="20613" x="5089525" y="3384550"/>
          <p14:tracePt t="20627" x="5089525" y="3438525"/>
          <p14:tracePt t="20644" x="5089525" y="3500438"/>
          <p14:tracePt t="20663" x="5089525" y="3544888"/>
          <p14:tracePt t="20677" x="5089525" y="3571875"/>
          <p14:tracePt t="20694" x="5089525" y="3625850"/>
          <p14:tracePt t="20712" x="5089525" y="3714750"/>
          <p14:tracePt t="20727" x="5089525" y="3759200"/>
          <p14:tracePt t="20745" x="5089525" y="3830638"/>
          <p14:tracePt t="20762" x="5099050" y="3875088"/>
          <p14:tracePt t="20779" x="5108575" y="3919538"/>
          <p14:tracePt t="20794" x="5116513" y="3946525"/>
          <p14:tracePt t="20812" x="5126038" y="4010025"/>
          <p14:tracePt t="20828" x="5126038" y="4044950"/>
          <p14:tracePt t="20846" x="5133975" y="4081463"/>
          <p14:tracePt t="20862" x="5133975" y="4089400"/>
          <p14:tracePt t="20877" x="5143500" y="4116388"/>
          <p14:tracePt t="20896" x="5143500" y="4152900"/>
          <p14:tracePt t="20913" x="5153025" y="4160838"/>
          <p14:tracePt t="20927" x="5153025" y="4179888"/>
          <p14:tracePt t="20944" x="5160963" y="4187825"/>
          <p14:tracePt t="20963" x="5160963" y="4205288"/>
          <p14:tracePt t="20994" x="5160963" y="4214813"/>
          <p14:tracePt t="21076" x="5160963" y="4224338"/>
          <p14:tracePt t="21792" x="5160963" y="4187825"/>
          <p14:tracePt t="21803" x="5143500" y="4133850"/>
          <p14:tracePt t="21815" x="5126038" y="4098925"/>
          <p14:tracePt t="21830" x="5099050" y="4010025"/>
          <p14:tracePt t="21844" x="5081588" y="3929063"/>
          <p14:tracePt t="21862" x="5045075" y="3786188"/>
          <p14:tracePt t="21878" x="5027613" y="3652838"/>
          <p14:tracePt t="21894" x="5018088" y="3598863"/>
          <p14:tracePt t="21912" x="5000625" y="3429000"/>
          <p14:tracePt t="21927" x="4973638" y="3251200"/>
          <p14:tracePt t="21946" x="4956175" y="3116263"/>
          <p14:tracePt t="21962" x="4946650" y="3071813"/>
          <p14:tracePt t="21977" x="4938713" y="3000375"/>
          <p14:tracePt t="21994" x="4929188" y="2901950"/>
          <p14:tracePt t="22013" x="4919663" y="2813050"/>
          <p14:tracePt t="22027" x="4919663" y="2768600"/>
          <p14:tracePt t="22044" x="4911725" y="2687638"/>
          <p14:tracePt t="22063" x="4911725" y="2643188"/>
          <p14:tracePt t="22078" x="4902200" y="2625725"/>
          <p14:tracePt t="22094" x="4894263" y="2598738"/>
          <p14:tracePt t="22112" x="4894263" y="2581275"/>
          <p14:tracePt t="22129" x="4875213" y="2562225"/>
          <p14:tracePt t="22144" x="4875213" y="2536825"/>
          <p14:tracePt t="22162" x="4857750" y="2490788"/>
          <p14:tracePt t="22177" x="4848225" y="2455863"/>
          <p14:tracePt t="22196" x="4840288" y="2419350"/>
          <p14:tracePt t="22212" x="4830763" y="2401888"/>
          <p14:tracePt t="22227" x="4830763" y="2384425"/>
          <p14:tracePt t="22245" x="4830763" y="2366963"/>
          <p14:tracePt t="22277" x="4822825" y="2357438"/>
          <p14:tracePt t="22313" x="4822825" y="2347913"/>
          <p14:tracePt t="22632" x="4813300" y="2347913"/>
          <p14:tracePt t="22648" x="4813300" y="2366963"/>
          <p14:tracePt t="22662" x="4813300" y="2374900"/>
          <p14:tracePt t="22678" x="4813300" y="2384425"/>
          <p14:tracePt t="22694" x="4813300" y="2401888"/>
          <p14:tracePt t="22712" x="4803775" y="2428875"/>
          <p14:tracePt t="22727" x="4795838" y="2473325"/>
          <p14:tracePt t="22746" x="4795838" y="2527300"/>
          <p14:tracePt t="22762" x="4795838" y="2554288"/>
          <p14:tracePt t="22777" x="4795838" y="2598738"/>
          <p14:tracePt t="22794" x="4795838" y="2633663"/>
          <p14:tracePt t="22813" x="4795838" y="2679700"/>
          <p14:tracePt t="22827" x="4795838" y="2724150"/>
          <p14:tracePt t="22844" x="4786313" y="2840038"/>
          <p14:tracePt t="22864" x="4768850" y="2946400"/>
          <p14:tracePt t="22877" x="4759325" y="3009900"/>
          <p14:tracePt t="22894" x="4741863" y="3170238"/>
          <p14:tracePt t="22912" x="4724400" y="3394075"/>
          <p14:tracePt t="22929" x="4714875" y="3527425"/>
          <p14:tracePt t="22944" x="4705350" y="3598863"/>
          <p14:tracePt t="22962" x="4687888" y="3803650"/>
          <p14:tracePt t="22977" x="4679950" y="3956050"/>
          <p14:tracePt t="22997" x="4670425" y="4062413"/>
          <p14:tracePt t="23012" x="4670425" y="4108450"/>
          <p14:tracePt t="23027" x="4670425" y="4160838"/>
          <p14:tracePt t="23044" x="4670425" y="4205288"/>
          <p14:tracePt t="23062" x="4670425" y="4232275"/>
          <p14:tracePt t="23078" x="4652963" y="4303713"/>
          <p14:tracePt t="23094" x="4643438" y="4367213"/>
          <p14:tracePt t="23114" x="4633913" y="4402138"/>
          <p14:tracePt t="23127" x="4633913" y="4411663"/>
          <p14:tracePt t="23144" x="4625975" y="4446588"/>
          <p14:tracePt t="23163" x="4616450" y="4473575"/>
          <p14:tracePt t="23180" x="4608513" y="4518025"/>
          <p14:tracePt t="23194" x="4598988" y="4537075"/>
          <p14:tracePt t="23212" x="4598988" y="4581525"/>
          <p14:tracePt t="23227" x="4598988" y="4616450"/>
          <p14:tracePt t="23246" x="4589463" y="4660900"/>
          <p14:tracePt t="23262" x="4589463" y="4679950"/>
          <p14:tracePt t="23278" x="4589463" y="4697413"/>
          <p14:tracePt t="23296" x="4581525" y="4724400"/>
          <p14:tracePt t="23312" x="4581525" y="4732338"/>
          <p14:tracePt t="23328" x="4581525" y="4741863"/>
          <p14:tracePt t="23344" x="4581525" y="4759325"/>
          <p14:tracePt t="23364" x="4581525" y="4768850"/>
          <p14:tracePt t="23377" x="4581525" y="4776788"/>
          <p14:tracePt t="24816" x="4572000" y="4776788"/>
          <p14:tracePt t="24832" x="4562475" y="4776788"/>
          <p14:tracePt t="24845" x="4562475" y="4803775"/>
          <p14:tracePt t="24862" x="4554538" y="4857750"/>
          <p14:tracePt t="24878" x="4537075" y="4929188"/>
          <p14:tracePt t="24896" x="4527550" y="5037138"/>
          <p14:tracePt t="24913" x="4527550" y="5099050"/>
          <p14:tracePt t="24927" x="4527550" y="5187950"/>
          <p14:tracePt t="24944" x="4527550" y="5232400"/>
          <p14:tracePt t="24964" x="4527550" y="5268913"/>
          <p14:tracePt t="24977" x="4527550" y="5295900"/>
          <p14:tracePt t="24994" x="4527550" y="5340350"/>
          <p14:tracePt t="25013" x="4537075" y="5419725"/>
          <p14:tracePt t="25030" x="4537075" y="5491163"/>
          <p14:tracePt t="25044" x="4537075" y="5510213"/>
          <p14:tracePt t="25063" x="4537075" y="5545138"/>
          <p14:tracePt t="25080" x="4545013" y="5572125"/>
          <p14:tracePt t="25112" x="4545013" y="5599113"/>
          <p14:tracePt t="25127" x="4545013" y="5608638"/>
          <p14:tracePt t="25146" x="4554538" y="5634038"/>
          <p14:tracePt t="25162" x="4554538" y="5643563"/>
          <p14:tracePt t="25178" x="4554538" y="5661025"/>
          <p14:tracePt t="25194" x="4554538" y="5670550"/>
          <p14:tracePt t="25212" x="4554538" y="5680075"/>
          <p14:tracePt t="25228" x="4554538" y="5688013"/>
          <p14:tracePt t="25244" x="4554538" y="5697538"/>
          <p14:tracePt t="25263" x="4554538" y="5715000"/>
          <p14:tracePt t="25294" x="4554538" y="5732463"/>
          <p14:tracePt t="25313" x="4554538" y="5741988"/>
          <p14:tracePt t="25329" x="4554538" y="5751513"/>
          <p14:tracePt t="25344" x="4554538" y="5759450"/>
          <p14:tracePt t="25363" x="4562475" y="5768975"/>
          <p14:tracePt t="25378" x="4562475" y="5776913"/>
          <p14:tracePt t="25396" x="4572000" y="5795963"/>
          <p14:tracePt t="25428" x="4572000" y="5803900"/>
          <p14:tracePt t="25445" x="4572000" y="5822950"/>
          <p14:tracePt t="25463" x="4572000" y="5830888"/>
          <p14:tracePt t="25477" x="4572000" y="5840413"/>
          <p14:tracePt t="25494" x="4581525" y="5848350"/>
          <p14:tracePt t="25514" x="4581525" y="5857875"/>
          <p14:tracePt t="25544" x="4581525" y="5867400"/>
          <p14:tracePt t="25564" x="4581525" y="5875338"/>
          <p14:tracePt t="25613" x="4581525" y="5884863"/>
          <p14:tracePt t="26984" x="4589463" y="5884863"/>
          <p14:tracePt t="26994" x="4625975" y="5875338"/>
          <p14:tracePt t="27004" x="4687888" y="5840413"/>
          <p14:tracePt t="27018" x="5037138" y="5616575"/>
          <p14:tracePt t="27029" x="5251450" y="5491163"/>
          <p14:tracePt t="27046" x="5661025" y="5224463"/>
          <p14:tracePt t="27062" x="5867400" y="5062538"/>
          <p14:tracePt t="27078" x="6232525" y="4822825"/>
          <p14:tracePt t="27094" x="6465888" y="4679950"/>
          <p14:tracePt t="27114" x="6626225" y="4598988"/>
          <p14:tracePt t="27128" x="6680200" y="4572000"/>
          <p14:tracePt t="27144" x="6769100" y="4527550"/>
          <p14:tracePt t="27162" x="6848475" y="4456113"/>
          <p14:tracePt t="27180" x="6902450" y="4394200"/>
          <p14:tracePt t="27194" x="6919913" y="4384675"/>
          <p14:tracePt t="27212" x="6946900" y="4357688"/>
          <p14:tracePt t="27229" x="6956425" y="4340225"/>
          <p14:tracePt t="27244" x="6965950" y="4340225"/>
          <p14:tracePt t="27263" x="6965950" y="4330700"/>
          <p14:tracePt t="27278" x="6973888" y="4322763"/>
          <p14:tracePt t="27296" x="6983413" y="4313238"/>
          <p14:tracePt t="27335" x="6991350" y="4313238"/>
          <p14:tracePt t="27600" x="6991350" y="4322763"/>
          <p14:tracePt t="27608" x="6991350" y="4340225"/>
          <p14:tracePt t="27618" x="6991350" y="4357688"/>
          <p14:tracePt t="27628" x="6991350" y="4384675"/>
          <p14:tracePt t="27644" x="7018338" y="4537075"/>
          <p14:tracePt t="27663" x="7089775" y="4795838"/>
          <p14:tracePt t="27678" x="7153275" y="4973638"/>
          <p14:tracePt t="27694" x="7251700" y="5232400"/>
          <p14:tracePt t="27713" x="7304088" y="5340350"/>
          <p14:tracePt t="27730" x="7375525" y="5411788"/>
          <p14:tracePt t="27744" x="7394575" y="5446713"/>
          <p14:tracePt t="27763" x="7446963" y="5518150"/>
          <p14:tracePt t="27778" x="7500938" y="5626100"/>
          <p14:tracePt t="27795" x="7510463" y="5670550"/>
          <p14:tracePt t="27813" x="7537450" y="5724525"/>
          <p14:tracePt t="27828" x="7554913" y="5759450"/>
          <p14:tracePt t="27846" x="7562850" y="5786438"/>
          <p14:tracePt t="27863" x="7572375" y="5795963"/>
          <p14:tracePt t="27878" x="7581900" y="5822950"/>
          <p14:tracePt t="27894" x="7599363" y="5848350"/>
          <p14:tracePt t="27913" x="7599363" y="5857875"/>
          <p14:tracePt t="27928" x="7599363" y="5867400"/>
          <p14:tracePt t="27944" x="7608888" y="5875338"/>
          <p14:tracePt t="27963" x="7616825" y="5884863"/>
          <p14:tracePt t="27996" x="7616825" y="5894388"/>
          <p14:tracePt t="28012" x="7616825" y="5902325"/>
          <p14:tracePt t="28044" x="7616825" y="5911850"/>
          <p14:tracePt t="28063" x="7626350" y="5911850"/>
          <p14:tracePt t="28078" x="7626350" y="5919788"/>
          <p14:tracePt t="28113" x="7626350" y="5929313"/>
          <p14:tracePt t="28130" x="7626350" y="5938838"/>
          <p14:tracePt t="28521" x="7616825" y="5929313"/>
          <p14:tracePt t="28544" x="7589838" y="5857875"/>
          <p14:tracePt t="28563" x="7527925" y="5741988"/>
          <p14:tracePt t="28579" x="7466013" y="5634038"/>
          <p14:tracePt t="28595" x="7429500" y="5537200"/>
          <p14:tracePt t="28600" x="7367588" y="5394325"/>
          <p14:tracePt t="28614" x="7323138" y="5197475"/>
          <p14:tracePt t="28628" x="7259638" y="5027613"/>
          <p14:tracePt t="28646" x="7215188" y="4867275"/>
          <p14:tracePt t="28663" x="7188200" y="4795838"/>
          <p14:tracePt t="28678" x="7161213" y="4633913"/>
          <p14:tracePt t="28694" x="7143750" y="4510088"/>
          <p14:tracePt t="28714" x="7126288" y="4419600"/>
          <p14:tracePt t="28728" x="7126288" y="4384675"/>
          <p14:tracePt t="28744" x="7126288" y="4286250"/>
          <p14:tracePt t="28763" x="7126288" y="4205288"/>
          <p14:tracePt t="28778" x="7126288" y="4160838"/>
          <p14:tracePt t="28794" x="7126288" y="4116388"/>
          <p14:tracePt t="28813" x="7126288" y="4089400"/>
          <p14:tracePt t="28830" x="7126288" y="4062413"/>
          <p14:tracePt t="28845" x="7126288" y="4054475"/>
          <p14:tracePt t="28863" x="7126288" y="4037013"/>
          <p14:tracePt t="28878" x="7126288" y="4027488"/>
          <p14:tracePt t="28896" x="7126288" y="4017963"/>
          <p14:tracePt t="28913" x="7116763" y="4010025"/>
          <p14:tracePt t="28928" x="7116763" y="4000500"/>
          <p14:tracePt t="28963" x="7116763" y="3990975"/>
          <p14:tracePt t="28997" x="7116763" y="3983038"/>
          <p14:tracePt t="29028" x="7116763" y="3973513"/>
          <p14:tracePt t="29447" x="7116763" y="3965575"/>
          <p14:tracePt t="30444" x="7116763" y="3956050"/>
          <p14:tracePt t="30454" x="7116763" y="3946525"/>
          <p14:tracePt t="30478" x="7197725" y="3894138"/>
          <p14:tracePt t="30497" x="7323138" y="3848100"/>
          <p14:tracePt t="30513" x="7419975" y="3822700"/>
          <p14:tracePt t="30528" x="7643813" y="3768725"/>
          <p14:tracePt t="30545" x="7848600" y="3697288"/>
          <p14:tracePt t="30563" x="7929563" y="3679825"/>
          <p14:tracePt t="30580" x="8108950" y="3616325"/>
          <p14:tracePt t="30595" x="8224838" y="3562350"/>
          <p14:tracePt t="30614" x="8304213" y="3509963"/>
          <p14:tracePt t="30628" x="8340725" y="3490913"/>
          <p14:tracePt t="30645" x="8412163" y="3438525"/>
          <p14:tracePt t="30663" x="8466138" y="3411538"/>
          <p14:tracePt t="30680" x="8537575" y="3375025"/>
          <p14:tracePt t="30694" x="8555038" y="3367088"/>
          <p14:tracePt t="30713" x="8599488" y="3348038"/>
          <p14:tracePt t="30729" x="8626475" y="3330575"/>
          <p14:tracePt t="30745" x="8634413" y="3330575"/>
          <p14:tracePt t="30763" x="8643938" y="3313113"/>
          <p14:tracePt t="31004" x="8643938" y="3303588"/>
          <p14:tracePt t="31014" x="8643938" y="3295650"/>
          <p14:tracePt t="31028" x="8670925" y="3259138"/>
          <p14:tracePt t="31046" x="8705850" y="3241675"/>
          <p14:tracePt t="31063" x="8724900" y="3232150"/>
          <p14:tracePt t="31078" x="8751888" y="3214688"/>
          <p14:tracePt t="31095" x="8769350" y="3214688"/>
          <p14:tracePt t="31114" x="8786813" y="3214688"/>
          <p14:tracePt t="31128" x="8796338" y="3214688"/>
          <p14:tracePt t="31163" x="8804275" y="3214688"/>
          <p14:tracePt t="32453" x="8804275" y="3224213"/>
          <p14:tracePt t="32744" x="8804275" y="3241675"/>
          <p14:tracePt t="32754" x="8804275" y="3259138"/>
          <p14:tracePt t="32766" x="8804275" y="3276600"/>
          <p14:tracePt t="32779" x="8813800" y="3295650"/>
          <p14:tracePt t="32796" x="8823325" y="3357563"/>
          <p14:tracePt t="32813" x="8831263" y="3411538"/>
          <p14:tracePt t="32830" x="8848725" y="3500438"/>
          <p14:tracePt t="32845" x="8858250" y="3562350"/>
          <p14:tracePt t="32863" x="8875713" y="3697288"/>
          <p14:tracePt t="32879" x="8875713" y="3768725"/>
          <p14:tracePt t="32897" x="8894763" y="3848100"/>
          <p14:tracePt t="32912" x="8902700" y="3902075"/>
          <p14:tracePt t="32928" x="8912225" y="4000500"/>
          <p14:tracePt t="32946" x="8929688" y="4098925"/>
          <p14:tracePt t="32964" x="8939213" y="4160838"/>
          <p14:tracePt t="32978" x="8939213" y="4205288"/>
          <p14:tracePt t="32995" x="8956675" y="4286250"/>
          <p14:tracePt t="33014" x="8956675" y="4384675"/>
          <p14:tracePt t="33028" x="8966200" y="4446588"/>
          <p14:tracePt t="33045" x="8966200" y="4537075"/>
          <p14:tracePt t="33063" x="8974138" y="4589463"/>
          <p14:tracePt t="33081" x="8983663" y="4660900"/>
          <p14:tracePt t="33095" x="8991600" y="4724400"/>
          <p14:tracePt t="33113" x="9001125" y="4830763"/>
          <p14:tracePt t="33128" x="9010650" y="4911725"/>
          <p14:tracePt t="33145" x="9010650" y="4938713"/>
          <p14:tracePt t="33163" x="9028113" y="5000625"/>
          <p14:tracePt t="33178" x="9037638" y="5081588"/>
          <p14:tracePt t="33196" x="9055100" y="5180013"/>
          <p14:tracePt t="33213" x="9055100" y="5224463"/>
          <p14:tracePt t="33230" x="9063038" y="5295900"/>
          <p14:tracePt t="33245" x="9072563" y="5340350"/>
          <p14:tracePt t="33264" x="9082088" y="5375275"/>
          <p14:tracePt t="33278" x="9082088" y="5394325"/>
          <p14:tracePt t="33296" x="9090025" y="5429250"/>
          <p14:tracePt t="33313" x="9090025" y="5446713"/>
          <p14:tracePt t="33331" x="9090025" y="5483225"/>
          <p14:tracePt t="33345" x="9090025" y="5500688"/>
          <p14:tracePt t="33363" x="9099550" y="5545138"/>
          <p14:tracePt t="33380" x="9099550" y="5581650"/>
          <p14:tracePt t="33395" x="9099550" y="5589588"/>
          <p14:tracePt t="33413" x="9109075" y="5608638"/>
          <p14:tracePt t="33428" x="9109075" y="5626100"/>
          <p14:tracePt t="33446" x="9109075" y="5634038"/>
          <p14:tracePt t="33463" x="9109075" y="5643563"/>
          <p14:tracePt t="33478" x="9109075" y="5653088"/>
          <p14:tracePt t="33495" x="9109075" y="5670550"/>
          <p14:tracePt t="33514" x="9117013" y="5680075"/>
          <p14:tracePt t="33528" x="9117013" y="5688013"/>
          <p14:tracePt t="33805" x="9117013" y="5661025"/>
          <p14:tracePt t="33816" x="9117013" y="5643563"/>
          <p14:tracePt t="33828" x="9117013" y="5616575"/>
          <p14:tracePt t="33845" x="9117013" y="5572125"/>
          <p14:tracePt t="33863" x="9117013" y="5527675"/>
          <p14:tracePt t="33880" x="9117013" y="5446713"/>
          <p14:tracePt t="33895" x="9117013" y="5384800"/>
          <p14:tracePt t="33913" x="9117013" y="5259388"/>
          <p14:tracePt t="33929" x="9117013" y="5197475"/>
          <p14:tracePt t="33945" x="9109075" y="5160963"/>
          <p14:tracePt t="33963" x="9109075" y="5062538"/>
          <p14:tracePt t="33978" x="9109075" y="4875213"/>
          <p14:tracePt t="33997" x="9109075" y="4741863"/>
          <p14:tracePt t="34014" x="9109075" y="4687888"/>
          <p14:tracePt t="34028" x="9117013" y="4545013"/>
          <p14:tracePt t="34047" x="9126538" y="4446588"/>
          <p14:tracePt t="34064" x="9134475" y="4348163"/>
          <p14:tracePt t="34078" x="9134475" y="4322763"/>
          <p14:tracePt t="34095" x="9144000" y="4259263"/>
          <p14:tracePt t="34113" x="9161463" y="4170363"/>
          <p14:tracePt t="34128" x="9170988" y="4098925"/>
          <p14:tracePt t="34145" x="9180513" y="4000500"/>
          <p14:tracePt t="34163" x="9188450" y="3911600"/>
          <p14:tracePt t="34180" x="9197975" y="3857625"/>
          <p14:tracePt t="34195" x="9197975" y="3840163"/>
          <p14:tracePt t="34213" x="9205913" y="3786188"/>
          <p14:tracePt t="34228" x="9205913" y="3714750"/>
          <p14:tracePt t="34247" x="9215438" y="3660775"/>
          <p14:tracePt t="34263" x="9215438" y="3633788"/>
          <p14:tracePt t="34280" x="9224963" y="3589338"/>
          <p14:tracePt t="34295" x="9224963" y="3554413"/>
          <p14:tracePt t="34314" x="9224963" y="3527425"/>
          <p14:tracePt t="34328" x="9224963" y="3509963"/>
          <p14:tracePt t="34345" x="9232900" y="3490913"/>
          <p14:tracePt t="34363" x="9232900" y="3455988"/>
          <p14:tracePt t="34382" x="9232900" y="3438525"/>
          <p14:tracePt t="34395" x="9232900" y="3419475"/>
          <p14:tracePt t="34413" x="9232900" y="3402013"/>
          <p14:tracePt t="34430" x="9232900" y="3384550"/>
          <p14:tracePt t="34445" x="9232900" y="3375025"/>
          <p14:tracePt t="34463" x="9232900" y="3367088"/>
          <p14:tracePt t="34478" x="9232900" y="3348038"/>
          <p14:tracePt t="34497" x="9232900" y="3340100"/>
          <p14:tracePt t="34543" x="9232900" y="3330575"/>
          <p14:tracePt t="34602" x="9232900" y="3375025"/>
          <p14:tracePt t="34615" x="9232900" y="3411538"/>
          <p14:tracePt t="34628" x="9232900" y="3500438"/>
          <p14:tracePt t="34645" x="9197975" y="3687763"/>
          <p14:tracePt t="34663" x="9188450" y="3795713"/>
          <p14:tracePt t="34680" x="9188450" y="3894138"/>
          <p14:tracePt t="34695" x="9188450" y="3973513"/>
          <p14:tracePt t="34713" x="9197975" y="4133850"/>
          <p14:tracePt t="34729" x="9215438" y="4268788"/>
          <p14:tracePt t="34745" x="9224963" y="4340225"/>
          <p14:tracePt t="34763" x="9251950" y="4510088"/>
          <p14:tracePt t="34778" x="9269413" y="4679950"/>
          <p14:tracePt t="34797" x="9286875" y="4786313"/>
          <p14:tracePt t="34813" x="9296400" y="4840288"/>
          <p14:tracePt t="34828" x="9313863" y="4938713"/>
          <p14:tracePt t="34845" x="9331325" y="5054600"/>
          <p14:tracePt t="34864" x="9358313" y="5180013"/>
          <p14:tracePt t="34878" x="9367838" y="5241925"/>
          <p14:tracePt t="34895" x="9375775" y="5303838"/>
          <p14:tracePt t="34913" x="9385300" y="5375275"/>
          <p14:tracePt t="34928" x="9394825" y="5402263"/>
          <p14:tracePt t="34945" x="9412288" y="5456238"/>
          <p14:tracePt t="34963" x="9412288" y="5510213"/>
          <p14:tracePt t="34980" x="9429750" y="5554663"/>
          <p14:tracePt t="34995" x="9429750" y="5581650"/>
          <p14:tracePt t="35013" x="9439275" y="5616575"/>
          <p14:tracePt t="35029" x="9439275" y="5634038"/>
          <p14:tracePt t="35047" x="9447213" y="5653088"/>
          <p14:tracePt t="35063" x="9447213" y="5661025"/>
          <p14:tracePt t="35119" x="9447213" y="5670550"/>
          <p14:tracePt t="35144" x="9447213" y="56800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halid cant ">
            <a:hlinkClick r:id="" action="ppaction://media"/>
            <a:extLst>
              <a:ext uri="{FF2B5EF4-FFF2-40B4-BE49-F238E27FC236}">
                <a16:creationId xmlns:a16="http://schemas.microsoft.com/office/drawing/2014/main" id="{B60F7114-E131-4E99-8FAB-9DA448FE0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307" y="1519213"/>
            <a:ext cx="609600" cy="609600"/>
          </a:xfrm>
          <a:prstGeom prst="rect">
            <a:avLst/>
          </a:prstGeom>
        </p:spPr>
      </p:pic>
      <p:pic>
        <p:nvPicPr>
          <p:cNvPr id="11" name="nada can ">
            <a:hlinkClick r:id="" action="ppaction://media"/>
            <a:extLst>
              <a:ext uri="{FF2B5EF4-FFF2-40B4-BE49-F238E27FC236}">
                <a16:creationId xmlns:a16="http://schemas.microsoft.com/office/drawing/2014/main" id="{E23B1DC9-B7F2-49E4-8503-00566FEF68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606" y="2819400"/>
            <a:ext cx="609600" cy="609600"/>
          </a:xfrm>
          <a:prstGeom prst="rect">
            <a:avLst/>
          </a:prstGeom>
        </p:spPr>
      </p:pic>
      <p:pic>
        <p:nvPicPr>
          <p:cNvPr id="12" name="ahmed can ">
            <a:hlinkClick r:id="" action="ppaction://media"/>
            <a:extLst>
              <a:ext uri="{FF2B5EF4-FFF2-40B4-BE49-F238E27FC236}">
                <a16:creationId xmlns:a16="http://schemas.microsoft.com/office/drawing/2014/main" id="{57E03949-1AB2-4B2C-9ECB-AB94FF865D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4871" y="387125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75843"/>
            <a:ext cx="67489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write full sentences.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A0B034-8000-4EEF-A06E-9DEA2CA2A83A}"/>
              </a:ext>
            </a:extLst>
          </p:cNvPr>
          <p:cNvSpPr/>
          <p:nvPr/>
        </p:nvSpPr>
        <p:spPr>
          <a:xfrm>
            <a:off x="1333698" y="4675093"/>
            <a:ext cx="30364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Khalid</a:t>
            </a:r>
          </a:p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skateboard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9CDD0D-B219-47CF-AF96-4A7461C940B4}"/>
              </a:ext>
            </a:extLst>
          </p:cNvPr>
          <p:cNvSpPr/>
          <p:nvPr/>
        </p:nvSpPr>
        <p:spPr>
          <a:xfrm>
            <a:off x="8130121" y="4659030"/>
            <a:ext cx="325441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Ahmed</a:t>
            </a:r>
          </a:p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Play football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125A61-6E35-433E-A281-B091231D4B70}"/>
              </a:ext>
            </a:extLst>
          </p:cNvPr>
          <p:cNvSpPr/>
          <p:nvPr/>
        </p:nvSpPr>
        <p:spPr>
          <a:xfrm>
            <a:off x="5322484" y="4678877"/>
            <a:ext cx="209704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Nada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draw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6" name="Group">
            <a:extLst>
              <a:ext uri="{FF2B5EF4-FFF2-40B4-BE49-F238E27FC236}">
                <a16:creationId xmlns:a16="http://schemas.microsoft.com/office/drawing/2014/main" id="{DB85C44B-2C03-4FA0-95D0-14B82B20F5A3}"/>
              </a:ext>
            </a:extLst>
          </p:cNvPr>
          <p:cNvGrpSpPr/>
          <p:nvPr/>
        </p:nvGrpSpPr>
        <p:grpSpPr>
          <a:xfrm>
            <a:off x="9236121" y="2011946"/>
            <a:ext cx="1165889" cy="2321879"/>
            <a:chOff x="0" y="0"/>
            <a:chExt cx="1440288" cy="3461485"/>
          </a:xfrm>
        </p:grpSpPr>
        <p:pic>
          <p:nvPicPr>
            <p:cNvPr id="17" name="boy_player.jpg" descr="boy_player.jpg">
              <a:extLst>
                <a:ext uri="{FF2B5EF4-FFF2-40B4-BE49-F238E27FC236}">
                  <a16:creationId xmlns:a16="http://schemas.microsoft.com/office/drawing/2014/main" id="{3F0AEB06-4B30-4E21-96BE-8EFEE9E96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23" t="97" r="275" b="113"/>
            <a:stretch>
              <a:fillRect/>
            </a:stretch>
          </p:blipFill>
          <p:spPr>
            <a:xfrm>
              <a:off x="0" y="0"/>
              <a:ext cx="1440289" cy="330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10201" y="0"/>
                  </a:moveTo>
                  <a:cubicBezTo>
                    <a:pt x="10086" y="3"/>
                    <a:pt x="9839" y="5"/>
                    <a:pt x="9832" y="8"/>
                  </a:cubicBezTo>
                  <a:cubicBezTo>
                    <a:pt x="9796" y="23"/>
                    <a:pt x="9687" y="41"/>
                    <a:pt x="9588" y="47"/>
                  </a:cubicBezTo>
                  <a:cubicBezTo>
                    <a:pt x="9489" y="52"/>
                    <a:pt x="9296" y="68"/>
                    <a:pt x="9160" y="83"/>
                  </a:cubicBezTo>
                  <a:cubicBezTo>
                    <a:pt x="9023" y="98"/>
                    <a:pt x="8689" y="136"/>
                    <a:pt x="8416" y="166"/>
                  </a:cubicBezTo>
                  <a:cubicBezTo>
                    <a:pt x="7958" y="216"/>
                    <a:pt x="6762" y="412"/>
                    <a:pt x="6315" y="512"/>
                  </a:cubicBezTo>
                  <a:cubicBezTo>
                    <a:pt x="6072" y="565"/>
                    <a:pt x="5559" y="751"/>
                    <a:pt x="4987" y="994"/>
                  </a:cubicBezTo>
                  <a:lnTo>
                    <a:pt x="4553" y="1179"/>
                  </a:lnTo>
                  <a:cubicBezTo>
                    <a:pt x="4549" y="1251"/>
                    <a:pt x="4551" y="1374"/>
                    <a:pt x="4553" y="1496"/>
                  </a:cubicBezTo>
                  <a:lnTo>
                    <a:pt x="4571" y="1781"/>
                  </a:lnTo>
                  <a:cubicBezTo>
                    <a:pt x="4600" y="2339"/>
                    <a:pt x="4628" y="2569"/>
                    <a:pt x="4696" y="2747"/>
                  </a:cubicBezTo>
                  <a:cubicBezTo>
                    <a:pt x="4715" y="2797"/>
                    <a:pt x="4695" y="2828"/>
                    <a:pt x="4636" y="2838"/>
                  </a:cubicBezTo>
                  <a:cubicBezTo>
                    <a:pt x="4428" y="2873"/>
                    <a:pt x="4293" y="3035"/>
                    <a:pt x="4291" y="3248"/>
                  </a:cubicBezTo>
                  <a:cubicBezTo>
                    <a:pt x="4289" y="3501"/>
                    <a:pt x="4409" y="3681"/>
                    <a:pt x="4714" y="3874"/>
                  </a:cubicBezTo>
                  <a:cubicBezTo>
                    <a:pt x="4978" y="4042"/>
                    <a:pt x="5560" y="4232"/>
                    <a:pt x="5749" y="4214"/>
                  </a:cubicBezTo>
                  <a:cubicBezTo>
                    <a:pt x="5818" y="4208"/>
                    <a:pt x="5946" y="4195"/>
                    <a:pt x="6035" y="4186"/>
                  </a:cubicBezTo>
                  <a:cubicBezTo>
                    <a:pt x="6182" y="4170"/>
                    <a:pt x="6249" y="4196"/>
                    <a:pt x="6725" y="4450"/>
                  </a:cubicBezTo>
                  <a:lnTo>
                    <a:pt x="7249" y="4731"/>
                  </a:lnTo>
                  <a:lnTo>
                    <a:pt x="7136" y="4824"/>
                  </a:lnTo>
                  <a:cubicBezTo>
                    <a:pt x="7058" y="4888"/>
                    <a:pt x="6884" y="4950"/>
                    <a:pt x="6588" y="5024"/>
                  </a:cubicBezTo>
                  <a:cubicBezTo>
                    <a:pt x="5781" y="5226"/>
                    <a:pt x="4705" y="5581"/>
                    <a:pt x="4511" y="5710"/>
                  </a:cubicBezTo>
                  <a:cubicBezTo>
                    <a:pt x="4429" y="5764"/>
                    <a:pt x="4176" y="5927"/>
                    <a:pt x="3952" y="6068"/>
                  </a:cubicBezTo>
                  <a:cubicBezTo>
                    <a:pt x="3728" y="6209"/>
                    <a:pt x="3531" y="6345"/>
                    <a:pt x="3511" y="6372"/>
                  </a:cubicBezTo>
                  <a:cubicBezTo>
                    <a:pt x="3462" y="6439"/>
                    <a:pt x="2818" y="6912"/>
                    <a:pt x="2345" y="7226"/>
                  </a:cubicBezTo>
                  <a:cubicBezTo>
                    <a:pt x="2128" y="7370"/>
                    <a:pt x="1906" y="7534"/>
                    <a:pt x="1851" y="7589"/>
                  </a:cubicBezTo>
                  <a:cubicBezTo>
                    <a:pt x="1796" y="7645"/>
                    <a:pt x="1706" y="7734"/>
                    <a:pt x="1655" y="7787"/>
                  </a:cubicBezTo>
                  <a:cubicBezTo>
                    <a:pt x="1603" y="7839"/>
                    <a:pt x="1565" y="7897"/>
                    <a:pt x="1565" y="7917"/>
                  </a:cubicBezTo>
                  <a:cubicBezTo>
                    <a:pt x="1565" y="7937"/>
                    <a:pt x="1522" y="7998"/>
                    <a:pt x="1470" y="8052"/>
                  </a:cubicBezTo>
                  <a:cubicBezTo>
                    <a:pt x="1418" y="8105"/>
                    <a:pt x="1372" y="8160"/>
                    <a:pt x="1369" y="8171"/>
                  </a:cubicBezTo>
                  <a:cubicBezTo>
                    <a:pt x="1366" y="8182"/>
                    <a:pt x="1288" y="8285"/>
                    <a:pt x="1190" y="8402"/>
                  </a:cubicBezTo>
                  <a:cubicBezTo>
                    <a:pt x="1020" y="8606"/>
                    <a:pt x="794" y="8939"/>
                    <a:pt x="708" y="9111"/>
                  </a:cubicBezTo>
                  <a:cubicBezTo>
                    <a:pt x="647" y="9234"/>
                    <a:pt x="668" y="9675"/>
                    <a:pt x="744" y="9835"/>
                  </a:cubicBezTo>
                  <a:cubicBezTo>
                    <a:pt x="781" y="9913"/>
                    <a:pt x="839" y="10040"/>
                    <a:pt x="875" y="10118"/>
                  </a:cubicBezTo>
                  <a:cubicBezTo>
                    <a:pt x="911" y="10197"/>
                    <a:pt x="1024" y="10354"/>
                    <a:pt x="1125" y="10469"/>
                  </a:cubicBezTo>
                  <a:cubicBezTo>
                    <a:pt x="1225" y="10584"/>
                    <a:pt x="1357" y="10754"/>
                    <a:pt x="1416" y="10843"/>
                  </a:cubicBezTo>
                  <a:cubicBezTo>
                    <a:pt x="1476" y="10932"/>
                    <a:pt x="1586" y="11063"/>
                    <a:pt x="1666" y="11134"/>
                  </a:cubicBezTo>
                  <a:cubicBezTo>
                    <a:pt x="1747" y="11204"/>
                    <a:pt x="1812" y="11265"/>
                    <a:pt x="1809" y="11269"/>
                  </a:cubicBezTo>
                  <a:cubicBezTo>
                    <a:pt x="1806" y="11272"/>
                    <a:pt x="1839" y="11312"/>
                    <a:pt x="1881" y="11357"/>
                  </a:cubicBezTo>
                  <a:cubicBezTo>
                    <a:pt x="1985" y="11469"/>
                    <a:pt x="2004" y="11661"/>
                    <a:pt x="1922" y="11793"/>
                  </a:cubicBezTo>
                  <a:cubicBezTo>
                    <a:pt x="1829" y="11945"/>
                    <a:pt x="1966" y="12096"/>
                    <a:pt x="2387" y="12302"/>
                  </a:cubicBezTo>
                  <a:lnTo>
                    <a:pt x="2714" y="12463"/>
                  </a:lnTo>
                  <a:lnTo>
                    <a:pt x="2720" y="12681"/>
                  </a:lnTo>
                  <a:cubicBezTo>
                    <a:pt x="2756" y="13439"/>
                    <a:pt x="2823" y="13844"/>
                    <a:pt x="2934" y="14013"/>
                  </a:cubicBezTo>
                  <a:cubicBezTo>
                    <a:pt x="3045" y="14182"/>
                    <a:pt x="3166" y="14637"/>
                    <a:pt x="3125" y="14725"/>
                  </a:cubicBezTo>
                  <a:cubicBezTo>
                    <a:pt x="3114" y="14747"/>
                    <a:pt x="3102" y="14855"/>
                    <a:pt x="3095" y="14963"/>
                  </a:cubicBezTo>
                  <a:cubicBezTo>
                    <a:pt x="3084" y="15125"/>
                    <a:pt x="3097" y="15168"/>
                    <a:pt x="3190" y="15205"/>
                  </a:cubicBezTo>
                  <a:cubicBezTo>
                    <a:pt x="3338" y="15263"/>
                    <a:pt x="3713" y="15319"/>
                    <a:pt x="3958" y="15319"/>
                  </a:cubicBezTo>
                  <a:cubicBezTo>
                    <a:pt x="4280" y="15320"/>
                    <a:pt x="4302" y="15359"/>
                    <a:pt x="4136" y="15644"/>
                  </a:cubicBezTo>
                  <a:cubicBezTo>
                    <a:pt x="4023" y="15839"/>
                    <a:pt x="3931" y="15934"/>
                    <a:pt x="3738" y="16049"/>
                  </a:cubicBezTo>
                  <a:cubicBezTo>
                    <a:pt x="3366" y="16269"/>
                    <a:pt x="2986" y="16540"/>
                    <a:pt x="2672" y="16791"/>
                  </a:cubicBezTo>
                  <a:cubicBezTo>
                    <a:pt x="2715" y="16823"/>
                    <a:pt x="2690" y="16880"/>
                    <a:pt x="2595" y="16960"/>
                  </a:cubicBezTo>
                  <a:cubicBezTo>
                    <a:pt x="2457" y="17076"/>
                    <a:pt x="2393" y="17109"/>
                    <a:pt x="2333" y="17077"/>
                  </a:cubicBezTo>
                  <a:cubicBezTo>
                    <a:pt x="2232" y="17171"/>
                    <a:pt x="2149" y="17260"/>
                    <a:pt x="2095" y="17331"/>
                  </a:cubicBezTo>
                  <a:cubicBezTo>
                    <a:pt x="2041" y="17403"/>
                    <a:pt x="1962" y="17494"/>
                    <a:pt x="1916" y="17534"/>
                  </a:cubicBezTo>
                  <a:cubicBezTo>
                    <a:pt x="1871" y="17574"/>
                    <a:pt x="1784" y="17686"/>
                    <a:pt x="1726" y="17783"/>
                  </a:cubicBezTo>
                  <a:cubicBezTo>
                    <a:pt x="1668" y="17880"/>
                    <a:pt x="1603" y="17976"/>
                    <a:pt x="1583" y="17999"/>
                  </a:cubicBezTo>
                  <a:cubicBezTo>
                    <a:pt x="1523" y="18065"/>
                    <a:pt x="1515" y="18077"/>
                    <a:pt x="1375" y="18500"/>
                  </a:cubicBezTo>
                  <a:cubicBezTo>
                    <a:pt x="1301" y="18723"/>
                    <a:pt x="1219" y="18930"/>
                    <a:pt x="1190" y="18959"/>
                  </a:cubicBezTo>
                  <a:cubicBezTo>
                    <a:pt x="1162" y="18989"/>
                    <a:pt x="1110" y="19058"/>
                    <a:pt x="1071" y="19113"/>
                  </a:cubicBezTo>
                  <a:cubicBezTo>
                    <a:pt x="1033" y="19167"/>
                    <a:pt x="954" y="19228"/>
                    <a:pt x="899" y="19248"/>
                  </a:cubicBezTo>
                  <a:cubicBezTo>
                    <a:pt x="773" y="19293"/>
                    <a:pt x="449" y="19591"/>
                    <a:pt x="446" y="19663"/>
                  </a:cubicBezTo>
                  <a:cubicBezTo>
                    <a:pt x="445" y="19693"/>
                    <a:pt x="374" y="19839"/>
                    <a:pt x="286" y="19988"/>
                  </a:cubicBezTo>
                  <a:cubicBezTo>
                    <a:pt x="197" y="20136"/>
                    <a:pt x="112" y="20307"/>
                    <a:pt x="95" y="20367"/>
                  </a:cubicBezTo>
                  <a:cubicBezTo>
                    <a:pt x="79" y="20426"/>
                    <a:pt x="37" y="20485"/>
                    <a:pt x="6" y="20499"/>
                  </a:cubicBezTo>
                  <a:cubicBezTo>
                    <a:pt x="3" y="20500"/>
                    <a:pt x="2" y="20522"/>
                    <a:pt x="0" y="20533"/>
                  </a:cubicBezTo>
                  <a:cubicBezTo>
                    <a:pt x="2" y="20571"/>
                    <a:pt x="4" y="20924"/>
                    <a:pt x="6" y="20925"/>
                  </a:cubicBezTo>
                  <a:cubicBezTo>
                    <a:pt x="6" y="20925"/>
                    <a:pt x="6" y="20933"/>
                    <a:pt x="6" y="20933"/>
                  </a:cubicBezTo>
                  <a:cubicBezTo>
                    <a:pt x="36" y="20941"/>
                    <a:pt x="72" y="21000"/>
                    <a:pt x="89" y="21065"/>
                  </a:cubicBezTo>
                  <a:cubicBezTo>
                    <a:pt x="150" y="21300"/>
                    <a:pt x="832" y="21571"/>
                    <a:pt x="1363" y="21571"/>
                  </a:cubicBezTo>
                  <a:cubicBezTo>
                    <a:pt x="1471" y="21571"/>
                    <a:pt x="1574" y="21583"/>
                    <a:pt x="1595" y="21597"/>
                  </a:cubicBezTo>
                  <a:cubicBezTo>
                    <a:pt x="1596" y="21598"/>
                    <a:pt x="1786" y="21599"/>
                    <a:pt x="1797" y="21600"/>
                  </a:cubicBezTo>
                  <a:cubicBezTo>
                    <a:pt x="1897" y="21567"/>
                    <a:pt x="2639" y="21488"/>
                    <a:pt x="2869" y="21488"/>
                  </a:cubicBezTo>
                  <a:cubicBezTo>
                    <a:pt x="2975" y="21488"/>
                    <a:pt x="3122" y="21476"/>
                    <a:pt x="3196" y="21460"/>
                  </a:cubicBezTo>
                  <a:cubicBezTo>
                    <a:pt x="3388" y="21417"/>
                    <a:pt x="3703" y="21264"/>
                    <a:pt x="3892" y="21122"/>
                  </a:cubicBezTo>
                  <a:cubicBezTo>
                    <a:pt x="4086" y="20978"/>
                    <a:pt x="4080" y="20938"/>
                    <a:pt x="3797" y="20434"/>
                  </a:cubicBezTo>
                  <a:cubicBezTo>
                    <a:pt x="3734" y="20323"/>
                    <a:pt x="3682" y="20212"/>
                    <a:pt x="3678" y="20190"/>
                  </a:cubicBezTo>
                  <a:cubicBezTo>
                    <a:pt x="3675" y="20168"/>
                    <a:pt x="3641" y="20036"/>
                    <a:pt x="3607" y="19897"/>
                  </a:cubicBezTo>
                  <a:cubicBezTo>
                    <a:pt x="3571" y="19750"/>
                    <a:pt x="3569" y="19629"/>
                    <a:pt x="3601" y="19611"/>
                  </a:cubicBezTo>
                  <a:cubicBezTo>
                    <a:pt x="3631" y="19595"/>
                    <a:pt x="3694" y="19533"/>
                    <a:pt x="3738" y="19473"/>
                  </a:cubicBezTo>
                  <a:cubicBezTo>
                    <a:pt x="3827" y="19352"/>
                    <a:pt x="4305" y="18947"/>
                    <a:pt x="4499" y="18827"/>
                  </a:cubicBezTo>
                  <a:cubicBezTo>
                    <a:pt x="4629" y="18747"/>
                    <a:pt x="4948" y="18494"/>
                    <a:pt x="5452" y="18079"/>
                  </a:cubicBezTo>
                  <a:cubicBezTo>
                    <a:pt x="5605" y="17953"/>
                    <a:pt x="5785" y="17820"/>
                    <a:pt x="5845" y="17783"/>
                  </a:cubicBezTo>
                  <a:cubicBezTo>
                    <a:pt x="5982" y="17697"/>
                    <a:pt x="6447" y="17270"/>
                    <a:pt x="6963" y="16755"/>
                  </a:cubicBezTo>
                  <a:cubicBezTo>
                    <a:pt x="7105" y="16614"/>
                    <a:pt x="7241" y="16484"/>
                    <a:pt x="7267" y="16469"/>
                  </a:cubicBezTo>
                  <a:cubicBezTo>
                    <a:pt x="7326" y="16435"/>
                    <a:pt x="7598" y="16139"/>
                    <a:pt x="7588" y="16119"/>
                  </a:cubicBezTo>
                  <a:cubicBezTo>
                    <a:pt x="7584" y="16111"/>
                    <a:pt x="7617" y="16072"/>
                    <a:pt x="7666" y="16031"/>
                  </a:cubicBezTo>
                  <a:cubicBezTo>
                    <a:pt x="7714" y="15990"/>
                    <a:pt x="7768" y="15919"/>
                    <a:pt x="7785" y="15875"/>
                  </a:cubicBezTo>
                  <a:cubicBezTo>
                    <a:pt x="7802" y="15830"/>
                    <a:pt x="7833" y="15773"/>
                    <a:pt x="7856" y="15748"/>
                  </a:cubicBezTo>
                  <a:cubicBezTo>
                    <a:pt x="7879" y="15722"/>
                    <a:pt x="7935" y="15607"/>
                    <a:pt x="7975" y="15493"/>
                  </a:cubicBezTo>
                  <a:lnTo>
                    <a:pt x="8047" y="15288"/>
                  </a:lnTo>
                  <a:lnTo>
                    <a:pt x="8785" y="15182"/>
                  </a:lnTo>
                  <a:cubicBezTo>
                    <a:pt x="9173" y="15126"/>
                    <a:pt x="9478" y="15078"/>
                    <a:pt x="9517" y="15070"/>
                  </a:cubicBezTo>
                  <a:cubicBezTo>
                    <a:pt x="9529" y="15063"/>
                    <a:pt x="9540" y="15059"/>
                    <a:pt x="9552" y="15052"/>
                  </a:cubicBezTo>
                  <a:cubicBezTo>
                    <a:pt x="9564" y="15036"/>
                    <a:pt x="9583" y="14941"/>
                    <a:pt x="9600" y="14815"/>
                  </a:cubicBezTo>
                  <a:cubicBezTo>
                    <a:pt x="9618" y="14683"/>
                    <a:pt x="9650" y="14552"/>
                    <a:pt x="9671" y="14522"/>
                  </a:cubicBezTo>
                  <a:cubicBezTo>
                    <a:pt x="9693" y="14492"/>
                    <a:pt x="9717" y="14426"/>
                    <a:pt x="9725" y="14374"/>
                  </a:cubicBezTo>
                  <a:cubicBezTo>
                    <a:pt x="9733" y="14322"/>
                    <a:pt x="9797" y="14176"/>
                    <a:pt x="9868" y="14049"/>
                  </a:cubicBezTo>
                  <a:cubicBezTo>
                    <a:pt x="9939" y="13923"/>
                    <a:pt x="9999" y="13787"/>
                    <a:pt x="9999" y="13748"/>
                  </a:cubicBezTo>
                  <a:cubicBezTo>
                    <a:pt x="9999" y="13710"/>
                    <a:pt x="10064" y="13653"/>
                    <a:pt x="10148" y="13618"/>
                  </a:cubicBezTo>
                  <a:lnTo>
                    <a:pt x="10302" y="13556"/>
                  </a:lnTo>
                  <a:lnTo>
                    <a:pt x="10582" y="13655"/>
                  </a:lnTo>
                  <a:cubicBezTo>
                    <a:pt x="10735" y="13710"/>
                    <a:pt x="10959" y="13807"/>
                    <a:pt x="11082" y="13873"/>
                  </a:cubicBezTo>
                  <a:cubicBezTo>
                    <a:pt x="11205" y="13939"/>
                    <a:pt x="11591" y="14107"/>
                    <a:pt x="11939" y="14244"/>
                  </a:cubicBezTo>
                  <a:cubicBezTo>
                    <a:pt x="12287" y="14382"/>
                    <a:pt x="12619" y="14526"/>
                    <a:pt x="12677" y="14566"/>
                  </a:cubicBezTo>
                  <a:cubicBezTo>
                    <a:pt x="12742" y="14612"/>
                    <a:pt x="12828" y="14647"/>
                    <a:pt x="12909" y="14667"/>
                  </a:cubicBezTo>
                  <a:cubicBezTo>
                    <a:pt x="13039" y="14668"/>
                    <a:pt x="13134" y="14665"/>
                    <a:pt x="13225" y="14660"/>
                  </a:cubicBezTo>
                  <a:cubicBezTo>
                    <a:pt x="13307" y="14643"/>
                    <a:pt x="13408" y="14624"/>
                    <a:pt x="13564" y="14603"/>
                  </a:cubicBezTo>
                  <a:cubicBezTo>
                    <a:pt x="13768" y="14574"/>
                    <a:pt x="14008" y="14528"/>
                    <a:pt x="14093" y="14501"/>
                  </a:cubicBezTo>
                  <a:cubicBezTo>
                    <a:pt x="14179" y="14474"/>
                    <a:pt x="14395" y="14409"/>
                    <a:pt x="14576" y="14358"/>
                  </a:cubicBezTo>
                  <a:cubicBezTo>
                    <a:pt x="14962" y="14250"/>
                    <a:pt x="15039" y="14280"/>
                    <a:pt x="14837" y="14452"/>
                  </a:cubicBezTo>
                  <a:cubicBezTo>
                    <a:pt x="14767" y="14512"/>
                    <a:pt x="14712" y="14573"/>
                    <a:pt x="14712" y="14590"/>
                  </a:cubicBezTo>
                  <a:cubicBezTo>
                    <a:pt x="14712" y="14606"/>
                    <a:pt x="14624" y="14668"/>
                    <a:pt x="14516" y="14727"/>
                  </a:cubicBezTo>
                  <a:cubicBezTo>
                    <a:pt x="13990" y="15013"/>
                    <a:pt x="13304" y="15647"/>
                    <a:pt x="13201" y="15942"/>
                  </a:cubicBezTo>
                  <a:cubicBezTo>
                    <a:pt x="13110" y="16203"/>
                    <a:pt x="13087" y="16261"/>
                    <a:pt x="13058" y="16295"/>
                  </a:cubicBezTo>
                  <a:cubicBezTo>
                    <a:pt x="13039" y="16318"/>
                    <a:pt x="13015" y="16378"/>
                    <a:pt x="13004" y="16430"/>
                  </a:cubicBezTo>
                  <a:cubicBezTo>
                    <a:pt x="12994" y="16483"/>
                    <a:pt x="12948" y="16579"/>
                    <a:pt x="12909" y="16646"/>
                  </a:cubicBezTo>
                  <a:cubicBezTo>
                    <a:pt x="12870" y="16713"/>
                    <a:pt x="12826" y="16800"/>
                    <a:pt x="12808" y="16841"/>
                  </a:cubicBezTo>
                  <a:cubicBezTo>
                    <a:pt x="12790" y="16881"/>
                    <a:pt x="12712" y="16934"/>
                    <a:pt x="12629" y="16958"/>
                  </a:cubicBezTo>
                  <a:cubicBezTo>
                    <a:pt x="12547" y="16981"/>
                    <a:pt x="12488" y="17011"/>
                    <a:pt x="12504" y="17022"/>
                  </a:cubicBezTo>
                  <a:cubicBezTo>
                    <a:pt x="12521" y="17034"/>
                    <a:pt x="12491" y="17078"/>
                    <a:pt x="12439" y="17121"/>
                  </a:cubicBezTo>
                  <a:cubicBezTo>
                    <a:pt x="11556" y="17857"/>
                    <a:pt x="11521" y="17902"/>
                    <a:pt x="11522" y="18175"/>
                  </a:cubicBezTo>
                  <a:cubicBezTo>
                    <a:pt x="11524" y="18625"/>
                    <a:pt x="11597" y="18642"/>
                    <a:pt x="13367" y="18622"/>
                  </a:cubicBezTo>
                  <a:cubicBezTo>
                    <a:pt x="13371" y="18622"/>
                    <a:pt x="13376" y="18622"/>
                    <a:pt x="13379" y="18622"/>
                  </a:cubicBezTo>
                  <a:cubicBezTo>
                    <a:pt x="13936" y="18615"/>
                    <a:pt x="14668" y="18674"/>
                    <a:pt x="14748" y="18731"/>
                  </a:cubicBezTo>
                  <a:cubicBezTo>
                    <a:pt x="14770" y="18746"/>
                    <a:pt x="14901" y="18791"/>
                    <a:pt x="15040" y="18830"/>
                  </a:cubicBezTo>
                  <a:cubicBezTo>
                    <a:pt x="15271" y="18893"/>
                    <a:pt x="15344" y="18897"/>
                    <a:pt x="15915" y="18894"/>
                  </a:cubicBezTo>
                  <a:cubicBezTo>
                    <a:pt x="16596" y="18892"/>
                    <a:pt x="17031" y="18872"/>
                    <a:pt x="17224" y="18837"/>
                  </a:cubicBezTo>
                  <a:cubicBezTo>
                    <a:pt x="17292" y="18825"/>
                    <a:pt x="17557" y="18802"/>
                    <a:pt x="17813" y="18783"/>
                  </a:cubicBezTo>
                  <a:cubicBezTo>
                    <a:pt x="18069" y="18764"/>
                    <a:pt x="18311" y="18738"/>
                    <a:pt x="18349" y="18726"/>
                  </a:cubicBezTo>
                  <a:cubicBezTo>
                    <a:pt x="18443" y="18694"/>
                    <a:pt x="18583" y="18317"/>
                    <a:pt x="18533" y="18230"/>
                  </a:cubicBezTo>
                  <a:cubicBezTo>
                    <a:pt x="18490" y="18154"/>
                    <a:pt x="18328" y="18116"/>
                    <a:pt x="17748" y="18043"/>
                  </a:cubicBezTo>
                  <a:cubicBezTo>
                    <a:pt x="17071" y="17958"/>
                    <a:pt x="16328" y="17689"/>
                    <a:pt x="16028" y="17420"/>
                  </a:cubicBezTo>
                  <a:cubicBezTo>
                    <a:pt x="15919" y="17322"/>
                    <a:pt x="15831" y="17207"/>
                    <a:pt x="15831" y="17165"/>
                  </a:cubicBezTo>
                  <a:cubicBezTo>
                    <a:pt x="15831" y="17123"/>
                    <a:pt x="15790" y="17067"/>
                    <a:pt x="15742" y="17038"/>
                  </a:cubicBezTo>
                  <a:cubicBezTo>
                    <a:pt x="15694" y="17009"/>
                    <a:pt x="15676" y="16968"/>
                    <a:pt x="15700" y="16945"/>
                  </a:cubicBezTo>
                  <a:cubicBezTo>
                    <a:pt x="15697" y="16939"/>
                    <a:pt x="15683" y="16927"/>
                    <a:pt x="15683" y="16924"/>
                  </a:cubicBezTo>
                  <a:cubicBezTo>
                    <a:pt x="15683" y="16915"/>
                    <a:pt x="15702" y="16905"/>
                    <a:pt x="15718" y="16895"/>
                  </a:cubicBezTo>
                  <a:cubicBezTo>
                    <a:pt x="15733" y="16867"/>
                    <a:pt x="15755" y="16842"/>
                    <a:pt x="15760" y="16810"/>
                  </a:cubicBezTo>
                  <a:cubicBezTo>
                    <a:pt x="15767" y="16758"/>
                    <a:pt x="15798" y="16702"/>
                    <a:pt x="15831" y="16687"/>
                  </a:cubicBezTo>
                  <a:cubicBezTo>
                    <a:pt x="15864" y="16673"/>
                    <a:pt x="15891" y="16643"/>
                    <a:pt x="15891" y="16620"/>
                  </a:cubicBezTo>
                  <a:cubicBezTo>
                    <a:pt x="15891" y="16572"/>
                    <a:pt x="16527" y="16013"/>
                    <a:pt x="16778" y="15841"/>
                  </a:cubicBezTo>
                  <a:cubicBezTo>
                    <a:pt x="16869" y="15778"/>
                    <a:pt x="16944" y="15721"/>
                    <a:pt x="16944" y="15711"/>
                  </a:cubicBezTo>
                  <a:cubicBezTo>
                    <a:pt x="16944" y="15702"/>
                    <a:pt x="17026" y="15648"/>
                    <a:pt x="17129" y="15592"/>
                  </a:cubicBezTo>
                  <a:cubicBezTo>
                    <a:pt x="17231" y="15535"/>
                    <a:pt x="17319" y="15478"/>
                    <a:pt x="17319" y="15467"/>
                  </a:cubicBezTo>
                  <a:cubicBezTo>
                    <a:pt x="17319" y="15456"/>
                    <a:pt x="17450" y="15363"/>
                    <a:pt x="17611" y="15257"/>
                  </a:cubicBezTo>
                  <a:cubicBezTo>
                    <a:pt x="17772" y="15151"/>
                    <a:pt x="17908" y="15051"/>
                    <a:pt x="17914" y="15036"/>
                  </a:cubicBezTo>
                  <a:cubicBezTo>
                    <a:pt x="17957" y="14945"/>
                    <a:pt x="18150" y="14756"/>
                    <a:pt x="18272" y="14686"/>
                  </a:cubicBezTo>
                  <a:cubicBezTo>
                    <a:pt x="18682" y="14446"/>
                    <a:pt x="19049" y="14076"/>
                    <a:pt x="19051" y="13904"/>
                  </a:cubicBezTo>
                  <a:cubicBezTo>
                    <a:pt x="19052" y="13862"/>
                    <a:pt x="18982" y="13762"/>
                    <a:pt x="18896" y="13681"/>
                  </a:cubicBezTo>
                  <a:cubicBezTo>
                    <a:pt x="18811" y="13599"/>
                    <a:pt x="18743" y="13523"/>
                    <a:pt x="18742" y="13512"/>
                  </a:cubicBezTo>
                  <a:cubicBezTo>
                    <a:pt x="18741" y="13501"/>
                    <a:pt x="18602" y="13414"/>
                    <a:pt x="18432" y="13317"/>
                  </a:cubicBezTo>
                  <a:cubicBezTo>
                    <a:pt x="18263" y="13221"/>
                    <a:pt x="18055" y="13100"/>
                    <a:pt x="17974" y="13047"/>
                  </a:cubicBezTo>
                  <a:cubicBezTo>
                    <a:pt x="17893" y="12995"/>
                    <a:pt x="17785" y="12935"/>
                    <a:pt x="17730" y="12915"/>
                  </a:cubicBezTo>
                  <a:cubicBezTo>
                    <a:pt x="17638" y="12881"/>
                    <a:pt x="17640" y="12868"/>
                    <a:pt x="17795" y="12746"/>
                  </a:cubicBezTo>
                  <a:lnTo>
                    <a:pt x="17968" y="12611"/>
                  </a:lnTo>
                  <a:lnTo>
                    <a:pt x="16319" y="11902"/>
                  </a:lnTo>
                  <a:cubicBezTo>
                    <a:pt x="15943" y="11741"/>
                    <a:pt x="15608" y="11594"/>
                    <a:pt x="15302" y="11458"/>
                  </a:cubicBezTo>
                  <a:cubicBezTo>
                    <a:pt x="15296" y="11456"/>
                    <a:pt x="15289" y="11455"/>
                    <a:pt x="15284" y="11453"/>
                  </a:cubicBezTo>
                  <a:cubicBezTo>
                    <a:pt x="15238" y="11435"/>
                    <a:pt x="15205" y="11420"/>
                    <a:pt x="15183" y="11406"/>
                  </a:cubicBezTo>
                  <a:cubicBezTo>
                    <a:pt x="14971" y="11312"/>
                    <a:pt x="14882" y="11271"/>
                    <a:pt x="14754" y="11212"/>
                  </a:cubicBezTo>
                  <a:cubicBezTo>
                    <a:pt x="14749" y="11209"/>
                    <a:pt x="14747" y="11208"/>
                    <a:pt x="14742" y="11206"/>
                  </a:cubicBezTo>
                  <a:cubicBezTo>
                    <a:pt x="14647" y="11162"/>
                    <a:pt x="14472" y="11087"/>
                    <a:pt x="14445" y="11071"/>
                  </a:cubicBezTo>
                  <a:cubicBezTo>
                    <a:pt x="14323" y="11003"/>
                    <a:pt x="14123" y="10918"/>
                    <a:pt x="13998" y="10882"/>
                  </a:cubicBezTo>
                  <a:cubicBezTo>
                    <a:pt x="13693" y="10793"/>
                    <a:pt x="13516" y="10636"/>
                    <a:pt x="13492" y="10435"/>
                  </a:cubicBezTo>
                  <a:cubicBezTo>
                    <a:pt x="13482" y="10346"/>
                    <a:pt x="13460" y="10219"/>
                    <a:pt x="13439" y="10152"/>
                  </a:cubicBezTo>
                  <a:cubicBezTo>
                    <a:pt x="13418" y="10085"/>
                    <a:pt x="13391" y="9909"/>
                    <a:pt x="13379" y="9760"/>
                  </a:cubicBezTo>
                  <a:cubicBezTo>
                    <a:pt x="13367" y="9611"/>
                    <a:pt x="13315" y="9399"/>
                    <a:pt x="13266" y="9288"/>
                  </a:cubicBezTo>
                  <a:cubicBezTo>
                    <a:pt x="13217" y="9176"/>
                    <a:pt x="13177" y="9066"/>
                    <a:pt x="13177" y="9043"/>
                  </a:cubicBezTo>
                  <a:cubicBezTo>
                    <a:pt x="13177" y="9021"/>
                    <a:pt x="13160" y="8951"/>
                    <a:pt x="13135" y="8888"/>
                  </a:cubicBezTo>
                  <a:cubicBezTo>
                    <a:pt x="13099" y="8797"/>
                    <a:pt x="13110" y="8770"/>
                    <a:pt x="13183" y="8758"/>
                  </a:cubicBezTo>
                  <a:cubicBezTo>
                    <a:pt x="13278" y="8742"/>
                    <a:pt x="13371" y="8764"/>
                    <a:pt x="14415" y="9062"/>
                  </a:cubicBezTo>
                  <a:cubicBezTo>
                    <a:pt x="14745" y="9156"/>
                    <a:pt x="15044" y="9233"/>
                    <a:pt x="15081" y="9233"/>
                  </a:cubicBezTo>
                  <a:cubicBezTo>
                    <a:pt x="15119" y="9233"/>
                    <a:pt x="15378" y="9284"/>
                    <a:pt x="15659" y="9347"/>
                  </a:cubicBezTo>
                  <a:cubicBezTo>
                    <a:pt x="16311" y="9493"/>
                    <a:pt x="17131" y="9840"/>
                    <a:pt x="17403" y="10085"/>
                  </a:cubicBezTo>
                  <a:cubicBezTo>
                    <a:pt x="17802" y="10444"/>
                    <a:pt x="18458" y="10762"/>
                    <a:pt x="18813" y="10773"/>
                  </a:cubicBezTo>
                  <a:cubicBezTo>
                    <a:pt x="18825" y="10773"/>
                    <a:pt x="18831" y="10773"/>
                    <a:pt x="18843" y="10773"/>
                  </a:cubicBezTo>
                  <a:cubicBezTo>
                    <a:pt x="19078" y="10764"/>
                    <a:pt x="19182" y="10507"/>
                    <a:pt x="19039" y="10274"/>
                  </a:cubicBezTo>
                  <a:cubicBezTo>
                    <a:pt x="18931" y="10097"/>
                    <a:pt x="19020" y="10069"/>
                    <a:pt x="19426" y="10152"/>
                  </a:cubicBezTo>
                  <a:cubicBezTo>
                    <a:pt x="19598" y="10187"/>
                    <a:pt x="19767" y="10230"/>
                    <a:pt x="19801" y="10248"/>
                  </a:cubicBezTo>
                  <a:cubicBezTo>
                    <a:pt x="19835" y="10266"/>
                    <a:pt x="19915" y="10276"/>
                    <a:pt x="19980" y="10269"/>
                  </a:cubicBezTo>
                  <a:cubicBezTo>
                    <a:pt x="20114" y="10254"/>
                    <a:pt x="20225" y="10342"/>
                    <a:pt x="20355" y="10578"/>
                  </a:cubicBezTo>
                  <a:cubicBezTo>
                    <a:pt x="20406" y="10671"/>
                    <a:pt x="20479" y="10732"/>
                    <a:pt x="20575" y="10760"/>
                  </a:cubicBezTo>
                  <a:cubicBezTo>
                    <a:pt x="20655" y="10783"/>
                    <a:pt x="20737" y="10826"/>
                    <a:pt x="20759" y="10856"/>
                  </a:cubicBezTo>
                  <a:cubicBezTo>
                    <a:pt x="20852" y="10983"/>
                    <a:pt x="21344" y="10935"/>
                    <a:pt x="21474" y="10786"/>
                  </a:cubicBezTo>
                  <a:cubicBezTo>
                    <a:pt x="21505" y="10750"/>
                    <a:pt x="21558" y="10727"/>
                    <a:pt x="21593" y="10734"/>
                  </a:cubicBezTo>
                  <a:cubicBezTo>
                    <a:pt x="21595" y="10692"/>
                    <a:pt x="21596" y="10567"/>
                    <a:pt x="21598" y="10516"/>
                  </a:cubicBezTo>
                  <a:cubicBezTo>
                    <a:pt x="21597" y="10510"/>
                    <a:pt x="21600" y="10410"/>
                    <a:pt x="21598" y="10409"/>
                  </a:cubicBezTo>
                  <a:cubicBezTo>
                    <a:pt x="21564" y="10400"/>
                    <a:pt x="21533" y="10347"/>
                    <a:pt x="21533" y="10292"/>
                  </a:cubicBezTo>
                  <a:cubicBezTo>
                    <a:pt x="21533" y="10189"/>
                    <a:pt x="21456" y="10034"/>
                    <a:pt x="21337" y="9900"/>
                  </a:cubicBezTo>
                  <a:cubicBezTo>
                    <a:pt x="21247" y="9799"/>
                    <a:pt x="20219" y="9461"/>
                    <a:pt x="19611" y="9332"/>
                  </a:cubicBezTo>
                  <a:cubicBezTo>
                    <a:pt x="19353" y="9277"/>
                    <a:pt x="19115" y="9233"/>
                    <a:pt x="19081" y="9233"/>
                  </a:cubicBezTo>
                  <a:cubicBezTo>
                    <a:pt x="18905" y="9233"/>
                    <a:pt x="18098" y="8956"/>
                    <a:pt x="17516" y="8696"/>
                  </a:cubicBezTo>
                  <a:cubicBezTo>
                    <a:pt x="16918" y="8429"/>
                    <a:pt x="15665" y="7964"/>
                    <a:pt x="15540" y="7961"/>
                  </a:cubicBezTo>
                  <a:cubicBezTo>
                    <a:pt x="15512" y="7960"/>
                    <a:pt x="15389" y="7920"/>
                    <a:pt x="15266" y="7872"/>
                  </a:cubicBezTo>
                  <a:cubicBezTo>
                    <a:pt x="15013" y="7774"/>
                    <a:pt x="14686" y="7432"/>
                    <a:pt x="14778" y="7361"/>
                  </a:cubicBezTo>
                  <a:cubicBezTo>
                    <a:pt x="14811" y="7336"/>
                    <a:pt x="14787" y="7280"/>
                    <a:pt x="14712" y="7213"/>
                  </a:cubicBezTo>
                  <a:cubicBezTo>
                    <a:pt x="14647" y="7155"/>
                    <a:pt x="14465" y="6963"/>
                    <a:pt x="14308" y="6785"/>
                  </a:cubicBezTo>
                  <a:cubicBezTo>
                    <a:pt x="13990" y="6423"/>
                    <a:pt x="13739" y="6213"/>
                    <a:pt x="13439" y="6060"/>
                  </a:cubicBezTo>
                  <a:cubicBezTo>
                    <a:pt x="13328" y="6004"/>
                    <a:pt x="13150" y="5880"/>
                    <a:pt x="13046" y="5788"/>
                  </a:cubicBezTo>
                  <a:cubicBezTo>
                    <a:pt x="12892" y="5651"/>
                    <a:pt x="12775" y="5594"/>
                    <a:pt x="12421" y="5479"/>
                  </a:cubicBezTo>
                  <a:cubicBezTo>
                    <a:pt x="12181" y="5400"/>
                    <a:pt x="11961" y="5336"/>
                    <a:pt x="11933" y="5336"/>
                  </a:cubicBezTo>
                  <a:cubicBezTo>
                    <a:pt x="11723" y="5336"/>
                    <a:pt x="11207" y="4933"/>
                    <a:pt x="11344" y="4876"/>
                  </a:cubicBezTo>
                  <a:cubicBezTo>
                    <a:pt x="11372" y="4864"/>
                    <a:pt x="11618" y="4802"/>
                    <a:pt x="11891" y="4739"/>
                  </a:cubicBezTo>
                  <a:cubicBezTo>
                    <a:pt x="12554" y="4585"/>
                    <a:pt x="12946" y="4451"/>
                    <a:pt x="13403" y="4227"/>
                  </a:cubicBezTo>
                  <a:cubicBezTo>
                    <a:pt x="13693" y="4085"/>
                    <a:pt x="13793" y="4014"/>
                    <a:pt x="13832" y="3923"/>
                  </a:cubicBezTo>
                  <a:cubicBezTo>
                    <a:pt x="13862" y="3852"/>
                    <a:pt x="13991" y="3743"/>
                    <a:pt x="14147" y="3651"/>
                  </a:cubicBezTo>
                  <a:cubicBezTo>
                    <a:pt x="14479" y="3454"/>
                    <a:pt x="14712" y="3260"/>
                    <a:pt x="14712" y="3183"/>
                  </a:cubicBezTo>
                  <a:cubicBezTo>
                    <a:pt x="14712" y="3046"/>
                    <a:pt x="14465" y="2879"/>
                    <a:pt x="14201" y="2838"/>
                  </a:cubicBezTo>
                  <a:cubicBezTo>
                    <a:pt x="14048" y="2814"/>
                    <a:pt x="14067" y="2761"/>
                    <a:pt x="14278" y="2583"/>
                  </a:cubicBezTo>
                  <a:cubicBezTo>
                    <a:pt x="14564" y="2343"/>
                    <a:pt x="14664" y="2101"/>
                    <a:pt x="14623" y="1766"/>
                  </a:cubicBezTo>
                  <a:cubicBezTo>
                    <a:pt x="14563" y="1266"/>
                    <a:pt x="14539" y="1184"/>
                    <a:pt x="14403" y="1033"/>
                  </a:cubicBezTo>
                  <a:cubicBezTo>
                    <a:pt x="14239" y="851"/>
                    <a:pt x="13909" y="628"/>
                    <a:pt x="13808" y="628"/>
                  </a:cubicBezTo>
                  <a:cubicBezTo>
                    <a:pt x="13766" y="628"/>
                    <a:pt x="13692" y="602"/>
                    <a:pt x="13641" y="569"/>
                  </a:cubicBezTo>
                  <a:cubicBezTo>
                    <a:pt x="13534" y="497"/>
                    <a:pt x="12349" y="180"/>
                    <a:pt x="12040" y="140"/>
                  </a:cubicBezTo>
                  <a:cubicBezTo>
                    <a:pt x="11925" y="125"/>
                    <a:pt x="11731" y="106"/>
                    <a:pt x="11612" y="99"/>
                  </a:cubicBezTo>
                  <a:cubicBezTo>
                    <a:pt x="10665" y="41"/>
                    <a:pt x="10395" y="22"/>
                    <a:pt x="10344" y="3"/>
                  </a:cubicBezTo>
                  <a:cubicBezTo>
                    <a:pt x="10342" y="2"/>
                    <a:pt x="10212" y="1"/>
                    <a:pt x="1020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8" name="13.jpg" descr="13.jpg">
              <a:extLst>
                <a:ext uri="{FF2B5EF4-FFF2-40B4-BE49-F238E27FC236}">
                  <a16:creationId xmlns:a16="http://schemas.microsoft.com/office/drawing/2014/main" id="{5B2FDCFC-3B24-4C77-9E87-E17B384A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4926" t="4220" r="5099" b="2469"/>
            <a:stretch>
              <a:fillRect/>
            </a:stretch>
          </p:blipFill>
          <p:spPr>
            <a:xfrm>
              <a:off x="321665" y="2661544"/>
              <a:ext cx="797031" cy="799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584" extrusionOk="0">
                  <a:moveTo>
                    <a:pt x="10724" y="0"/>
                  </a:moveTo>
                  <a:cubicBezTo>
                    <a:pt x="10569" y="1"/>
                    <a:pt x="10397" y="4"/>
                    <a:pt x="10190" y="11"/>
                  </a:cubicBezTo>
                  <a:cubicBezTo>
                    <a:pt x="9645" y="30"/>
                    <a:pt x="9132" y="61"/>
                    <a:pt x="9049" y="75"/>
                  </a:cubicBezTo>
                  <a:cubicBezTo>
                    <a:pt x="8831" y="111"/>
                    <a:pt x="8378" y="231"/>
                    <a:pt x="8239" y="289"/>
                  </a:cubicBezTo>
                  <a:cubicBezTo>
                    <a:pt x="8173" y="317"/>
                    <a:pt x="7942" y="368"/>
                    <a:pt x="7727" y="407"/>
                  </a:cubicBezTo>
                  <a:cubicBezTo>
                    <a:pt x="7130" y="516"/>
                    <a:pt x="5933" y="935"/>
                    <a:pt x="5530" y="1178"/>
                  </a:cubicBezTo>
                  <a:cubicBezTo>
                    <a:pt x="3893" y="2166"/>
                    <a:pt x="2536" y="3404"/>
                    <a:pt x="1819" y="4562"/>
                  </a:cubicBezTo>
                  <a:cubicBezTo>
                    <a:pt x="945" y="5972"/>
                    <a:pt x="38" y="8558"/>
                    <a:pt x="6" y="9713"/>
                  </a:cubicBezTo>
                  <a:cubicBezTo>
                    <a:pt x="-42" y="11392"/>
                    <a:pt x="191" y="12933"/>
                    <a:pt x="688" y="14093"/>
                  </a:cubicBezTo>
                  <a:cubicBezTo>
                    <a:pt x="717" y="14159"/>
                    <a:pt x="813" y="14427"/>
                    <a:pt x="902" y="14692"/>
                  </a:cubicBezTo>
                  <a:cubicBezTo>
                    <a:pt x="1179" y="15526"/>
                    <a:pt x="1518" y="16173"/>
                    <a:pt x="2288" y="17359"/>
                  </a:cubicBezTo>
                  <a:cubicBezTo>
                    <a:pt x="2684" y="17968"/>
                    <a:pt x="3086" y="18414"/>
                    <a:pt x="3749" y="18976"/>
                  </a:cubicBezTo>
                  <a:cubicBezTo>
                    <a:pt x="4280" y="19426"/>
                    <a:pt x="4515" y="19584"/>
                    <a:pt x="5647" y="20229"/>
                  </a:cubicBezTo>
                  <a:cubicBezTo>
                    <a:pt x="7076" y="21041"/>
                    <a:pt x="7425" y="21173"/>
                    <a:pt x="9049" y="21524"/>
                  </a:cubicBezTo>
                  <a:cubicBezTo>
                    <a:pt x="9355" y="21591"/>
                    <a:pt x="9754" y="21597"/>
                    <a:pt x="10905" y="21567"/>
                  </a:cubicBezTo>
                  <a:cubicBezTo>
                    <a:pt x="11715" y="21546"/>
                    <a:pt x="12548" y="21527"/>
                    <a:pt x="12750" y="21524"/>
                  </a:cubicBezTo>
                  <a:cubicBezTo>
                    <a:pt x="12951" y="21522"/>
                    <a:pt x="13151" y="21486"/>
                    <a:pt x="13198" y="21450"/>
                  </a:cubicBezTo>
                  <a:cubicBezTo>
                    <a:pt x="13244" y="21413"/>
                    <a:pt x="13478" y="21338"/>
                    <a:pt x="13710" y="21278"/>
                  </a:cubicBezTo>
                  <a:cubicBezTo>
                    <a:pt x="13941" y="21218"/>
                    <a:pt x="14281" y="21092"/>
                    <a:pt x="14467" y="21000"/>
                  </a:cubicBezTo>
                  <a:cubicBezTo>
                    <a:pt x="14653" y="20907"/>
                    <a:pt x="14820" y="20851"/>
                    <a:pt x="14840" y="20871"/>
                  </a:cubicBezTo>
                  <a:cubicBezTo>
                    <a:pt x="14861" y="20892"/>
                    <a:pt x="14937" y="20852"/>
                    <a:pt x="15011" y="20786"/>
                  </a:cubicBezTo>
                  <a:cubicBezTo>
                    <a:pt x="15085" y="20719"/>
                    <a:pt x="15252" y="20596"/>
                    <a:pt x="15384" y="20518"/>
                  </a:cubicBezTo>
                  <a:cubicBezTo>
                    <a:pt x="15516" y="20440"/>
                    <a:pt x="16024" y="20126"/>
                    <a:pt x="16504" y="19811"/>
                  </a:cubicBezTo>
                  <a:cubicBezTo>
                    <a:pt x="17238" y="19329"/>
                    <a:pt x="17498" y="19110"/>
                    <a:pt x="18168" y="18430"/>
                  </a:cubicBezTo>
                  <a:cubicBezTo>
                    <a:pt x="19108" y="17474"/>
                    <a:pt x="19644" y="16713"/>
                    <a:pt x="20215" y="15517"/>
                  </a:cubicBezTo>
                  <a:cubicBezTo>
                    <a:pt x="21208" y="13435"/>
                    <a:pt x="21558" y="11696"/>
                    <a:pt x="21367" y="9831"/>
                  </a:cubicBezTo>
                  <a:cubicBezTo>
                    <a:pt x="21324" y="9415"/>
                    <a:pt x="21287" y="9021"/>
                    <a:pt x="21282" y="8952"/>
                  </a:cubicBezTo>
                  <a:cubicBezTo>
                    <a:pt x="21276" y="8884"/>
                    <a:pt x="21257" y="8802"/>
                    <a:pt x="21239" y="8770"/>
                  </a:cubicBezTo>
                  <a:cubicBezTo>
                    <a:pt x="21221" y="8739"/>
                    <a:pt x="21126" y="8403"/>
                    <a:pt x="21036" y="8021"/>
                  </a:cubicBezTo>
                  <a:cubicBezTo>
                    <a:pt x="20946" y="7639"/>
                    <a:pt x="20861" y="7273"/>
                    <a:pt x="20834" y="7207"/>
                  </a:cubicBezTo>
                  <a:cubicBezTo>
                    <a:pt x="20807" y="7141"/>
                    <a:pt x="20747" y="6991"/>
                    <a:pt x="20706" y="6875"/>
                  </a:cubicBezTo>
                  <a:cubicBezTo>
                    <a:pt x="20579" y="6519"/>
                    <a:pt x="20175" y="5729"/>
                    <a:pt x="19927" y="5354"/>
                  </a:cubicBezTo>
                  <a:cubicBezTo>
                    <a:pt x="19798" y="5159"/>
                    <a:pt x="19638" y="4885"/>
                    <a:pt x="19575" y="4744"/>
                  </a:cubicBezTo>
                  <a:cubicBezTo>
                    <a:pt x="19512" y="4603"/>
                    <a:pt x="19401" y="4443"/>
                    <a:pt x="19330" y="4380"/>
                  </a:cubicBezTo>
                  <a:cubicBezTo>
                    <a:pt x="19259" y="4317"/>
                    <a:pt x="19202" y="4239"/>
                    <a:pt x="19202" y="4209"/>
                  </a:cubicBezTo>
                  <a:cubicBezTo>
                    <a:pt x="19202" y="3995"/>
                    <a:pt x="17868" y="2744"/>
                    <a:pt x="16888" y="2045"/>
                  </a:cubicBezTo>
                  <a:cubicBezTo>
                    <a:pt x="15935" y="1367"/>
                    <a:pt x="15503" y="1139"/>
                    <a:pt x="14307" y="675"/>
                  </a:cubicBezTo>
                  <a:cubicBezTo>
                    <a:pt x="14009" y="559"/>
                    <a:pt x="13720" y="446"/>
                    <a:pt x="13667" y="418"/>
                  </a:cubicBezTo>
                  <a:cubicBezTo>
                    <a:pt x="13614" y="389"/>
                    <a:pt x="13481" y="367"/>
                    <a:pt x="13368" y="375"/>
                  </a:cubicBezTo>
                  <a:cubicBezTo>
                    <a:pt x="13256" y="383"/>
                    <a:pt x="13072" y="356"/>
                    <a:pt x="12963" y="311"/>
                  </a:cubicBezTo>
                  <a:cubicBezTo>
                    <a:pt x="12855" y="265"/>
                    <a:pt x="12408" y="176"/>
                    <a:pt x="11971" y="107"/>
                  </a:cubicBezTo>
                  <a:cubicBezTo>
                    <a:pt x="11475" y="29"/>
                    <a:pt x="11187" y="-3"/>
                    <a:pt x="10724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28AE4A-A06F-4054-92D0-BA4AA7EAC9C9}"/>
              </a:ext>
            </a:extLst>
          </p:cNvPr>
          <p:cNvGrpSpPr/>
          <p:nvPr/>
        </p:nvGrpSpPr>
        <p:grpSpPr>
          <a:xfrm>
            <a:off x="1299013" y="1777037"/>
            <a:ext cx="2463553" cy="2481190"/>
            <a:chOff x="1299013" y="1777037"/>
            <a:chExt cx="2463553" cy="2481190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21D99546-42D8-4A3B-9E99-2F982648A538}"/>
                </a:ext>
              </a:extLst>
            </p:cNvPr>
            <p:cNvGrpSpPr/>
            <p:nvPr/>
          </p:nvGrpSpPr>
          <p:grpSpPr>
            <a:xfrm>
              <a:off x="1299013" y="1777037"/>
              <a:ext cx="2463553" cy="2481190"/>
              <a:chOff x="0" y="0"/>
              <a:chExt cx="3474537" cy="3808531"/>
            </a:xfrm>
          </p:grpSpPr>
          <p:sp>
            <p:nvSpPr>
              <p:cNvPr id="14" name="Skateboard">
                <a:extLst>
                  <a:ext uri="{FF2B5EF4-FFF2-40B4-BE49-F238E27FC236}">
                    <a16:creationId xmlns:a16="http://schemas.microsoft.com/office/drawing/2014/main" id="{33584206-461E-44CE-BBB2-D9A9FAC583B6}"/>
                  </a:ext>
                </a:extLst>
              </p:cNvPr>
              <p:cNvSpPr/>
              <p:nvPr/>
            </p:nvSpPr>
            <p:spPr>
              <a:xfrm>
                <a:off x="0" y="3195007"/>
                <a:ext cx="3474538" cy="613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433" extrusionOk="0">
                    <a:moveTo>
                      <a:pt x="216" y="11"/>
                    </a:moveTo>
                    <a:cubicBezTo>
                      <a:pt x="117" y="84"/>
                      <a:pt x="31" y="497"/>
                      <a:pt x="7" y="1083"/>
                    </a:cubicBezTo>
                    <a:cubicBezTo>
                      <a:pt x="-23" y="1805"/>
                      <a:pt x="51" y="2532"/>
                      <a:pt x="177" y="2742"/>
                    </a:cubicBezTo>
                    <a:cubicBezTo>
                      <a:pt x="814" y="3802"/>
                      <a:pt x="2643" y="6708"/>
                      <a:pt x="3843" y="7190"/>
                    </a:cubicBezTo>
                    <a:lnTo>
                      <a:pt x="3843" y="7996"/>
                    </a:lnTo>
                    <a:cubicBezTo>
                      <a:pt x="3843" y="8245"/>
                      <a:pt x="3879" y="8451"/>
                      <a:pt x="3924" y="8451"/>
                    </a:cubicBezTo>
                    <a:lnTo>
                      <a:pt x="4028" y="8451"/>
                    </a:lnTo>
                    <a:cubicBezTo>
                      <a:pt x="4057" y="8451"/>
                      <a:pt x="4085" y="8542"/>
                      <a:pt x="4099" y="8688"/>
                    </a:cubicBezTo>
                    <a:lnTo>
                      <a:pt x="4525" y="13619"/>
                    </a:lnTo>
                    <a:cubicBezTo>
                      <a:pt x="4367" y="14443"/>
                      <a:pt x="4267" y="15621"/>
                      <a:pt x="4267" y="16929"/>
                    </a:cubicBezTo>
                    <a:cubicBezTo>
                      <a:pt x="4267" y="19419"/>
                      <a:pt x="4627" y="21433"/>
                      <a:pt x="5069" y="21433"/>
                    </a:cubicBezTo>
                    <a:cubicBezTo>
                      <a:pt x="5511" y="21433"/>
                      <a:pt x="5869" y="19419"/>
                      <a:pt x="5869" y="16929"/>
                    </a:cubicBezTo>
                    <a:cubicBezTo>
                      <a:pt x="5869" y="15686"/>
                      <a:pt x="5781" y="14558"/>
                      <a:pt x="5636" y="13742"/>
                    </a:cubicBezTo>
                    <a:lnTo>
                      <a:pt x="5943" y="8773"/>
                    </a:lnTo>
                    <a:cubicBezTo>
                      <a:pt x="5952" y="8579"/>
                      <a:pt x="5984" y="8451"/>
                      <a:pt x="6020" y="8451"/>
                    </a:cubicBezTo>
                    <a:lnTo>
                      <a:pt x="6140" y="8451"/>
                    </a:lnTo>
                    <a:cubicBezTo>
                      <a:pt x="6184" y="8451"/>
                      <a:pt x="6219" y="8245"/>
                      <a:pt x="6219" y="7996"/>
                    </a:cubicBezTo>
                    <a:lnTo>
                      <a:pt x="6219" y="7256"/>
                    </a:lnTo>
                    <a:lnTo>
                      <a:pt x="15335" y="7256"/>
                    </a:lnTo>
                    <a:lnTo>
                      <a:pt x="15335" y="7996"/>
                    </a:lnTo>
                    <a:cubicBezTo>
                      <a:pt x="15335" y="8245"/>
                      <a:pt x="15372" y="8451"/>
                      <a:pt x="15416" y="8451"/>
                    </a:cubicBezTo>
                    <a:lnTo>
                      <a:pt x="15536" y="8451"/>
                    </a:lnTo>
                    <a:cubicBezTo>
                      <a:pt x="15571" y="8451"/>
                      <a:pt x="15602" y="8579"/>
                      <a:pt x="15611" y="8773"/>
                    </a:cubicBezTo>
                    <a:lnTo>
                      <a:pt x="15918" y="13742"/>
                    </a:lnTo>
                    <a:cubicBezTo>
                      <a:pt x="15773" y="14558"/>
                      <a:pt x="15685" y="15686"/>
                      <a:pt x="15685" y="16929"/>
                    </a:cubicBezTo>
                    <a:cubicBezTo>
                      <a:pt x="15685" y="19419"/>
                      <a:pt x="16043" y="21433"/>
                      <a:pt x="16485" y="21433"/>
                    </a:cubicBezTo>
                    <a:cubicBezTo>
                      <a:pt x="16927" y="21433"/>
                      <a:pt x="17287" y="19419"/>
                      <a:pt x="17287" y="16929"/>
                    </a:cubicBezTo>
                    <a:cubicBezTo>
                      <a:pt x="17287" y="15621"/>
                      <a:pt x="17187" y="14443"/>
                      <a:pt x="17029" y="13619"/>
                    </a:cubicBezTo>
                    <a:lnTo>
                      <a:pt x="17455" y="8688"/>
                    </a:lnTo>
                    <a:cubicBezTo>
                      <a:pt x="17469" y="8543"/>
                      <a:pt x="17496" y="8451"/>
                      <a:pt x="17526" y="8451"/>
                    </a:cubicBezTo>
                    <a:lnTo>
                      <a:pt x="17630" y="8451"/>
                    </a:lnTo>
                    <a:cubicBezTo>
                      <a:pt x="17675" y="8451"/>
                      <a:pt x="17711" y="8245"/>
                      <a:pt x="17711" y="7996"/>
                    </a:cubicBezTo>
                    <a:lnTo>
                      <a:pt x="17711" y="7190"/>
                    </a:lnTo>
                    <a:cubicBezTo>
                      <a:pt x="18911" y="6708"/>
                      <a:pt x="20740" y="3802"/>
                      <a:pt x="21377" y="2742"/>
                    </a:cubicBezTo>
                    <a:cubicBezTo>
                      <a:pt x="21503" y="2532"/>
                      <a:pt x="21577" y="1804"/>
                      <a:pt x="21547" y="1083"/>
                    </a:cubicBezTo>
                    <a:cubicBezTo>
                      <a:pt x="21514" y="302"/>
                      <a:pt x="21372" y="-167"/>
                      <a:pt x="21235" y="58"/>
                    </a:cubicBezTo>
                    <a:cubicBezTo>
                      <a:pt x="20525" y="1230"/>
                      <a:pt x="18483" y="4430"/>
                      <a:pt x="17398" y="4430"/>
                    </a:cubicBezTo>
                    <a:lnTo>
                      <a:pt x="4156" y="4430"/>
                    </a:lnTo>
                    <a:cubicBezTo>
                      <a:pt x="3071" y="4430"/>
                      <a:pt x="1029" y="1230"/>
                      <a:pt x="319" y="58"/>
                    </a:cubicBezTo>
                    <a:cubicBezTo>
                      <a:pt x="284" y="2"/>
                      <a:pt x="249" y="-13"/>
                      <a:pt x="216" y="11"/>
                    </a:cubicBezTo>
                    <a:close/>
                    <a:moveTo>
                      <a:pt x="4855" y="9722"/>
                    </a:moveTo>
                    <a:cubicBezTo>
                      <a:pt x="4925" y="9742"/>
                      <a:pt x="4996" y="9902"/>
                      <a:pt x="5050" y="10205"/>
                    </a:cubicBezTo>
                    <a:cubicBezTo>
                      <a:pt x="5158" y="10812"/>
                      <a:pt x="5164" y="11771"/>
                      <a:pt x="5070" y="12424"/>
                    </a:cubicBezTo>
                    <a:cubicBezTo>
                      <a:pt x="5060" y="12500"/>
                      <a:pt x="5039" y="12503"/>
                      <a:pt x="5027" y="12434"/>
                    </a:cubicBezTo>
                    <a:lnTo>
                      <a:pt x="4655" y="10328"/>
                    </a:lnTo>
                    <a:cubicBezTo>
                      <a:pt x="4642" y="10259"/>
                      <a:pt x="4643" y="10144"/>
                      <a:pt x="4656" y="10082"/>
                    </a:cubicBezTo>
                    <a:cubicBezTo>
                      <a:pt x="4714" y="9819"/>
                      <a:pt x="4784" y="9701"/>
                      <a:pt x="4855" y="9722"/>
                    </a:cubicBezTo>
                    <a:close/>
                    <a:moveTo>
                      <a:pt x="16697" y="9722"/>
                    </a:moveTo>
                    <a:cubicBezTo>
                      <a:pt x="16768" y="9701"/>
                      <a:pt x="16840" y="9819"/>
                      <a:pt x="16898" y="10082"/>
                    </a:cubicBezTo>
                    <a:cubicBezTo>
                      <a:pt x="16911" y="10144"/>
                      <a:pt x="16912" y="10259"/>
                      <a:pt x="16899" y="10328"/>
                    </a:cubicBezTo>
                    <a:lnTo>
                      <a:pt x="16527" y="12434"/>
                    </a:lnTo>
                    <a:cubicBezTo>
                      <a:pt x="16515" y="12503"/>
                      <a:pt x="16495" y="12500"/>
                      <a:pt x="16484" y="12424"/>
                    </a:cubicBezTo>
                    <a:cubicBezTo>
                      <a:pt x="16390" y="11771"/>
                      <a:pt x="16396" y="10812"/>
                      <a:pt x="16504" y="10205"/>
                    </a:cubicBezTo>
                    <a:cubicBezTo>
                      <a:pt x="16558" y="9902"/>
                      <a:pt x="16627" y="9742"/>
                      <a:pt x="16697" y="9722"/>
                    </a:cubicBezTo>
                    <a:close/>
                    <a:moveTo>
                      <a:pt x="5069" y="14842"/>
                    </a:moveTo>
                    <a:cubicBezTo>
                      <a:pt x="5273" y="14842"/>
                      <a:pt x="5439" y="15776"/>
                      <a:pt x="5439" y="16929"/>
                    </a:cubicBezTo>
                    <a:cubicBezTo>
                      <a:pt x="5439" y="18081"/>
                      <a:pt x="5273" y="19015"/>
                      <a:pt x="5069" y="19015"/>
                    </a:cubicBezTo>
                    <a:cubicBezTo>
                      <a:pt x="4864" y="19015"/>
                      <a:pt x="4698" y="18081"/>
                      <a:pt x="4698" y="16929"/>
                    </a:cubicBezTo>
                    <a:cubicBezTo>
                      <a:pt x="4698" y="15776"/>
                      <a:pt x="4864" y="14842"/>
                      <a:pt x="5069" y="14842"/>
                    </a:cubicBezTo>
                    <a:close/>
                    <a:moveTo>
                      <a:pt x="16485" y="14842"/>
                    </a:moveTo>
                    <a:cubicBezTo>
                      <a:pt x="16690" y="14842"/>
                      <a:pt x="16856" y="15776"/>
                      <a:pt x="16856" y="16929"/>
                    </a:cubicBezTo>
                    <a:cubicBezTo>
                      <a:pt x="16856" y="18081"/>
                      <a:pt x="16690" y="19015"/>
                      <a:pt x="16485" y="19015"/>
                    </a:cubicBezTo>
                    <a:cubicBezTo>
                      <a:pt x="16281" y="19015"/>
                      <a:pt x="16115" y="18081"/>
                      <a:pt x="16115" y="16929"/>
                    </a:cubicBezTo>
                    <a:cubicBezTo>
                      <a:pt x="16115" y="15776"/>
                      <a:pt x="16281" y="14842"/>
                      <a:pt x="16485" y="14842"/>
                    </a:cubicBezTo>
                    <a:close/>
                    <a:moveTo>
                      <a:pt x="5069" y="15402"/>
                    </a:moveTo>
                    <a:lnTo>
                      <a:pt x="4835" y="16160"/>
                    </a:lnTo>
                    <a:lnTo>
                      <a:pt x="4835" y="17687"/>
                    </a:lnTo>
                    <a:lnTo>
                      <a:pt x="5069" y="18446"/>
                    </a:lnTo>
                    <a:lnTo>
                      <a:pt x="5303" y="17687"/>
                    </a:lnTo>
                    <a:lnTo>
                      <a:pt x="5303" y="16160"/>
                    </a:lnTo>
                    <a:lnTo>
                      <a:pt x="5069" y="15402"/>
                    </a:lnTo>
                    <a:close/>
                    <a:moveTo>
                      <a:pt x="16485" y="15402"/>
                    </a:moveTo>
                    <a:lnTo>
                      <a:pt x="16251" y="16160"/>
                    </a:lnTo>
                    <a:lnTo>
                      <a:pt x="16251" y="17687"/>
                    </a:lnTo>
                    <a:lnTo>
                      <a:pt x="16485" y="18446"/>
                    </a:lnTo>
                    <a:lnTo>
                      <a:pt x="16719" y="17687"/>
                    </a:lnTo>
                    <a:lnTo>
                      <a:pt x="16719" y="16160"/>
                    </a:lnTo>
                    <a:lnTo>
                      <a:pt x="16485" y="1540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316DD7"/>
                  </a:gs>
                  <a:gs pos="100000">
                    <a:schemeClr val="accent5">
                      <a:hueOff val="400173"/>
                      <a:satOff val="47967"/>
                      <a:lumOff val="30281"/>
                    </a:schemeClr>
                  </a:gs>
                </a:gsLst>
                <a:lin ang="16200000" scaled="0"/>
              </a:gradFill>
              <a:ln w="9525" cap="flat">
                <a:solidFill>
                  <a:srgbClr val="3F6EC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5" name="Picture 11" descr="Picture 11">
                <a:extLst>
                  <a:ext uri="{FF2B5EF4-FFF2-40B4-BE49-F238E27FC236}">
                    <a16:creationId xmlns:a16="http://schemas.microsoft.com/office/drawing/2014/main" id="{1630E388-3FCA-410C-9AE3-6B1D8C5FD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2100"/>
              <a:stretch>
                <a:fillRect/>
              </a:stretch>
            </p:blipFill>
            <p:spPr>
              <a:xfrm flipH="1">
                <a:off x="999172" y="0"/>
                <a:ext cx="1889308" cy="35753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8ED6EC-9086-44A7-B81D-C569C8BD89EA}"/>
                </a:ext>
              </a:extLst>
            </p:cNvPr>
            <p:cNvSpPr/>
            <p:nvPr/>
          </p:nvSpPr>
          <p:spPr>
            <a:xfrm>
              <a:off x="3015871" y="1925997"/>
              <a:ext cx="53893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</a:rPr>
                <a:t>x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FCBA2AB-3DFC-4B5F-BB68-03D3C3BAC5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08">
            <a:off x="10425510" y="1127831"/>
            <a:ext cx="1474524" cy="1292919"/>
          </a:xfrm>
          <a:prstGeom prst="rect">
            <a:avLst/>
          </a:prstGeom>
        </p:spPr>
      </p:pic>
      <p:sp>
        <p:nvSpPr>
          <p:cNvPr id="28" name="click">
            <a:extLst>
              <a:ext uri="{FF2B5EF4-FFF2-40B4-BE49-F238E27FC236}">
                <a16:creationId xmlns:a16="http://schemas.microsoft.com/office/drawing/2014/main" id="{835D8CFB-CCB4-425C-A360-FF51CE4F566C}"/>
              </a:ext>
            </a:extLst>
          </p:cNvPr>
          <p:cNvSpPr/>
          <p:nvPr/>
        </p:nvSpPr>
        <p:spPr>
          <a:xfrm>
            <a:off x="5453157" y="5987166"/>
            <a:ext cx="205376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for possible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answers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3646B-B5B6-43DB-8A7E-FA0BB011770A}"/>
              </a:ext>
            </a:extLst>
          </p:cNvPr>
          <p:cNvSpPr/>
          <p:nvPr/>
        </p:nvSpPr>
        <p:spPr>
          <a:xfrm>
            <a:off x="2183143" y="1285566"/>
            <a:ext cx="6988136" cy="1015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KG Primary Penmanship Lined" panose="02000506000000020003" pitchFamily="2" charset="0"/>
              </a:rPr>
              <a:t>Khalid can’t skateboard.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0651A70-5132-46DC-B943-7683AC7D7B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9" t="8010" b="63089"/>
          <a:stretch/>
        </p:blipFill>
        <p:spPr>
          <a:xfrm>
            <a:off x="5614460" y="1925997"/>
            <a:ext cx="1657826" cy="254251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87D92A6-9F0B-435A-BC00-A2525F445C45}"/>
              </a:ext>
            </a:extLst>
          </p:cNvPr>
          <p:cNvSpPr/>
          <p:nvPr/>
        </p:nvSpPr>
        <p:spPr>
          <a:xfrm>
            <a:off x="2183143" y="2510565"/>
            <a:ext cx="6988136" cy="101523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KG Primary Penmanship Lined" panose="02000506000000020003" pitchFamily="2" charset="0"/>
              </a:rPr>
              <a:t>Nada can draw.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990A9A-4EBE-481A-B30E-F4FED8048CE8}"/>
              </a:ext>
            </a:extLst>
          </p:cNvPr>
          <p:cNvSpPr/>
          <p:nvPr/>
        </p:nvSpPr>
        <p:spPr>
          <a:xfrm>
            <a:off x="2155026" y="3652291"/>
            <a:ext cx="7602303" cy="10152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KG Primary Penmanship Lined" panose="02000506000000020003" pitchFamily="2" charset="0"/>
              </a:rPr>
              <a:t>Ahmed can play football.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6423D1-C47A-420B-ABF4-625858F31B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9"/>
    </mc:Choice>
    <mc:Fallback xmlns="">
      <p:transition spd="slow" advTm="4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30" grpId="0" animBg="1"/>
      <p:bldP spid="31" grpId="0" animBg="1"/>
    </p:bldLst>
  </p:timing>
  <p:extLst>
    <p:ext uri="{3A86A75C-4F4B-4683-9AE1-C65F6400EC91}">
      <p14:laserTraceLst xmlns:p14="http://schemas.microsoft.com/office/powerpoint/2010/main">
        <p14:tracePtLst>
          <p14:tracePt t="3610" x="5510213" y="5875338"/>
          <p14:tracePt t="3621" x="5232400" y="5491163"/>
          <p14:tracePt t="3636" x="4616450" y="4795838"/>
          <p14:tracePt t="3650" x="4375150" y="4518025"/>
          <p14:tracePt t="3663" x="3830638" y="3956050"/>
          <p14:tracePt t="3675" x="3536950" y="3625850"/>
          <p14:tracePt t="3692" x="3089275" y="3160713"/>
          <p14:tracePt t="3706" x="2867025" y="2894013"/>
          <p14:tracePt t="3725" x="2544763" y="2465388"/>
          <p14:tracePt t="3741" x="2357438" y="2152650"/>
          <p14:tracePt t="3756" x="2268538" y="1973263"/>
          <p14:tracePt t="3774" x="2170113" y="1724025"/>
          <p14:tracePt t="3789" x="2133600" y="1536700"/>
          <p14:tracePt t="3808" x="2125663" y="1339850"/>
          <p14:tracePt t="3824" x="2125663" y="1241425"/>
          <p14:tracePt t="4118" x="2116138" y="1241425"/>
          <p14:tracePt t="4147" x="2116138" y="1250950"/>
          <p14:tracePt t="4166" x="2116138" y="1258888"/>
          <p14:tracePt t="4194" x="2116138" y="1268413"/>
          <p14:tracePt t="4223" x="2116138" y="1276350"/>
          <p14:tracePt t="4232" x="2116138" y="1285875"/>
          <p14:tracePt t="4311" x="2116138" y="1241425"/>
          <p14:tracePt t="4706" x="2125663" y="1241425"/>
          <p14:tracePt t="4715" x="2143125" y="1241425"/>
          <p14:tracePt t="4727" x="2160588" y="1241425"/>
          <p14:tracePt t="4740" x="2187575" y="1241425"/>
          <p14:tracePt t="4756" x="2276475" y="1258888"/>
          <p14:tracePt t="4774" x="2393950" y="1285875"/>
          <p14:tracePt t="4792" x="2517775" y="1322388"/>
          <p14:tracePt t="4806" x="2589213" y="1347788"/>
          <p14:tracePt t="4825" x="2697163" y="1366838"/>
          <p14:tracePt t="4841" x="2795588" y="1366838"/>
          <p14:tracePt t="4858" x="2874963" y="1366838"/>
          <p14:tracePt t="4874" x="2911475" y="1366838"/>
          <p14:tracePt t="4890" x="2955925" y="1366838"/>
          <p14:tracePt t="4909" x="2973388" y="1366838"/>
          <p14:tracePt t="4925" x="2990850" y="1366838"/>
          <p14:tracePt t="4939" x="3000375" y="1366838"/>
          <p14:tracePt t="4944" x="3009900" y="1366838"/>
          <p14:tracePt t="4975" x="3017838" y="1366838"/>
          <p14:tracePt t="4994" x="3027363" y="1366838"/>
          <p14:tracePt t="5032" x="3036888" y="1366838"/>
          <p14:tracePt t="5354" x="3054350" y="1366838"/>
          <p14:tracePt t="5367" x="3071813" y="1374775"/>
          <p14:tracePt t="5383" x="3152775" y="1384300"/>
          <p14:tracePt t="5396" x="3241675" y="1384300"/>
          <p14:tracePt t="5409" x="3402013" y="1384300"/>
          <p14:tracePt t="5424" x="3473450" y="1384300"/>
          <p14:tracePt t="5440" x="3625850" y="1401763"/>
          <p14:tracePt t="5456" x="3759200" y="1428750"/>
          <p14:tracePt t="5475" x="3795713" y="1438275"/>
          <p14:tracePt t="5490" x="3848100" y="1446213"/>
          <p14:tracePt t="5506" x="3902075" y="1455738"/>
          <p14:tracePt t="5525" x="3929063" y="1455738"/>
          <p14:tracePt t="5539" x="3938588" y="1465263"/>
          <p14:tracePt t="5556" x="3946525" y="1465263"/>
          <p14:tracePt t="5575" x="3956050" y="1465263"/>
          <p14:tracePt t="5593" x="3965575" y="1465263"/>
          <p14:tracePt t="5670" x="3973513" y="1465263"/>
          <p14:tracePt t="5747" x="3983038" y="1465263"/>
          <p14:tracePt t="5777" x="3990975" y="1465263"/>
          <p14:tracePt t="5796" x="4000500" y="1465263"/>
          <p14:tracePt t="5815" x="4010025" y="1465263"/>
          <p14:tracePt t="5825" x="4017963" y="1465263"/>
          <p14:tracePt t="5833" x="4027488" y="1465263"/>
          <p14:tracePt t="5843" x="4037013" y="1465263"/>
          <p14:tracePt t="5856" x="4054475" y="1465263"/>
          <p14:tracePt t="5875" x="4089400" y="1465263"/>
          <p14:tracePt t="5891" x="4152900" y="1465263"/>
          <p14:tracePt t="5907" x="4187825" y="1465263"/>
          <p14:tracePt t="5924" x="4259263" y="1473200"/>
          <p14:tracePt t="5940" x="4348163" y="1473200"/>
          <p14:tracePt t="5959" x="4429125" y="1473200"/>
          <p14:tracePt t="5975" x="4456113" y="1473200"/>
          <p14:tracePt t="5990" x="4500563" y="1473200"/>
          <p14:tracePt t="6006" x="4537075" y="1473200"/>
          <p14:tracePt t="6026" x="4572000" y="1490663"/>
          <p14:tracePt t="6039" x="4589463" y="1490663"/>
          <p14:tracePt t="6056" x="4608513" y="1500188"/>
          <p14:tracePt t="6075" x="4633913" y="1500188"/>
          <p14:tracePt t="6090" x="4643438" y="1509713"/>
          <p14:tracePt t="6106" x="4660900" y="1509713"/>
          <p14:tracePt t="6125" x="4687888" y="1517650"/>
          <p14:tracePt t="6142" x="4697413" y="1517650"/>
          <p14:tracePt t="6156" x="4714875" y="1517650"/>
          <p14:tracePt t="6175" x="4732338" y="1517650"/>
          <p14:tracePt t="6190" x="4741863" y="1517650"/>
          <p14:tracePt t="6208" x="4751388" y="1517650"/>
          <p14:tracePt t="6225" x="4759325" y="1517650"/>
          <p14:tracePt t="6259" x="4768850" y="1517650"/>
          <p14:tracePt t="6306" x="4776788" y="1517650"/>
          <p14:tracePt t="6326" x="4786313" y="1517650"/>
          <p14:tracePt t="6344" x="4795838" y="1517650"/>
          <p14:tracePt t="6354" x="4803775" y="1517650"/>
          <p14:tracePt t="6363" x="4813300" y="1517650"/>
          <p14:tracePt t="6382" x="4822825" y="1517650"/>
          <p14:tracePt t="6402" x="4840288" y="1517650"/>
          <p14:tracePt t="6450" x="4848225" y="1517650"/>
          <p14:tracePt t="6469" x="4857750" y="1517650"/>
          <p14:tracePt t="6479" x="4867275" y="1517650"/>
          <p14:tracePt t="6527" x="4875213" y="1517650"/>
          <p14:tracePt t="7484" x="4867275" y="1517650"/>
          <p14:tracePt t="7494" x="4822825" y="1536700"/>
          <p14:tracePt t="7508" x="4768850" y="1571625"/>
          <p14:tracePt t="7525" x="4616450" y="1652588"/>
          <p14:tracePt t="7540" x="4438650" y="1758950"/>
          <p14:tracePt t="7559" x="4286250" y="1857375"/>
          <p14:tracePt t="7575" x="4214813" y="1919288"/>
          <p14:tracePt t="7590" x="4062413" y="2044700"/>
          <p14:tracePt t="7608" x="3911600" y="2170113"/>
          <p14:tracePt t="7625" x="3857625" y="2214563"/>
          <p14:tracePt t="7640" x="3724275" y="2312988"/>
          <p14:tracePt t="7658" x="3589338" y="2401888"/>
          <p14:tracePt t="7675" x="3473450" y="2473325"/>
          <p14:tracePt t="7690" x="3438525" y="2490788"/>
          <p14:tracePt t="7707" x="3348038" y="2536825"/>
          <p14:tracePt t="7724" x="3224213" y="2625725"/>
          <p14:tracePt t="7742" x="3054350" y="2732088"/>
          <p14:tracePt t="7756" x="2982913" y="2776538"/>
          <p14:tracePt t="7775" x="2840038" y="2867025"/>
          <p14:tracePt t="7790" x="2705100" y="2938463"/>
          <p14:tracePt t="7807" x="2652713" y="2965450"/>
          <p14:tracePt t="7824" x="2562225" y="3027363"/>
          <p14:tracePt t="7840" x="2482850" y="3116263"/>
          <p14:tracePt t="7858" x="2401888" y="3232150"/>
          <p14:tracePt t="7875" x="2374900" y="3295650"/>
          <p14:tracePt t="7890" x="2347913" y="3411538"/>
          <p14:tracePt t="7906" x="2339975" y="3517900"/>
          <p14:tracePt t="7926" x="2339975" y="3687763"/>
          <p14:tracePt t="7940" x="2347913" y="3751263"/>
          <p14:tracePt t="7944" x="2374900" y="3803650"/>
          <p14:tracePt t="7956" x="2384425" y="3830638"/>
          <p14:tracePt t="7975" x="2455863" y="3867150"/>
          <p14:tracePt t="7990" x="2509838" y="3884613"/>
          <p14:tracePt t="8006" x="2652713" y="3884613"/>
          <p14:tracePt t="8024" x="2847975" y="3776663"/>
          <p14:tracePt t="8041" x="3089275" y="3554413"/>
          <p14:tracePt t="8056" x="3197225" y="3429000"/>
          <p14:tracePt t="8075" x="3446463" y="3044825"/>
          <p14:tracePt t="8090" x="3500438" y="2884488"/>
          <p14:tracePt t="8108" x="3517900" y="2776538"/>
          <p14:tracePt t="8125" x="3517900" y="2705100"/>
          <p14:tracePt t="8140" x="3509963" y="2571750"/>
          <p14:tracePt t="8156" x="3465513" y="2500313"/>
          <p14:tracePt t="8175" x="3419475" y="2465388"/>
          <p14:tracePt t="8190" x="3286125" y="2401888"/>
          <p14:tracePt t="8207" x="3116263" y="2401888"/>
          <p14:tracePt t="8225" x="2955925" y="2419350"/>
          <p14:tracePt t="8240" x="2857500" y="2473325"/>
          <p14:tracePt t="8256" x="2679700" y="2571750"/>
          <p14:tracePt t="8274" x="2544763" y="2687638"/>
          <p14:tracePt t="8292" x="2446338" y="2776538"/>
          <p14:tracePt t="8306" x="2401888" y="2847975"/>
          <p14:tracePt t="8325" x="2312988" y="3000375"/>
          <p14:tracePt t="8340" x="2286000" y="3108325"/>
          <p14:tracePt t="8358" x="2268538" y="3214688"/>
          <p14:tracePt t="8375" x="2268538" y="3268663"/>
          <p14:tracePt t="8390" x="2268538" y="3348038"/>
          <p14:tracePt t="8407" x="2295525" y="3446463"/>
          <p14:tracePt t="8425" x="2322513" y="3473450"/>
          <p14:tracePt t="8441" x="2428875" y="3536950"/>
          <p14:tracePt t="8445" x="2509838" y="3544888"/>
          <p14:tracePt t="8456" x="2598738" y="3544888"/>
          <p14:tracePt t="8476" x="2732088" y="3500438"/>
          <p14:tracePt t="8490" x="2803525" y="3465513"/>
          <p14:tracePt t="8506" x="2938463" y="3340100"/>
          <p14:tracePt t="8525" x="3089275" y="3133725"/>
          <p14:tracePt t="8542" x="3152775" y="2946400"/>
          <p14:tracePt t="8557" x="3152775" y="2911475"/>
          <p14:tracePt t="8575" x="3152775" y="2857500"/>
          <p14:tracePt t="8590" x="3133725" y="2822575"/>
          <p14:tracePt t="8607" x="3108325" y="2803525"/>
          <p14:tracePt t="8625" x="3044825" y="2776538"/>
          <p14:tracePt t="8640" x="2938463" y="2768600"/>
          <p14:tracePt t="8658" x="2867025" y="2768600"/>
          <p14:tracePt t="8675" x="2822575" y="2803525"/>
          <p14:tracePt t="8690" x="2776538" y="2874963"/>
          <p14:tracePt t="8707" x="2732088" y="2946400"/>
          <p14:tracePt t="8726" x="2724150" y="2973388"/>
          <p14:tracePt t="8740" x="2705100" y="3009900"/>
          <p14:tracePt t="8756" x="2697163" y="3027363"/>
          <p14:tracePt t="8775" x="2687638" y="3036888"/>
          <p14:tracePt t="8832" x="2687638" y="3044825"/>
          <p14:tracePt t="9191" x="2697163" y="3044825"/>
          <p14:tracePt t="9201" x="2714625" y="3044825"/>
          <p14:tracePt t="9212" x="2732088" y="3036888"/>
          <p14:tracePt t="9227" x="2786063" y="3000375"/>
          <p14:tracePt t="9240" x="2822575" y="2982913"/>
          <p14:tracePt t="9257" x="2894013" y="2938463"/>
          <p14:tracePt t="9276" x="2955925" y="2894013"/>
          <p14:tracePt t="9290" x="3000375" y="2857500"/>
          <p14:tracePt t="9306" x="3054350" y="2795588"/>
          <p14:tracePt t="9325" x="3089275" y="2751138"/>
          <p14:tracePt t="9342" x="3116263" y="2705100"/>
          <p14:tracePt t="9356" x="3116263" y="2697163"/>
          <p14:tracePt t="9375" x="3133725" y="2670175"/>
          <p14:tracePt t="9390" x="3143250" y="2643188"/>
          <p14:tracePt t="9409" x="3152775" y="2633663"/>
          <p14:tracePt t="9425" x="3160713" y="2616200"/>
          <p14:tracePt t="9440" x="3170238" y="2616200"/>
          <p14:tracePt t="9458" x="3170238" y="2608263"/>
          <p14:tracePt t="9475" x="3170238" y="2598738"/>
          <p14:tracePt t="9490" x="3179763" y="2598738"/>
          <p14:tracePt t="9506" x="3197225" y="2589213"/>
          <p14:tracePt t="9526" x="3214688" y="2581275"/>
          <p14:tracePt t="9540" x="3224213" y="2571750"/>
          <p14:tracePt t="9556" x="3251200" y="2571750"/>
          <p14:tracePt t="9576" x="3268663" y="2571750"/>
          <p14:tracePt t="9590" x="3276600" y="2571750"/>
          <p14:tracePt t="9607" x="3295650" y="2571750"/>
          <p14:tracePt t="9625" x="3313113" y="2571750"/>
          <p14:tracePt t="9642" x="3322638" y="2571750"/>
          <p14:tracePt t="9690" x="3330575" y="2581275"/>
          <p14:tracePt t="9710" x="3330575" y="2589213"/>
          <p14:tracePt t="9748" x="3340100" y="2598738"/>
          <p14:tracePt t="9806" x="3340100" y="2608263"/>
          <p14:tracePt t="10175" x="3340100" y="2616200"/>
          <p14:tracePt t="10878" x="3348038" y="2625725"/>
          <p14:tracePt t="10890" x="3348038" y="2633663"/>
          <p14:tracePt t="10908" x="3348038" y="2652713"/>
          <p14:tracePt t="10925" x="3357563" y="2670175"/>
          <p14:tracePt t="10940" x="3357563" y="2679700"/>
          <p14:tracePt t="10945" x="3367088" y="2687638"/>
          <p14:tracePt t="10957" x="3384550" y="2714625"/>
          <p14:tracePt t="10975" x="3429000" y="2803525"/>
          <p14:tracePt t="10992" x="3500438" y="2919413"/>
          <p14:tracePt t="11007" x="3544888" y="2982913"/>
          <p14:tracePt t="11025" x="3616325" y="3098800"/>
          <p14:tracePt t="11040" x="3687763" y="3224213"/>
          <p14:tracePt t="11059" x="3759200" y="3322638"/>
          <p14:tracePt t="11075" x="3786188" y="3357563"/>
          <p14:tracePt t="11090" x="3813175" y="3394075"/>
          <p14:tracePt t="11107" x="3840163" y="3419475"/>
          <p14:tracePt t="11126" x="3857625" y="3429000"/>
          <p14:tracePt t="11140" x="3867150" y="3438525"/>
          <p14:tracePt t="11157" x="3867150" y="3446463"/>
          <p14:tracePt t="11176" x="3875088" y="3455988"/>
          <p14:tracePt t="11243" x="3884613" y="3455988"/>
          <p14:tracePt t="11252" x="3884613" y="3465513"/>
          <p14:tracePt t="15151" x="3884613" y="3473450"/>
          <p14:tracePt t="15161" x="3875088" y="3482975"/>
          <p14:tracePt t="15177" x="3867150" y="3509963"/>
          <p14:tracePt t="15190" x="3840163" y="3536950"/>
          <p14:tracePt t="15207" x="3822700" y="3562350"/>
          <p14:tracePt t="15226" x="3795713" y="3598863"/>
          <p14:tracePt t="15240" x="3786188" y="3643313"/>
          <p14:tracePt t="15257" x="3741738" y="3768725"/>
          <p14:tracePt t="15275" x="3714750" y="3884613"/>
          <p14:tracePt t="15292" x="3697288" y="3956050"/>
          <p14:tracePt t="15307" x="3687763" y="3983038"/>
          <p14:tracePt t="15325" x="3670300" y="4071938"/>
          <p14:tracePt t="15340" x="3660775" y="4197350"/>
          <p14:tracePt t="15359" x="3643313" y="4295775"/>
          <p14:tracePt t="15375" x="3643313" y="4330700"/>
          <p14:tracePt t="15390" x="3616325" y="4402138"/>
          <p14:tracePt t="15408" x="3581400" y="4483100"/>
          <p14:tracePt t="15426" x="3571875" y="4510088"/>
          <p14:tracePt t="15440" x="3544888" y="4572000"/>
          <p14:tracePt t="15459" x="3500438" y="4652963"/>
          <p14:tracePt t="15476" x="3446463" y="4732338"/>
          <p14:tracePt t="15490" x="3419475" y="4776788"/>
          <p14:tracePt t="15507" x="3394075" y="4822825"/>
          <p14:tracePt t="15525" x="3367088" y="4848225"/>
          <p14:tracePt t="15543" x="3340100" y="4867275"/>
          <p14:tracePt t="15557" x="3322638" y="4884738"/>
          <p14:tracePt t="15575" x="3268663" y="4929188"/>
          <p14:tracePt t="15591" x="3205163" y="4983163"/>
          <p14:tracePt t="15607" x="3187700" y="5000625"/>
          <p14:tracePt t="15625" x="3125788" y="5045075"/>
          <p14:tracePt t="15640" x="3071813" y="5072063"/>
          <p14:tracePt t="15659" x="3027363" y="5108575"/>
          <p14:tracePt t="15676" x="3000375" y="5126038"/>
          <p14:tracePt t="15692" x="2938463" y="5160963"/>
          <p14:tracePt t="15707" x="2884488" y="5187950"/>
          <p14:tracePt t="15727" x="2847975" y="5205413"/>
          <p14:tracePt t="15740" x="2830513" y="5214938"/>
          <p14:tracePt t="15757" x="2786063" y="5214938"/>
          <p14:tracePt t="15775" x="2759075" y="5224463"/>
          <p14:tracePt t="15790" x="2751138" y="5232400"/>
          <p14:tracePt t="15807" x="2724150" y="5232400"/>
          <p14:tracePt t="15825" x="2697163" y="5232400"/>
          <p14:tracePt t="15842" x="2679700" y="5232400"/>
          <p14:tracePt t="15857" x="2670175" y="5232400"/>
          <p14:tracePt t="15876" x="2660650" y="5232400"/>
          <p14:tracePt t="15890" x="2643188" y="5232400"/>
          <p14:tracePt t="15909" x="2633663" y="5232400"/>
          <p14:tracePt t="15940" x="2616200" y="5232400"/>
          <p14:tracePt t="15960" x="2608263" y="5232400"/>
          <p14:tracePt t="15997" x="2598738" y="5232400"/>
          <p14:tracePt t="16036" x="2589213" y="5232400"/>
          <p14:tracePt t="16064" x="2581275" y="5232400"/>
          <p14:tracePt t="16453" x="2581275" y="5241925"/>
          <p14:tracePt t="16464" x="2581275" y="5251450"/>
          <p14:tracePt t="16488" x="2581275" y="5259388"/>
          <p14:tracePt t="16508" x="2581275" y="5268913"/>
          <p14:tracePt t="16567" x="2589213" y="5276850"/>
          <p14:tracePt t="16816" x="2589213" y="5286375"/>
          <p14:tracePt t="17319" x="2589213" y="5295900"/>
          <p14:tracePt t="17339" x="2589213" y="5303838"/>
          <p14:tracePt t="17349" x="2589213" y="5313363"/>
          <p14:tracePt t="17359" x="2589213" y="5330825"/>
          <p14:tracePt t="17376" x="2589213" y="5357813"/>
          <p14:tracePt t="17390" x="2589213" y="5375275"/>
          <p14:tracePt t="17407" x="2589213" y="5429250"/>
          <p14:tracePt t="17426" x="2589213" y="5483225"/>
          <p14:tracePt t="17442" x="2589213" y="5527675"/>
          <p14:tracePt t="17460" x="2589213" y="5545138"/>
          <p14:tracePt t="17462" x="2589213" y="5581650"/>
          <p14:tracePt t="17475" x="2589213" y="5608638"/>
          <p14:tracePt t="17490" x="2589213" y="5653088"/>
          <p14:tracePt t="17509" x="2589213" y="5670550"/>
          <p14:tracePt t="17525" x="2589213" y="5715000"/>
          <p14:tracePt t="17541" x="2589213" y="5751513"/>
          <p14:tracePt t="17559" x="2589213" y="5768975"/>
          <p14:tracePt t="17576" x="2589213" y="5776913"/>
          <p14:tracePt t="17590" x="2598738" y="5786438"/>
          <p14:tracePt t="17607" x="2598738" y="5795963"/>
          <p14:tracePt t="17645" x="2598738" y="5803900"/>
          <p14:tracePt t="18140" x="2608263" y="5803900"/>
          <p14:tracePt t="18150" x="2616200" y="5803900"/>
          <p14:tracePt t="18162" x="2660650" y="5813425"/>
          <p14:tracePt t="18180" x="2732088" y="5830888"/>
          <p14:tracePt t="18190" x="2768600" y="5830888"/>
          <p14:tracePt t="18207" x="2884488" y="5840413"/>
          <p14:tracePt t="18226" x="2973388" y="5867400"/>
          <p14:tracePt t="18243" x="3027363" y="5884863"/>
          <p14:tracePt t="18257" x="3044825" y="5894388"/>
          <p14:tracePt t="18276" x="3081338" y="5902325"/>
          <p14:tracePt t="18292" x="3108325" y="5911850"/>
          <p14:tracePt t="18307" x="3133725" y="5911850"/>
          <p14:tracePt t="18325" x="3160713" y="5919788"/>
          <p14:tracePt t="18340" x="3187700" y="5919788"/>
          <p14:tracePt t="18359" x="3205163" y="5919788"/>
          <p14:tracePt t="18375" x="3214688" y="5919788"/>
          <p14:tracePt t="18391" x="3224213" y="5919788"/>
          <p14:tracePt t="18427" x="3232150" y="5919788"/>
          <p14:tracePt t="19210" x="3241675" y="5919788"/>
          <p14:tracePt t="19222" x="3241675" y="5902325"/>
          <p14:tracePt t="19236" x="3241675" y="5867400"/>
          <p14:tracePt t="19247" x="3241675" y="5822950"/>
          <p14:tracePt t="19259" x="3241675" y="5786438"/>
          <p14:tracePt t="19276" x="3241675" y="5724525"/>
          <p14:tracePt t="19291" x="3241675" y="5688013"/>
          <p14:tracePt t="19307" x="3241675" y="5562600"/>
          <p14:tracePt t="19326" x="3241675" y="5419725"/>
          <p14:tracePt t="19342" x="3241675" y="5340350"/>
          <p14:tracePt t="19360" x="3241675" y="5286375"/>
          <p14:tracePt t="19376" x="3251200" y="5187950"/>
          <p14:tracePt t="19390" x="3268663" y="5054600"/>
          <p14:tracePt t="19409" x="3276600" y="4973638"/>
          <p14:tracePt t="19425" x="3286125" y="4946650"/>
          <p14:tracePt t="19440" x="3286125" y="4884738"/>
          <p14:tracePt t="19459" x="3295650" y="4840288"/>
          <p14:tracePt t="19476" x="3303588" y="4813300"/>
          <p14:tracePt t="19479" x="3303588" y="4786313"/>
          <p14:tracePt t="19491" x="3303588" y="4759325"/>
          <p14:tracePt t="19507" x="3313113" y="4687888"/>
          <p14:tracePt t="19527" x="3313113" y="4625975"/>
          <p14:tracePt t="19540" x="3313113" y="4598988"/>
          <p14:tracePt t="19557" x="3322638" y="4554538"/>
          <p14:tracePt t="19576" x="3330575" y="4537075"/>
          <p14:tracePt t="19593" x="3330575" y="4510088"/>
          <p14:tracePt t="19607" x="3340100" y="4500563"/>
          <p14:tracePt t="19626" x="3340100" y="4473575"/>
          <p14:tracePt t="19641" x="3348038" y="4446588"/>
          <p14:tracePt t="19657" x="3348038" y="4419600"/>
          <p14:tracePt t="19675" x="3357563" y="4402138"/>
          <p14:tracePt t="19690" x="3357563" y="4384675"/>
          <p14:tracePt t="19709" x="3357563" y="4375150"/>
          <p14:tracePt t="19740" x="3357563" y="4367213"/>
          <p14:tracePt t="19786" x="3357563" y="4357688"/>
          <p14:tracePt t="20048" x="3357563" y="4367213"/>
          <p14:tracePt t="20067" x="3357563" y="4375150"/>
          <p14:tracePt t="20105" x="3357563" y="4384675"/>
          <p14:tracePt t="20134" x="3357563" y="4394200"/>
          <p14:tracePt t="20145" x="3357563" y="4402138"/>
          <p14:tracePt t="20154" x="3357563" y="4411663"/>
          <p14:tracePt t="20172" x="3367088" y="4429125"/>
          <p14:tracePt t="20181" x="3367088" y="4446588"/>
          <p14:tracePt t="20192" x="3367088" y="4465638"/>
          <p14:tracePt t="20210" x="3367088" y="4500563"/>
          <p14:tracePt t="20225" x="3367088" y="4527550"/>
          <p14:tracePt t="20240" x="3375025" y="4572000"/>
          <p14:tracePt t="20258" x="3384550" y="4608513"/>
          <p14:tracePt t="20277" x="3394075" y="4643438"/>
          <p14:tracePt t="20291" x="3394075" y="4670425"/>
          <p14:tracePt t="20307" x="3411538" y="4714875"/>
          <p14:tracePt t="20327" x="3419475" y="4751388"/>
          <p14:tracePt t="20341" x="3419475" y="4768850"/>
          <p14:tracePt t="20357" x="3429000" y="4813300"/>
          <p14:tracePt t="20376" x="3438525" y="4867275"/>
          <p14:tracePt t="20393" x="3446463" y="4911725"/>
          <p14:tracePt t="20407" x="3455988" y="4929188"/>
          <p14:tracePt t="20426" x="3465513" y="4965700"/>
          <p14:tracePt t="20441" x="3473450" y="5000625"/>
          <p14:tracePt t="20457" x="3473450" y="5010150"/>
          <p14:tracePt t="20476" x="3482975" y="5045075"/>
          <p14:tracePt t="20479" x="3490913" y="5054600"/>
          <p14:tracePt t="20491" x="3490913" y="5062538"/>
          <p14:tracePt t="20509" x="3490913" y="5081588"/>
          <p14:tracePt t="20526" x="3500438" y="5081588"/>
          <p14:tracePt t="20540" x="3500438" y="5089525"/>
          <p14:tracePt t="20557" x="3500438" y="5099050"/>
          <p14:tracePt t="20577" x="3500438" y="5116513"/>
          <p14:tracePt t="20590" x="3509963" y="5126038"/>
          <p14:tracePt t="20607" x="3517900" y="5143500"/>
          <p14:tracePt t="20625" x="3517900" y="5153025"/>
          <p14:tracePt t="20657" x="3527425" y="5170488"/>
          <p14:tracePt t="20676" x="3527425" y="5180013"/>
          <p14:tracePt t="20692" x="3527425" y="5187950"/>
          <p14:tracePt t="20707" x="3536950" y="5197475"/>
          <p14:tracePt t="21706" x="3554413" y="5197475"/>
          <p14:tracePt t="21716" x="3581400" y="5197475"/>
          <p14:tracePt t="21726" x="3633788" y="5187950"/>
          <p14:tracePt t="21743" x="3840163" y="5126038"/>
          <p14:tracePt t="21757" x="4027488" y="5081588"/>
          <p14:tracePt t="21776" x="4456113" y="4929188"/>
          <p14:tracePt t="21792" x="4894263" y="4803775"/>
          <p14:tracePt t="21807" x="5037138" y="4768850"/>
          <p14:tracePt t="21826" x="5286375" y="4705350"/>
          <p14:tracePt t="21841" x="5446713" y="4679950"/>
          <p14:tracePt t="21859" x="5581650" y="4643438"/>
          <p14:tracePt t="21876" x="5661025" y="4625975"/>
          <p14:tracePt t="21891" x="5822950" y="4562475"/>
          <p14:tracePt t="21907" x="5965825" y="4510088"/>
          <p14:tracePt t="21927" x="6089650" y="4446588"/>
          <p14:tracePt t="21941" x="6143625" y="4419600"/>
          <p14:tracePt t="21957" x="6232525" y="4367213"/>
          <p14:tracePt t="21976" x="6313488" y="4340225"/>
          <p14:tracePt t="21991" x="6330950" y="4322763"/>
          <p14:tracePt t="22007" x="6384925" y="4295775"/>
          <p14:tracePt t="22026" x="6429375" y="4276725"/>
          <p14:tracePt t="22042" x="6473825" y="4251325"/>
          <p14:tracePt t="22058" x="6483350" y="4251325"/>
          <p14:tracePt t="22075" x="6510338" y="4232275"/>
          <p14:tracePt t="22091" x="6527800" y="4232275"/>
          <p14:tracePt t="22110" x="6554788" y="4224338"/>
          <p14:tracePt t="22126" x="6562725" y="4224338"/>
          <p14:tracePt t="22142" x="6581775" y="4214813"/>
          <p14:tracePt t="22157" x="6599238" y="4214813"/>
          <p14:tracePt t="22177" x="6608763" y="4214813"/>
          <p14:tracePt t="22191" x="6616700" y="4214813"/>
          <p14:tracePt t="23887" x="6616700" y="4224338"/>
          <p14:tracePt t="23902" x="6608763" y="4251325"/>
          <p14:tracePt t="23913" x="6589713" y="4303713"/>
          <p14:tracePt t="23926" x="6581775" y="4330700"/>
          <p14:tracePt t="23942" x="6554788" y="4419600"/>
          <p14:tracePt t="23958" x="6545263" y="4483100"/>
          <p14:tracePt t="23976" x="6537325" y="4616450"/>
          <p14:tracePt t="23991" x="6527800" y="4714875"/>
          <p14:tracePt t="24010" x="6527800" y="4840288"/>
          <p14:tracePt t="24025" x="6527800" y="4911725"/>
          <p14:tracePt t="24041" x="6527800" y="5072063"/>
          <p14:tracePt t="24057" x="6527800" y="5187950"/>
          <p14:tracePt t="24077" x="6537325" y="5303838"/>
          <p14:tracePt t="24091" x="6545263" y="5367338"/>
          <p14:tracePt t="24107" x="6581775" y="5510213"/>
          <p14:tracePt t="24125" x="6616700" y="5599113"/>
          <p14:tracePt t="24141" x="6643688" y="5626100"/>
          <p14:tracePt t="24157" x="6688138" y="5688013"/>
          <p14:tracePt t="24176" x="6751638" y="5776913"/>
          <p14:tracePt t="24192" x="6804025" y="5867400"/>
          <p14:tracePt t="24207" x="6831013" y="5911850"/>
          <p14:tracePt t="24225" x="6875463" y="5973763"/>
          <p14:tracePt t="24241" x="6902450" y="6010275"/>
          <p14:tracePt t="24260" x="6919913" y="6027738"/>
          <p14:tracePt t="24275" x="6938963" y="6037263"/>
          <p14:tracePt t="24291" x="6956425" y="6062663"/>
          <p14:tracePt t="24309" x="6973888" y="6081713"/>
          <p14:tracePt t="24327" x="6991350" y="6099175"/>
          <p14:tracePt t="24341" x="7010400" y="6099175"/>
          <p14:tracePt t="24357" x="7027863" y="6116638"/>
          <p14:tracePt t="24377" x="7045325" y="6126163"/>
          <p14:tracePt t="24391" x="7054850" y="6134100"/>
          <p14:tracePt t="24408" x="7072313" y="6134100"/>
          <p14:tracePt t="24531" x="7081838" y="6134100"/>
          <p14:tracePt t="24560" x="7089775" y="6134100"/>
          <p14:tracePt t="24570" x="7099300" y="6126163"/>
          <p14:tracePt t="24589" x="7099300" y="6116638"/>
          <p14:tracePt t="24600" x="7099300" y="6108700"/>
          <p14:tracePt t="24608" x="7099300" y="6099175"/>
          <p14:tracePt t="24628" x="7108825" y="6089650"/>
          <p14:tracePt t="24641" x="7108825" y="6081713"/>
          <p14:tracePt t="24657" x="7108825" y="6072188"/>
          <p14:tracePt t="24675" x="7108825" y="6062663"/>
          <p14:tracePt t="25122" x="7108825" y="6037263"/>
          <p14:tracePt t="25139" x="7072313" y="5911850"/>
          <p14:tracePt t="25151" x="7045325" y="5822950"/>
          <p14:tracePt t="25168" x="7000875" y="5572125"/>
          <p14:tracePt t="25177" x="6983413" y="5438775"/>
          <p14:tracePt t="25191" x="6965950" y="5340350"/>
          <p14:tracePt t="25208" x="6946900" y="5116513"/>
          <p14:tracePt t="25226" x="6929438" y="4919663"/>
          <p14:tracePt t="25243" x="6919913" y="4786313"/>
          <p14:tracePt t="25257" x="6911975" y="4741863"/>
          <p14:tracePt t="25275" x="6911975" y="4670425"/>
          <p14:tracePt t="25291" x="6902450" y="4581525"/>
          <p14:tracePt t="25308" x="6902450" y="4527550"/>
          <p14:tracePt t="25326" x="6902450" y="4456113"/>
          <p14:tracePt t="25341" x="6902450" y="4419600"/>
          <p14:tracePt t="25359" x="6902450" y="4384675"/>
          <p14:tracePt t="25376" x="6902450" y="4367213"/>
          <p14:tracePt t="25379" x="6902450" y="4348163"/>
          <p14:tracePt t="25398" x="6902450" y="4330700"/>
          <p14:tracePt t="25417" x="6902450" y="4322763"/>
          <p14:tracePt t="25428" x="6902450" y="4313238"/>
          <p14:tracePt t="25446" x="6902450" y="4295775"/>
          <p14:tracePt t="25466" x="6902450" y="4286250"/>
          <p14:tracePt t="25477" x="6902450" y="4276725"/>
          <p14:tracePt t="25491" x="6902450" y="4268788"/>
          <p14:tracePt t="25508" x="6902450" y="4251325"/>
          <p14:tracePt t="25525" x="6902450" y="4224338"/>
          <p14:tracePt t="25542" x="6911975" y="4205288"/>
          <p14:tracePt t="25558" x="6911975" y="4187825"/>
          <p14:tracePt t="25575" x="6911975" y="4179888"/>
          <p14:tracePt t="25591" x="6911975" y="4160838"/>
          <p14:tracePt t="25609" x="6911975" y="4152900"/>
          <p14:tracePt t="25625" x="6911975" y="4143375"/>
          <p14:tracePt t="25668" x="6911975" y="4133850"/>
          <p14:tracePt t="25852" x="6911975" y="4125913"/>
          <p14:tracePt t="26933" x="6911975" y="4133850"/>
          <p14:tracePt t="26944" x="6911975" y="4152900"/>
          <p14:tracePt t="26953" x="6911975" y="4170363"/>
          <p14:tracePt t="26964" x="6911975" y="4179888"/>
          <p14:tracePt t="26975" x="6911975" y="4205288"/>
          <p14:tracePt t="26991" x="6919913" y="4232275"/>
          <p14:tracePt t="27007" x="6929438" y="4276725"/>
          <p14:tracePt t="27028" x="6956425" y="4357688"/>
          <p14:tracePt t="27041" x="6973888" y="4394200"/>
          <p14:tracePt t="27058" x="6983413" y="4446588"/>
          <p14:tracePt t="27077" x="7010400" y="4491038"/>
          <p14:tracePt t="27091" x="7018338" y="4510088"/>
          <p14:tracePt t="27108" x="7045325" y="4562475"/>
          <p14:tracePt t="27127" x="7081838" y="4616450"/>
          <p14:tracePt t="27143" x="7116763" y="4687888"/>
          <p14:tracePt t="27158" x="7134225" y="4732338"/>
          <p14:tracePt t="27175" x="7161213" y="4759325"/>
          <p14:tracePt t="27191" x="7180263" y="4813300"/>
          <p14:tracePt t="27210" x="7188200" y="4840288"/>
          <p14:tracePt t="27225" x="7197725" y="4867275"/>
          <p14:tracePt t="27241" x="7215188" y="4911725"/>
          <p14:tracePt t="27258" x="7224713" y="4965700"/>
          <p14:tracePt t="27277" x="7251700" y="5045075"/>
          <p14:tracePt t="27291" x="7251700" y="5062538"/>
          <p14:tracePt t="27308" x="7269163" y="5108575"/>
          <p14:tracePt t="27327" x="7277100" y="5143500"/>
          <p14:tracePt t="27341" x="7277100" y="5153025"/>
          <p14:tracePt t="27358" x="7286625" y="5180013"/>
          <p14:tracePt t="27375" x="7296150" y="5197475"/>
          <p14:tracePt t="27393" x="7296150" y="5205413"/>
          <p14:tracePt t="27408" x="7296150" y="5224463"/>
          <p14:tracePt t="27425" x="7296150" y="5232400"/>
          <p14:tracePt t="27441" x="7296150" y="5251450"/>
          <p14:tracePt t="27458" x="7296150" y="5259388"/>
          <p14:tracePt t="27475" x="7296150" y="5268913"/>
          <p14:tracePt t="27519" x="7296150" y="5276850"/>
          <p14:tracePt t="28310" x="7304088" y="5268913"/>
          <p14:tracePt t="28320" x="7331075" y="5251450"/>
          <p14:tracePt t="28329" x="7412038" y="5197475"/>
          <p14:tracePt t="28341" x="7500938" y="5153025"/>
          <p14:tracePt t="28358" x="7769225" y="5027613"/>
          <p14:tracePt t="28377" x="8037513" y="4938713"/>
          <p14:tracePt t="28391" x="8153400" y="4902200"/>
          <p14:tracePt t="28408" x="8367713" y="4848225"/>
          <p14:tracePt t="28426" x="8528050" y="4822825"/>
          <p14:tracePt t="28441" x="8572500" y="4803775"/>
          <p14:tracePt t="28458" x="8688388" y="4751388"/>
          <p14:tracePt t="28476" x="8813800" y="4679950"/>
          <p14:tracePt t="28493" x="8920163" y="4598988"/>
          <p14:tracePt t="28508" x="8947150" y="4572000"/>
          <p14:tracePt t="28512" x="8983663" y="4545013"/>
          <p14:tracePt t="28525" x="9010650" y="4527550"/>
          <p14:tracePt t="28541" x="9037638" y="4500563"/>
          <p14:tracePt t="28560" x="9063038" y="4483100"/>
          <p14:tracePt t="28576" x="9072563" y="4465638"/>
          <p14:tracePt t="28591" x="9109075" y="4438650"/>
          <p14:tracePt t="28608" x="9144000" y="4429125"/>
          <p14:tracePt t="28626" x="9153525" y="4419600"/>
          <p14:tracePt t="28641" x="9180513" y="4411663"/>
          <p14:tracePt t="28658" x="9188450" y="4394200"/>
          <p14:tracePt t="28677" x="9205913" y="4394200"/>
          <p14:tracePt t="28691" x="9205913" y="4384675"/>
          <p14:tracePt t="28708" x="9215438" y="4384675"/>
          <p14:tracePt t="28745" x="9224963" y="4384675"/>
          <p14:tracePt t="28753" x="9224963" y="4375150"/>
          <p14:tracePt t="28763" x="9232900" y="4367213"/>
          <p14:tracePt t="28776" x="9242425" y="4357688"/>
          <p14:tracePt t="28792" x="9251950" y="4348163"/>
          <p14:tracePt t="28808" x="9259888" y="4348163"/>
          <p14:tracePt t="28826" x="9269413" y="4330700"/>
          <p14:tracePt t="28841" x="9277350" y="4322763"/>
          <p14:tracePt t="28860" x="9296400" y="4313238"/>
          <p14:tracePt t="28876" x="9304338" y="4303713"/>
          <p14:tracePt t="28891" x="9313863" y="4295775"/>
          <p14:tracePt t="28908" x="9331325" y="4276725"/>
          <p14:tracePt t="28927" x="9340850" y="4268788"/>
          <p14:tracePt t="28941" x="9348788" y="4268788"/>
          <p14:tracePt t="28958" x="9358313" y="4251325"/>
          <p14:tracePt t="29111" x="9367838" y="4251325"/>
          <p14:tracePt t="29188" x="9367838" y="4241800"/>
          <p14:tracePt t="29730" x="9375775" y="4241800"/>
          <p14:tracePt t="29758" x="9385300" y="4241800"/>
          <p14:tracePt t="29777" x="9394825" y="4241800"/>
          <p14:tracePt t="29785" x="9402763" y="4241800"/>
          <p14:tracePt t="29795" x="9412288" y="4241800"/>
          <p14:tracePt t="29808" x="9420225" y="4241800"/>
          <p14:tracePt t="29826" x="9429750" y="4251325"/>
          <p14:tracePt t="29844" x="9439275" y="4259263"/>
          <p14:tracePt t="29862" x="9447213" y="4259263"/>
          <p14:tracePt t="29877" x="9447213" y="4268788"/>
          <p14:tracePt t="30818" x="9439275" y="4286250"/>
          <p14:tracePt t="30829" x="9439275" y="4313238"/>
          <p14:tracePt t="30841" x="9420225" y="4348163"/>
          <p14:tracePt t="30858" x="9367838" y="4500563"/>
          <p14:tracePt t="30876" x="9286875" y="4803775"/>
          <p14:tracePt t="30894" x="9232900" y="5010150"/>
          <p14:tracePt t="30908" x="9224963" y="5116513"/>
          <p14:tracePt t="30925" x="9197975" y="5357813"/>
          <p14:tracePt t="30942" x="9188450" y="5545138"/>
          <p14:tracePt t="30958" x="9188450" y="5626100"/>
          <p14:tracePt t="30976" x="9180513" y="5795963"/>
          <p14:tracePt t="30991" x="9170988" y="5884863"/>
          <p14:tracePt t="31010" x="9153525" y="5946775"/>
          <p14:tracePt t="31028" x="9134475" y="6018213"/>
          <p14:tracePt t="31041" x="9126538" y="6054725"/>
          <p14:tracePt t="31058" x="9099550" y="6108700"/>
          <p14:tracePt t="31077" x="9090025" y="6134100"/>
          <p14:tracePt t="31359" x="9099550" y="6134100"/>
          <p14:tracePt t="31369" x="9109075" y="6134100"/>
          <p14:tracePt t="31381" x="9126538" y="6134100"/>
          <p14:tracePt t="31392" x="9144000" y="6134100"/>
          <p14:tracePt t="31408" x="9188450" y="6134100"/>
          <p14:tracePt t="31425" x="9232900" y="6134100"/>
          <p14:tracePt t="31444" x="9259888" y="6134100"/>
          <p14:tracePt t="31458" x="9269413" y="6134100"/>
          <p14:tracePt t="31476" x="9304338" y="6134100"/>
          <p14:tracePt t="31492" x="9323388" y="6134100"/>
          <p14:tracePt t="31508" x="9340850" y="6134100"/>
          <p14:tracePt t="31512" x="9358313" y="6134100"/>
          <p14:tracePt t="31525" x="9367838" y="6134100"/>
          <p14:tracePt t="31541" x="9402763" y="6134100"/>
          <p14:tracePt t="31560" x="9429750" y="6134100"/>
          <p14:tracePt t="31576" x="9439275" y="6134100"/>
          <p14:tracePt t="31591" x="9456738" y="6134100"/>
          <p14:tracePt t="31608" x="9466263" y="6134100"/>
          <p14:tracePt t="31627" x="9474200" y="6134100"/>
          <p14:tracePt t="32564" x="9474200" y="6116638"/>
          <p14:tracePt t="32573" x="9466263" y="6089650"/>
          <p14:tracePt t="32587" x="9456738" y="6045200"/>
          <p14:tracePt t="32600" x="9412288" y="5911850"/>
          <p14:tracePt t="32612" x="9394825" y="5803900"/>
          <p14:tracePt t="32625" x="9375775" y="5680075"/>
          <p14:tracePt t="32641" x="9358313" y="5465763"/>
          <p14:tracePt t="32658" x="9323388" y="5224463"/>
          <p14:tracePt t="32678" x="9313863" y="5027613"/>
          <p14:tracePt t="32691" x="9313863" y="4938713"/>
          <p14:tracePt t="32708" x="9313863" y="4795838"/>
          <p14:tracePt t="32727" x="9304338" y="4643438"/>
          <p14:tracePt t="32741" x="9304338" y="4572000"/>
          <p14:tracePt t="32758" x="9304338" y="4446588"/>
          <p14:tracePt t="32776" x="9304338" y="4348163"/>
          <p14:tracePt t="32793" x="9304338" y="4276725"/>
          <p14:tracePt t="32808" x="9304338" y="4251325"/>
          <p14:tracePt t="32826" x="9313863" y="4170363"/>
          <p14:tracePt t="32842" x="9331325" y="4089400"/>
          <p14:tracePt t="32860" x="9340850" y="4062413"/>
          <p14:tracePt t="32875" x="9348788" y="4017963"/>
          <p14:tracePt t="32892" x="9358313" y="3965575"/>
          <p14:tracePt t="32910" x="9367838" y="3938588"/>
          <p14:tracePt t="32926" x="9375775" y="3919538"/>
          <p14:tracePt t="32941" x="9385300" y="3884613"/>
          <p14:tracePt t="32958" x="9394825" y="3857625"/>
          <p14:tracePt t="32977" x="9402763" y="3840163"/>
          <p14:tracePt t="33008" x="9402763" y="3830638"/>
          <p14:tracePt t="35214" x="9394825" y="3848100"/>
          <p14:tracePt t="35225" x="9375775" y="3857625"/>
          <p14:tracePt t="35233" x="9375775" y="3875088"/>
          <p14:tracePt t="35244" x="9367838" y="3884613"/>
          <p14:tracePt t="35258" x="9358313" y="3894138"/>
          <p14:tracePt t="35275" x="9340850" y="3911600"/>
          <p14:tracePt t="35292" x="9340850" y="3919538"/>
          <p14:tracePt t="35310" x="9340850" y="3938588"/>
          <p14:tracePt t="35360" x="9340850" y="3946525"/>
          <p14:tracePt t="35379" x="9340850" y="3956050"/>
          <p14:tracePt t="35388" x="9340850" y="3965575"/>
          <p14:tracePt t="35397" x="9331325" y="3973513"/>
          <p14:tracePt t="35410" x="9331325" y="3983038"/>
          <p14:tracePt t="35428" x="9331325" y="4000500"/>
          <p14:tracePt t="35442" x="9331325" y="4017963"/>
          <p14:tracePt t="35460" x="9331325" y="4037013"/>
          <p14:tracePt t="35475" x="9331325" y="4081463"/>
          <p14:tracePt t="35493" x="9323388" y="4108450"/>
          <p14:tracePt t="35508" x="9323388" y="4116388"/>
          <p14:tracePt t="35525" x="9323388" y="4133850"/>
          <p14:tracePt t="35542" x="9323388" y="4152900"/>
          <p14:tracePt t="35562" x="9323388" y="4160838"/>
          <p14:tracePt t="35591" x="9323388" y="4170363"/>
          <p14:tracePt t="35658" x="9323388" y="4179888"/>
          <p14:tracePt t="41781" x="9251950" y="4205288"/>
          <p14:tracePt t="41791" x="9153525" y="4276725"/>
          <p14:tracePt t="41800" x="9018588" y="4357688"/>
          <p14:tracePt t="41812" x="8885238" y="4473575"/>
          <p14:tracePt t="41826" x="8732838" y="4589463"/>
          <p14:tracePt t="41842" x="8545513" y="4751388"/>
          <p14:tracePt t="41858" x="8348663" y="4902200"/>
          <p14:tracePt t="41877" x="8197850" y="5054600"/>
          <p14:tracePt t="41892" x="8116888" y="5133975"/>
          <p14:tracePt t="41909" x="7920038" y="5348288"/>
          <p14:tracePt t="41926" x="7742238" y="5545138"/>
          <p14:tracePt t="41944" x="7562850" y="5786438"/>
          <p14:tracePt t="41959" x="7500938" y="5875338"/>
          <p14:tracePt t="41976" x="7429500" y="5991225"/>
          <p14:tracePt t="41993" x="7375525" y="6072188"/>
          <p14:tracePt t="42009" x="7348538" y="6116638"/>
          <p14:tracePt t="42026" x="7304088" y="6188075"/>
          <p14:tracePt t="42031" x="7286625" y="6205538"/>
          <p14:tracePt t="42042" x="7269163" y="6242050"/>
          <p14:tracePt t="42061" x="7224713" y="6303963"/>
          <p14:tracePt t="42076" x="7197725" y="6330950"/>
          <p14:tracePt t="42092" x="7126288" y="6411913"/>
          <p14:tracePt t="42109" x="7054850" y="6465888"/>
          <p14:tracePt t="42128" x="7000875" y="6491288"/>
          <p14:tracePt t="42142" x="6983413" y="6500813"/>
          <p14:tracePt t="42159" x="6929438" y="6510338"/>
          <p14:tracePt t="42176" x="6875463" y="6527800"/>
          <p14:tracePt t="42192" x="6848475" y="6537325"/>
          <p14:tracePt t="42209" x="6804025" y="6537325"/>
          <p14:tracePt t="42226" x="6769100" y="6537325"/>
          <p14:tracePt t="42244" x="6724650" y="6537325"/>
          <p14:tracePt t="42259" x="6705600" y="6537325"/>
          <p14:tracePt t="42276" x="6661150" y="6537325"/>
          <p14:tracePt t="42292" x="6608763" y="6537325"/>
          <p14:tracePt t="42311" x="6581775" y="6537325"/>
          <p14:tracePt t="42326" x="6562725" y="6537325"/>
          <p14:tracePt t="42342" x="6537325" y="6537325"/>
          <p14:tracePt t="42360" x="6518275" y="6537325"/>
          <p14:tracePt t="42376" x="6510338" y="6527800"/>
          <p14:tracePt t="42392" x="6500813" y="6510338"/>
          <p14:tracePt t="42408" x="6483350" y="6491288"/>
          <p14:tracePt t="42427" x="6473825" y="6465888"/>
          <p14:tracePt t="42442" x="6465888" y="6456363"/>
          <p14:tracePt t="42458" x="6456363" y="6429375"/>
          <p14:tracePt t="42476" x="6456363" y="6419850"/>
          <p14:tracePt t="42494" x="6446838" y="6411913"/>
          <p14:tracePt t="42526" x="6438900" y="6402388"/>
          <p14:tracePt t="42562" x="6438900" y="6394450"/>
          <p14:tracePt t="42601" x="6438900" y="6384925"/>
          <p14:tracePt t="42630" x="6438900" y="6375400"/>
          <p14:tracePt t="42639" x="6438900" y="6367463"/>
          <p14:tracePt t="42668" x="6438900" y="6357938"/>
          <p14:tracePt t="42687" x="6446838" y="6357938"/>
          <p14:tracePt t="42707" x="6446838" y="6348413"/>
          <p14:tracePt t="42717" x="6456363" y="6348413"/>
          <p14:tracePt t="42746" x="6465888" y="6340475"/>
          <p14:tracePt t="42765" x="6465888" y="6330950"/>
          <p14:tracePt t="42775" x="6473825" y="6330950"/>
          <p14:tracePt t="42784" x="6483350" y="6330950"/>
          <p14:tracePt t="42822" x="6491288" y="6323013"/>
          <p14:tracePt t="43104" x="6500813" y="6323013"/>
          <p14:tracePt t="43162" x="6510338" y="6323013"/>
          <p14:tracePt t="43173" x="6518275" y="6323013"/>
          <p14:tracePt t="43189" x="6527800" y="6313488"/>
          <p14:tracePt t="43204" x="6545263" y="6303963"/>
          <p14:tracePt t="43212" x="6572250" y="6303963"/>
          <p14:tracePt t="43227" x="6616700" y="6276975"/>
          <p14:tracePt t="43242" x="6643688" y="6276975"/>
          <p14:tracePt t="43259" x="6697663" y="6269038"/>
          <p14:tracePt t="43275" x="6732588" y="6269038"/>
          <p14:tracePt t="43295" x="6769100" y="6269038"/>
          <p14:tracePt t="43309" x="6786563" y="6269038"/>
          <p14:tracePt t="43327" x="6804025" y="6269038"/>
          <p14:tracePt t="43343" x="6813550" y="6269038"/>
          <p14:tracePt t="43359" x="6831013" y="6269038"/>
          <p14:tracePt t="43376" x="6840538" y="6269038"/>
          <p14:tracePt t="43392" x="6848475" y="6269038"/>
          <p14:tracePt t="43412" x="6858000" y="6269038"/>
          <p14:tracePt t="43426" x="6867525" y="6269038"/>
          <p14:tracePt t="43449" x="6875463" y="6269038"/>
          <p14:tracePt t="43469" x="6884988" y="6269038"/>
          <p14:tracePt t="43507" x="6894513" y="6269038"/>
          <p14:tracePt t="43527" x="6902450" y="6269038"/>
          <p14:tracePt t="43565" x="6911975" y="6276975"/>
          <p14:tracePt t="43594" x="6919913" y="6276975"/>
          <p14:tracePt t="43623" x="6929438" y="6276975"/>
          <p14:tracePt t="43632" x="6938963" y="6286500"/>
          <p14:tracePt t="43662" x="6946900" y="6286500"/>
          <p14:tracePt t="43690" x="6956425" y="6286500"/>
          <p14:tracePt t="43719" x="6965950" y="6286500"/>
          <p14:tracePt t="43730" x="6965950" y="6296025"/>
          <p14:tracePt t="43738" x="6973888" y="6296025"/>
          <p14:tracePt t="43777" x="6983413" y="6296025"/>
          <p14:tracePt t="43826" x="6991350" y="6296025"/>
          <p14:tracePt t="43876" x="7000875" y="6296025"/>
          <p14:tracePt t="43913" x="7010400" y="6296025"/>
          <p14:tracePt t="43992" x="7018338" y="62960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hammed ">
            <a:hlinkClick r:id="" action="ppaction://media"/>
            <a:extLst>
              <a:ext uri="{FF2B5EF4-FFF2-40B4-BE49-F238E27FC236}">
                <a16:creationId xmlns:a16="http://schemas.microsoft.com/office/drawing/2014/main" id="{5BC22FC2-64EF-4B57-8082-ACDEF5429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5805" y="2244677"/>
            <a:ext cx="609600" cy="609600"/>
          </a:xfrm>
          <a:prstGeom prst="rect">
            <a:avLst/>
          </a:prstGeom>
        </p:spPr>
      </p:pic>
      <p:pic>
        <p:nvPicPr>
          <p:cNvPr id="9" name="salman">
            <a:hlinkClick r:id="" action="ppaction://media"/>
            <a:extLst>
              <a:ext uri="{FF2B5EF4-FFF2-40B4-BE49-F238E27FC236}">
                <a16:creationId xmlns:a16="http://schemas.microsoft.com/office/drawing/2014/main" id="{1F1D9C3C-9FD2-49F6-8AB5-F45AE58CD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37778" y="4311016"/>
            <a:ext cx="609600" cy="609600"/>
          </a:xfrm>
          <a:prstGeom prst="rect">
            <a:avLst/>
          </a:prstGeom>
        </p:spPr>
      </p:pic>
      <p:pic>
        <p:nvPicPr>
          <p:cNvPr id="10" name="Ahmed">
            <a:hlinkClick r:id="" action="ppaction://media"/>
            <a:extLst>
              <a:ext uri="{FF2B5EF4-FFF2-40B4-BE49-F238E27FC236}">
                <a16:creationId xmlns:a16="http://schemas.microsoft.com/office/drawing/2014/main" id="{59248242-F734-4140-98A9-A499607165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15400" y="404164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0873" y="611797"/>
            <a:ext cx="60292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Look and write full sentences.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CDF4D-E107-49A0-9EA4-DADAF7FCAB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48" y="3243316"/>
            <a:ext cx="2547366" cy="203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D13A6-892C-4333-A4F2-2C363D73AE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4215" r="6529" b="8659"/>
          <a:stretch/>
        </p:blipFill>
        <p:spPr>
          <a:xfrm>
            <a:off x="989948" y="1413723"/>
            <a:ext cx="1981315" cy="205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0240D-27C2-4570-98FF-0C3BEF5C2D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7" y="3803672"/>
            <a:ext cx="2172383" cy="194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32FA68-2741-4A53-9842-229294B588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08">
            <a:off x="10294434" y="1285987"/>
            <a:ext cx="1474524" cy="1292919"/>
          </a:xfrm>
          <a:prstGeom prst="rect">
            <a:avLst/>
          </a:prstGeom>
        </p:spPr>
      </p:pic>
      <p:sp>
        <p:nvSpPr>
          <p:cNvPr id="23" name="click">
            <a:extLst>
              <a:ext uri="{FF2B5EF4-FFF2-40B4-BE49-F238E27FC236}">
                <a16:creationId xmlns:a16="http://schemas.microsoft.com/office/drawing/2014/main" id="{E5818A7F-007D-4414-B5C1-AD3046E4D655}"/>
              </a:ext>
            </a:extLst>
          </p:cNvPr>
          <p:cNvSpPr/>
          <p:nvPr/>
        </p:nvSpPr>
        <p:spPr>
          <a:xfrm>
            <a:off x="5453157" y="5987166"/>
            <a:ext cx="205376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Click for possible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answers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506068-ADC8-4086-8A3A-6D8C39A1A9D9}"/>
              </a:ext>
            </a:extLst>
          </p:cNvPr>
          <p:cNvGrpSpPr/>
          <p:nvPr/>
        </p:nvGrpSpPr>
        <p:grpSpPr>
          <a:xfrm>
            <a:off x="3369153" y="2056369"/>
            <a:ext cx="5987494" cy="452970"/>
            <a:chOff x="3193576" y="1932327"/>
            <a:chExt cx="5987494" cy="45297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E19D57-E2F2-414B-8AB4-6107B951D3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1932327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A10BA4-2117-469C-9C6D-90E5105B2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096082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47698C-3B23-434C-9862-C839531FBB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249283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C69FC75-634C-47E9-AB20-372EFA5C7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385178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90B2D4-F11E-4258-B2A4-13ABA273954C}"/>
              </a:ext>
            </a:extLst>
          </p:cNvPr>
          <p:cNvGrpSpPr/>
          <p:nvPr/>
        </p:nvGrpSpPr>
        <p:grpSpPr>
          <a:xfrm>
            <a:off x="3195200" y="4417095"/>
            <a:ext cx="4516684" cy="452970"/>
            <a:chOff x="3193576" y="1932327"/>
            <a:chExt cx="5987494" cy="45297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BF5467-6030-452E-8C8B-CE81748FC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1932327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031273-8A59-4803-A58B-9794F9C9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096082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FB4A7D-360A-47DC-A730-DE32B133B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249283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5A65409-3BD0-4768-88ED-CD2FCE42E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385178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30FFCA-EF94-422F-A0E7-A61E22E869BE}"/>
              </a:ext>
            </a:extLst>
          </p:cNvPr>
          <p:cNvGrpSpPr/>
          <p:nvPr/>
        </p:nvGrpSpPr>
        <p:grpSpPr>
          <a:xfrm>
            <a:off x="7252922" y="5481104"/>
            <a:ext cx="4321817" cy="452970"/>
            <a:chOff x="3193576" y="1932327"/>
            <a:chExt cx="5987494" cy="45297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8D50DC-D992-4882-9406-69C9377F2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1932327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446A53-81EA-48C7-9E4D-5C917D562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096082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078908-33E8-4156-9955-55B006D2B1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249283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0E700C-0D2F-412F-8B53-D8D10CC15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76" y="2385178"/>
              <a:ext cx="5987494" cy="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C3017B-06F8-4D4D-94B3-D325CD371995}"/>
              </a:ext>
            </a:extLst>
          </p:cNvPr>
          <p:cNvSpPr/>
          <p:nvPr/>
        </p:nvSpPr>
        <p:spPr>
          <a:xfrm>
            <a:off x="3265368" y="1882349"/>
            <a:ext cx="67938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latin typeface="KG Primary Penmanship Lined" panose="02000506000000020003" pitchFamily="2" charset="0"/>
              </a:rPr>
              <a:t>Mohammed can play computer games.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A0B034-8000-4EEF-A06E-9DEA2CA2A83A}"/>
              </a:ext>
            </a:extLst>
          </p:cNvPr>
          <p:cNvSpPr/>
          <p:nvPr/>
        </p:nvSpPr>
        <p:spPr>
          <a:xfrm>
            <a:off x="3167107" y="4264929"/>
            <a:ext cx="45447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Primary Penmanship Lined" panose="02000506000000020003" pitchFamily="2" charset="0"/>
              </a:rPr>
              <a:t>Salman can’t cook.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9CDD0D-B219-47CF-AF96-4A7461C940B4}"/>
              </a:ext>
            </a:extLst>
          </p:cNvPr>
          <p:cNvSpPr/>
          <p:nvPr/>
        </p:nvSpPr>
        <p:spPr>
          <a:xfrm>
            <a:off x="7252922" y="5363780"/>
            <a:ext cx="43218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Primary Penmanship Lined" panose="02000506000000020003" pitchFamily="2" charset="0"/>
              </a:rPr>
              <a:t>Ahmed can swim. 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DB5651-51FA-4A95-B704-202F62E498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6"/>
    </mc:Choice>
    <mc:Fallback xmlns="">
      <p:transition spd="slow" advTm="2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 animBg="1"/>
      <p:bldP spid="22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2047" x="7010400" y="6286500"/>
          <p14:tracePt t="2061" x="6965950" y="6232525"/>
          <p14:tracePt t="2080" x="6670675" y="5919788"/>
          <p14:tracePt t="2095" x="6108700" y="5241925"/>
          <p14:tracePt t="2111" x="5357813" y="4446588"/>
          <p14:tracePt t="2131" x="4581525" y="3670300"/>
          <p14:tracePt t="2145" x="4276725" y="3357563"/>
          <p14:tracePt t="2161" x="3670300" y="2803525"/>
          <p14:tracePt t="2180" x="3268663" y="2411413"/>
          <p14:tracePt t="2195" x="3116263" y="2268538"/>
          <p14:tracePt t="2212" x="2901950" y="2089150"/>
          <p14:tracePt t="2217" x="2847975" y="2044700"/>
          <p14:tracePt t="2229" x="2803525" y="1955800"/>
          <p14:tracePt t="2247" x="2751138" y="1776413"/>
          <p14:tracePt t="2510" x="2741613" y="1776413"/>
          <p14:tracePt t="2525" x="2724150" y="1776413"/>
          <p14:tracePt t="2537" x="2687638" y="1758950"/>
          <p14:tracePt t="2548" x="2679700" y="1751013"/>
          <p14:tracePt t="2565" x="2652713" y="1714500"/>
          <p14:tracePt t="2579" x="2625725" y="1679575"/>
          <p14:tracePt t="2595" x="2598738" y="1589088"/>
          <p14:tracePt t="2613" x="2562225" y="1509713"/>
          <p14:tracePt t="2630" x="2554288" y="1465263"/>
          <p14:tracePt t="2645" x="2544763" y="1401763"/>
          <p14:tracePt t="2662" x="2544763" y="1357313"/>
          <p14:tracePt t="2923" x="2536825" y="1357313"/>
          <p14:tracePt t="2934" x="2517775" y="1357313"/>
          <p14:tracePt t="2946" x="2490788" y="1347788"/>
          <p14:tracePt t="2961" x="2419350" y="1322388"/>
          <p14:tracePt t="2981" x="2312988" y="1276350"/>
          <p14:tracePt t="2995" x="2268538" y="1258888"/>
          <p14:tracePt t="3012" x="2160588" y="1231900"/>
          <p14:tracePt t="3030" x="2098675" y="1231900"/>
          <p14:tracePt t="3047" x="2054225" y="1231900"/>
          <p14:tracePt t="3062" x="2036763" y="1231900"/>
          <p14:tracePt t="3080" x="2027238" y="1231900"/>
          <p14:tracePt t="3095" x="2017713" y="1231900"/>
          <p14:tracePt t="3570" x="2044700" y="1231900"/>
          <p14:tracePt t="3583" x="2071688" y="1231900"/>
          <p14:tracePt t="3593" x="2116138" y="1241425"/>
          <p14:tracePt t="3607" x="2224088" y="1276350"/>
          <p14:tracePt t="3615" x="2295525" y="1295400"/>
          <p14:tracePt t="3630" x="2393950" y="1312863"/>
          <p14:tracePt t="3645" x="2571750" y="1347788"/>
          <p14:tracePt t="3663" x="2795588" y="1347788"/>
          <p14:tracePt t="3680" x="2901950" y="1339850"/>
          <p14:tracePt t="3695" x="3054350" y="1312863"/>
          <p14:tracePt t="3713" x="3170238" y="1303338"/>
          <p14:tracePt t="3731" x="3303588" y="1295400"/>
          <p14:tracePt t="3745" x="3375025" y="1295400"/>
          <p14:tracePt t="3762" x="3473450" y="1295400"/>
          <p14:tracePt t="3781" x="3527425" y="1295400"/>
          <p14:tracePt t="3795" x="3554413" y="1303338"/>
          <p14:tracePt t="3811" x="3589338" y="1330325"/>
          <p14:tracePt t="3830" x="3633788" y="1347788"/>
          <p14:tracePt t="3847" x="3660775" y="1366838"/>
          <p14:tracePt t="3861" x="3670300" y="1366838"/>
          <p14:tracePt t="3879" x="3687763" y="1374775"/>
          <p14:tracePt t="3896" x="3705225" y="1374775"/>
          <p14:tracePt t="3912" x="3714750" y="1374775"/>
          <p14:tracePt t="4168" x="3732213" y="1374775"/>
          <p14:tracePt t="4180" x="3751263" y="1374775"/>
          <p14:tracePt t="4195" x="3830638" y="1374775"/>
          <p14:tracePt t="4214" x="3938588" y="1374775"/>
          <p14:tracePt t="4229" x="4017963" y="1384300"/>
          <p14:tracePt t="4245" x="4152900" y="1411288"/>
          <p14:tracePt t="4262" x="4313238" y="1428750"/>
          <p14:tracePt t="4281" x="4465638" y="1438275"/>
          <p14:tracePt t="4295" x="4537075" y="1438275"/>
          <p14:tracePt t="4312" x="4633913" y="1438275"/>
          <p14:tracePt t="4331" x="4724400" y="1438275"/>
          <p14:tracePt t="4346" x="4751388" y="1428750"/>
          <p14:tracePt t="4361" x="4795838" y="1428750"/>
          <p14:tracePt t="4379" x="4830763" y="1419225"/>
          <p14:tracePt t="4397" x="4848225" y="1419225"/>
          <p14:tracePt t="4412" x="4857750" y="1419225"/>
          <p14:tracePt t="4429" x="4875213" y="1419225"/>
          <p14:tracePt t="4445" x="4884738" y="1419225"/>
          <p14:tracePt t="4464" x="4894263" y="1419225"/>
          <p14:tracePt t="4503" x="4902200" y="1419225"/>
          <p14:tracePt t="4580" x="4911725" y="1419225"/>
          <p14:tracePt t="4600" x="4919663" y="1419225"/>
          <p14:tracePt t="4610" x="4929188" y="1411288"/>
          <p14:tracePt t="4631" x="4938713" y="1411288"/>
          <p14:tracePt t="4638" x="4946650" y="1411288"/>
          <p14:tracePt t="4658" x="4956175" y="1411288"/>
          <p14:tracePt t="4667" x="4965700" y="1411288"/>
          <p14:tracePt t="4687" x="4973638" y="1411288"/>
          <p14:tracePt t="4873" x="4983163" y="1411288"/>
          <p14:tracePt t="4919" x="4991100" y="1411288"/>
          <p14:tracePt t="4938" x="5000625" y="1411288"/>
          <p14:tracePt t="5267" x="5010150" y="1411288"/>
          <p14:tracePt t="5277" x="5018088" y="1411288"/>
          <p14:tracePt t="5287" x="5037138" y="1411288"/>
          <p14:tracePt t="5295" x="5054600" y="1411288"/>
          <p14:tracePt t="5313" x="5108575" y="1428750"/>
          <p14:tracePt t="5330" x="5133975" y="1438275"/>
          <p14:tracePt t="5345" x="5187950" y="1455738"/>
          <p14:tracePt t="5362" x="5224463" y="1465263"/>
          <p14:tracePt t="5381" x="5259388" y="1473200"/>
          <p14:tracePt t="5395" x="5268913" y="1473200"/>
          <p14:tracePt t="5412" x="5286375" y="1473200"/>
          <p14:tracePt t="5429" x="5295900" y="1473200"/>
          <p14:tracePt t="6424" x="5286375" y="1490663"/>
          <p14:tracePt t="6435" x="5241925" y="1517650"/>
          <p14:tracePt t="6445" x="5180013" y="1562100"/>
          <p14:tracePt t="6462" x="4848225" y="1776413"/>
          <p14:tracePt t="6481" x="4500563" y="1973263"/>
          <p14:tracePt t="6495" x="4313238" y="2081213"/>
          <p14:tracePt t="6512" x="4017963" y="2214563"/>
          <p14:tracePt t="6529" x="3714750" y="2347913"/>
          <p14:tracePt t="6547" x="3419475" y="2482850"/>
          <p14:tracePt t="6562" x="3303588" y="2536825"/>
          <p14:tracePt t="6579" x="3071813" y="2608263"/>
          <p14:tracePt t="6595" x="2874963" y="2670175"/>
          <p14:tracePt t="6612" x="2803525" y="2687638"/>
          <p14:tracePt t="6629" x="2633663" y="2732088"/>
          <p14:tracePt t="6645" x="2465388" y="2759075"/>
          <p14:tracePt t="6664" x="2322513" y="2759075"/>
          <p14:tracePt t="6680" x="2241550" y="2759075"/>
          <p14:tracePt t="6695" x="2108200" y="2759075"/>
          <p14:tracePt t="6712" x="1990725" y="2732088"/>
          <p14:tracePt t="6731" x="1911350" y="2697163"/>
          <p14:tracePt t="6745" x="1884363" y="2679700"/>
          <p14:tracePt t="6762" x="1830388" y="2608263"/>
          <p14:tracePt t="6780" x="1776413" y="2490788"/>
          <p14:tracePt t="6795" x="1768475" y="2438400"/>
          <p14:tracePt t="6812" x="1768475" y="2330450"/>
          <p14:tracePt t="6830" x="1768475" y="2295525"/>
          <p14:tracePt t="6847" x="1768475" y="2276475"/>
          <p14:tracePt t="6862" x="1768475" y="2268538"/>
          <p14:tracePt t="6880" x="1776413" y="2259013"/>
          <p14:tracePt t="6895" x="1822450" y="2251075"/>
          <p14:tracePt t="6914" x="1911350" y="2251075"/>
          <p14:tracePt t="6930" x="1965325" y="2251075"/>
          <p14:tracePt t="6945" x="2098675" y="2322513"/>
          <p14:tracePt t="6963" x="2251075" y="2455863"/>
          <p14:tracePt t="6981" x="2357438" y="2581275"/>
          <p14:tracePt t="6995" x="2393950" y="2616200"/>
          <p14:tracePt t="7012" x="2438400" y="2697163"/>
          <p14:tracePt t="7031" x="2473325" y="2786063"/>
          <p14:tracePt t="7045" x="2473325" y="2847975"/>
          <p14:tracePt t="7062" x="2465388" y="2990850"/>
          <p14:tracePt t="7080" x="2419350" y="3098800"/>
          <p14:tracePt t="7097" x="2384425" y="3133725"/>
          <p14:tracePt t="7112" x="2357438" y="3143250"/>
          <p14:tracePt t="7130" x="2303463" y="3160713"/>
          <p14:tracePt t="7145" x="2251075" y="3160713"/>
          <p14:tracePt t="7164" x="2232025" y="3160713"/>
          <p14:tracePt t="7180" x="2179638" y="3143250"/>
          <p14:tracePt t="7195" x="2152650" y="3108325"/>
          <p14:tracePt t="7213" x="2125663" y="3017838"/>
          <p14:tracePt t="7231" x="2125663" y="2919413"/>
          <p14:tracePt t="7245" x="2125663" y="2874963"/>
          <p14:tracePt t="7263" x="2143125" y="2840038"/>
          <p14:tracePt t="7281" x="2160588" y="2830513"/>
          <p14:tracePt t="7295" x="2170113" y="2830513"/>
          <p14:tracePt t="7312" x="2179638" y="2830513"/>
          <p14:tracePt t="7330" x="2205038" y="2847975"/>
          <p14:tracePt t="7348" x="2268538" y="2982913"/>
          <p14:tracePt t="7362" x="2295525" y="3081338"/>
          <p14:tracePt t="7379" x="2357438" y="3295650"/>
          <p14:tracePt t="7396" x="2428875" y="3714750"/>
          <p14:tracePt t="7412" x="2455863" y="3830638"/>
          <p14:tracePt t="7430" x="2482850" y="4017963"/>
          <p14:tracePt t="7449" x="2500313" y="4214813"/>
          <p14:tracePt t="7464" x="2500313" y="4402138"/>
          <p14:tracePt t="7480" x="2500313" y="4456113"/>
          <p14:tracePt t="7495" x="2500313" y="4518025"/>
          <p14:tracePt t="7512" x="2500313" y="4545013"/>
          <p14:tracePt t="7531" x="2500313" y="4572000"/>
          <p14:tracePt t="7562" x="2500313" y="4581525"/>
          <p14:tracePt t="7600" x="2500313" y="4589463"/>
          <p14:tracePt t="8007" x="2509838" y="4589463"/>
          <p14:tracePt t="8022" x="2536825" y="4616450"/>
          <p14:tracePt t="8034" x="2581275" y="4643438"/>
          <p14:tracePt t="8046" x="2643188" y="4679950"/>
          <p14:tracePt t="8062" x="2884488" y="4840288"/>
          <p14:tracePt t="8081" x="3348038" y="5072063"/>
          <p14:tracePt t="8095" x="3652838" y="5197475"/>
          <p14:tracePt t="8112" x="4340225" y="5340350"/>
          <p14:tracePt t="8129" x="4884738" y="5446713"/>
          <p14:tracePt t="8145" x="5133975" y="5473700"/>
          <p14:tracePt t="8162" x="5776913" y="5518150"/>
          <p14:tracePt t="8180" x="6419850" y="5491163"/>
          <p14:tracePt t="8197" x="6973888" y="5357813"/>
          <p14:tracePt t="8212" x="7269163" y="5214938"/>
          <p14:tracePt t="8217" x="7483475" y="5108575"/>
          <p14:tracePt t="8230" x="7643813" y="5018088"/>
          <p14:tracePt t="8245" x="7894638" y="4840288"/>
          <p14:tracePt t="8263" x="7929563" y="4803775"/>
          <p14:tracePt t="8508" x="8018463" y="4759325"/>
          <p14:tracePt t="8522" x="8277225" y="4581525"/>
          <p14:tracePt t="8534" x="9232900" y="4010025"/>
          <p14:tracePt t="8545" x="9732963" y="3732213"/>
          <p14:tracePt t="8562" x="10474325" y="3303588"/>
          <p14:tracePt t="8579" x="10733088" y="3152775"/>
          <p14:tracePt t="8595" x="11028363" y="3009900"/>
          <p14:tracePt t="8612" x="11198225" y="2928938"/>
          <p14:tracePt t="8631" x="11260138" y="2894013"/>
          <p14:tracePt t="8645" x="11296650" y="2884488"/>
          <p14:tracePt t="8663" x="11314113" y="2867025"/>
          <p14:tracePt t="8680" x="11341100" y="2847975"/>
          <p14:tracePt t="8698" x="11349038" y="2840038"/>
          <p14:tracePt t="8729" x="11368088" y="2822575"/>
          <p14:tracePt t="8746" x="11368088" y="2795588"/>
          <p14:tracePt t="8762" x="11368088" y="2786063"/>
          <p14:tracePt t="8780" x="11376025" y="2768600"/>
          <p14:tracePt t="8795" x="11376025" y="2759075"/>
          <p14:tracePt t="8812" x="11376025" y="2751138"/>
          <p14:tracePt t="9067" x="11358563" y="2759075"/>
          <p14:tracePt t="9074" x="11304588" y="2786063"/>
          <p14:tracePt t="9084" x="11233150" y="2822575"/>
          <p14:tracePt t="9095" x="11153775" y="2874963"/>
          <p14:tracePt t="9112" x="10939463" y="3071813"/>
          <p14:tracePt t="9131" x="10733088" y="3259138"/>
          <p14:tracePt t="9145" x="10671175" y="3340100"/>
          <p14:tracePt t="9162" x="10572750" y="3438525"/>
          <p14:tracePt t="9181" x="10474325" y="3598863"/>
          <p14:tracePt t="9195" x="10420350" y="3679825"/>
          <p14:tracePt t="9212" x="10340975" y="3857625"/>
          <p14:tracePt t="9230" x="10260013" y="4017963"/>
          <p14:tracePt t="9248" x="10215563" y="4133850"/>
          <p14:tracePt t="9262" x="10206038" y="4187825"/>
          <p14:tracePt t="9280" x="10188575" y="4268788"/>
          <p14:tracePt t="9297" x="10171113" y="4322763"/>
          <p14:tracePt t="9314" x="10161588" y="4348163"/>
          <p14:tracePt t="9330" x="10153650" y="4384675"/>
          <p14:tracePt t="9345" x="10144125" y="4429125"/>
          <p14:tracePt t="9364" x="10126663" y="4446588"/>
          <p14:tracePt t="9379" x="10117138" y="4473575"/>
          <p14:tracePt t="9395" x="10099675" y="4500563"/>
          <p14:tracePt t="9412" x="10090150" y="4527550"/>
          <p14:tracePt t="9432" x="10072688" y="4545013"/>
          <p14:tracePt t="9809" x="10063163" y="4554538"/>
          <p14:tracePt t="9831" x="10037763" y="4562475"/>
          <p14:tracePt t="9848" x="10018713" y="4572000"/>
          <p14:tracePt t="9864" x="9983788" y="4589463"/>
          <p14:tracePt t="9880" x="9956800" y="4616450"/>
          <p14:tracePt t="9895" x="9813925" y="4714875"/>
          <p14:tracePt t="9912" x="9644063" y="4822825"/>
          <p14:tracePt t="9931" x="9447213" y="4919663"/>
          <p14:tracePt t="9945" x="9367838" y="4956175"/>
          <p14:tracePt t="9962" x="9188450" y="4991100"/>
          <p14:tracePt t="9981" x="8902700" y="5000625"/>
          <p14:tracePt t="9995" x="8732838" y="5000625"/>
          <p14:tracePt t="10012" x="8483600" y="5000625"/>
          <p14:tracePt t="10029" x="8286750" y="5000625"/>
          <p14:tracePt t="10047" x="8153400" y="5000625"/>
          <p14:tracePt t="10062" x="8089900" y="5000625"/>
          <p14:tracePt t="10080" x="8001000" y="5018088"/>
          <p14:tracePt t="10097" x="7929563" y="5062538"/>
          <p14:tracePt t="10112" x="7912100" y="5072063"/>
          <p14:tracePt t="10129" x="7867650" y="5116513"/>
          <p14:tracePt t="10145" x="7831138" y="5153025"/>
          <p14:tracePt t="10164" x="7804150" y="5197475"/>
          <p14:tracePt t="10180" x="7777163" y="5232400"/>
          <p14:tracePt t="10195" x="7751763" y="5259388"/>
          <p14:tracePt t="10212" x="7724775" y="5295900"/>
          <p14:tracePt t="10232" x="7715250" y="5313363"/>
          <p14:tracePt t="10247" x="7705725" y="5313363"/>
          <p14:tracePt t="10262" x="7705725" y="5322888"/>
          <p14:tracePt t="10279" x="7705725" y="5330825"/>
          <p14:tracePt t="10312" x="7697788" y="5330825"/>
          <p14:tracePt t="10337" x="7697788" y="5340350"/>
          <p14:tracePt t="10890" x="7697788" y="5322888"/>
          <p14:tracePt t="10901" x="7705725" y="5303838"/>
          <p14:tracePt t="10913" x="7742238" y="5232400"/>
          <p14:tracePt t="10929" x="7848600" y="5027613"/>
          <p14:tracePt t="10945" x="8062913" y="4732338"/>
          <p14:tracePt t="10964" x="8456613" y="4214813"/>
          <p14:tracePt t="10979" x="8688388" y="3983038"/>
          <p14:tracePt t="10997" x="9215438" y="3536950"/>
          <p14:tracePt t="11012" x="9715500" y="3125788"/>
          <p14:tracePt t="11031" x="9939338" y="2990850"/>
          <p14:tracePt t="11045" x="10037763" y="2955925"/>
          <p14:tracePt t="11062" x="10161588" y="2919413"/>
          <p14:tracePt t="11080" x="10277475" y="2901950"/>
          <p14:tracePt t="11095" x="10313988" y="2901950"/>
          <p14:tracePt t="11112" x="10358438" y="2901950"/>
          <p14:tracePt t="11130" x="10394950" y="2901950"/>
          <p14:tracePt t="11147" x="10412413" y="2901950"/>
          <p14:tracePt t="11162" x="10420350" y="2901950"/>
          <p14:tracePt t="11180" x="10439400" y="2901950"/>
          <p14:tracePt t="11196" x="10447338" y="2901950"/>
          <p14:tracePt t="11230" x="10456863" y="2901950"/>
          <p14:tracePt t="11245" x="10474325" y="2894013"/>
          <p14:tracePt t="11263" x="10483850" y="2884488"/>
          <p14:tracePt t="11281" x="10491788" y="2884488"/>
          <p14:tracePt t="11295" x="10501313" y="2874963"/>
          <p14:tracePt t="11312" x="10528300" y="2840038"/>
          <p14:tracePt t="11331" x="10572750" y="2759075"/>
          <p14:tracePt t="11346" x="10609263" y="2705100"/>
          <p14:tracePt t="11363" x="10715625" y="2581275"/>
          <p14:tracePt t="11380" x="10831513" y="2428875"/>
          <p14:tracePt t="11398" x="10947400" y="2251075"/>
          <p14:tracePt t="11412" x="10983913" y="2197100"/>
          <p14:tracePt t="11430" x="11037888" y="2125663"/>
          <p14:tracePt t="11446" x="11055350" y="2098675"/>
          <p14:tracePt t="11462" x="11055350" y="2089150"/>
          <p14:tracePt t="11480" x="11063288" y="2081213"/>
          <p14:tracePt t="17620" x="9180513" y="2438400"/>
          <p14:tracePt t="17636" x="8875713" y="2544763"/>
          <p14:tracePt t="17651" x="8769350" y="2571750"/>
          <p14:tracePt t="17665" x="8609013" y="2625725"/>
          <p14:tracePt t="17679" x="8562975" y="2643188"/>
          <p14:tracePt t="17696" x="8518525" y="2670175"/>
          <p14:tracePt t="17889" x="8501063" y="2679700"/>
          <p14:tracePt t="17902" x="8439150" y="2768600"/>
          <p14:tracePt t="17913" x="8323263" y="2911475"/>
          <p14:tracePt t="17930" x="8045450" y="3303588"/>
          <p14:tracePt t="17946" x="7769225" y="3840163"/>
          <p14:tracePt t="17964" x="7599363" y="4205288"/>
          <p14:tracePt t="17983" x="7439025" y="4616450"/>
          <p14:tracePt t="17996" x="7394575" y="4724400"/>
          <p14:tracePt t="18012" x="7331075" y="4875213"/>
          <p14:tracePt t="18032" x="7259638" y="5062538"/>
          <p14:tracePt t="18046" x="7242175" y="5099050"/>
          <p14:tracePt t="18284" x="7224713" y="5126038"/>
          <p14:tracePt t="18293" x="7205663" y="5143500"/>
          <p14:tracePt t="18304" x="7161213" y="5187950"/>
          <p14:tracePt t="18313" x="7116763" y="5232400"/>
          <p14:tracePt t="18331" x="7027863" y="5330825"/>
          <p14:tracePt t="18346" x="6983413" y="5384800"/>
          <p14:tracePt t="18362" x="6911975" y="5465763"/>
          <p14:tracePt t="18380" x="6867525" y="5518150"/>
          <p14:tracePt t="18398" x="6831013" y="5572125"/>
          <p14:tracePt t="18412" x="6813550" y="5599113"/>
          <p14:tracePt t="18430" x="6777038" y="5653088"/>
          <p14:tracePt t="18447" x="6732588" y="5715000"/>
          <p14:tracePt t="18463" x="6724650" y="5732463"/>
          <p14:tracePt t="18479" x="6697663" y="5768975"/>
          <p14:tracePt t="18496" x="6688138" y="5795963"/>
          <p14:tracePt t="18514" x="6688138" y="5822950"/>
          <p14:tracePt t="18529" x="6688138" y="5830888"/>
          <p14:tracePt t="18546" x="6688138" y="5857875"/>
          <p14:tracePt t="18562" x="6688138" y="5894388"/>
          <p14:tracePt t="18582" x="6688138" y="5919788"/>
          <p14:tracePt t="18596" x="6688138" y="5938838"/>
          <p14:tracePt t="18613" x="6697663" y="5973763"/>
          <p14:tracePt t="18630" x="6715125" y="6010275"/>
          <p14:tracePt t="18646" x="6724650" y="6018213"/>
          <p14:tracePt t="18663" x="6742113" y="6045200"/>
          <p14:tracePt t="18681" x="6759575" y="6062663"/>
          <p14:tracePt t="18697" x="6777038" y="6081713"/>
          <p14:tracePt t="18712" x="6786563" y="6099175"/>
          <p14:tracePt t="18729" x="6813550" y="6126163"/>
          <p14:tracePt t="18746" x="6831013" y="6143625"/>
          <p14:tracePt t="18765" x="6858000" y="6170613"/>
          <p14:tracePt t="18779" x="6867525" y="6188075"/>
          <p14:tracePt t="18796" x="6894513" y="6205538"/>
          <p14:tracePt t="18813" x="6919913" y="6215063"/>
          <p14:tracePt t="18832" x="6938963" y="6224588"/>
          <p14:tracePt t="18846" x="6946900" y="6232525"/>
          <p14:tracePt t="18862" x="6956425" y="6242050"/>
          <p14:tracePt t="18880" x="6973888" y="6242050"/>
          <p14:tracePt t="18912" x="6991350" y="6242050"/>
          <p14:tracePt t="18949" x="7000875" y="6242050"/>
          <p14:tracePt t="18963" x="7000875" y="6251575"/>
          <p14:tracePt t="18986" x="7010400" y="6251575"/>
          <p14:tracePt t="19025" x="7018338" y="6251575"/>
          <p14:tracePt t="19044" x="7027863" y="6259513"/>
          <p14:tracePt t="19083" x="7037388" y="6269038"/>
          <p14:tracePt t="19102" x="7037388" y="6276975"/>
          <p14:tracePt t="19122" x="7045325" y="6276975"/>
          <p14:tracePt t="19209" x="7054850" y="6276975"/>
          <p14:tracePt t="19735" x="7054850" y="6286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108C63-9B0C-4C1D-9038-234D79FD56BF}"/>
              </a:ext>
            </a:extLst>
          </p:cNvPr>
          <p:cNvSpPr/>
          <p:nvPr/>
        </p:nvSpPr>
        <p:spPr>
          <a:xfrm>
            <a:off x="160278" y="598690"/>
            <a:ext cx="3193503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</a:rPr>
              <a:t>Let’s practice ..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F0F31CC-1720-4A05-8BC8-F9773B515511}"/>
              </a:ext>
            </a:extLst>
          </p:cNvPr>
          <p:cNvSpPr/>
          <p:nvPr/>
        </p:nvSpPr>
        <p:spPr>
          <a:xfrm>
            <a:off x="4167831" y="2618723"/>
            <a:ext cx="7696339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2"/>
                </a:solidFill>
                <a:latin typeface="Century Gothic" panose="020B0502020202020204" pitchFamily="34" charset="0"/>
              </a:rPr>
              <a:t>Answer the exercises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2"/>
                </a:solidFill>
                <a:latin typeface="Century Gothic" panose="020B0502020202020204" pitchFamily="34" charset="0"/>
              </a:rPr>
              <a:t>in your </a:t>
            </a:r>
            <a:r>
              <a:rPr lang="en-US" sz="54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Workbook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 p.79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4A19F9-8A9F-4A79-B5A7-0AEC2CB28269}"/>
              </a:ext>
            </a:extLst>
          </p:cNvPr>
          <p:cNvGrpSpPr/>
          <p:nvPr/>
        </p:nvGrpSpPr>
        <p:grpSpPr>
          <a:xfrm>
            <a:off x="798715" y="1859287"/>
            <a:ext cx="2729894" cy="3525580"/>
            <a:chOff x="1266446" y="2930284"/>
            <a:chExt cx="2729894" cy="35255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21A33C-5AE8-44F9-B492-9A24B1F58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446" y="2930284"/>
              <a:ext cx="2729894" cy="35255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72A3EE-9176-4BCF-A138-1C060C025F09}"/>
                </a:ext>
              </a:extLst>
            </p:cNvPr>
            <p:cNvSpPr/>
            <p:nvPr/>
          </p:nvSpPr>
          <p:spPr>
            <a:xfrm>
              <a:off x="2658412" y="3348951"/>
              <a:ext cx="990249" cy="73866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sym typeface="Helvetica"/>
                </a:rPr>
                <a:t>Open workbook p. 79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461CB9-3891-4D40-A6AE-6CB568795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7"/>
    </mc:Choice>
    <mc:Fallback xmlns="">
      <p:transition spd="slow" advTm="1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1428</TotalTime>
  <Words>330</Words>
  <Application>Microsoft Office PowerPoint</Application>
  <PresentationFormat>Widescreen</PresentationFormat>
  <Paragraphs>90</Paragraphs>
  <Slides>10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KG Primary Penmanship Lined</vt:lpstr>
      <vt:lpstr>MV Boli</vt:lpstr>
      <vt:lpstr>Wingdings</vt:lpstr>
      <vt:lpstr>Office Theme</vt:lpstr>
      <vt:lpstr>  Unit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lesson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Dheya Mohamed Mansoor Aljabor</cp:lastModifiedBy>
  <cp:revision>122</cp:revision>
  <cp:lastPrinted>2021-01-17T11:49:49Z</cp:lastPrinted>
  <dcterms:created xsi:type="dcterms:W3CDTF">2020-03-04T10:47:58Z</dcterms:created>
  <dcterms:modified xsi:type="dcterms:W3CDTF">2021-03-01T20:43:17Z</dcterms:modified>
</cp:coreProperties>
</file>