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72" r:id="rId6"/>
    <p:sldId id="259" r:id="rId7"/>
    <p:sldId id="274" r:id="rId8"/>
    <p:sldId id="273" r:id="rId9"/>
    <p:sldId id="269" r:id="rId10"/>
    <p:sldId id="270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39000">
              <a:srgbClr val="FFFFFF"/>
            </a:gs>
            <a:gs pos="78000">
              <a:srgbClr val="ECECEC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5" name="Rectangle 10">
            <a:extLst>
              <a:ext uri="{FF2B5EF4-FFF2-40B4-BE49-F238E27FC236}">
                <a16:creationId xmlns:a16="http://schemas.microsoft.com/office/drawing/2014/main" id="{BF585EC0-B9C3-420B-AAF3-E687ACF47F6F}"/>
              </a:ext>
            </a:extLst>
          </p:cNvPr>
          <p:cNvGrpSpPr/>
          <p:nvPr userDrawn="1"/>
        </p:nvGrpSpPr>
        <p:grpSpPr>
          <a:xfrm>
            <a:off x="0" y="12428"/>
            <a:ext cx="3753135" cy="559137"/>
            <a:chOff x="0" y="0"/>
            <a:chExt cx="3753134" cy="559135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4DC5540A-6523-4761-865E-9E2853C58134}"/>
                </a:ext>
              </a:extLst>
            </p:cNvPr>
            <p:cNvSpPr/>
            <p:nvPr/>
          </p:nvSpPr>
          <p:spPr>
            <a:xfrm>
              <a:off x="-1" y="0"/>
              <a:ext cx="3753136" cy="559136"/>
            </a:xfrm>
            <a:prstGeom prst="rect">
              <a:avLst/>
            </a:prstGeom>
            <a:gradFill flip="none" rotWithShape="1">
              <a:gsLst>
                <a:gs pos="17400">
                  <a:srgbClr val="F7FAFD"/>
                </a:gs>
                <a:gs pos="100000">
                  <a:srgbClr val="76D6FF"/>
                </a:gs>
              </a:gsLst>
              <a:path path="circle">
                <a:fillToRect l="62278" t="119636" r="37721" b="-19636"/>
              </a:path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 b="1">
                  <a:solidFill>
                    <a:srgbClr val="181717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" name="Grade (2)  unit (6)  lesson (1)">
              <a:extLst>
                <a:ext uri="{FF2B5EF4-FFF2-40B4-BE49-F238E27FC236}">
                  <a16:creationId xmlns:a16="http://schemas.microsoft.com/office/drawing/2014/main" id="{29324820-57C3-4347-8B48-AE67E8C4D74F}"/>
                </a:ext>
              </a:extLst>
            </p:cNvPr>
            <p:cNvSpPr txBox="1"/>
            <p:nvPr/>
          </p:nvSpPr>
          <p:spPr>
            <a:xfrm>
              <a:off x="45719" y="94147"/>
              <a:ext cx="366169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Grade (2)  unit (6)  lesson (1)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5F0EE13-C2A7-4B42-B4AC-A461BFAE47C5}"/>
              </a:ext>
            </a:extLst>
          </p:cNvPr>
          <p:cNvSpPr txBox="1"/>
          <p:nvPr userDrawn="1"/>
        </p:nvSpPr>
        <p:spPr>
          <a:xfrm>
            <a:off x="42204" y="112379"/>
            <a:ext cx="3645170" cy="400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Grade 2 unit 6 lesson 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6.png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13.gi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6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6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7.m4a"/><Relationship Id="rId7" Type="http://schemas.openxmlformats.org/officeDocument/2006/relationships/image" Target="../media/image8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46000">
              <a:srgbClr val="FFFFFF"/>
            </a:gs>
            <a:gs pos="100000">
              <a:srgbClr val="D9D9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/>
          <a:srcRect l="6723" t="25075" r="6723" b="21638"/>
          <a:stretch>
            <a:fillRect/>
          </a:stretch>
        </p:blipFill>
        <p:spPr>
          <a:xfrm>
            <a:off x="2438400" y="381000"/>
            <a:ext cx="7162800" cy="118221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traight Connector 2"/>
          <p:cNvSpPr/>
          <p:nvPr/>
        </p:nvSpPr>
        <p:spPr>
          <a:xfrm flipV="1">
            <a:off x="270640" y="6264164"/>
            <a:ext cx="11498318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Rectangle 5"/>
          <p:cNvSpPr txBox="1"/>
          <p:nvPr/>
        </p:nvSpPr>
        <p:spPr>
          <a:xfrm>
            <a:off x="8395203" y="6198068"/>
            <a:ext cx="3328036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97" name="Title 1"/>
          <p:cNvSpPr txBox="1">
            <a:spLocks noGrp="1"/>
          </p:cNvSpPr>
          <p:nvPr>
            <p:ph type="ctrTitle"/>
          </p:nvPr>
        </p:nvSpPr>
        <p:spPr>
          <a:xfrm>
            <a:off x="510983" y="1028612"/>
            <a:ext cx="4032914" cy="1558335"/>
          </a:xfrm>
          <a:prstGeom prst="rect">
            <a:avLst/>
          </a:prstGeom>
        </p:spPr>
        <p:txBody>
          <a:bodyPr/>
          <a:lstStyle/>
          <a:p>
            <a:pPr algn="l">
              <a:defRPr sz="7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98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510983" y="2420553"/>
            <a:ext cx="4879274" cy="11008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96111">
              <a:spcBef>
                <a:spcPts val="900"/>
              </a:spcBef>
              <a:defRPr sz="588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1">
                    <a:lumMod val="75000"/>
                  </a:schemeClr>
                </a:solidFill>
              </a:rPr>
              <a:t>A new friend!</a:t>
            </a:r>
          </a:p>
        </p:txBody>
      </p:sp>
      <p:sp>
        <p:nvSpPr>
          <p:cNvPr id="99" name="Rectangle 8"/>
          <p:cNvSpPr txBox="1"/>
          <p:nvPr/>
        </p:nvSpPr>
        <p:spPr>
          <a:xfrm>
            <a:off x="5237881" y="3519856"/>
            <a:ext cx="5235730" cy="2554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749808"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Family and Friends 2</a:t>
            </a:r>
            <a:endParaRPr sz="1803" dirty="0"/>
          </a:p>
          <a:p>
            <a:pPr algn="ctr" defTabSz="749808"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Grade 2</a:t>
            </a:r>
            <a:endParaRPr sz="1803" dirty="0"/>
          </a:p>
          <a:p>
            <a:pPr algn="ctr" defTabSz="749808"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Lesson </a:t>
            </a:r>
            <a:r>
              <a:rPr lang="en-US" dirty="0"/>
              <a:t>4</a:t>
            </a:r>
            <a:endParaRPr sz="3280" dirty="0"/>
          </a:p>
          <a:p>
            <a:pPr algn="ctr" defTabSz="749808">
              <a:defRPr sz="410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P. </a:t>
            </a:r>
            <a:r>
              <a:rPr lang="en-US" dirty="0"/>
              <a:t>57</a:t>
            </a:r>
            <a:endParaRPr dirty="0"/>
          </a:p>
        </p:txBody>
      </p:sp>
      <p:grpSp>
        <p:nvGrpSpPr>
          <p:cNvPr id="102" name="Rectangle: Rounded Corners 2"/>
          <p:cNvGrpSpPr/>
          <p:nvPr/>
        </p:nvGrpSpPr>
        <p:grpSpPr>
          <a:xfrm>
            <a:off x="11586210" y="2603588"/>
            <a:ext cx="576294" cy="2177201"/>
            <a:chOff x="0" y="0"/>
            <a:chExt cx="576293" cy="21772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0" name="Rounded Rectangle"/>
            <p:cNvSpPr/>
            <p:nvPr/>
          </p:nvSpPr>
          <p:spPr>
            <a:xfrm>
              <a:off x="0" y="0"/>
              <a:ext cx="576294" cy="2177201"/>
            </a:xfrm>
            <a:prstGeom prst="roundRect">
              <a:avLst>
                <a:gd name="adj" fmla="val 16667"/>
              </a:avLst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emester (1)"/>
            <p:cNvSpPr txBox="1"/>
            <p:nvPr/>
          </p:nvSpPr>
          <p:spPr>
            <a:xfrm rot="16200000">
              <a:off x="-726602" y="890480"/>
              <a:ext cx="2029497" cy="3962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385724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dirty="0"/>
                <a:t>Semester (</a:t>
              </a:r>
              <a:r>
                <a:rPr lang="en-US" dirty="0"/>
                <a:t>2)</a:t>
              </a: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98E1384-8967-4DF1-87F8-04AB49B2C30A}"/>
              </a:ext>
            </a:extLst>
          </p:cNvPr>
          <p:cNvGrpSpPr/>
          <p:nvPr/>
        </p:nvGrpSpPr>
        <p:grpSpPr>
          <a:xfrm>
            <a:off x="1577820" y="3252479"/>
            <a:ext cx="2825956" cy="2611708"/>
            <a:chOff x="1577820" y="3252479"/>
            <a:chExt cx="2825956" cy="261170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80C71CC-27A1-4EA7-928C-06C8E27737DF}"/>
                </a:ext>
              </a:extLst>
            </p:cNvPr>
            <p:cNvSpPr/>
            <p:nvPr/>
          </p:nvSpPr>
          <p:spPr>
            <a:xfrm>
              <a:off x="1577820" y="3252479"/>
              <a:ext cx="2825956" cy="261170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13" name="Picture 1" descr="Picture 1">
              <a:extLst>
                <a:ext uri="{FF2B5EF4-FFF2-40B4-BE49-F238E27FC236}">
                  <a16:creationId xmlns:a16="http://schemas.microsoft.com/office/drawing/2014/main" id="{663BB96F-E90C-4A98-B066-4D93CD005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151" t="6060" r="48572" b="43636"/>
            <a:stretch>
              <a:fillRect/>
            </a:stretch>
          </p:blipFill>
          <p:spPr>
            <a:xfrm flipH="1">
              <a:off x="3153820" y="4372179"/>
              <a:ext cx="879689" cy="94009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Picture 2" descr="Picture 2">
              <a:extLst>
                <a:ext uri="{FF2B5EF4-FFF2-40B4-BE49-F238E27FC236}">
                  <a16:creationId xmlns:a16="http://schemas.microsoft.com/office/drawing/2014/main" id="{91D5DF0A-E077-46F5-B7AC-56E2988F9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1365" y="3340342"/>
              <a:ext cx="874794" cy="122353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Picture 12" descr="Picture 12">
              <a:extLst>
                <a:ext uri="{FF2B5EF4-FFF2-40B4-BE49-F238E27FC236}">
                  <a16:creationId xmlns:a16="http://schemas.microsoft.com/office/drawing/2014/main" id="{AA1AF7FD-A3B3-46D8-A401-D886C1D1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55821" t="4979" r="9253" b="54051"/>
            <a:stretch>
              <a:fillRect/>
            </a:stretch>
          </p:blipFill>
          <p:spPr>
            <a:xfrm flipH="1">
              <a:off x="1878018" y="3803354"/>
              <a:ext cx="891213" cy="8763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Picture 4" descr="Picture 4">
              <a:extLst>
                <a:ext uri="{FF2B5EF4-FFF2-40B4-BE49-F238E27FC236}">
                  <a16:creationId xmlns:a16="http://schemas.microsoft.com/office/drawing/2014/main" id="{F31D57C9-D94B-4D53-8C13-D3301C2EC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76" t="4282" r="58688" b="64278"/>
            <a:stretch>
              <a:fillRect/>
            </a:stretch>
          </p:blipFill>
          <p:spPr>
            <a:xfrm>
              <a:off x="2261458" y="4780790"/>
              <a:ext cx="859813" cy="832003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DEC463E-C117-4D47-AF15-F8D391A27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9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4" cy="1268069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traight Connector 6"/>
          <p:cNvSpPr/>
          <p:nvPr/>
        </p:nvSpPr>
        <p:spPr>
          <a:xfrm flipV="1">
            <a:off x="120514" y="6082658"/>
            <a:ext cx="11498318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5" name="Rectangle 9"/>
          <p:cNvSpPr txBox="1"/>
          <p:nvPr/>
        </p:nvSpPr>
        <p:spPr>
          <a:xfrm>
            <a:off x="8395203" y="6198068"/>
            <a:ext cx="3328036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366" name="Title 1"/>
          <p:cNvSpPr txBox="1">
            <a:spLocks noGrp="1"/>
          </p:cNvSpPr>
          <p:nvPr>
            <p:ph type="title"/>
          </p:nvPr>
        </p:nvSpPr>
        <p:spPr>
          <a:xfrm>
            <a:off x="1069511" y="1210189"/>
            <a:ext cx="7325692" cy="1794263"/>
          </a:xfrm>
          <a:prstGeom prst="rect">
            <a:avLst/>
          </a:prstGeom>
        </p:spPr>
        <p:txBody>
          <a:bodyPr lIns="0" tIns="0" rIns="0" bIns="0">
            <a:prstTxWarp prst="textStop">
              <a:avLst/>
            </a:prstTxWarp>
          </a:bodyPr>
          <a:lstStyle/>
          <a:p>
            <a:pPr algn="ctr" defTabSz="795527">
              <a:defRPr sz="6090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>
                <a:solidFill>
                  <a:srgbClr val="00B050"/>
                </a:solidFill>
              </a:rPr>
              <a:t>End of lesson</a:t>
            </a:r>
            <a:r>
              <a:rPr lang="en-US" dirty="0">
                <a:solidFill>
                  <a:srgbClr val="00B050"/>
                </a:solidFill>
              </a:rPr>
              <a:t> 4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67" name="Rectangle 2"/>
          <p:cNvSpPr txBox="1"/>
          <p:nvPr/>
        </p:nvSpPr>
        <p:spPr>
          <a:xfrm>
            <a:off x="1815753" y="3762388"/>
            <a:ext cx="5412061" cy="929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85800">
              <a:defRPr sz="5475" b="1">
                <a:ln w="9525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CC3399"/>
                </a:solidFill>
                <a:effectLst>
                  <a:outerShdw blurRad="9525" dist="28575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>
                <a:solidFill>
                  <a:schemeClr val="accent1">
                    <a:lumMod val="75000"/>
                  </a:schemeClr>
                </a:solidFill>
              </a:rPr>
              <a:t>Good job dear !</a:t>
            </a:r>
          </a:p>
        </p:txBody>
      </p:sp>
      <p:pic>
        <p:nvPicPr>
          <p:cNvPr id="368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893" y="1679500"/>
            <a:ext cx="4143147" cy="3925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AFCF24-ECFD-4F37-A05B-929F76A734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704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7" grpId="1" animBg="1" advAuto="0"/>
    </p:bldLst>
  </p:timing>
  <p:extLst>
    <p:ext uri="{3A86A75C-4F4B-4683-9AE1-C65F6400EC91}">
      <p14:laserTraceLst xmlns:p14="http://schemas.microsoft.com/office/powerpoint/2010/main">
        <p14:tracePtLst>
          <p14:tracePt t="5283" x="2203450" y="5781675"/>
          <p14:tracePt t="5291" x="2139950" y="5456238"/>
          <p14:tracePt t="5299" x="2116138" y="5194300"/>
          <p14:tracePt t="5307" x="2065338" y="4705350"/>
          <p14:tracePt t="5318" x="2027238" y="4354513"/>
          <p14:tracePt t="5325" x="2027238" y="4192588"/>
          <p14:tracePt t="5335" x="2014538" y="3979863"/>
          <p14:tracePt t="5346" x="2014538" y="3679825"/>
          <p14:tracePt t="5355" x="2014538" y="3403600"/>
          <p14:tracePt t="5366" x="2014538" y="3241675"/>
          <p14:tracePt t="5374" x="2014538" y="3116263"/>
          <p14:tracePt t="5384" x="2014538" y="2990850"/>
          <p14:tracePt t="5394" x="2039938" y="2852738"/>
          <p14:tracePt t="5402" x="2052638" y="2703513"/>
          <p14:tracePt t="5414" x="2065338" y="2578100"/>
          <p14:tracePt t="5422" x="2078038" y="2490788"/>
          <p14:tracePt t="5433" x="2078038" y="2414588"/>
          <p14:tracePt t="5441" x="2090738" y="2327275"/>
          <p14:tracePt t="5451" x="2090738" y="2239963"/>
          <p14:tracePt t="5463" x="2090738" y="2139950"/>
          <p14:tracePt t="5470" x="2090738" y="2039938"/>
          <p14:tracePt t="5483" x="2078038" y="1939925"/>
          <p14:tracePt t="5490" x="2052638" y="1801813"/>
          <p14:tracePt t="5500" x="2039938" y="1676400"/>
          <p14:tracePt t="5509" x="2014538" y="1627188"/>
          <p14:tracePt t="5518" x="1978025" y="1552575"/>
          <p14:tracePt t="5530" x="1952625" y="1514475"/>
          <p14:tracePt t="5538" x="1903413" y="1439863"/>
          <p14:tracePt t="5550" x="1865313" y="1376363"/>
          <p14:tracePt t="5557" x="1778000" y="1276350"/>
          <p14:tracePt t="5567" x="1701800" y="1176338"/>
          <p14:tracePt t="5579" x="1601788" y="1063625"/>
          <p14:tracePt t="5586" x="1501775" y="950913"/>
          <p14:tracePt t="5597" x="1427163" y="876300"/>
          <p14:tracePt t="5605" x="1352550" y="801688"/>
          <p14:tracePt t="5616" x="1301750" y="725488"/>
          <p14:tracePt t="5624" x="1276350" y="688975"/>
          <p14:tracePt t="5866" x="1252538" y="663575"/>
          <p14:tracePt t="5876" x="1227138" y="625475"/>
          <p14:tracePt t="5885" x="1176338" y="563563"/>
          <p14:tracePt t="5897" x="1114425" y="500063"/>
          <p14:tracePt t="5904" x="1038225" y="438150"/>
          <p14:tracePt t="5915" x="925513" y="325438"/>
          <p14:tracePt t="5924" x="814388" y="212725"/>
          <p14:tracePt t="5934" x="725488" y="125413"/>
          <p14:tracePt t="5944" x="625475" y="254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4" cy="1268069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traight Connector 4"/>
          <p:cNvSpPr/>
          <p:nvPr/>
        </p:nvSpPr>
        <p:spPr>
          <a:xfrm flipV="1">
            <a:off x="270640" y="6264164"/>
            <a:ext cx="11498318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Rectangle 6"/>
          <p:cNvSpPr txBox="1"/>
          <p:nvPr/>
        </p:nvSpPr>
        <p:spPr>
          <a:xfrm>
            <a:off x="8395203" y="6198068"/>
            <a:ext cx="3328036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108" name="Rectangle 7"/>
          <p:cNvSpPr txBox="1"/>
          <p:nvPr/>
        </p:nvSpPr>
        <p:spPr>
          <a:xfrm>
            <a:off x="589381" y="935601"/>
            <a:ext cx="3826237" cy="55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749808">
              <a:defRPr sz="3607" b="1">
                <a:solidFill>
                  <a:srgbClr val="C00000"/>
                </a:solidFill>
                <a:effectLst>
                  <a:outerShdw blurRad="31242" dist="31242" dir="2700000" rotWithShape="0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OBJECTIVES</a:t>
            </a:r>
          </a:p>
        </p:txBody>
      </p:sp>
      <p:sp>
        <p:nvSpPr>
          <p:cNvPr id="112" name="Rectangle 11"/>
          <p:cNvSpPr txBox="1"/>
          <p:nvPr/>
        </p:nvSpPr>
        <p:spPr>
          <a:xfrm>
            <a:off x="589381" y="2062698"/>
            <a:ext cx="892167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 u="sng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By the end of the lesson, you will be able</a:t>
            </a:r>
            <a:r>
              <a:rPr lang="en-US" dirty="0"/>
              <a:t> to</a:t>
            </a:r>
            <a:r>
              <a:rPr dirty="0"/>
              <a:t> </a:t>
            </a:r>
          </a:p>
        </p:txBody>
      </p:sp>
      <p:sp>
        <p:nvSpPr>
          <p:cNvPr id="113" name="TextBox 12"/>
          <p:cNvSpPr txBox="1"/>
          <p:nvPr/>
        </p:nvSpPr>
        <p:spPr>
          <a:xfrm>
            <a:off x="1038031" y="3136612"/>
            <a:ext cx="10231937" cy="1577341"/>
          </a:xfrm>
          <a:prstGeom prst="rect">
            <a:avLst/>
          </a:prstGeom>
          <a:solidFill>
            <a:srgbClr val="DAE3F3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>
              <a:buSzPct val="100000"/>
              <a:buChar char="❑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identify </a:t>
            </a:r>
            <a:r>
              <a:rPr lang="en-US" dirty="0"/>
              <a:t>/e/ sound.</a:t>
            </a:r>
            <a:endParaRPr sz="3000" dirty="0"/>
          </a:p>
          <a:p>
            <a:pPr marL="571500" indent="-571500">
              <a:buSzPct val="100000"/>
              <a:buChar char="❑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3000" dirty="0"/>
          </a:p>
          <a:p>
            <a:pPr marL="571500" indent="-571500">
              <a:buSzPct val="100000"/>
              <a:buChar char="❑"/>
              <a:defRPr sz="3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dirty="0" err="1"/>
              <a:t>recognise</a:t>
            </a:r>
            <a:r>
              <a:rPr lang="en-US" dirty="0"/>
              <a:t> words with /e/ sound</a:t>
            </a:r>
            <a:r>
              <a:rPr dirty="0"/>
              <a:t>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D2B77B6-C33D-4B25-AD51-EBAE42E24E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94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8" grpId="1" animBg="1" advAuto="0"/>
      <p:bldP spid="112" grpId="2" animBg="1" advAuto="0"/>
      <p:bldP spid="113" grpId="3" animBg="1" advAuto="0"/>
    </p:bldLst>
  </p:timing>
  <p:extLst>
    <p:ext uri="{3A86A75C-4F4B-4683-9AE1-C65F6400EC91}">
      <p14:laserTraceLst xmlns:p14="http://schemas.microsoft.com/office/powerpoint/2010/main">
        <p14:tracePtLst>
          <p14:tracePt t="8418" x="3295650" y="6286500"/>
          <p14:tracePt t="8585" x="2441575" y="6632575"/>
          <p14:tracePt t="8595" x="2603500" y="6307138"/>
          <p14:tracePt t="8607" x="2716213" y="6045200"/>
          <p14:tracePt t="8614" x="2803525" y="5881688"/>
          <p14:tracePt t="8627" x="2867025" y="5743575"/>
          <p14:tracePt t="8633" x="2941638" y="5607050"/>
          <p14:tracePt t="8644" x="2992438" y="5456238"/>
          <p14:tracePt t="8652" x="3054350" y="5305425"/>
          <p14:tracePt t="8662" x="3103563" y="5143500"/>
          <p14:tracePt t="8675" x="3167063" y="5043488"/>
          <p14:tracePt t="8681" x="3192463" y="4968875"/>
          <p14:tracePt t="8692" x="3216275" y="4892675"/>
          <p14:tracePt t="8700" x="3241675" y="4843463"/>
          <p14:tracePt t="8712" x="3267075" y="4779963"/>
          <p14:tracePt t="8720" x="3292475" y="4743450"/>
          <p14:tracePt t="8729" x="3292475" y="4718050"/>
          <p14:tracePt t="8741" x="3305175" y="4679950"/>
          <p14:tracePt t="8749" x="3317875" y="4656138"/>
          <p14:tracePt t="8761" x="3328988" y="4630738"/>
          <p14:tracePt t="8768" x="3328988" y="4592638"/>
          <p14:tracePt t="8778" x="3354388" y="4554538"/>
          <p14:tracePt t="8790" x="3379788" y="4492625"/>
          <p14:tracePt t="8797" x="3405188" y="4418013"/>
          <p14:tracePt t="8809" x="3417888" y="4379913"/>
          <p14:tracePt t="8816" x="3441700" y="4341813"/>
          <p14:tracePt t="8828" x="3454400" y="4318000"/>
          <p14:tracePt t="8836" x="3467100" y="4292600"/>
          <p14:tracePt t="8856" x="3467100" y="4279900"/>
          <p14:tracePt t="8865" x="3479800" y="4279900"/>
          <p14:tracePt t="8880" x="3479800" y="4267200"/>
          <p14:tracePt t="8895" x="3479800" y="4254500"/>
          <p14:tracePt t="8903" x="3492500" y="4241800"/>
          <p14:tracePt t="8913" x="3492500" y="4230688"/>
          <p14:tracePt t="8924" x="3492500" y="4217988"/>
          <p14:tracePt t="8932" x="3505200" y="4205288"/>
          <p14:tracePt t="8944" x="3517900" y="4192588"/>
          <p14:tracePt t="8951" x="3517900" y="4167188"/>
          <p14:tracePt t="8961" x="3530600" y="4141788"/>
          <p14:tracePt t="8972" x="3541713" y="4117975"/>
          <p14:tracePt t="8980" x="3554413" y="4105275"/>
          <p14:tracePt t="8991" x="3554413" y="4067175"/>
          <p14:tracePt t="8999" x="3567113" y="4054475"/>
          <p14:tracePt t="9011" x="3579813" y="4041775"/>
          <p14:tracePt t="9019" x="3579813" y="4017963"/>
          <p14:tracePt t="9029" x="3592513" y="4017963"/>
          <p14:tracePt t="9043" x="3592513" y="3992563"/>
          <p14:tracePt t="9058" x="3605213" y="3979863"/>
          <p14:tracePt t="9077" x="3605213" y="3967163"/>
          <p14:tracePt t="9087" x="3617913" y="3941763"/>
          <p14:tracePt t="9108" x="3617913" y="3929063"/>
          <p14:tracePt t="9115" x="3617913" y="3916363"/>
          <p14:tracePt t="9128" x="3617913" y="3905250"/>
          <p14:tracePt t="9175" x="3617913" y="3892550"/>
          <p14:tracePt t="9299" x="3617913" y="3879850"/>
          <p14:tracePt t="9348" x="3617913" y="3867150"/>
          <p14:tracePt t="10564" x="3617913" y="3879850"/>
          <p14:tracePt t="10582" x="3617913" y="3892550"/>
          <p14:tracePt t="10601" x="3605213" y="3916363"/>
          <p14:tracePt t="10621" x="3592513" y="3929063"/>
          <p14:tracePt t="10629" x="3592513" y="3967163"/>
          <p14:tracePt t="10640" x="3579813" y="4005263"/>
          <p14:tracePt t="10649" x="3579813" y="4041775"/>
          <p14:tracePt t="10660" x="3567113" y="4067175"/>
          <p14:tracePt t="10668" x="3554413" y="4092575"/>
          <p14:tracePt t="10678" x="3554413" y="4117975"/>
          <p14:tracePt t="10690" x="3554413" y="4141788"/>
          <p14:tracePt t="10697" x="3554413" y="4154488"/>
          <p14:tracePt t="10709" x="3554413" y="4167188"/>
          <p14:tracePt t="10716" x="3554413" y="4192588"/>
          <p14:tracePt t="10727" x="3554413" y="4217988"/>
          <p14:tracePt t="10736" x="3554413" y="4241800"/>
          <p14:tracePt t="10746" x="3554413" y="4254500"/>
          <p14:tracePt t="10757" x="3554413" y="4279900"/>
          <p14:tracePt t="10765" x="3554413" y="4318000"/>
          <p14:tracePt t="10778" x="3554413" y="4341813"/>
          <p14:tracePt t="10785" x="3554413" y="4367213"/>
          <p14:tracePt t="10795" x="3554413" y="4392613"/>
          <p14:tracePt t="10805" x="3554413" y="4405313"/>
          <p14:tracePt t="10813" x="3554413" y="4418013"/>
          <p14:tracePt t="10824" x="3554413" y="4430713"/>
          <p14:tracePt t="10832" x="3554413" y="4443413"/>
          <p14:tracePt t="10843" x="3554413" y="4454525"/>
          <p14:tracePt t="10851" x="3554413" y="4479925"/>
          <p14:tracePt t="10861" x="3554413" y="4492625"/>
          <p14:tracePt t="10875" x="3554413" y="4505325"/>
          <p14:tracePt t="10882" x="3554413" y="4518025"/>
          <p14:tracePt t="10892" x="3554413" y="4530725"/>
          <p14:tracePt t="10900" x="3554413" y="4543425"/>
          <p14:tracePt t="10911" x="3554413" y="4554538"/>
          <p14:tracePt t="10919" x="3554413" y="4579938"/>
          <p14:tracePt t="10940" x="3554413" y="4592638"/>
          <p14:tracePt t="10948" x="3554413" y="4605338"/>
          <p14:tracePt t="10958" x="3554413" y="4618038"/>
          <p14:tracePt t="10967" x="3554413" y="4643438"/>
          <p14:tracePt t="10978" x="3554413" y="4667250"/>
          <p14:tracePt t="10996" x="3554413" y="4692650"/>
          <p14:tracePt t="11015" x="3554413" y="4705350"/>
          <p14:tracePt t="11047" x="3554413" y="4718050"/>
          <p14:tracePt t="11103" x="3554413" y="4730750"/>
          <p14:tracePt t="11162" x="3554413" y="4743450"/>
          <p14:tracePt t="12281" x="3567113" y="4743450"/>
          <p14:tracePt t="12290" x="3592513" y="4756150"/>
          <p14:tracePt t="12299" x="3630613" y="4768850"/>
          <p14:tracePt t="12309" x="3654425" y="4768850"/>
          <p14:tracePt t="12318" x="3692525" y="4779963"/>
          <p14:tracePt t="12328" x="3730625" y="4779963"/>
          <p14:tracePt t="12339" x="3779838" y="4792663"/>
          <p14:tracePt t="12347" x="3843338" y="4818063"/>
          <p14:tracePt t="12358" x="3892550" y="4830763"/>
          <p14:tracePt t="12366" x="3956050" y="4830763"/>
          <p14:tracePt t="12378" x="4030663" y="4843463"/>
          <p14:tracePt t="12385" x="4105275" y="4856163"/>
          <p14:tracePt t="12395" x="4168775" y="4856163"/>
          <p14:tracePt t="12407" x="4243388" y="4868863"/>
          <p14:tracePt t="12415" x="4294188" y="4868863"/>
          <p14:tracePt t="12427" x="4356100" y="4868863"/>
          <p14:tracePt t="12434" x="4418013" y="4868863"/>
          <p14:tracePt t="12444" x="4481513" y="4868863"/>
          <p14:tracePt t="12453" x="4530725" y="4868863"/>
          <p14:tracePt t="12463" x="4581525" y="4868863"/>
          <p14:tracePt t="12474" x="4656138" y="4868863"/>
          <p14:tracePt t="12482" x="4706938" y="4868863"/>
          <p14:tracePt t="12494" x="4743450" y="4868863"/>
          <p14:tracePt t="12501" x="4794250" y="4868863"/>
          <p14:tracePt t="12511" x="4832350" y="4868863"/>
          <p14:tracePt t="12521" x="4868863" y="4868863"/>
          <p14:tracePt t="12530" x="4906963" y="4868863"/>
          <p14:tracePt t="12541" x="4945063" y="4856163"/>
          <p14:tracePt t="12549" x="4968875" y="4843463"/>
          <p14:tracePt t="12561" x="5006975" y="4830763"/>
          <p14:tracePt t="12569" x="5045075" y="4830763"/>
          <p14:tracePt t="12578" x="5068888" y="4830763"/>
          <p14:tracePt t="12590" x="5094288" y="4818063"/>
          <p14:tracePt t="12597" x="5119688" y="4818063"/>
          <p14:tracePt t="12611" x="5145088" y="4818063"/>
          <p14:tracePt t="12617" x="5170488" y="4805363"/>
          <p14:tracePt t="12628" x="5207000" y="4805363"/>
          <p14:tracePt t="12636" x="5245100" y="4805363"/>
          <p14:tracePt t="12646" x="5294313" y="4792663"/>
          <p14:tracePt t="12657" x="5332413" y="4792663"/>
          <p14:tracePt t="12665" x="5370513" y="4792663"/>
          <p14:tracePt t="12678" x="5394325" y="4792663"/>
          <p14:tracePt t="12685" x="5432425" y="4779963"/>
          <p14:tracePt t="12695" x="5470525" y="4768850"/>
          <p14:tracePt t="12706" x="5495925" y="4768850"/>
          <p14:tracePt t="12713" x="5519738" y="4756150"/>
          <p14:tracePt t="12724" x="5545138" y="4756150"/>
          <p14:tracePt t="12733" x="5570538" y="4756150"/>
          <p14:tracePt t="12744" x="5595938" y="4756150"/>
          <p14:tracePt t="12752" x="5619750" y="4756150"/>
          <p14:tracePt t="12762" x="5645150" y="4743450"/>
          <p14:tracePt t="12773" x="5670550" y="4743450"/>
          <p14:tracePt t="12781" x="5695950" y="4743450"/>
          <p14:tracePt t="12792" x="5732463" y="4730750"/>
          <p14:tracePt t="12800" x="5757863" y="4730750"/>
          <p14:tracePt t="12811" x="5795963" y="4730750"/>
          <p14:tracePt t="12819" x="5821363" y="4730750"/>
          <p14:tracePt t="12829" x="5857875" y="4730750"/>
          <p14:tracePt t="12841" x="5883275" y="4730750"/>
          <p14:tracePt t="12848" x="5908675" y="4730750"/>
          <p14:tracePt t="12861" x="5932488" y="4730750"/>
          <p14:tracePt t="12868" x="5945188" y="4730750"/>
          <p14:tracePt t="12879" x="5957888" y="4730750"/>
          <p14:tracePt t="12887" x="5983288" y="4730750"/>
          <p14:tracePt t="12907" x="5995988" y="4730750"/>
          <p14:tracePt t="12927" x="6008688" y="4730750"/>
          <p14:tracePt t="12957" x="6021388" y="4730750"/>
          <p14:tracePt t="12975" x="6034088" y="4730750"/>
          <p14:tracePt t="12994" x="6045200" y="4730750"/>
          <p14:tracePt t="13031" x="6057900" y="4730750"/>
          <p14:tracePt t="13226" x="6070600" y="47307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4" cy="126806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traight Connector 4"/>
          <p:cNvSpPr/>
          <p:nvPr/>
        </p:nvSpPr>
        <p:spPr>
          <a:xfrm flipV="1">
            <a:off x="270640" y="6264164"/>
            <a:ext cx="11498319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7" name="Rectangle 6"/>
          <p:cNvSpPr txBox="1"/>
          <p:nvPr/>
        </p:nvSpPr>
        <p:spPr>
          <a:xfrm>
            <a:off x="8395203" y="6198068"/>
            <a:ext cx="3328035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93D345-B542-463C-8B6D-6D4578533D8D}"/>
              </a:ext>
            </a:extLst>
          </p:cNvPr>
          <p:cNvSpPr/>
          <p:nvPr/>
        </p:nvSpPr>
        <p:spPr>
          <a:xfrm>
            <a:off x="126609" y="2644170"/>
            <a:ext cx="1871003" cy="156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</a:t>
            </a:r>
          </a:p>
        </p:txBody>
      </p:sp>
      <p:pic>
        <p:nvPicPr>
          <p:cNvPr id="1026" name="Picture 2" descr="Clipart Bed">
            <a:extLst>
              <a:ext uri="{FF2B5EF4-FFF2-40B4-BE49-F238E27FC236}">
                <a16:creationId xmlns:a16="http://schemas.microsoft.com/office/drawing/2014/main" id="{B217130D-9403-4639-BADA-67FBCAD7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90" y="1387654"/>
            <a:ext cx="5715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D7D5DEB-CAC0-4045-A79E-95E32E087B09}"/>
              </a:ext>
            </a:extLst>
          </p:cNvPr>
          <p:cNvSpPr/>
          <p:nvPr/>
        </p:nvSpPr>
        <p:spPr>
          <a:xfrm>
            <a:off x="4905800" y="4736436"/>
            <a:ext cx="3197191" cy="1200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b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57E3DC-833A-4617-90FB-C4DF20EBFE0F}"/>
              </a:ext>
            </a:extLst>
          </p:cNvPr>
          <p:cNvSpPr/>
          <p:nvPr/>
        </p:nvSpPr>
        <p:spPr>
          <a:xfrm>
            <a:off x="149960" y="634034"/>
            <a:ext cx="49712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Listen and repeat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4CDD7BC-B3C9-4401-91B1-3745984127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73" x="6057900" y="4656138"/>
          <p14:tracePt t="1387" x="6034088" y="4554538"/>
          <p14:tracePt t="1392" x="6008688" y="4479925"/>
          <p14:tracePt t="1402" x="5983288" y="4392613"/>
          <p14:tracePt t="1408" x="5970588" y="4354513"/>
          <p14:tracePt t="1420" x="5957888" y="4318000"/>
          <p14:tracePt t="1427" x="5945188" y="4279900"/>
          <p14:tracePt t="1447" x="5945188" y="4267200"/>
          <p14:tracePt t="1457" x="5945188" y="4254500"/>
          <p14:tracePt t="1476" x="5945188" y="4241800"/>
          <p14:tracePt t="1488" x="5945188" y="4217988"/>
          <p14:tracePt t="1495" x="5945188" y="4167188"/>
          <p14:tracePt t="1505" x="5945188" y="4129088"/>
          <p14:tracePt t="1516" x="5945188" y="4092575"/>
          <p14:tracePt t="1524" x="5945188" y="4054475"/>
          <p14:tracePt t="1535" x="5945188" y="4029075"/>
          <p14:tracePt t="1543" x="5945188" y="3992563"/>
          <p14:tracePt t="1553" x="5945188" y="3954463"/>
          <p14:tracePt t="1562" x="5945188" y="3905250"/>
          <p14:tracePt t="1572" x="5945188" y="3841750"/>
          <p14:tracePt t="1584" x="5945188" y="3741738"/>
          <p14:tracePt t="1591" x="5945188" y="3641725"/>
          <p14:tracePt t="1604" x="5945188" y="3529013"/>
          <p14:tracePt t="1610" x="5945188" y="3429000"/>
          <p14:tracePt t="1620" x="5957888" y="3316288"/>
          <p14:tracePt t="1630" x="5970588" y="3178175"/>
          <p14:tracePt t="1640" x="5970588" y="3090863"/>
          <p14:tracePt t="1651" x="5970588" y="3041650"/>
          <p14:tracePt t="1659" x="5970588" y="3016250"/>
          <p14:tracePt t="1669" x="5970588" y="3003550"/>
          <p14:tracePt t="1919" x="5921375" y="3003550"/>
          <p14:tracePt t="1929" x="5821363" y="3003550"/>
          <p14:tracePt t="1939" x="5632450" y="3003550"/>
          <p14:tracePt t="1950" x="5345113" y="2978150"/>
          <p14:tracePt t="1958" x="4919663" y="2890838"/>
          <p14:tracePt t="1969" x="4494213" y="2740025"/>
          <p14:tracePt t="1977" x="4043363" y="2503488"/>
          <p14:tracePt t="1989" x="3617913" y="2303463"/>
          <p14:tracePt t="1996" x="3216275" y="2114550"/>
          <p14:tracePt t="2006" x="2828925" y="1965325"/>
          <p14:tracePt t="2017" x="2478088" y="1814513"/>
          <p14:tracePt t="2025" x="2178050" y="1714500"/>
          <p14:tracePt t="2038" x="1903413" y="1639888"/>
          <p14:tracePt t="2046" x="1665288" y="1576388"/>
          <p14:tracePt t="2057" x="1527175" y="1539875"/>
          <p14:tracePt t="2065" x="1401763" y="1514475"/>
          <p14:tracePt t="2074" x="1301750" y="1489075"/>
          <p14:tracePt t="2084" x="1227138" y="1450975"/>
          <p14:tracePt t="2093" x="1150938" y="1427163"/>
          <p14:tracePt t="2104" x="1114425" y="1414463"/>
          <p14:tracePt t="2112" x="1076325" y="1389063"/>
          <p14:tracePt t="2122" x="1050925" y="1376363"/>
          <p14:tracePt t="2133" x="1027113" y="1363663"/>
          <p14:tracePt t="2141" x="1014413" y="1350963"/>
          <p14:tracePt t="2152" x="1001713" y="1339850"/>
          <p14:tracePt t="2160" x="1001713" y="1327150"/>
          <p14:tracePt t="2170" x="989013" y="1327150"/>
          <p14:tracePt t="2200" x="989013" y="1314450"/>
          <p14:tracePt t="2208" x="976313" y="1314450"/>
          <p14:tracePt t="2248" x="963613" y="1314450"/>
          <p14:tracePt t="2789" x="976313" y="1327150"/>
          <p14:tracePt t="2800" x="989013" y="1339850"/>
          <p14:tracePt t="2809" x="1014413" y="1350963"/>
          <p14:tracePt t="2821" x="1076325" y="1350963"/>
          <p14:tracePt t="2826" x="1163638" y="1376363"/>
          <p14:tracePt t="2837" x="1289050" y="1389063"/>
          <p14:tracePt t="2845" x="1401763" y="1427163"/>
          <p14:tracePt t="2855" x="1539875" y="1450975"/>
          <p14:tracePt t="2866" x="1665288" y="1476375"/>
          <p14:tracePt t="2874" x="1778000" y="1501775"/>
          <p14:tracePt t="2891" x="1890713" y="1527175"/>
          <p14:tracePt t="2894" x="1990725" y="1539875"/>
          <p14:tracePt t="2905" x="2090738" y="1576388"/>
          <p14:tracePt t="2912" x="2165350" y="1601788"/>
          <p14:tracePt t="2923" x="2252663" y="1627188"/>
          <p14:tracePt t="2935" x="2316163" y="1652588"/>
          <p14:tracePt t="2942" x="2352675" y="1663700"/>
          <p14:tracePt t="2953" x="2390775" y="1676400"/>
          <p14:tracePt t="2961" x="2416175" y="1676400"/>
          <p14:tracePt t="2970" x="2441575" y="1689100"/>
          <p14:tracePt t="2980" x="2452688" y="1689100"/>
          <p14:tracePt t="2990" x="2465388" y="1689100"/>
          <p14:tracePt t="3001" x="2478088" y="1689100"/>
          <p14:tracePt t="3020" x="2490788" y="1689100"/>
          <p14:tracePt t="3076" x="2503488" y="1689100"/>
          <p14:tracePt t="4186" x="2528888" y="1689100"/>
          <p14:tracePt t="4206" x="2541588" y="1689100"/>
          <p14:tracePt t="4217" x="2565400" y="1689100"/>
          <p14:tracePt t="4225" x="2590800" y="1689100"/>
          <p14:tracePt t="4236" x="2603500" y="1689100"/>
          <p14:tracePt t="4243" x="2628900" y="1689100"/>
          <p14:tracePt t="4254" x="2667000" y="1676400"/>
          <p14:tracePt t="4263" x="2703513" y="1676400"/>
          <p14:tracePt t="4273" x="2741613" y="1663700"/>
          <p14:tracePt t="4284" x="2790825" y="1639888"/>
          <p14:tracePt t="4292" x="2828925" y="1627188"/>
          <p14:tracePt t="4303" x="2867025" y="1627188"/>
          <p14:tracePt t="4311" x="2890838" y="1627188"/>
          <p14:tracePt t="4322" x="2928938" y="1627188"/>
          <p14:tracePt t="4331" x="2928938" y="1614488"/>
          <p14:tracePt t="4340" x="2941638" y="1614488"/>
          <p14:tracePt t="4351" x="2954338" y="1614488"/>
          <p14:tracePt t="4359" x="2967038" y="1614488"/>
          <p14:tracePt t="4398" x="2979738" y="1614488"/>
          <p14:tracePt t="4563" x="2967038" y="1614488"/>
          <p14:tracePt t="4573" x="2941638" y="1652588"/>
          <p14:tracePt t="4583" x="2903538" y="1689100"/>
          <p14:tracePt t="4591" x="2841625" y="1752600"/>
          <p14:tracePt t="4602" x="2790825" y="1814513"/>
          <p14:tracePt t="4610" x="2728913" y="1889125"/>
          <p14:tracePt t="4621" x="2667000" y="1965325"/>
          <p14:tracePt t="4629" x="2590800" y="2039938"/>
          <p14:tracePt t="4639" x="2503488" y="2165350"/>
          <p14:tracePt t="4650" x="2403475" y="2278063"/>
          <p14:tracePt t="4658" x="2328863" y="2403475"/>
          <p14:tracePt t="4669" x="2265363" y="2490788"/>
          <p14:tracePt t="4678" x="2228850" y="2565400"/>
          <p14:tracePt t="4688" x="2178050" y="2627313"/>
          <p14:tracePt t="4697" x="2139950" y="2665413"/>
          <p14:tracePt t="4707" x="2116138" y="2716213"/>
          <p14:tracePt t="4718" x="2065338" y="2765425"/>
          <p14:tracePt t="4726" x="2027238" y="2803525"/>
          <p14:tracePt t="4738" x="2003425" y="2865438"/>
          <p14:tracePt t="4745" x="1952625" y="2928938"/>
          <p14:tracePt t="4755" x="1914525" y="3016250"/>
          <p14:tracePt t="4766" x="1865313" y="3090863"/>
          <p14:tracePt t="4774" x="1827213" y="3165475"/>
          <p14:tracePt t="4785" x="1790700" y="3228975"/>
          <p14:tracePt t="4793" x="1765300" y="3290888"/>
          <p14:tracePt t="4804" x="1739900" y="3316288"/>
          <p14:tracePt t="4812" x="1727200" y="3354388"/>
          <p14:tracePt t="4822" x="1701800" y="3390900"/>
          <p14:tracePt t="4834" x="1689100" y="3416300"/>
          <p14:tracePt t="4842" x="1677988" y="3454400"/>
          <p14:tracePt t="4853" x="1665288" y="3479800"/>
          <p14:tracePt t="4861" x="1639888" y="3503613"/>
          <p14:tracePt t="4872" x="1627188" y="3554413"/>
          <p14:tracePt t="4880" x="1601788" y="3579813"/>
          <p14:tracePt t="4891" x="1577975" y="3629025"/>
          <p14:tracePt t="4901" x="1565275" y="3667125"/>
          <p14:tracePt t="4909" x="1539875" y="3741738"/>
          <p14:tracePt t="4920" x="1514475" y="3803650"/>
          <p14:tracePt t="4928" x="1501775" y="3854450"/>
          <p14:tracePt t="4938" x="1489075" y="3879850"/>
          <p14:tracePt t="4948" x="1476375" y="3916363"/>
          <p14:tracePt t="4957" x="1465263" y="3967163"/>
          <p14:tracePt t="4968" x="1452563" y="3992563"/>
          <p14:tracePt t="4976" x="1452563" y="4005263"/>
          <p14:tracePt t="4988" x="1452563" y="4017963"/>
          <p14:tracePt t="4996" x="1439863" y="4041775"/>
          <p14:tracePt t="5016" x="1439863" y="4054475"/>
          <p14:tracePt t="5025" x="1427163" y="4054475"/>
          <p14:tracePt t="5037" x="1427163" y="4067175"/>
          <p14:tracePt t="5044" x="1427163" y="4079875"/>
          <p14:tracePt t="5063" x="1427163" y="4092575"/>
          <p14:tracePt t="5140" x="1427163" y="4105275"/>
          <p14:tracePt t="6966" x="1427163" y="4141788"/>
          <p14:tracePt t="6974" x="1452563" y="4192588"/>
          <p14:tracePt t="6987" x="1514475" y="4292600"/>
          <p14:tracePt t="6992" x="1589088" y="4392613"/>
          <p14:tracePt t="7005" x="1727200" y="4579938"/>
          <p14:tracePt t="7011" x="1865313" y="4743450"/>
          <p14:tracePt t="7022" x="2090738" y="4918075"/>
          <p14:tracePt t="7031" x="2328863" y="5092700"/>
          <p14:tracePt t="7041" x="2490788" y="5181600"/>
          <p14:tracePt t="7051" x="2678113" y="5268913"/>
          <p14:tracePt t="7059" x="2816225" y="5356225"/>
          <p14:tracePt t="7071" x="2979738" y="5407025"/>
          <p14:tracePt t="7079" x="3092450" y="5468938"/>
          <p14:tracePt t="7089" x="3216275" y="5507038"/>
          <p14:tracePt t="7101" x="3354388" y="5543550"/>
          <p14:tracePt t="7108" x="3454400" y="5556250"/>
          <p14:tracePt t="7119" x="3579813" y="5581650"/>
          <p14:tracePt t="7127" x="3679825" y="5619750"/>
          <p14:tracePt t="7138" x="3767138" y="5643563"/>
          <p14:tracePt t="7147" x="3843338" y="5643563"/>
          <p14:tracePt t="7156" x="3905250" y="5668963"/>
          <p14:tracePt t="7168" x="3968750" y="5694363"/>
          <p14:tracePt t="7176" x="4017963" y="5719763"/>
          <p14:tracePt t="7189" x="4081463" y="5732463"/>
          <p14:tracePt t="7195" x="4130675" y="5743575"/>
          <p14:tracePt t="7206" x="4205288" y="5768975"/>
          <p14:tracePt t="7216" x="4256088" y="5781675"/>
          <p14:tracePt t="7224" x="4305300" y="5781675"/>
          <p14:tracePt t="7236" x="4356100" y="5794375"/>
          <p14:tracePt t="7243" x="4406900" y="5794375"/>
          <p14:tracePt t="7254" x="4456113" y="5794375"/>
          <p14:tracePt t="7262" x="4518025" y="5794375"/>
          <p14:tracePt t="7272" x="4606925" y="5794375"/>
          <p14:tracePt t="7284" x="4656138" y="5794375"/>
          <p14:tracePt t="7291" x="4732338" y="5794375"/>
          <p14:tracePt t="7303" x="4781550" y="5794375"/>
          <p14:tracePt t="7310" x="4832350" y="5781675"/>
          <p14:tracePt t="7322" x="4868863" y="5781675"/>
          <p14:tracePt t="7330" x="4894263" y="5781675"/>
          <p14:tracePt t="7340" x="4932363" y="5781675"/>
          <p14:tracePt t="7351" x="4956175" y="5781675"/>
          <p14:tracePt t="7358" x="4981575" y="5781675"/>
          <p14:tracePt t="7371" x="5006975" y="5781675"/>
          <p14:tracePt t="7378" x="5019675" y="5781675"/>
          <p14:tracePt t="7388" x="5032375" y="5781675"/>
          <p14:tracePt t="7397" x="5057775" y="5781675"/>
          <p14:tracePt t="7407" x="5068888" y="5781675"/>
          <p14:tracePt t="7418" x="5081588" y="5781675"/>
          <p14:tracePt t="7438" x="5094288" y="5781675"/>
          <p14:tracePt t="7467" x="5106988" y="5781675"/>
          <p14:tracePt t="7803" x="5119688" y="5781675"/>
          <p14:tracePt t="7813" x="5119688" y="5794375"/>
          <p14:tracePt t="7822" x="5145088" y="5794375"/>
          <p14:tracePt t="7833" x="5181600" y="5819775"/>
          <p14:tracePt t="7841" x="5232400" y="5832475"/>
          <p14:tracePt t="7852" x="5257800" y="5832475"/>
          <p14:tracePt t="7860" x="5307013" y="5843588"/>
          <p14:tracePt t="7872" x="5357813" y="5856288"/>
          <p14:tracePt t="7888" x="5419725" y="5868988"/>
          <p14:tracePt t="7892" x="5483225" y="5868988"/>
          <p14:tracePt t="7901" x="5545138" y="5881688"/>
          <p14:tracePt t="7908" x="5595938" y="5881688"/>
          <p14:tracePt t="7919" x="5632450" y="5881688"/>
          <p14:tracePt t="7927" x="5670550" y="5881688"/>
          <p14:tracePt t="7938" x="5719763" y="5881688"/>
          <p14:tracePt t="7947" x="5757863" y="5881688"/>
          <p14:tracePt t="7957" x="5795963" y="5881688"/>
          <p14:tracePt t="7968" x="5832475" y="5894388"/>
          <p14:tracePt t="7976" x="5883275" y="5894388"/>
          <p14:tracePt t="7988" x="5921375" y="5894388"/>
          <p14:tracePt t="7995" x="5957888" y="5894388"/>
          <p14:tracePt t="8006" x="5995988" y="5894388"/>
          <p14:tracePt t="8017" x="6021388" y="5894388"/>
          <p14:tracePt t="8024" x="6070600" y="5894388"/>
          <p14:tracePt t="8036" x="6108700" y="5894388"/>
          <p14:tracePt t="8045" x="6146800" y="5894388"/>
          <p14:tracePt t="8056" x="6183313" y="5894388"/>
          <p14:tracePt t="8063" x="6221413" y="5894388"/>
          <p14:tracePt t="8072" x="6270625" y="5894388"/>
          <p14:tracePt t="8084" x="6308725" y="5894388"/>
          <p14:tracePt t="8091" x="6359525" y="5894388"/>
          <p14:tracePt t="8103" x="6408738" y="5894388"/>
          <p14:tracePt t="8111" x="6446838" y="5894388"/>
          <p14:tracePt t="8122" x="6483350" y="5894388"/>
          <p14:tracePt t="8130" x="6521450" y="5894388"/>
          <p14:tracePt t="8140" x="6546850" y="5894388"/>
          <p14:tracePt t="8151" x="6584950" y="5881688"/>
          <p14:tracePt t="8159" x="6608763" y="5881688"/>
          <p14:tracePt t="8171" x="6646863" y="5881688"/>
          <p14:tracePt t="8179" x="6672263" y="5868988"/>
          <p14:tracePt t="8189" x="6684963" y="5868988"/>
          <p14:tracePt t="8199" x="6708775" y="5868988"/>
          <p14:tracePt t="8207" x="6746875" y="5868988"/>
          <p14:tracePt t="8218" x="6759575" y="5868988"/>
          <p14:tracePt t="8227" x="6784975" y="5868988"/>
          <p14:tracePt t="8238" x="6797675" y="5868988"/>
          <p14:tracePt t="8246" x="6821488" y="5868988"/>
          <p14:tracePt t="8256" x="6834188" y="5856288"/>
          <p14:tracePt t="8268" x="6846888" y="5856288"/>
          <p14:tracePt t="8276" x="6859588" y="5856288"/>
          <p14:tracePt t="8286" x="6884988" y="5843588"/>
          <p14:tracePt t="8294" x="6897688" y="5843588"/>
          <p14:tracePt t="8305" x="6910388" y="5843588"/>
          <p14:tracePt t="8314" x="6934200" y="5843588"/>
          <p14:tracePt t="8335" x="6946900" y="5843588"/>
          <p14:tracePt t="8354" x="6959600" y="5843588"/>
          <p14:tracePt t="8372" x="6972300" y="5843588"/>
          <p14:tracePt t="8420" x="6985000" y="5843588"/>
          <p14:tracePt t="8478" x="6997700" y="5843588"/>
          <p14:tracePt t="8759" x="6972300" y="5843588"/>
          <p14:tracePt t="8770" x="6959600" y="5843588"/>
          <p14:tracePt t="8778" x="6934200" y="5843588"/>
          <p14:tracePt t="8790" x="6910388" y="5832475"/>
          <p14:tracePt t="8796" x="6884988" y="5832475"/>
          <p14:tracePt t="8806" x="6846888" y="5832475"/>
          <p14:tracePt t="8817" x="6808788" y="5832475"/>
          <p14:tracePt t="8825" x="6772275" y="5832475"/>
          <p14:tracePt t="8835" x="6746875" y="5819775"/>
          <p14:tracePt t="8844" x="6721475" y="5819775"/>
          <p14:tracePt t="8854" x="6684963" y="5819775"/>
          <p14:tracePt t="8863" x="6659563" y="5819775"/>
          <p14:tracePt t="8873" x="6646863" y="5807075"/>
          <p14:tracePt t="8891" x="6608763" y="5807075"/>
          <p14:tracePt t="8892" x="6584950" y="5807075"/>
          <p14:tracePt t="8905" x="6572250" y="5807075"/>
          <p14:tracePt t="8911" x="6559550" y="5807075"/>
          <p14:tracePt t="8922" x="6534150" y="5807075"/>
          <p14:tracePt t="8932" x="6508750" y="5807075"/>
          <p14:tracePt t="8941" x="6496050" y="5807075"/>
          <p14:tracePt t="8952" x="6483350" y="5807075"/>
          <p14:tracePt t="8959" x="6459538" y="5807075"/>
          <p14:tracePt t="8971" x="6434138" y="5807075"/>
          <p14:tracePt t="8979" x="6421438" y="5807075"/>
          <p14:tracePt t="8989" x="6408738" y="5807075"/>
          <p14:tracePt t="9000" x="6383338" y="5807075"/>
          <p14:tracePt t="9008" x="6359525" y="5807075"/>
          <p14:tracePt t="9020" x="6346825" y="5807075"/>
          <p14:tracePt t="9027" x="6334125" y="5807075"/>
          <p14:tracePt t="9040" x="6308725" y="5807075"/>
          <p14:tracePt t="9048" x="6296025" y="5807075"/>
          <p14:tracePt t="9068" x="6270625" y="5807075"/>
          <p14:tracePt t="9088" x="6259513" y="5807075"/>
          <p14:tracePt t="9105" x="6246813" y="5807075"/>
          <p14:tracePt t="9123" x="6234113" y="5807075"/>
          <p14:tracePt t="9136" x="6221413" y="5807075"/>
          <p14:tracePt t="9162" x="6208713" y="5807075"/>
          <p14:tracePt t="9183" x="6196013" y="5807075"/>
          <p14:tracePt t="9210" x="6183313" y="5807075"/>
          <p14:tracePt t="9221" x="6170613" y="5807075"/>
          <p14:tracePt t="9250" x="6157913" y="5807075"/>
          <p14:tracePt t="9259" x="6157913" y="5794375"/>
          <p14:tracePt t="9307" x="6146800" y="5794375"/>
          <p14:tracePt t="9356" x="6134100" y="5794375"/>
          <p14:tracePt t="9375" x="6121400" y="5794375"/>
          <p14:tracePt t="9413" x="6108700" y="5794375"/>
          <p14:tracePt t="9434" x="6108700" y="5781675"/>
          <p14:tracePt t="9453" x="6096000" y="5768975"/>
          <p14:tracePt t="9500" x="6083300" y="5756275"/>
          <p14:tracePt t="10157" x="6083300" y="5768975"/>
          <p14:tracePt t="10177" x="6096000" y="5781675"/>
          <p14:tracePt t="10195" x="6108700" y="5781675"/>
          <p14:tracePt t="10213" x="6121400" y="5781675"/>
          <p14:tracePt t="10235" x="6134100" y="5794375"/>
          <p14:tracePt t="10261" x="6146800" y="5794375"/>
          <p14:tracePt t="10300" x="6157913" y="5794375"/>
          <p14:tracePt t="10387" x="6170613" y="5794375"/>
          <p14:tracePt t="11130" x="6157913" y="5794375"/>
          <p14:tracePt t="11159" x="6146800" y="5794375"/>
          <p14:tracePt t="11188" x="6134100" y="5794375"/>
          <p14:tracePt t="11207" x="6121400" y="5794375"/>
          <p14:tracePt t="11285" x="6108700" y="5794375"/>
          <p14:tracePt t="12075" x="6108700" y="5807075"/>
          <p14:tracePt t="12086" x="6134100" y="5807075"/>
          <p14:tracePt t="12095" x="6146800" y="5819775"/>
          <p14:tracePt t="12106" x="6157913" y="5819775"/>
          <p14:tracePt t="12113" x="6196013" y="5819775"/>
          <p14:tracePt t="12123" x="6208713" y="5819775"/>
          <p14:tracePt t="12135" x="6234113" y="5832475"/>
          <p14:tracePt t="12142" x="6246813" y="5832475"/>
          <p14:tracePt t="12155" x="6270625" y="5832475"/>
          <p14:tracePt t="12161" x="6296025" y="5832475"/>
          <p14:tracePt t="12172" x="6308725" y="5832475"/>
          <p14:tracePt t="12182" x="6321425" y="5843588"/>
          <p14:tracePt t="12190" x="6346825" y="5843588"/>
          <p14:tracePt t="12201" x="6359525" y="5843588"/>
          <p14:tracePt t="12210" x="6370638" y="5843588"/>
          <p14:tracePt t="12221" x="6383338" y="5843588"/>
          <p14:tracePt t="12239" x="6408738" y="5843588"/>
          <p14:tracePt t="12251" x="6421438" y="5843588"/>
          <p14:tracePt t="12258" x="6434138" y="5843588"/>
          <p14:tracePt t="12271" x="6446838" y="5843588"/>
          <p14:tracePt t="12277" x="6472238" y="5843588"/>
          <p14:tracePt t="12289" x="6496050" y="5843588"/>
          <p14:tracePt t="12297" x="6508750" y="5843588"/>
          <p14:tracePt t="12307" x="6534150" y="5856288"/>
          <p14:tracePt t="12318" x="6546850" y="5856288"/>
          <p14:tracePt t="12325" x="6559550" y="5856288"/>
          <p14:tracePt t="12337" x="6572250" y="5856288"/>
          <p14:tracePt t="12345" x="6596063" y="5856288"/>
          <p14:tracePt t="12356" x="6608763" y="5856288"/>
          <p14:tracePt t="12365" x="6634163" y="5856288"/>
          <p14:tracePt t="12374" x="6659563" y="5856288"/>
          <p14:tracePt t="12385" x="6684963" y="5856288"/>
          <p14:tracePt t="12393" x="6708775" y="5856288"/>
          <p14:tracePt t="12404" x="6734175" y="5856288"/>
          <p14:tracePt t="12413" x="6759575" y="5856288"/>
          <p14:tracePt t="12422" x="6784975" y="5856288"/>
          <p14:tracePt t="12432" x="6808788" y="5843588"/>
          <p14:tracePt t="12441" x="6834188" y="5843588"/>
          <p14:tracePt t="12452" x="6846888" y="5843588"/>
          <p14:tracePt t="12460" x="6859588" y="5843588"/>
          <p14:tracePt t="12471" x="6872288" y="5832475"/>
          <p14:tracePt t="12480" x="6884988" y="5832475"/>
          <p14:tracePt t="12490" x="6897688" y="5832475"/>
          <p14:tracePt t="12501" x="6921500" y="5832475"/>
          <p14:tracePt t="12520" x="6934200" y="5832475"/>
          <p14:tracePt t="12528" x="6946900" y="5832475"/>
          <p14:tracePt t="12547" x="6972300" y="5832475"/>
          <p14:tracePt t="12568" x="6985000" y="5832475"/>
          <p14:tracePt t="12596" x="6997700" y="5832475"/>
          <p14:tracePt t="12674" x="7010400" y="5832475"/>
          <p14:tracePt t="13473" x="7021513" y="58324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4" cy="126806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traight Connector 4"/>
          <p:cNvSpPr/>
          <p:nvPr/>
        </p:nvSpPr>
        <p:spPr>
          <a:xfrm flipV="1">
            <a:off x="270640" y="6264164"/>
            <a:ext cx="11498319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Rectangle 6"/>
          <p:cNvSpPr txBox="1"/>
          <p:nvPr/>
        </p:nvSpPr>
        <p:spPr>
          <a:xfrm>
            <a:off x="8395203" y="6198068"/>
            <a:ext cx="3328035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93D345-B542-463C-8B6D-6D4578533D8D}"/>
              </a:ext>
            </a:extLst>
          </p:cNvPr>
          <p:cNvSpPr/>
          <p:nvPr/>
        </p:nvSpPr>
        <p:spPr>
          <a:xfrm>
            <a:off x="126609" y="2644170"/>
            <a:ext cx="1871003" cy="156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7D5DEB-CAC0-4045-A79E-95E32E087B09}"/>
              </a:ext>
            </a:extLst>
          </p:cNvPr>
          <p:cNvSpPr/>
          <p:nvPr/>
        </p:nvSpPr>
        <p:spPr>
          <a:xfrm>
            <a:off x="4905800" y="4736436"/>
            <a:ext cx="3197191" cy="1200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p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n</a:t>
            </a:r>
          </a:p>
        </p:txBody>
      </p:sp>
      <p:pic>
        <p:nvPicPr>
          <p:cNvPr id="2050" name="Picture 2" descr="Blue Pen Icon, PNG ClipArt Image">
            <a:extLst>
              <a:ext uri="{FF2B5EF4-FFF2-40B4-BE49-F238E27FC236}">
                <a16:creationId xmlns:a16="http://schemas.microsoft.com/office/drawing/2014/main" id="{FC4F731B-50BD-40E9-9525-89E0602D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18" y="142497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9E774A-4DCD-4D68-9D64-B51EC021ECC5}"/>
              </a:ext>
            </a:extLst>
          </p:cNvPr>
          <p:cNvSpPr/>
          <p:nvPr/>
        </p:nvSpPr>
        <p:spPr>
          <a:xfrm>
            <a:off x="149960" y="634034"/>
            <a:ext cx="49712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Listen and repeat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93D443-793E-45F8-8815-71606B9FD5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847192"/>
      </p:ext>
    </p:extLst>
  </p:cSld>
  <p:clrMapOvr>
    <a:masterClrMapping/>
  </p:clrMapOvr>
  <p:transition spd="med" advTm="9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88" x="7010400" y="5832475"/>
          <p14:tracePt t="998" x="6972300" y="5819775"/>
          <p14:tracePt t="1007" x="6934200" y="5807075"/>
          <p14:tracePt t="1017" x="6897688" y="5807075"/>
          <p14:tracePt t="1030" x="6859588" y="5807075"/>
          <p14:tracePt t="1036" x="6821488" y="5807075"/>
          <p14:tracePt t="1046" x="6797675" y="5794375"/>
          <p14:tracePt t="1054" x="6772275" y="5794375"/>
          <p14:tracePt t="1065" x="6759575" y="5794375"/>
          <p14:tracePt t="1073" x="6734175" y="5794375"/>
          <p14:tracePt t="1083" x="6708775" y="5794375"/>
          <p14:tracePt t="1094" x="6684963" y="5794375"/>
          <p14:tracePt t="1103" x="6672263" y="5781675"/>
          <p14:tracePt t="1114" x="6646863" y="5781675"/>
          <p14:tracePt t="1122" x="6621463" y="5781675"/>
          <p14:tracePt t="1133" x="6584950" y="5781675"/>
          <p14:tracePt t="1141" x="6546850" y="5781675"/>
          <p14:tracePt t="1150" x="6534150" y="5781675"/>
          <p14:tracePt t="1163" x="6496050" y="5781675"/>
          <p14:tracePt t="1170" x="6472238" y="5781675"/>
          <p14:tracePt t="1180" x="6446838" y="5781675"/>
          <p14:tracePt t="1189" x="6421438" y="5781675"/>
          <p14:tracePt t="1199" x="6396038" y="5781675"/>
          <p14:tracePt t="1209" x="6370638" y="5781675"/>
          <p14:tracePt t="1218" x="6346825" y="5781675"/>
          <p14:tracePt t="1229" x="6334125" y="5781675"/>
          <p14:tracePt t="1237" x="6321425" y="5781675"/>
          <p14:tracePt t="1249" x="6296025" y="5781675"/>
          <p14:tracePt t="1256" x="6283325" y="5781675"/>
          <p14:tracePt t="1278" x="6270625" y="5781675"/>
          <p14:tracePt t="1285" x="6259513" y="5781675"/>
          <p14:tracePt t="1305" x="6246813" y="5781675"/>
          <p14:tracePt t="1394" x="6234113" y="5781675"/>
          <p14:tracePt t="1760" x="6234113" y="5794375"/>
          <p14:tracePt t="1788" x="6246813" y="5794375"/>
          <p14:tracePt t="1799" x="6259513" y="5794375"/>
          <p14:tracePt t="1806" x="6283325" y="5807075"/>
          <p14:tracePt t="1816" x="6296025" y="5807075"/>
          <p14:tracePt t="1827" x="6308725" y="5807075"/>
          <p14:tracePt t="1835" x="6334125" y="5819775"/>
          <p14:tracePt t="1846" x="6359525" y="5819775"/>
          <p14:tracePt t="1854" x="6383338" y="5819775"/>
          <p14:tracePt t="1866" x="6396038" y="5819775"/>
          <p14:tracePt t="1874" x="6408738" y="5819775"/>
          <p14:tracePt t="1884" x="6434138" y="5819775"/>
          <p14:tracePt t="1901" x="6459538" y="5819775"/>
          <p14:tracePt t="1903" x="6472238" y="5819775"/>
          <p14:tracePt t="1914" x="6496050" y="5832475"/>
          <p14:tracePt t="1922" x="6521450" y="5832475"/>
          <p14:tracePt t="1933" x="6546850" y="5832475"/>
          <p14:tracePt t="1941" x="6559550" y="5832475"/>
          <p14:tracePt t="1951" x="6584950" y="5832475"/>
          <p14:tracePt t="1963" x="6596063" y="5832475"/>
          <p14:tracePt t="1970" x="6621463" y="5832475"/>
          <p14:tracePt t="1982" x="6646863" y="5832475"/>
          <p14:tracePt t="1990" x="6659563" y="5843588"/>
          <p14:tracePt t="2000" x="6672263" y="5843588"/>
          <p14:tracePt t="2010" x="6696075" y="5843588"/>
          <p14:tracePt t="2018" x="6721475" y="5843588"/>
          <p14:tracePt t="2032" x="6734175" y="5843588"/>
          <p14:tracePt t="2038" x="6772275" y="5843588"/>
          <p14:tracePt t="2048" x="6784975" y="5843588"/>
          <p14:tracePt t="2057" x="6821488" y="5843588"/>
          <p14:tracePt t="2066" x="6846888" y="5843588"/>
          <p14:tracePt t="2078" x="6859588" y="5843588"/>
          <p14:tracePt t="2086" x="6872288" y="5843588"/>
          <p14:tracePt t="2097" x="6897688" y="5843588"/>
          <p14:tracePt t="2105" x="6921500" y="5843588"/>
          <p14:tracePt t="2115" x="6946900" y="5843588"/>
          <p14:tracePt t="2124" x="6959600" y="5843588"/>
          <p14:tracePt t="2134" x="6972300" y="5843588"/>
          <p14:tracePt t="2146" x="6997700" y="5843588"/>
          <p14:tracePt t="2153" x="7010400" y="5843588"/>
          <p14:tracePt t="2166" x="7021513" y="5843588"/>
          <p14:tracePt t="2183" x="7034213" y="5843588"/>
          <p14:tracePt t="2194" x="7046913" y="5843588"/>
          <p14:tracePt t="2213" x="7059613" y="5843588"/>
          <p14:tracePt t="2221" x="7072313" y="5843588"/>
          <p14:tracePt t="2240" x="7085013" y="5843588"/>
          <p14:tracePt t="2269" x="7097713" y="5843588"/>
          <p14:tracePt t="2356" x="7110413" y="5843588"/>
          <p14:tracePt t="3177" x="7097713" y="5843588"/>
          <p14:tracePt t="3186" x="7072313" y="5843588"/>
          <p14:tracePt t="3198" x="7059613" y="5843588"/>
          <p14:tracePt t="3206" x="7046913" y="5843588"/>
          <p14:tracePt t="3216" x="7021513" y="5843588"/>
          <p14:tracePt t="3224" x="6997700" y="5843588"/>
          <p14:tracePt t="3233" x="6972300" y="5843588"/>
          <p14:tracePt t="3245" x="6946900" y="5843588"/>
          <p14:tracePt t="3253" x="6910388" y="5843588"/>
          <p14:tracePt t="3264" x="6872288" y="5843588"/>
          <p14:tracePt t="3272" x="6846888" y="5843588"/>
          <p14:tracePt t="3283" x="6808788" y="5856288"/>
          <p14:tracePt t="3292" x="6772275" y="5856288"/>
          <p14:tracePt t="3301" x="6734175" y="5856288"/>
          <p14:tracePt t="3315" x="6696075" y="5856288"/>
          <p14:tracePt t="3320" x="6672263" y="5856288"/>
          <p14:tracePt t="3332" x="6646863" y="5856288"/>
          <p14:tracePt t="3339" x="6608763" y="5856288"/>
          <p14:tracePt t="3349" x="6584950" y="5856288"/>
          <p14:tracePt t="3360" x="6559550" y="5856288"/>
          <p14:tracePt t="3368" x="6546850" y="5868988"/>
          <p14:tracePt t="3379" x="6508750" y="5868988"/>
          <p14:tracePt t="3387" x="6483350" y="5881688"/>
          <p14:tracePt t="3398" x="6459538" y="5894388"/>
          <p14:tracePt t="3407" x="6446838" y="5894388"/>
          <p14:tracePt t="3417" x="6421438" y="5894388"/>
          <p14:tracePt t="3428" x="6408738" y="5907088"/>
          <p14:tracePt t="3436" x="6396038" y="5907088"/>
          <p14:tracePt t="3447" x="6383338" y="5919788"/>
          <p14:tracePt t="3466" x="6370638" y="5919788"/>
          <p14:tracePt t="3474" x="6359525" y="5919788"/>
          <p14:tracePt t="3496" x="6346825" y="5919788"/>
          <p14:tracePt t="3562" x="6334125" y="5919788"/>
          <p14:tracePt t="3870" x="6321425" y="5919788"/>
          <p14:tracePt t="3909" x="6308725" y="5919788"/>
          <p14:tracePt t="4970" x="6321425" y="5919788"/>
          <p14:tracePt t="4989" x="6334125" y="5919788"/>
          <p14:tracePt t="4999" x="6346825" y="5919788"/>
          <p14:tracePt t="5008" x="6359525" y="5919788"/>
          <p14:tracePt t="5031" x="6370638" y="5919788"/>
          <p14:tracePt t="5066" x="6383338" y="5919788"/>
          <p14:tracePt t="5135" x="6396038" y="5919788"/>
          <p14:tracePt t="5155" x="6408738" y="5919788"/>
          <p14:tracePt t="5182" x="6408738" y="5907088"/>
          <p14:tracePt t="5201" x="6421438" y="5907088"/>
          <p14:tracePt t="5239" x="6434138" y="5907088"/>
          <p14:tracePt t="5327" x="6446838" y="5907088"/>
          <p14:tracePt t="6003" x="6459538" y="5907088"/>
          <p14:tracePt t="6022" x="6472238" y="5907088"/>
          <p14:tracePt t="6040" x="6483350" y="5907088"/>
          <p14:tracePt t="6050" x="6496050" y="5907088"/>
          <p14:tracePt t="6060" x="6508750" y="5907088"/>
          <p14:tracePt t="6068" x="6521450" y="5907088"/>
          <p14:tracePt t="6079" x="6534150" y="5907088"/>
          <p14:tracePt t="6088" x="6546850" y="5907088"/>
          <p14:tracePt t="6098" x="6572250" y="5907088"/>
          <p14:tracePt t="6117" x="6584950" y="5907088"/>
          <p14:tracePt t="6129" x="6596063" y="5907088"/>
          <p14:tracePt t="6136" x="6608763" y="5907088"/>
          <p14:tracePt t="6147" x="6621463" y="5907088"/>
          <p14:tracePt t="6166" x="6634163" y="5907088"/>
          <p14:tracePt t="6185" x="6646863" y="5907088"/>
          <p14:tracePt t="6195" x="6659563" y="5907088"/>
          <p14:tracePt t="6203" x="6672263" y="5907088"/>
          <p14:tracePt t="6216" x="6696075" y="5907088"/>
          <p14:tracePt t="6223" x="6708775" y="5907088"/>
          <p14:tracePt t="6233" x="6734175" y="5907088"/>
          <p14:tracePt t="6244" x="6746875" y="5907088"/>
          <p14:tracePt t="6252" x="6784975" y="5907088"/>
          <p14:tracePt t="6263" x="6797675" y="5907088"/>
          <p14:tracePt t="6271" x="6808788" y="5907088"/>
          <p14:tracePt t="6282" x="6834188" y="5907088"/>
          <p14:tracePt t="6290" x="6846888" y="5907088"/>
          <p14:tracePt t="6300" x="6872288" y="5894388"/>
          <p14:tracePt t="6312" x="6884988" y="5894388"/>
          <p14:tracePt t="6319" x="6910388" y="5894388"/>
          <p14:tracePt t="6330" x="6921500" y="5894388"/>
          <p14:tracePt t="6338" x="6921500" y="5881688"/>
          <p14:tracePt t="6348" x="6946900" y="5881688"/>
          <p14:tracePt t="6358" x="6959600" y="5881688"/>
          <p14:tracePt t="6368" x="6972300" y="5881688"/>
          <p14:tracePt t="6379" x="6985000" y="5881688"/>
          <p14:tracePt t="6386" x="6997700" y="5868988"/>
          <p14:tracePt t="6398" x="7010400" y="5868988"/>
          <p14:tracePt t="6406" x="7021513" y="5868988"/>
          <p14:tracePt t="6416" x="7034213" y="5868988"/>
          <p14:tracePt t="6426" x="7046913" y="5868988"/>
          <p14:tracePt t="6446" x="7059613" y="5868988"/>
          <p14:tracePt t="6454" x="7072313" y="5868988"/>
          <p14:tracePt t="6466" x="7085013" y="5856288"/>
          <p14:tracePt t="6474" x="7097713" y="5856288"/>
          <p14:tracePt t="6494" x="7110413" y="5856288"/>
          <p14:tracePt t="6514" x="7123113" y="5856288"/>
          <p14:tracePt t="6579" x="7134225" y="5856288"/>
          <p14:tracePt t="6803" x="7110413" y="5856288"/>
          <p14:tracePt t="6816" x="7085013" y="5856288"/>
          <p14:tracePt t="6822" x="7059613" y="5856288"/>
          <p14:tracePt t="6835" x="7034213" y="5856288"/>
          <p14:tracePt t="6840" x="6985000" y="5856288"/>
          <p14:tracePt t="6850" x="6934200" y="5856288"/>
          <p14:tracePt t="6860" x="6859588" y="5856288"/>
          <p14:tracePt t="6869" x="6797675" y="5856288"/>
          <p14:tracePt t="6880" x="6746875" y="5856288"/>
          <p14:tracePt t="6888" x="6696075" y="5856288"/>
          <p14:tracePt t="6898" x="6634163" y="5856288"/>
          <p14:tracePt t="6917" x="6572250" y="5856288"/>
          <p14:tracePt t="6929" x="6534150" y="5856288"/>
          <p14:tracePt t="6936" x="6508750" y="5856288"/>
          <p14:tracePt t="6948" x="6483350" y="5856288"/>
          <p14:tracePt t="6955" x="6459538" y="5856288"/>
          <p14:tracePt t="6966" x="6434138" y="5856288"/>
          <p14:tracePt t="6975" x="6408738" y="5856288"/>
          <p14:tracePt t="6985" x="6383338" y="5843588"/>
          <p14:tracePt t="6996" x="6359525" y="5843588"/>
          <p14:tracePt t="7004" x="6334125" y="5843588"/>
          <p14:tracePt t="7016" x="6321425" y="5843588"/>
          <p14:tracePt t="7023" x="6308725" y="5843588"/>
          <p14:tracePt t="7035" x="6283325" y="5843588"/>
          <p14:tracePt t="7052" x="6259513" y="5843588"/>
          <p14:tracePt t="7071" x="6246813" y="5843588"/>
          <p14:tracePt t="7090" x="6234113" y="5843588"/>
          <p14:tracePt t="7120" x="6221413" y="5843588"/>
          <p14:tracePt t="7139" x="6208713" y="5843588"/>
          <p14:tracePt t="7197" x="6196013" y="5843588"/>
          <p14:tracePt t="7643" x="6208713" y="5843588"/>
          <p14:tracePt t="7651" x="6221413" y="5843588"/>
          <p14:tracePt t="7664" x="6234113" y="5843588"/>
          <p14:tracePt t="7682" x="6259513" y="5843588"/>
          <p14:tracePt t="7699" x="6270625" y="5843588"/>
          <p14:tracePt t="7718" x="6296025" y="5843588"/>
          <p14:tracePt t="7736" x="6308725" y="5843588"/>
          <p14:tracePt t="7749" x="6334125" y="5843588"/>
          <p14:tracePt t="7766" x="6359525" y="5843588"/>
          <p14:tracePt t="7777" x="6370638" y="5843588"/>
          <p14:tracePt t="7785" x="6383338" y="5843588"/>
          <p14:tracePt t="7796" x="6408738" y="5843588"/>
          <p14:tracePt t="7804" x="6421438" y="5843588"/>
          <p14:tracePt t="7816" x="6446838" y="5843588"/>
          <p14:tracePt t="7824" x="6472238" y="5843588"/>
          <p14:tracePt t="7833" x="6483350" y="5843588"/>
          <p14:tracePt t="7845" x="6508750" y="5843588"/>
          <p14:tracePt t="7853" x="6521450" y="5843588"/>
          <p14:tracePt t="7864" x="6546850" y="5843588"/>
          <p14:tracePt t="7872" x="6559550" y="5843588"/>
          <p14:tracePt t="7882" x="6572250" y="5843588"/>
          <p14:tracePt t="7891" x="6596063" y="5843588"/>
          <p14:tracePt t="7901" x="6608763" y="5843588"/>
          <p14:tracePt t="7919" x="6621463" y="5843588"/>
          <p14:tracePt t="7920" x="6634163" y="5832475"/>
          <p14:tracePt t="7933" x="6646863" y="5832475"/>
          <p14:tracePt t="7939" x="6659563" y="5832475"/>
          <p14:tracePt t="7950" x="6672263" y="5832475"/>
          <p14:tracePt t="7958" x="6684963" y="5832475"/>
          <p14:tracePt t="7968" x="6696075" y="5819775"/>
          <p14:tracePt t="7979" x="6708775" y="5819775"/>
          <p14:tracePt t="7987" x="6721475" y="5819775"/>
          <p14:tracePt t="7999" x="6734175" y="5819775"/>
          <p14:tracePt t="8017" x="6746875" y="5819775"/>
          <p14:tracePt t="8030" x="6759575" y="5819775"/>
          <p14:tracePt t="8036" x="6772275" y="5819775"/>
          <p14:tracePt t="8047" x="6784975" y="5819775"/>
          <p14:tracePt t="8066" x="6797675" y="5819775"/>
          <p14:tracePt t="8074" x="6808788" y="5819775"/>
          <p14:tracePt t="8084" x="6821488" y="5819775"/>
          <p14:tracePt t="8104" x="6834188" y="5819775"/>
          <p14:tracePt t="8123" x="6846888" y="5819775"/>
          <p14:tracePt t="8134" x="6859588" y="5819775"/>
          <p14:tracePt t="8152" x="6872288" y="58197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4" cy="126806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traight Connector 4"/>
          <p:cNvSpPr/>
          <p:nvPr/>
        </p:nvSpPr>
        <p:spPr>
          <a:xfrm flipV="1">
            <a:off x="270640" y="6264164"/>
            <a:ext cx="11498319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Rectangle 6"/>
          <p:cNvSpPr txBox="1"/>
          <p:nvPr/>
        </p:nvSpPr>
        <p:spPr>
          <a:xfrm>
            <a:off x="8395203" y="6198068"/>
            <a:ext cx="3328035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93D345-B542-463C-8B6D-6D4578533D8D}"/>
              </a:ext>
            </a:extLst>
          </p:cNvPr>
          <p:cNvSpPr/>
          <p:nvPr/>
        </p:nvSpPr>
        <p:spPr>
          <a:xfrm>
            <a:off x="126608" y="2326695"/>
            <a:ext cx="1871003" cy="156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7D5DEB-CAC0-4045-A79E-95E32E087B09}"/>
              </a:ext>
            </a:extLst>
          </p:cNvPr>
          <p:cNvSpPr/>
          <p:nvPr/>
        </p:nvSpPr>
        <p:spPr>
          <a:xfrm>
            <a:off x="4905800" y="4736436"/>
            <a:ext cx="3197191" cy="1200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r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</a:t>
            </a: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64081-74FF-4A09-B0CD-FF2E54F48A19}"/>
              </a:ext>
            </a:extLst>
          </p:cNvPr>
          <p:cNvSpPr txBox="1"/>
          <p:nvPr/>
        </p:nvSpPr>
        <p:spPr>
          <a:xfrm>
            <a:off x="1062110" y="6400800"/>
            <a:ext cx="613351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http://clipart-library.com/clipart/1473907.htm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6B1BC87-568E-487F-8858-33B175B8E2EB}"/>
              </a:ext>
            </a:extLst>
          </p:cNvPr>
          <p:cNvSpPr/>
          <p:nvPr/>
        </p:nvSpPr>
        <p:spPr>
          <a:xfrm>
            <a:off x="4276578" y="1564747"/>
            <a:ext cx="3963571" cy="2276051"/>
          </a:xfrm>
          <a:prstGeom prst="cloud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10C0E2-F97B-4726-B3F4-C4E45416DCFE}"/>
              </a:ext>
            </a:extLst>
          </p:cNvPr>
          <p:cNvSpPr/>
          <p:nvPr/>
        </p:nvSpPr>
        <p:spPr>
          <a:xfrm>
            <a:off x="149960" y="634034"/>
            <a:ext cx="49712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Listen and repeat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A6FEFB5-C11E-4F3C-B636-AB52A5BFA1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22316"/>
      </p:ext>
    </p:extLst>
  </p:cSld>
  <p:clrMapOvr>
    <a:masterClrMapping/>
  </p:clrMapOvr>
  <p:transition spd="med" advTm="10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74" x="6834188" y="5807075"/>
          <p14:tracePt t="882" x="6759575" y="5781675"/>
          <p14:tracePt t="894" x="6659563" y="5756275"/>
          <p14:tracePt t="901" x="6584950" y="5743575"/>
          <p14:tracePt t="912" x="6534150" y="5732463"/>
          <p14:tracePt t="920" x="6496050" y="5732463"/>
          <p14:tracePt t="931" x="6459538" y="5732463"/>
          <p14:tracePt t="939" x="6434138" y="5732463"/>
          <p14:tracePt t="952" x="6408738" y="5732463"/>
          <p14:tracePt t="958" x="6383338" y="5732463"/>
          <p14:tracePt t="970" x="6359525" y="5732463"/>
          <p14:tracePt t="977" x="6321425" y="5732463"/>
          <p14:tracePt t="988" x="6308725" y="5732463"/>
          <p14:tracePt t="998" x="6283325" y="5732463"/>
          <p14:tracePt t="1006" x="6259513" y="5732463"/>
          <p14:tracePt t="1017" x="6234113" y="5719763"/>
          <p14:tracePt t="1027" x="6208713" y="5719763"/>
          <p14:tracePt t="1036" x="6183313" y="5719763"/>
          <p14:tracePt t="1044" x="6157913" y="5719763"/>
          <p14:tracePt t="1054" x="6134100" y="5719763"/>
          <p14:tracePt t="1065" x="6096000" y="5719763"/>
          <p14:tracePt t="1073" x="6070600" y="5707063"/>
          <p14:tracePt t="1084" x="6045200" y="5707063"/>
          <p14:tracePt t="1093" x="6008688" y="5707063"/>
          <p14:tracePt t="1103" x="5995988" y="5694363"/>
          <p14:tracePt t="1114" x="5983288" y="5694363"/>
          <p14:tracePt t="1121" x="5957888" y="5694363"/>
          <p14:tracePt t="1141" x="5945188" y="5694363"/>
          <p14:tracePt t="1160" x="5932488" y="5694363"/>
          <p14:tracePt t="1171" x="5932488" y="5681663"/>
          <p14:tracePt t="1199" x="5921375" y="5681663"/>
          <p14:tracePt t="1286" x="5908675" y="5681663"/>
          <p14:tracePt t="1942" x="5921375" y="5681663"/>
          <p14:tracePt t="1961" x="5932488" y="5681663"/>
          <p14:tracePt t="1971" x="5945188" y="5681663"/>
          <p14:tracePt t="1984" x="5957888" y="5681663"/>
          <p14:tracePt t="1991" x="5983288" y="5681663"/>
          <p14:tracePt t="2000" x="5995988" y="5681663"/>
          <p14:tracePt t="2009" x="6008688" y="5681663"/>
          <p14:tracePt t="2021" x="6021388" y="5681663"/>
          <p14:tracePt t="2038" x="6045200" y="5694363"/>
          <p14:tracePt t="2057" x="6057900" y="5694363"/>
          <p14:tracePt t="2086" x="6070600" y="5694363"/>
          <p14:tracePt t="2211" x="6057900" y="5694363"/>
          <p14:tracePt t="2232" x="6045200" y="5694363"/>
          <p14:tracePt t="2241" x="6034088" y="5694363"/>
          <p14:tracePt t="2260" x="6021388" y="5694363"/>
          <p14:tracePt t="2358" x="6021388" y="5707063"/>
          <p14:tracePt t="2386" x="6021388" y="5719763"/>
          <p14:tracePt t="2423" x="6021388" y="5732463"/>
          <p14:tracePt t="2462" x="6021388" y="5743575"/>
          <p14:tracePt t="2486" x="6034088" y="5756275"/>
          <p14:tracePt t="2502" x="6045200" y="5756275"/>
          <p14:tracePt t="2511" x="6057900" y="5756275"/>
          <p14:tracePt t="2520" x="6070600" y="5756275"/>
          <p14:tracePt t="2539" x="6083300" y="5756275"/>
          <p14:tracePt t="2550" x="6096000" y="5756275"/>
          <p14:tracePt t="2570" x="6108700" y="5756275"/>
          <p14:tracePt t="2580" x="6121400" y="5756275"/>
          <p14:tracePt t="2599" x="6146800" y="5756275"/>
          <p14:tracePt t="2618" x="6157913" y="5756275"/>
          <p14:tracePt t="2628" x="6183313" y="5756275"/>
          <p14:tracePt t="2637" x="6196013" y="5756275"/>
          <p14:tracePt t="2646" x="6208713" y="5756275"/>
          <p14:tracePt t="2655" x="6234113" y="5756275"/>
          <p14:tracePt t="2667" x="6259513" y="5756275"/>
          <p14:tracePt t="2674" x="6270625" y="5756275"/>
          <p14:tracePt t="2685" x="6283325" y="5756275"/>
          <p14:tracePt t="2693" x="6308725" y="5743575"/>
          <p14:tracePt t="2703" x="6321425" y="5743575"/>
          <p14:tracePt t="2713" x="6334125" y="5743575"/>
          <p14:tracePt t="2722" x="6359525" y="5743575"/>
          <p14:tracePt t="2733" x="6370638" y="5732463"/>
          <p14:tracePt t="2752" x="6396038" y="5732463"/>
          <p14:tracePt t="2770" x="6408738" y="5732463"/>
          <p14:tracePt t="2781" x="6421438" y="5732463"/>
          <p14:tracePt t="2790" x="6434138" y="5732463"/>
          <p14:tracePt t="2819" x="6446838" y="5732463"/>
          <p14:tracePt t="2849" x="6459538" y="5732463"/>
          <p14:tracePt t="2877" x="6472238" y="5732463"/>
          <p14:tracePt t="2917" x="6483350" y="5732463"/>
          <p14:tracePt t="3157" x="6472238" y="5732463"/>
          <p14:tracePt t="3177" x="6459538" y="5732463"/>
          <p14:tracePt t="3187" x="6446838" y="5732463"/>
          <p14:tracePt t="3197" x="6434138" y="5732463"/>
          <p14:tracePt t="3205" x="6421438" y="5732463"/>
          <p14:tracePt t="3224" x="6408738" y="5732463"/>
          <p14:tracePt t="3235" x="6396038" y="5732463"/>
          <p14:tracePt t="3243" x="6383338" y="5732463"/>
          <p14:tracePt t="3262" x="6370638" y="5732463"/>
          <p14:tracePt t="3283" x="6359525" y="5732463"/>
          <p14:tracePt t="3303" x="6346825" y="5732463"/>
          <p14:tracePt t="3339" x="6334125" y="5732463"/>
          <p14:tracePt t="3639" x="6346825" y="5732463"/>
          <p14:tracePt t="3658" x="6359525" y="5732463"/>
          <p14:tracePt t="3669" x="6370638" y="5732463"/>
          <p14:tracePt t="3687" x="6383338" y="5732463"/>
          <p14:tracePt t="3698" x="6396038" y="5732463"/>
          <p14:tracePt t="3706" x="6408738" y="5732463"/>
          <p14:tracePt t="3736" x="6421438" y="5732463"/>
          <p14:tracePt t="3792" x="6434138" y="5732463"/>
          <p14:tracePt t="3841" x="6446838" y="5732463"/>
          <p14:tracePt t="4016" x="6434138" y="5732463"/>
          <p14:tracePt t="4025" x="6421438" y="5732463"/>
          <p14:tracePt t="4036" x="6383338" y="5732463"/>
          <p14:tracePt t="4044" x="6370638" y="5732463"/>
          <p14:tracePt t="4054" x="6346825" y="5732463"/>
          <p14:tracePt t="4066" x="6308725" y="5732463"/>
          <p14:tracePt t="4072" x="6283325" y="5732463"/>
          <p14:tracePt t="4084" x="6259513" y="5732463"/>
          <p14:tracePt t="4091" x="6221413" y="5732463"/>
          <p14:tracePt t="4103" x="6196013" y="5732463"/>
          <p14:tracePt t="4113" x="6183313" y="5732463"/>
          <p14:tracePt t="4120" x="6170613" y="5732463"/>
          <p14:tracePt t="4132" x="6157913" y="5732463"/>
          <p14:tracePt t="4140" x="6134100" y="5732463"/>
          <p14:tracePt t="4159" x="6121400" y="5732463"/>
          <p14:tracePt t="4188" x="6108700" y="5732463"/>
          <p14:tracePt t="4218" x="6096000" y="5732463"/>
          <p14:tracePt t="4410" x="6108700" y="5732463"/>
          <p14:tracePt t="4430" x="6121400" y="5732463"/>
          <p14:tracePt t="4440" x="6146800" y="5732463"/>
          <p14:tracePt t="4453" x="6157913" y="5732463"/>
          <p14:tracePt t="4458" x="6170613" y="5732463"/>
          <p14:tracePt t="4470" x="6183313" y="5732463"/>
          <p14:tracePt t="4478" x="6208713" y="5732463"/>
          <p14:tracePt t="4487" x="6221413" y="5732463"/>
          <p14:tracePt t="4497" x="6234113" y="5732463"/>
          <p14:tracePt t="4507" x="6246813" y="5732463"/>
          <p14:tracePt t="4517" x="6259513" y="5732463"/>
          <p14:tracePt t="4526" x="6283325" y="5732463"/>
          <p14:tracePt t="4536" x="6296025" y="5732463"/>
          <p14:tracePt t="4546" x="6321425" y="5732463"/>
          <p14:tracePt t="4566" x="6346825" y="5732463"/>
          <p14:tracePt t="4574" x="6359525" y="5732463"/>
          <p14:tracePt t="4584" x="6370638" y="5732463"/>
          <p14:tracePt t="4594" x="6383338" y="5732463"/>
          <p14:tracePt t="4603" x="6408738" y="5732463"/>
          <p14:tracePt t="4612" x="6421438" y="5732463"/>
          <p14:tracePt t="4622" x="6434138" y="5732463"/>
          <p14:tracePt t="4634" x="6446838" y="5732463"/>
          <p14:tracePt t="4641" x="6472238" y="5732463"/>
          <p14:tracePt t="4652" x="6483350" y="5732463"/>
          <p14:tracePt t="4661" x="6508750" y="5732463"/>
          <p14:tracePt t="4670" x="6534150" y="5732463"/>
          <p14:tracePt t="4680" x="6559550" y="5732463"/>
          <p14:tracePt t="4689" x="6572250" y="5732463"/>
          <p14:tracePt t="4701" x="6596063" y="5732463"/>
          <p14:tracePt t="4710" x="6621463" y="5732463"/>
          <p14:tracePt t="4720" x="6646863" y="5732463"/>
          <p14:tracePt t="4728" x="6672263" y="5732463"/>
          <p14:tracePt t="4738" x="6696075" y="5732463"/>
          <p14:tracePt t="4748" x="6708775" y="5732463"/>
          <p14:tracePt t="4759" x="6734175" y="5719763"/>
          <p14:tracePt t="4768" x="6759575" y="5719763"/>
          <p14:tracePt t="4778" x="6772275" y="5719763"/>
          <p14:tracePt t="4796" x="6797675" y="5719763"/>
          <p14:tracePt t="4816" x="6808788" y="5719763"/>
          <p14:tracePt t="4824" x="6834188" y="5719763"/>
          <p14:tracePt t="4836" x="6834188" y="5707063"/>
          <p14:tracePt t="4844" x="6859588" y="5707063"/>
          <p14:tracePt t="4863" x="6872288" y="5707063"/>
          <p14:tracePt t="4873" x="6897688" y="5707063"/>
          <p14:tracePt t="4892" x="6910388" y="5707063"/>
          <p14:tracePt t="4903" x="6921500" y="5707063"/>
          <p14:tracePt t="4913" x="6934200" y="5707063"/>
          <p14:tracePt t="4921" x="6946900" y="5707063"/>
          <p14:tracePt t="4933" x="6959600" y="5707063"/>
          <p14:tracePt t="4950" x="6972300" y="5694363"/>
          <p14:tracePt t="4961" x="6985000" y="5694363"/>
          <p14:tracePt t="5721" x="6972300" y="5694363"/>
          <p14:tracePt t="5732" x="6946900" y="5681663"/>
          <p14:tracePt t="5742" x="6934200" y="5668963"/>
          <p14:tracePt t="5751" x="6910388" y="5668963"/>
          <p14:tracePt t="5761" x="6897688" y="5668963"/>
          <p14:tracePt t="5770" x="6872288" y="5668963"/>
          <p14:tracePt t="5782" x="6859588" y="5668963"/>
          <p14:tracePt t="5789" x="6846888" y="5668963"/>
          <p14:tracePt t="5800" x="6821488" y="5668963"/>
          <p14:tracePt t="5818" x="6808788" y="5668963"/>
          <p14:tracePt t="5828" x="6797675" y="5668963"/>
          <p14:tracePt t="5837" x="6784975" y="5668963"/>
          <p14:tracePt t="5856" x="6772275" y="5668963"/>
          <p14:tracePt t="5878" x="6759575" y="5668963"/>
          <p14:tracePt t="5895" x="6746875" y="5681663"/>
          <p14:tracePt t="5904" x="6734175" y="5681663"/>
          <p14:tracePt t="5916" x="6721475" y="5681663"/>
          <p14:tracePt t="5924" x="6696075" y="5694363"/>
          <p14:tracePt t="5943" x="6672263" y="5694363"/>
          <p14:tracePt t="5953" x="6659563" y="5707063"/>
          <p14:tracePt t="5962" x="6646863" y="5707063"/>
          <p14:tracePt t="5972" x="6634163" y="5719763"/>
          <p14:tracePt t="5983" x="6608763" y="5719763"/>
          <p14:tracePt t="6003" x="6584950" y="5719763"/>
          <p14:tracePt t="6011" x="6572250" y="5719763"/>
          <p14:tracePt t="6020" x="6559550" y="5719763"/>
          <p14:tracePt t="6030" x="6546850" y="5719763"/>
          <p14:tracePt t="6039" x="6534150" y="5719763"/>
          <p14:tracePt t="6058" x="6521450" y="5732463"/>
          <p14:tracePt t="6070" x="6508750" y="5732463"/>
          <p14:tracePt t="6078" x="6496050" y="5732463"/>
          <p14:tracePt t="6098" x="6472238" y="5732463"/>
          <p14:tracePt t="6118" x="6459538" y="5732463"/>
          <p14:tracePt t="6137" x="6446838" y="5732463"/>
          <p14:tracePt t="6155" x="6421438" y="5732463"/>
          <p14:tracePt t="6174" x="6408738" y="5732463"/>
          <p14:tracePt t="6186" x="6396038" y="5732463"/>
          <p14:tracePt t="6194" x="6383338" y="5732463"/>
          <p14:tracePt t="6213" x="6370638" y="5732463"/>
          <p14:tracePt t="6242" x="6359525" y="5732463"/>
          <p14:tracePt t="6300" x="6346825" y="5732463"/>
          <p14:tracePt t="6734" x="6334125" y="5732463"/>
          <p14:tracePt t="6782" x="6321425" y="5743575"/>
          <p14:tracePt t="6811" x="6308725" y="5743575"/>
          <p14:tracePt t="6840" x="6296025" y="5743575"/>
          <p14:tracePt t="6851" x="6283325" y="5743575"/>
          <p14:tracePt t="6859" x="6283325" y="5756275"/>
          <p14:tracePt t="6882" x="6270625" y="5756275"/>
          <p14:tracePt t="6902" x="6259513" y="5756275"/>
          <p14:tracePt t="6918" x="6246813" y="5756275"/>
          <p14:tracePt t="6928" x="6234113" y="5756275"/>
          <p14:tracePt t="6946" x="6221413" y="5756275"/>
          <p14:tracePt t="6974" x="6208713" y="5756275"/>
          <p14:tracePt t="6994" x="6196013" y="5756275"/>
          <p14:tracePt t="7004" x="6183313" y="5756275"/>
          <p14:tracePt t="7042" x="6170613" y="5756275"/>
          <p14:tracePt t="7188" x="6157913" y="5756275"/>
          <p14:tracePt t="8122" x="6170613" y="5768975"/>
          <p14:tracePt t="8133" x="6183313" y="5768975"/>
          <p14:tracePt t="8152" x="6196013" y="5768975"/>
          <p14:tracePt t="8161" x="6221413" y="5768975"/>
          <p14:tracePt t="8170" x="6234113" y="5768975"/>
          <p14:tracePt t="8181" x="6246813" y="5768975"/>
          <p14:tracePt t="8190" x="6270625" y="5781675"/>
          <p14:tracePt t="8200" x="6283325" y="5781675"/>
          <p14:tracePt t="8209" x="6296025" y="5781675"/>
          <p14:tracePt t="8220" x="6321425" y="5794375"/>
          <p14:tracePt t="8229" x="6346825" y="5794375"/>
          <p14:tracePt t="8238" x="6370638" y="5794375"/>
          <p14:tracePt t="8249" x="6383338" y="5794375"/>
          <p14:tracePt t="8257" x="6408738" y="5794375"/>
          <p14:tracePt t="8270" x="6434138" y="5794375"/>
          <p14:tracePt t="8277" x="6472238" y="5794375"/>
          <p14:tracePt t="8287" x="6496050" y="5794375"/>
          <p14:tracePt t="8296" x="6508750" y="5794375"/>
          <p14:tracePt t="8306" x="6521450" y="5794375"/>
          <p14:tracePt t="8318" x="6546850" y="5794375"/>
          <p14:tracePt t="8325" x="6572250" y="5794375"/>
          <p14:tracePt t="8337" x="6584950" y="5794375"/>
          <p14:tracePt t="8344" x="6596063" y="5794375"/>
          <p14:tracePt t="8354" x="6608763" y="5794375"/>
          <p14:tracePt t="8363" x="6634163" y="5794375"/>
          <p14:tracePt t="8374" x="6659563" y="5794375"/>
          <p14:tracePt t="8383" x="6672263" y="5794375"/>
          <p14:tracePt t="8392" x="6684963" y="5794375"/>
          <p14:tracePt t="8403" x="6708775" y="5794375"/>
          <p14:tracePt t="8412" x="6721475" y="5794375"/>
          <p14:tracePt t="8421" x="6734175" y="5794375"/>
          <p14:tracePt t="8432" x="6746875" y="5794375"/>
          <p14:tracePt t="8440" x="6759575" y="5794375"/>
          <p14:tracePt t="8451" x="6772275" y="5794375"/>
          <p14:tracePt t="8461" x="6784975" y="5794375"/>
          <p14:tracePt t="8470" x="6797675" y="5794375"/>
          <p14:tracePt t="8483" x="6808788" y="5794375"/>
          <p14:tracePt t="8490" x="6821488" y="5794375"/>
          <p14:tracePt t="8518" x="6834188" y="5794375"/>
          <p14:tracePt t="8537" x="6846888" y="5794375"/>
          <p14:tracePt t="8615" x="6859588" y="57943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4" cy="126806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traight Connector 4"/>
          <p:cNvSpPr/>
          <p:nvPr/>
        </p:nvSpPr>
        <p:spPr>
          <a:xfrm flipV="1">
            <a:off x="270640" y="6264164"/>
            <a:ext cx="11498319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Rectangle 6"/>
          <p:cNvSpPr txBox="1"/>
          <p:nvPr/>
        </p:nvSpPr>
        <p:spPr>
          <a:xfrm>
            <a:off x="8395203" y="6198068"/>
            <a:ext cx="3328035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BA326-56A6-4703-8F18-1CF2620B4174}"/>
              </a:ext>
            </a:extLst>
          </p:cNvPr>
          <p:cNvSpPr/>
          <p:nvPr/>
        </p:nvSpPr>
        <p:spPr>
          <a:xfrm>
            <a:off x="149960" y="634034"/>
            <a:ext cx="49712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Listen and repeat</a:t>
            </a:r>
          </a:p>
        </p:txBody>
      </p:sp>
      <p:pic>
        <p:nvPicPr>
          <p:cNvPr id="1026" name="Picture 2" descr="white eggs png&#10;">
            <a:extLst>
              <a:ext uri="{FF2B5EF4-FFF2-40B4-BE49-F238E27FC236}">
                <a16:creationId xmlns:a16="http://schemas.microsoft.com/office/drawing/2014/main" id="{3188227E-0814-478A-B8CC-CE235688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48" y="1268069"/>
            <a:ext cx="3367192" cy="33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496989-4F2A-441E-B8E0-6DED7881107C}"/>
              </a:ext>
            </a:extLst>
          </p:cNvPr>
          <p:cNvSpPr/>
          <p:nvPr/>
        </p:nvSpPr>
        <p:spPr>
          <a:xfrm>
            <a:off x="4737149" y="4727248"/>
            <a:ext cx="3197191" cy="1200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</a:t>
            </a:r>
            <a:r>
              <a:rPr lang="en-US" sz="7200" b="1">
                <a:latin typeface="Century Gothic" panose="020B0502020202020204" pitchFamily="34" charset="0"/>
              </a:rPr>
              <a:t>ggs</a:t>
            </a:r>
            <a:endParaRPr kumimoji="0" lang="en-US" sz="7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7C8B04-6097-415B-8951-EA14AD4490EF}"/>
              </a:ext>
            </a:extLst>
          </p:cNvPr>
          <p:cNvSpPr/>
          <p:nvPr/>
        </p:nvSpPr>
        <p:spPr>
          <a:xfrm>
            <a:off x="126608" y="2326695"/>
            <a:ext cx="1871003" cy="156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248F54-F94C-4C69-B2CE-AA3C45153A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94" x="6821488" y="5794375"/>
          <p14:tracePt t="1105" x="6797675" y="5794375"/>
          <p14:tracePt t="1112" x="6772275" y="5794375"/>
          <p14:tracePt t="1122" x="6734175" y="5794375"/>
          <p14:tracePt t="1134" x="6708775" y="5794375"/>
          <p14:tracePt t="1141" x="6684963" y="5794375"/>
          <p14:tracePt t="1154" x="6659563" y="5794375"/>
          <p14:tracePt t="1160" x="6634163" y="5794375"/>
          <p14:tracePt t="1171" x="6596063" y="5794375"/>
          <p14:tracePt t="1181" x="6559550" y="5794375"/>
          <p14:tracePt t="1190" x="6508750" y="5781675"/>
          <p14:tracePt t="1202" x="6472238" y="5781675"/>
          <p14:tracePt t="1208" x="6434138" y="5768975"/>
          <p14:tracePt t="1220" x="6383338" y="5768975"/>
          <p14:tracePt t="1228" x="6346825" y="5768975"/>
          <p14:tracePt t="1238" x="6308725" y="5768975"/>
          <p14:tracePt t="1248" x="6270625" y="5768975"/>
          <p14:tracePt t="1257" x="6246813" y="5768975"/>
          <p14:tracePt t="1267" x="6221413" y="5768975"/>
          <p14:tracePt t="1276" x="6183313" y="5768975"/>
          <p14:tracePt t="1287" x="6157913" y="5768975"/>
          <p14:tracePt t="1295" x="6121400" y="5768975"/>
          <p14:tracePt t="1305" x="6096000" y="5768975"/>
          <p14:tracePt t="1317" x="6057900" y="5781675"/>
          <p14:tracePt t="1324" x="6034088" y="5794375"/>
          <p14:tracePt t="1335" x="6008688" y="5807075"/>
          <p14:tracePt t="1344" x="5995988" y="5807075"/>
          <p14:tracePt t="1353" x="5970588" y="5819775"/>
          <p14:tracePt t="1363" x="5957888" y="5819775"/>
          <p14:tracePt t="1373" x="5945188" y="5832475"/>
          <p14:tracePt t="1384" x="5921375" y="5832475"/>
          <p14:tracePt t="1392" x="5908675" y="5832475"/>
          <p14:tracePt t="1405" x="5895975" y="5843588"/>
          <p14:tracePt t="1411" x="5870575" y="5856288"/>
          <p14:tracePt t="1422" x="5857875" y="5856288"/>
          <p14:tracePt t="1432" x="5845175" y="5856288"/>
          <p14:tracePt t="1440" x="5821363" y="5868988"/>
          <p14:tracePt t="1452" x="5808663" y="5868988"/>
          <p14:tracePt t="1460" x="5795963" y="5881688"/>
          <p14:tracePt t="1479" x="5783263" y="5881688"/>
          <p14:tracePt t="1489" x="5770563" y="5881688"/>
          <p14:tracePt t="1501" x="5757863" y="5881688"/>
          <p14:tracePt t="1519" x="5745163" y="5881688"/>
          <p14:tracePt t="1527" x="5732463" y="5881688"/>
          <p14:tracePt t="1556" x="5719763" y="5881688"/>
          <p14:tracePt t="1567" x="5708650" y="5881688"/>
          <p14:tracePt t="1595" x="5695950" y="5881688"/>
          <p14:tracePt t="1633" x="5683250" y="5881688"/>
          <p14:tracePt t="1643" x="5683250" y="5868988"/>
          <p14:tracePt t="1672" x="5670550" y="5856288"/>
          <p14:tracePt t="1682" x="5657850" y="5856288"/>
          <p14:tracePt t="1691" x="5657850" y="5843588"/>
          <p14:tracePt t="1703" x="5657850" y="5832475"/>
          <p14:tracePt t="1711" x="5657850" y="5819775"/>
          <p14:tracePt t="1721" x="5645150" y="5819775"/>
          <p14:tracePt t="1730" x="5645150" y="5807075"/>
          <p14:tracePt t="1759" x="5645150" y="5794375"/>
          <p14:tracePt t="1778" x="5632450" y="5794375"/>
          <p14:tracePt t="1797" x="5632450" y="5781675"/>
          <p14:tracePt t="1836" x="5632450" y="5768975"/>
          <p14:tracePt t="2752" x="5645150" y="5768975"/>
          <p14:tracePt t="2791" x="5657850" y="5768975"/>
          <p14:tracePt t="2810" x="5670550" y="5768975"/>
          <p14:tracePt t="2829" x="5683250" y="5768975"/>
          <p14:tracePt t="2850" x="5695950" y="5781675"/>
          <p14:tracePt t="2873" x="5708650" y="5781675"/>
          <p14:tracePt t="2877" x="5719763" y="5794375"/>
          <p14:tracePt t="2887" x="5732463" y="5794375"/>
          <p14:tracePt t="2896" x="5745163" y="5794375"/>
          <p14:tracePt t="2906" x="5757863" y="5794375"/>
          <p14:tracePt t="2917" x="5795963" y="5807075"/>
          <p14:tracePt t="2926" x="5808663" y="5807075"/>
          <p14:tracePt t="2937" x="5821363" y="5819775"/>
          <p14:tracePt t="2944" x="5845175" y="5832475"/>
          <p14:tracePt t="2954" x="5870575" y="5832475"/>
          <p14:tracePt t="2966" x="5883275" y="5832475"/>
          <p14:tracePt t="2973" x="5895975" y="5832475"/>
          <p14:tracePt t="2984" x="5932488" y="5832475"/>
          <p14:tracePt t="2993" x="5957888" y="5832475"/>
          <p14:tracePt t="3005" x="5983288" y="5843588"/>
          <p14:tracePt t="3012" x="6008688" y="5843588"/>
          <p14:tracePt t="3022" x="6034088" y="5856288"/>
          <p14:tracePt t="3033" x="6057900" y="5856288"/>
          <p14:tracePt t="3041" x="6083300" y="5856288"/>
          <p14:tracePt t="3052" x="6108700" y="5856288"/>
          <p14:tracePt t="3060" x="6134100" y="5856288"/>
          <p14:tracePt t="3070" x="6146800" y="5856288"/>
          <p14:tracePt t="3079" x="6170613" y="5856288"/>
          <p14:tracePt t="3089" x="6183313" y="5856288"/>
          <p14:tracePt t="3101" x="6196013" y="5856288"/>
          <p14:tracePt t="3108" x="6208713" y="5856288"/>
          <p14:tracePt t="3121" x="6234113" y="5856288"/>
          <p14:tracePt t="3128" x="6246813" y="5856288"/>
          <p14:tracePt t="3138" x="6270625" y="5856288"/>
          <p14:tracePt t="3148" x="6296025" y="5856288"/>
          <p14:tracePt t="3157" x="6308725" y="5856288"/>
          <p14:tracePt t="3168" x="6346825" y="5856288"/>
          <p14:tracePt t="3176" x="6359525" y="5856288"/>
          <p14:tracePt t="3187" x="6383338" y="5856288"/>
          <p14:tracePt t="3195" x="6396038" y="5856288"/>
          <p14:tracePt t="3205" x="6421438" y="5856288"/>
          <p14:tracePt t="3216" x="6459538" y="5856288"/>
          <p14:tracePt t="3224" x="6472238" y="5856288"/>
          <p14:tracePt t="3235" x="6508750" y="5856288"/>
          <p14:tracePt t="3243" x="6534150" y="5856288"/>
          <p14:tracePt t="3254" x="6559550" y="5856288"/>
          <p14:tracePt t="3263" x="6584950" y="5856288"/>
          <p14:tracePt t="3272" x="6608763" y="5843588"/>
          <p14:tracePt t="3284" x="6621463" y="5832475"/>
          <p14:tracePt t="3291" x="6634163" y="5832475"/>
          <p14:tracePt t="3304" x="6659563" y="5832475"/>
          <p14:tracePt t="3322" x="6672263" y="5832475"/>
          <p14:tracePt t="3332" x="6696075" y="5819775"/>
          <p14:tracePt t="3340" x="6708775" y="5819775"/>
          <p14:tracePt t="3352" x="6721475" y="5819775"/>
          <p14:tracePt t="3359" x="6746875" y="5819775"/>
          <p14:tracePt t="3370" x="6759575" y="5819775"/>
          <p14:tracePt t="3378" x="6772275" y="5819775"/>
          <p14:tracePt t="3388" x="6784975" y="5819775"/>
          <p14:tracePt t="3399" x="6784975" y="5807075"/>
          <p14:tracePt t="3407" x="6808788" y="5807075"/>
          <p14:tracePt t="3426" x="6821488" y="5794375"/>
          <p14:tracePt t="3437" x="6834188" y="5794375"/>
          <p14:tracePt t="3456" x="6846888" y="5794375"/>
          <p14:tracePt t="3467" x="6859588" y="5794375"/>
          <p14:tracePt t="3475" x="6859588" y="5781675"/>
          <p14:tracePt t="3485" x="6872288" y="5781675"/>
          <p14:tracePt t="3504" x="6884988" y="5781675"/>
          <p14:tracePt t="3513" x="6884988" y="5768975"/>
          <p14:tracePt t="3534" x="6897688" y="5768975"/>
          <p14:tracePt t="3562" x="6910388" y="5756275"/>
          <p14:tracePt t="4016" x="6897688" y="5756275"/>
          <p14:tracePt t="4025" x="6884988" y="5756275"/>
          <p14:tracePt t="4036" x="6872288" y="5756275"/>
          <p14:tracePt t="4044" x="6846888" y="5756275"/>
          <p14:tracePt t="4054" x="6834188" y="5756275"/>
          <p14:tracePt t="4063" x="6808788" y="5756275"/>
          <p14:tracePt t="4073" x="6772275" y="5756275"/>
          <p14:tracePt t="4084" x="6759575" y="5756275"/>
          <p14:tracePt t="4092" x="6734175" y="5756275"/>
          <p14:tracePt t="4104" x="6708775" y="5756275"/>
          <p14:tracePt t="4111" x="6684963" y="5756275"/>
          <p14:tracePt t="4122" x="6659563" y="5756275"/>
          <p14:tracePt t="4132" x="6634163" y="5756275"/>
          <p14:tracePt t="4141" x="6621463" y="5756275"/>
          <p14:tracePt t="4152" x="6608763" y="5756275"/>
          <p14:tracePt t="4160" x="6572250" y="5756275"/>
          <p14:tracePt t="4170" x="6559550" y="5756275"/>
          <p14:tracePt t="4178" x="6546850" y="5756275"/>
          <p14:tracePt t="4189" x="6534150" y="5756275"/>
          <p14:tracePt t="4201" x="6508750" y="5756275"/>
          <p14:tracePt t="4220" x="6496050" y="5756275"/>
          <p14:tracePt t="4227" x="6472238" y="5756275"/>
          <p14:tracePt t="4238" x="6459538" y="5768975"/>
          <p14:tracePt t="4246" x="6446838" y="5768975"/>
          <p14:tracePt t="4256" x="6421438" y="5768975"/>
          <p14:tracePt t="4268" x="6408738" y="5768975"/>
          <p14:tracePt t="4275" x="6396038" y="5768975"/>
          <p14:tracePt t="4287" x="6383338" y="5768975"/>
          <p14:tracePt t="4294" x="6370638" y="5768975"/>
          <p14:tracePt t="4305" x="6359525" y="5768975"/>
          <p14:tracePt t="4315" x="6346825" y="5768975"/>
          <p14:tracePt t="4335" x="6321425" y="5781675"/>
          <p14:tracePt t="4354" x="6308725" y="5781675"/>
          <p14:tracePt t="4362" x="6296025" y="5781675"/>
          <p14:tracePt t="4372" x="6283325" y="5781675"/>
          <p14:tracePt t="4383" x="6270625" y="5781675"/>
          <p14:tracePt t="4402" x="6246813" y="5781675"/>
          <p14:tracePt t="4410" x="6246813" y="5794375"/>
          <p14:tracePt t="4421" x="6234113" y="5794375"/>
          <p14:tracePt t="4430" x="6221413" y="5794375"/>
          <p14:tracePt t="4451" x="6196013" y="5794375"/>
          <p14:tracePt t="4469" x="6170613" y="5807075"/>
          <p14:tracePt t="4477" x="6157913" y="5807075"/>
          <p14:tracePt t="4488" x="6157913" y="5819775"/>
          <p14:tracePt t="4499" x="6134100" y="5819775"/>
          <p14:tracePt t="4517" x="6121400" y="5819775"/>
          <p14:tracePt t="4526" x="6108700" y="5819775"/>
          <p14:tracePt t="4537" x="6096000" y="5819775"/>
          <p14:tracePt t="4545" x="6083300" y="5819775"/>
          <p14:tracePt t="4566" x="6070600" y="5819775"/>
          <p14:tracePt t="4593" x="6057900" y="5819775"/>
          <p14:tracePt t="4604" x="6045200" y="5819775"/>
          <p14:tracePt t="4633" x="6034088" y="5819775"/>
          <p14:tracePt t="4653" x="6021388" y="5819775"/>
          <p14:tracePt t="4681" x="6008688" y="5819775"/>
          <p14:tracePt t="4690" x="5995988" y="5819775"/>
          <p14:tracePt t="4710" x="5983288" y="5819775"/>
          <p14:tracePt t="4729" x="5970588" y="5819775"/>
          <p14:tracePt t="4749" x="5957888" y="5819775"/>
          <p14:tracePt t="4757" x="5945188" y="5819775"/>
          <p14:tracePt t="4777" x="5932488" y="5819775"/>
          <p14:tracePt t="4796" x="5921375" y="5819775"/>
          <p14:tracePt t="4816" x="5908675" y="5819775"/>
          <p14:tracePt t="4825" x="5895975" y="5819775"/>
          <p14:tracePt t="4854" x="5883275" y="5819775"/>
          <p14:tracePt t="4892" x="5870575" y="5819775"/>
          <p14:tracePt t="5028" x="5857875" y="5819775"/>
          <p14:tracePt t="5077" x="5845175" y="5819775"/>
          <p14:tracePt t="5211" x="5832475" y="5819775"/>
          <p14:tracePt t="6243" x="5845175" y="5819775"/>
          <p14:tracePt t="6263" x="5857875" y="5819775"/>
          <p14:tracePt t="6273" x="5870575" y="5819775"/>
          <p14:tracePt t="6282" x="5883275" y="5819775"/>
          <p14:tracePt t="6291" x="5895975" y="5819775"/>
          <p14:tracePt t="6302" x="5921375" y="5819775"/>
          <p14:tracePt t="6310" x="5945188" y="5819775"/>
          <p14:tracePt t="6320" x="5970588" y="5819775"/>
          <p14:tracePt t="6329" x="5995988" y="5819775"/>
          <p14:tracePt t="6339" x="6021388" y="5819775"/>
          <p14:tracePt t="6351" x="6045200" y="5819775"/>
          <p14:tracePt t="6358" x="6083300" y="5819775"/>
          <p14:tracePt t="6369" x="6108700" y="5819775"/>
          <p14:tracePt t="6377" x="6134100" y="5819775"/>
          <p14:tracePt t="6388" x="6157913" y="5819775"/>
          <p14:tracePt t="6396" x="6183313" y="5819775"/>
          <p14:tracePt t="6406" x="6208713" y="5819775"/>
          <p14:tracePt t="6418" x="6234113" y="5819775"/>
          <p14:tracePt t="6425" x="6259513" y="5819775"/>
          <p14:tracePt t="6437" x="6283325" y="5819775"/>
          <p14:tracePt t="6445" x="6296025" y="5819775"/>
          <p14:tracePt t="6455" x="6308725" y="5819775"/>
          <p14:tracePt t="6465" x="6334125" y="5819775"/>
          <p14:tracePt t="6473" x="6370638" y="5819775"/>
          <p14:tracePt t="6484" x="6383338" y="5819775"/>
          <p14:tracePt t="6493" x="6421438" y="5807075"/>
          <p14:tracePt t="6504" x="6446838" y="5794375"/>
          <p14:tracePt t="6512" x="6483350" y="5781675"/>
          <p14:tracePt t="6522" x="6508750" y="5781675"/>
          <p14:tracePt t="6534" x="6546850" y="5781675"/>
          <p14:tracePt t="6542" x="6572250" y="5781675"/>
          <p14:tracePt t="6552" x="6596063" y="5768975"/>
          <p14:tracePt t="6561" x="6621463" y="5768975"/>
          <p14:tracePt t="6572" x="6634163" y="5768975"/>
          <p14:tracePt t="6580" x="6672263" y="5756275"/>
          <p14:tracePt t="6590" x="6708775" y="5743575"/>
          <p14:tracePt t="6602" x="6746875" y="5743575"/>
          <p14:tracePt t="6608" x="6784975" y="5719763"/>
          <p14:tracePt t="6621" x="6808788" y="5707063"/>
          <p14:tracePt t="6628" x="6846888" y="5694363"/>
          <p14:tracePt t="6638" x="6872288" y="5681663"/>
          <p14:tracePt t="6649" x="6897688" y="5668963"/>
          <p14:tracePt t="6657" x="6921500" y="5668963"/>
          <p14:tracePt t="6676" x="6946900" y="5668963"/>
          <p14:tracePt t="6688" x="6959600" y="5668963"/>
          <p14:tracePt t="6695" x="6972300" y="5656263"/>
          <p14:tracePt t="6705" x="6985000" y="5656263"/>
          <p14:tracePt t="6724" x="6997700" y="5656263"/>
          <p14:tracePt t="6763" x="7010400" y="5656263"/>
          <p14:tracePt t="6792" x="7021513" y="56562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4" cy="126806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traight Connector 4"/>
          <p:cNvSpPr/>
          <p:nvPr/>
        </p:nvSpPr>
        <p:spPr>
          <a:xfrm flipV="1">
            <a:off x="270640" y="6264164"/>
            <a:ext cx="11498319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Rectangle 6"/>
          <p:cNvSpPr txBox="1"/>
          <p:nvPr/>
        </p:nvSpPr>
        <p:spPr>
          <a:xfrm>
            <a:off x="8395203" y="6198068"/>
            <a:ext cx="3328035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BA326-56A6-4703-8F18-1CF2620B4174}"/>
              </a:ext>
            </a:extLst>
          </p:cNvPr>
          <p:cNvSpPr/>
          <p:nvPr/>
        </p:nvSpPr>
        <p:spPr>
          <a:xfrm>
            <a:off x="149960" y="634034"/>
            <a:ext cx="6470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Write the missing letter.</a:t>
            </a:r>
          </a:p>
        </p:txBody>
      </p:sp>
      <p:pic>
        <p:nvPicPr>
          <p:cNvPr id="1026" name="Picture 2" descr="white eggs png&#10;">
            <a:extLst>
              <a:ext uri="{FF2B5EF4-FFF2-40B4-BE49-F238E27FC236}">
                <a16:creationId xmlns:a16="http://schemas.microsoft.com/office/drawing/2014/main" id="{3188227E-0814-478A-B8CC-CE235688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686" y="1334165"/>
            <a:ext cx="1528852" cy="15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496989-4F2A-441E-B8E0-6DED7881107C}"/>
              </a:ext>
            </a:extLst>
          </p:cNvPr>
          <p:cNvSpPr/>
          <p:nvPr/>
        </p:nvSpPr>
        <p:spPr>
          <a:xfrm>
            <a:off x="9206425" y="3346871"/>
            <a:ext cx="2236140" cy="830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_</a:t>
            </a: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ggs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2A926-2F4C-452A-8740-7FF0F068A677}"/>
              </a:ext>
            </a:extLst>
          </p:cNvPr>
          <p:cNvSpPr txBox="1"/>
          <p:nvPr/>
        </p:nvSpPr>
        <p:spPr>
          <a:xfrm>
            <a:off x="468762" y="6366110"/>
            <a:ext cx="61475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http://clipart-library.com/clip-art/egg-png-transparent-7.htm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81070723-6BB8-4094-A20B-23A5B5F3704C}"/>
              </a:ext>
            </a:extLst>
          </p:cNvPr>
          <p:cNvSpPr/>
          <p:nvPr/>
        </p:nvSpPr>
        <p:spPr>
          <a:xfrm>
            <a:off x="819462" y="1783829"/>
            <a:ext cx="1254792" cy="1172549"/>
          </a:xfrm>
          <a:prstGeom prst="cloud">
            <a:avLst/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1E3E68-FE9D-454E-8F3E-51F0F540C2E8}"/>
              </a:ext>
            </a:extLst>
          </p:cNvPr>
          <p:cNvSpPr/>
          <p:nvPr/>
        </p:nvSpPr>
        <p:spPr>
          <a:xfrm>
            <a:off x="459515" y="3337048"/>
            <a:ext cx="1974685" cy="830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r</a:t>
            </a: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__</a:t>
            </a: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d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pic>
        <p:nvPicPr>
          <p:cNvPr id="15" name="Picture 2" descr="Clipart Bed">
            <a:extLst>
              <a:ext uri="{FF2B5EF4-FFF2-40B4-BE49-F238E27FC236}">
                <a16:creationId xmlns:a16="http://schemas.microsoft.com/office/drawing/2014/main" id="{70D9B4F6-52E8-4E04-B413-B2A7ED477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47" y="1634292"/>
            <a:ext cx="2604641" cy="14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E907A4-7089-46A5-93C9-71294476C046}"/>
              </a:ext>
            </a:extLst>
          </p:cNvPr>
          <p:cNvSpPr/>
          <p:nvPr/>
        </p:nvSpPr>
        <p:spPr>
          <a:xfrm>
            <a:off x="3542552" y="3320955"/>
            <a:ext cx="1974685" cy="830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b</a:t>
            </a: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__</a:t>
            </a: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d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pic>
        <p:nvPicPr>
          <p:cNvPr id="17" name="Picture 2" descr="Blue Pen Icon, PNG ClipArt Image">
            <a:extLst>
              <a:ext uri="{FF2B5EF4-FFF2-40B4-BE49-F238E27FC236}">
                <a16:creationId xmlns:a16="http://schemas.microsoft.com/office/drawing/2014/main" id="{36C06ED9-7881-47A4-8CFE-2DC21757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07" y="1617508"/>
            <a:ext cx="1327196" cy="13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98921C-89A9-44AB-9920-043FADF51536}"/>
              </a:ext>
            </a:extLst>
          </p:cNvPr>
          <p:cNvSpPr/>
          <p:nvPr/>
        </p:nvSpPr>
        <p:spPr>
          <a:xfrm>
            <a:off x="6374488" y="3320954"/>
            <a:ext cx="1974685" cy="830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p</a:t>
            </a: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__</a:t>
            </a:r>
            <a:r>
              <a:rPr kumimoji="0" lang="en-US" sz="4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n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9" name="click">
            <a:extLst>
              <a:ext uri="{FF2B5EF4-FFF2-40B4-BE49-F238E27FC236}">
                <a16:creationId xmlns:a16="http://schemas.microsoft.com/office/drawing/2014/main" id="{F8A96FDF-726C-4753-A389-88333B685887}"/>
              </a:ext>
            </a:extLst>
          </p:cNvPr>
          <p:cNvSpPr/>
          <p:nvPr/>
        </p:nvSpPr>
        <p:spPr>
          <a:xfrm>
            <a:off x="468762" y="5210904"/>
            <a:ext cx="1308063" cy="830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Click to check your answers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FEDDED-3402-43CB-AC38-F9A35FCFDCB7}"/>
              </a:ext>
            </a:extLst>
          </p:cNvPr>
          <p:cNvSpPr/>
          <p:nvPr/>
        </p:nvSpPr>
        <p:spPr>
          <a:xfrm>
            <a:off x="1112541" y="3357564"/>
            <a:ext cx="585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CF0E4C-9E7B-462A-A911-B9D386EEF7DD}"/>
              </a:ext>
            </a:extLst>
          </p:cNvPr>
          <p:cNvSpPr/>
          <p:nvPr/>
        </p:nvSpPr>
        <p:spPr>
          <a:xfrm>
            <a:off x="4237185" y="3320952"/>
            <a:ext cx="585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34BD68-B671-4F28-8380-049778D7B10F}"/>
              </a:ext>
            </a:extLst>
          </p:cNvPr>
          <p:cNvSpPr/>
          <p:nvPr/>
        </p:nvSpPr>
        <p:spPr>
          <a:xfrm>
            <a:off x="7069121" y="3320951"/>
            <a:ext cx="585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EBD484-8931-424C-BB38-4D231BD313C4}"/>
              </a:ext>
            </a:extLst>
          </p:cNvPr>
          <p:cNvSpPr/>
          <p:nvPr/>
        </p:nvSpPr>
        <p:spPr>
          <a:xfrm>
            <a:off x="9473803" y="3372448"/>
            <a:ext cx="585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C76DEAA-4E60-45FB-97CA-8A30C41D38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405091"/>
      </p:ext>
    </p:extLst>
  </p:cSld>
  <p:clrMapOvr>
    <a:masterClrMapping/>
  </p:clrMapOvr>
  <p:transition spd="med" advTm="9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0" grpId="0"/>
      <p:bldP spid="21" grpId="0"/>
      <p:bldP spid="22" grpId="0"/>
    </p:bldLst>
  </p:timing>
  <p:extLst>
    <p:ext uri="{3A86A75C-4F4B-4683-9AE1-C65F6400EC91}">
      <p14:laserTraceLst xmlns:p14="http://schemas.microsoft.com/office/powerpoint/2010/main">
        <p14:tracePtLst>
          <p14:tracePt t="367" x="750888" y="1627188"/>
          <p14:tracePt t="376" x="750888" y="1639888"/>
          <p14:tracePt t="403" x="750888" y="1652588"/>
          <p14:tracePt t="450" x="750888" y="1663700"/>
          <p14:tracePt t="517" x="750888" y="1676400"/>
          <p14:tracePt t="614" x="763588" y="1676400"/>
          <p14:tracePt t="633" x="776288" y="1676400"/>
          <p14:tracePt t="650" x="788988" y="1663700"/>
          <p14:tracePt t="663" x="788988" y="1652588"/>
          <p14:tracePt t="671" x="801688" y="1652588"/>
          <p14:tracePt t="682" x="801688" y="1639888"/>
          <p14:tracePt t="690" x="814388" y="1627188"/>
          <p14:tracePt t="700" x="814388" y="1614488"/>
          <p14:tracePt t="712" x="825500" y="1614488"/>
          <p14:tracePt t="719" x="838200" y="1589088"/>
          <p14:tracePt t="732" x="838200" y="1576388"/>
          <p14:tracePt t="738" x="838200" y="1563688"/>
          <p14:tracePt t="749" x="850900" y="1539875"/>
          <p14:tracePt t="767" x="863600" y="1527175"/>
          <p14:tracePt t="778" x="863600" y="1514475"/>
          <p14:tracePt t="787" x="863600" y="1501775"/>
          <p14:tracePt t="806" x="863600" y="1489075"/>
          <p14:tracePt t="835" x="876300" y="1476375"/>
          <p14:tracePt t="2321" x="889000" y="1476375"/>
          <p14:tracePt t="2369" x="901700" y="1476375"/>
          <p14:tracePt t="2388" x="914400" y="1476375"/>
          <p14:tracePt t="2398" x="914400" y="1463675"/>
          <p14:tracePt t="2436" x="925513" y="1463675"/>
          <p14:tracePt t="2503" x="938213" y="1463675"/>
          <p14:tracePt t="2782" x="950913" y="1450975"/>
          <p14:tracePt t="2802" x="963613" y="1450975"/>
          <p14:tracePt t="2850" x="976313" y="1450975"/>
          <p14:tracePt t="2869" x="989013" y="1450975"/>
          <p14:tracePt t="2881" x="1001713" y="1450975"/>
          <p14:tracePt t="2888" x="1014413" y="1450975"/>
          <p14:tracePt t="2898" x="1027113" y="1450975"/>
          <p14:tracePt t="2909" x="1038225" y="1450975"/>
          <p14:tracePt t="2917" x="1063625" y="1439863"/>
          <p14:tracePt t="2928" x="1114425" y="1439863"/>
          <p14:tracePt t="2937" x="1176338" y="1427163"/>
          <p14:tracePt t="2948" x="1239838" y="1414463"/>
          <p14:tracePt t="2967" x="1389063" y="1389063"/>
          <p14:tracePt t="2978" x="1489075" y="1350963"/>
          <p14:tracePt t="2985" x="1601788" y="1327150"/>
          <p14:tracePt t="2996" x="1714500" y="1301750"/>
          <p14:tracePt t="3004" x="1814513" y="1276350"/>
          <p14:tracePt t="3014" x="1914525" y="1263650"/>
          <p14:tracePt t="3023" x="2003425" y="1250950"/>
          <p14:tracePt t="3033" x="2090738" y="1238250"/>
          <p14:tracePt t="3044" x="2190750" y="1238250"/>
          <p14:tracePt t="3052" x="2278063" y="1238250"/>
          <p14:tracePt t="3064" x="2339975" y="1238250"/>
          <p14:tracePt t="3072" x="2416175" y="1238250"/>
          <p14:tracePt t="3081" x="2465388" y="1238250"/>
          <p14:tracePt t="3092" x="2503488" y="1238250"/>
          <p14:tracePt t="3101" x="2541588" y="1250950"/>
          <p14:tracePt t="3111" x="2578100" y="1250950"/>
          <p14:tracePt t="3120" x="2603500" y="1263650"/>
          <p14:tracePt t="3131" x="2628900" y="1263650"/>
          <p14:tracePt t="3139" x="2654300" y="1276350"/>
          <p14:tracePt t="3160" x="2667000" y="1276350"/>
          <p14:tracePt t="3180" x="2678113" y="1276350"/>
          <p14:tracePt t="3187" x="2690813" y="1276350"/>
          <p14:tracePt t="3284" x="2703513" y="1276350"/>
          <p14:tracePt t="3517" x="2703513" y="1289050"/>
          <p14:tracePt t="3536" x="2703513" y="1301750"/>
          <p14:tracePt t="3564" x="2703513" y="1314450"/>
          <p14:tracePt t="3593" x="2703513" y="1327150"/>
          <p14:tracePt t="3613" x="2703513" y="1339850"/>
          <p14:tracePt t="3621" x="2703513" y="1350963"/>
          <p14:tracePt t="3641" x="2703513" y="1363663"/>
          <p14:tracePt t="3664" x="2703513" y="1389063"/>
          <p14:tracePt t="3681" x="2703513" y="1401763"/>
          <p14:tracePt t="3689" x="2703513" y="1427163"/>
          <p14:tracePt t="3699" x="2703513" y="1450975"/>
          <p14:tracePt t="3709" x="2703513" y="1476375"/>
          <p14:tracePt t="3718" x="2703513" y="1489075"/>
          <p14:tracePt t="3729" x="2703513" y="1501775"/>
          <p14:tracePt t="3737" x="2703513" y="1527175"/>
          <p14:tracePt t="3748" x="2703513" y="1563688"/>
          <p14:tracePt t="3756" x="2703513" y="1627188"/>
          <p14:tracePt t="3766" x="2703513" y="1752600"/>
          <p14:tracePt t="3780" x="2703513" y="1889125"/>
          <p14:tracePt t="3785" x="2703513" y="2052638"/>
          <p14:tracePt t="3797" x="2678113" y="2265363"/>
          <p14:tracePt t="3804" x="2616200" y="2728913"/>
          <p14:tracePt t="3816" x="2541588" y="3065463"/>
          <p14:tracePt t="3824" x="2465388" y="3303588"/>
          <p14:tracePt t="3833" x="2416175" y="3529013"/>
          <p14:tracePt t="3845" x="2352675" y="3767138"/>
          <p14:tracePt t="3852" x="2328863" y="3941763"/>
          <p14:tracePt t="3864" x="2303463" y="4054475"/>
          <p14:tracePt t="3872" x="2265363" y="4167188"/>
          <p14:tracePt t="3882" x="2228850" y="4254500"/>
          <p14:tracePt t="3892" x="2203450" y="4354513"/>
          <p14:tracePt t="3901" x="2190750" y="4454525"/>
          <p14:tracePt t="3916" x="2165350" y="4579938"/>
          <p14:tracePt t="3921" x="2139950" y="4679950"/>
          <p14:tracePt t="3932" x="2127250" y="4756150"/>
          <p14:tracePt t="3939" x="2103438" y="4830763"/>
          <p14:tracePt t="3949" x="2090738" y="4892675"/>
          <p14:tracePt t="3968" x="2078038" y="4992688"/>
          <p14:tracePt t="3980" x="2078038" y="5056188"/>
          <p14:tracePt t="3988" x="2052638" y="5105400"/>
          <p14:tracePt t="3999" x="2039938" y="5168900"/>
          <p14:tracePt t="4009" x="2027238" y="5205413"/>
          <p14:tracePt t="4018" x="2014538" y="5256213"/>
          <p14:tracePt t="4029" x="2003425" y="5305425"/>
          <p14:tracePt t="4036" x="2003425" y="5343525"/>
          <p14:tracePt t="4048" x="2003425" y="5381625"/>
          <p14:tracePt t="4055" x="1990725" y="5407025"/>
          <p14:tracePt t="4065" x="1990725" y="5418138"/>
          <p14:tracePt t="4076" x="1978025" y="5430838"/>
          <p14:tracePt t="4084" x="1978025" y="5456238"/>
          <p14:tracePt t="4095" x="1978025" y="5468938"/>
          <p14:tracePt t="4103" x="1978025" y="5481638"/>
          <p14:tracePt t="4115" x="1978025" y="5494338"/>
          <p14:tracePt t="4122" x="1978025" y="5507038"/>
          <p14:tracePt t="4132" x="1965325" y="5518150"/>
          <p14:tracePt t="4152" x="1965325" y="5530850"/>
          <p14:tracePt t="4162" x="1952625" y="5543550"/>
          <p14:tracePt t="4171" x="1952625" y="5556250"/>
          <p14:tracePt t="4190" x="1952625" y="5568950"/>
          <p14:tracePt t="4200" x="1952625" y="5581650"/>
          <p14:tracePt t="4239" x="1952625" y="5594350"/>
          <p14:tracePt t="4258" x="1952625" y="5607050"/>
          <p14:tracePt t="4278" x="1952625" y="5619750"/>
          <p14:tracePt t="4373" x="1952625" y="5630863"/>
          <p14:tracePt t="4480" x="1952625" y="5643563"/>
          <p14:tracePt t="4518" x="1952625" y="5656263"/>
          <p14:tracePt t="4596" x="1952625" y="5668963"/>
          <p14:tracePt t="4740" x="1952625" y="5681663"/>
          <p14:tracePt t="5580" x="1939925" y="5681663"/>
          <p14:tracePt t="5618" x="1939925" y="5694363"/>
          <p14:tracePt t="5629" x="1927225" y="5694363"/>
          <p14:tracePt t="5638" x="1914525" y="5694363"/>
          <p14:tracePt t="5663" x="1914525" y="5707063"/>
          <p14:tracePt t="5670" x="1903413" y="5707063"/>
          <p14:tracePt t="5684" x="1890713" y="5707063"/>
          <p14:tracePt t="5704" x="1878013" y="5719763"/>
          <p14:tracePt t="5714" x="1865313" y="5719763"/>
          <p14:tracePt t="5744" x="1852613" y="5719763"/>
          <p14:tracePt t="5771" x="1852613" y="5732463"/>
          <p14:tracePt t="5781" x="1839913" y="5732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4" cy="126806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traight Connector 4"/>
          <p:cNvSpPr/>
          <p:nvPr/>
        </p:nvSpPr>
        <p:spPr>
          <a:xfrm flipV="1">
            <a:off x="270640" y="6264164"/>
            <a:ext cx="11498319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Rectangle 6"/>
          <p:cNvSpPr txBox="1"/>
          <p:nvPr/>
        </p:nvSpPr>
        <p:spPr>
          <a:xfrm>
            <a:off x="8395203" y="6198068"/>
            <a:ext cx="3328035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BA326-56A6-4703-8F18-1CF2620B4174}"/>
              </a:ext>
            </a:extLst>
          </p:cNvPr>
          <p:cNvSpPr/>
          <p:nvPr/>
        </p:nvSpPr>
        <p:spPr>
          <a:xfrm>
            <a:off x="85840" y="638959"/>
            <a:ext cx="7117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Listen and circle the </a:t>
            </a:r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/e/ 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7C8B04-6097-415B-8951-EA14AD4490EF}"/>
              </a:ext>
            </a:extLst>
          </p:cNvPr>
          <p:cNvSpPr/>
          <p:nvPr/>
        </p:nvSpPr>
        <p:spPr>
          <a:xfrm>
            <a:off x="126608" y="2326695"/>
            <a:ext cx="1871003" cy="156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2A926-2F4C-452A-8740-7FF0F068A677}"/>
              </a:ext>
            </a:extLst>
          </p:cNvPr>
          <p:cNvSpPr txBox="1"/>
          <p:nvPr/>
        </p:nvSpPr>
        <p:spPr>
          <a:xfrm>
            <a:off x="468762" y="6366110"/>
            <a:ext cx="61475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http://clipart-library.com/clip-art/egg-png-transparent-7.htm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C98F51-AB43-4179-A863-C3D1F9798058}"/>
              </a:ext>
            </a:extLst>
          </p:cNvPr>
          <p:cNvSpPr txBox="1"/>
          <p:nvPr/>
        </p:nvSpPr>
        <p:spPr>
          <a:xfrm>
            <a:off x="3542552" y="1418432"/>
            <a:ext cx="5474839" cy="4401203"/>
          </a:xfrm>
          <a:prstGeom prst="rect">
            <a:avLst/>
          </a:prstGeom>
          <a:solidFill>
            <a:srgbClr val="FFC5FF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Ed has three eggs,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Century Gothic" panose="020B0502020202020204" pitchFamily="34" charset="0"/>
              </a:rPr>
              <a:t>Everywhere he goes,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Century Gothic" panose="020B0502020202020204" pitchFamily="34" charset="0"/>
              </a:rPr>
              <a:t>He takes the eggs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He takes them to his friend’s Fred,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Century Gothic" panose="020B0502020202020204" pitchFamily="34" charset="0"/>
              </a:rPr>
              <a:t>He takes them to bed.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He likes them a </a:t>
            </a:r>
            <a:r>
              <a:rPr lang="en-US" sz="2800" dirty="0">
                <a:latin typeface="Century Gothic" panose="020B0502020202020204" pitchFamily="34" charset="0"/>
              </a:rPr>
              <a:t>lot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He’s painted them red. </a:t>
            </a:r>
          </a:p>
        </p:txBody>
      </p:sp>
      <p:pic>
        <p:nvPicPr>
          <p:cNvPr id="12" name="Picture 2" descr="white eggs png&#10;">
            <a:extLst>
              <a:ext uri="{FF2B5EF4-FFF2-40B4-BE49-F238E27FC236}">
                <a16:creationId xmlns:a16="http://schemas.microsoft.com/office/drawing/2014/main" id="{EA7CD3FC-AB69-431D-8A7B-01ED3EE0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14" y="4018125"/>
            <a:ext cx="1341283" cy="13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2">
            <a:extLst>
              <a:ext uri="{FF2B5EF4-FFF2-40B4-BE49-F238E27FC236}">
                <a16:creationId xmlns:a16="http://schemas.microsoft.com/office/drawing/2014/main" id="{5A591FAE-7C04-4050-8507-05E6E9197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441" y="1734834"/>
            <a:ext cx="1298771" cy="181652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lick">
            <a:extLst>
              <a:ext uri="{FF2B5EF4-FFF2-40B4-BE49-F238E27FC236}">
                <a16:creationId xmlns:a16="http://schemas.microsoft.com/office/drawing/2014/main" id="{BA33DD4F-FA4B-4C73-90BB-C783820E8A53}"/>
              </a:ext>
            </a:extLst>
          </p:cNvPr>
          <p:cNvSpPr/>
          <p:nvPr/>
        </p:nvSpPr>
        <p:spPr>
          <a:xfrm>
            <a:off x="468762" y="5210904"/>
            <a:ext cx="1308063" cy="830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Click to check your answers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FDBE75-B483-4787-801B-4A1E485DCBFA}"/>
              </a:ext>
            </a:extLst>
          </p:cNvPr>
          <p:cNvSpPr/>
          <p:nvPr/>
        </p:nvSpPr>
        <p:spPr>
          <a:xfrm>
            <a:off x="4662653" y="1418431"/>
            <a:ext cx="434003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AC5A97-D29B-4F08-94DE-8E394577B3CD}"/>
              </a:ext>
            </a:extLst>
          </p:cNvPr>
          <p:cNvSpPr/>
          <p:nvPr/>
        </p:nvSpPr>
        <p:spPr>
          <a:xfrm>
            <a:off x="6878344" y="1479664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7084EB-77DC-4E28-B124-4FD00EE16BEA}"/>
              </a:ext>
            </a:extLst>
          </p:cNvPr>
          <p:cNvSpPr/>
          <p:nvPr/>
        </p:nvSpPr>
        <p:spPr>
          <a:xfrm>
            <a:off x="3973808" y="1913155"/>
            <a:ext cx="2473280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549635-491C-46FC-99D6-B1D0E6C78830}"/>
              </a:ext>
            </a:extLst>
          </p:cNvPr>
          <p:cNvSpPr/>
          <p:nvPr/>
        </p:nvSpPr>
        <p:spPr>
          <a:xfrm>
            <a:off x="6965187" y="2326695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07A20E-1AF4-4484-BA58-F4892550E01F}"/>
              </a:ext>
            </a:extLst>
          </p:cNvPr>
          <p:cNvSpPr/>
          <p:nvPr/>
        </p:nvSpPr>
        <p:spPr>
          <a:xfrm>
            <a:off x="5485576" y="3134390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7F2901-C16B-43D6-AD82-4A849B455BB2}"/>
              </a:ext>
            </a:extLst>
          </p:cNvPr>
          <p:cNvSpPr/>
          <p:nvPr/>
        </p:nvSpPr>
        <p:spPr>
          <a:xfrm>
            <a:off x="7427692" y="3179487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6684F5-B9BD-46AD-B1D4-AE3A7EE9732F}"/>
              </a:ext>
            </a:extLst>
          </p:cNvPr>
          <p:cNvSpPr/>
          <p:nvPr/>
        </p:nvSpPr>
        <p:spPr>
          <a:xfrm>
            <a:off x="5704130" y="3555519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6E70D1-C9C2-4A1D-AF5F-C6F7BE9A99CD}"/>
              </a:ext>
            </a:extLst>
          </p:cNvPr>
          <p:cNvSpPr/>
          <p:nvPr/>
        </p:nvSpPr>
        <p:spPr>
          <a:xfrm>
            <a:off x="7262153" y="3976647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1C49E5-93BC-4769-8CE8-F0D3AB7C967E}"/>
              </a:ext>
            </a:extLst>
          </p:cNvPr>
          <p:cNvSpPr/>
          <p:nvPr/>
        </p:nvSpPr>
        <p:spPr>
          <a:xfrm>
            <a:off x="6096000" y="4844967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562212-EB73-460C-8C69-7304957AC933}"/>
              </a:ext>
            </a:extLst>
          </p:cNvPr>
          <p:cNvSpPr/>
          <p:nvPr/>
        </p:nvSpPr>
        <p:spPr>
          <a:xfrm>
            <a:off x="7496375" y="5228533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0361D8-4846-4A0E-9A1E-F5195AFDF304}"/>
              </a:ext>
            </a:extLst>
          </p:cNvPr>
          <p:cNvSpPr/>
          <p:nvPr/>
        </p:nvSpPr>
        <p:spPr>
          <a:xfrm>
            <a:off x="5916832" y="4050243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83BAC1-D6EC-4AFB-81C7-1BFB2F588EBE}"/>
              </a:ext>
            </a:extLst>
          </p:cNvPr>
          <p:cNvSpPr/>
          <p:nvPr/>
        </p:nvSpPr>
        <p:spPr>
          <a:xfrm>
            <a:off x="6456115" y="5276443"/>
            <a:ext cx="961512" cy="500309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5389049-B115-41D4-AD95-63026816A6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939567"/>
      </p:ext>
    </p:extLst>
  </p:cSld>
  <p:clrMapOvr>
    <a:masterClrMapping/>
  </p:clrMapOvr>
  <p:transition spd="med" advTm="53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  <p:extLst>
    <p:ext uri="{3A86A75C-4F4B-4683-9AE1-C65F6400EC91}">
      <p14:laserTraceLst xmlns:p14="http://schemas.microsoft.com/office/powerpoint/2010/main">
        <p14:tracePtLst>
          <p14:tracePt t="1610" x="1839913" y="5707063"/>
          <p14:tracePt t="1627" x="1852613" y="5668963"/>
          <p14:tracePt t="1637" x="1878013" y="5630863"/>
          <p14:tracePt t="1645" x="1890713" y="5594350"/>
          <p14:tracePt t="1657" x="1903413" y="5556250"/>
          <p14:tracePt t="1664" x="1939925" y="5494338"/>
          <p14:tracePt t="1674" x="1965325" y="5443538"/>
          <p14:tracePt t="1685" x="1990725" y="5381625"/>
          <p14:tracePt t="1692" x="2003425" y="5343525"/>
          <p14:tracePt t="1705" x="2039938" y="5318125"/>
          <p14:tracePt t="1712" x="2065338" y="5256213"/>
          <p14:tracePt t="1725" x="2090738" y="5218113"/>
          <p14:tracePt t="1731" x="2127250" y="5143500"/>
          <p14:tracePt t="1741" x="2178050" y="5068888"/>
          <p14:tracePt t="1752" x="2216150" y="4981575"/>
          <p14:tracePt t="1760" x="2265363" y="4868863"/>
          <p14:tracePt t="1772" x="2290763" y="4818063"/>
          <p14:tracePt t="1780" x="2316163" y="4756150"/>
          <p14:tracePt t="1790" x="2339975" y="4718050"/>
          <p14:tracePt t="1800" x="2352675" y="4679950"/>
          <p14:tracePt t="1809" x="2365375" y="4667250"/>
          <p14:tracePt t="1820" x="2378075" y="4643438"/>
          <p14:tracePt t="1828" x="2378075" y="4630738"/>
          <p14:tracePt t="1839" x="2378075" y="4605338"/>
          <p14:tracePt t="1849" x="2390775" y="4592638"/>
          <p14:tracePt t="1857" x="2403475" y="4567238"/>
          <p14:tracePt t="1868" x="2416175" y="4530725"/>
          <p14:tracePt t="1876" x="2441575" y="4479925"/>
          <p14:tracePt t="1887" x="2452688" y="4430713"/>
          <p14:tracePt t="1896" x="2465388" y="4392613"/>
          <p14:tracePt t="1905" x="2478088" y="4330700"/>
          <p14:tracePt t="1914" x="2490788" y="4305300"/>
          <p14:tracePt t="1924" x="2516188" y="4279900"/>
          <p14:tracePt t="1940" x="2516188" y="4254500"/>
          <p14:tracePt t="1944" x="2528888" y="4217988"/>
          <p14:tracePt t="1954" x="2541588" y="4192588"/>
          <p14:tracePt t="1963" x="2541588" y="4167188"/>
          <p14:tracePt t="1973" x="2554288" y="4154488"/>
          <p14:tracePt t="1982" x="2578100" y="4117975"/>
          <p14:tracePt t="1992" x="2578100" y="4092575"/>
          <p14:tracePt t="2003" x="2603500" y="4041775"/>
          <p14:tracePt t="2379" x="2603500" y="4017963"/>
          <p14:tracePt t="2391" x="2603500" y="3992563"/>
          <p14:tracePt t="2399" x="2603500" y="3954463"/>
          <p14:tracePt t="2407" x="2603500" y="3929063"/>
          <p14:tracePt t="2420" x="2603500" y="3892550"/>
          <p14:tracePt t="2425" x="2603500" y="3841750"/>
          <p14:tracePt t="2437" x="2603500" y="3754438"/>
          <p14:tracePt t="2445" x="2603500" y="3667125"/>
          <p14:tracePt t="2455" x="2603500" y="3567113"/>
          <p14:tracePt t="2468" x="2603500" y="3503613"/>
          <p14:tracePt t="2473" x="2603500" y="3429000"/>
          <p14:tracePt t="2484" x="2616200" y="3378200"/>
          <p14:tracePt t="2493" x="2616200" y="3341688"/>
          <p14:tracePt t="2504" x="2616200" y="3290888"/>
          <p14:tracePt t="2512" x="2616200" y="3228975"/>
          <p14:tracePt t="2523" x="2616200" y="3165475"/>
          <p14:tracePt t="2532" x="2616200" y="3128963"/>
          <p14:tracePt t="2543" x="2616200" y="3078163"/>
          <p14:tracePt t="2552" x="2616200" y="3028950"/>
          <p14:tracePt t="2560" x="2616200" y="3003550"/>
          <p14:tracePt t="2574" x="2616200" y="2978150"/>
          <p14:tracePt t="2580" x="2616200" y="2952750"/>
          <p14:tracePt t="2590" x="2616200" y="2928938"/>
          <p14:tracePt t="2600" x="2616200" y="2903538"/>
          <p14:tracePt t="2610" x="2616200" y="2878138"/>
          <p14:tracePt t="2620" x="2616200" y="2865438"/>
          <p14:tracePt t="2628" x="2616200" y="2852738"/>
          <p14:tracePt t="2639" x="2616200" y="2840038"/>
          <p14:tracePt t="2648" x="2616200" y="2816225"/>
          <p14:tracePt t="2657" x="2616200" y="2790825"/>
          <p14:tracePt t="2669" x="2616200" y="2778125"/>
          <p14:tracePt t="2676" x="2616200" y="2765425"/>
          <p14:tracePt t="2687" x="2616200" y="2740025"/>
          <p14:tracePt t="2706" x="2616200" y="2728913"/>
          <p14:tracePt t="2715" x="2616200" y="2703513"/>
          <p14:tracePt t="2724" x="2616200" y="2690813"/>
          <p14:tracePt t="2736" x="2616200" y="2678113"/>
          <p14:tracePt t="2744" x="2616200" y="2665413"/>
          <p14:tracePt t="2755" x="2616200" y="2652713"/>
          <p14:tracePt t="2765" x="2616200" y="2640013"/>
          <p14:tracePt t="2773" x="2616200" y="2627313"/>
          <p14:tracePt t="2792" x="2616200" y="2616200"/>
          <p14:tracePt t="2803" x="2616200" y="2603500"/>
          <p14:tracePt t="3219" x="2616200" y="2590800"/>
          <p14:tracePt t="3228" x="2603500" y="2590800"/>
          <p14:tracePt t="3238" x="2590800" y="2565400"/>
          <p14:tracePt t="3245" x="2565400" y="2565400"/>
          <p14:tracePt t="3256" x="2565400" y="2552700"/>
          <p14:tracePt t="3265" x="2541588" y="2540000"/>
          <p14:tracePt t="3275" x="2528888" y="2527300"/>
          <p14:tracePt t="3285" x="2516188" y="2516188"/>
          <p14:tracePt t="3294" x="2478088" y="2490788"/>
          <p14:tracePt t="3304" x="2465388" y="2478088"/>
          <p14:tracePt t="3313" x="2452688" y="2452688"/>
          <p14:tracePt t="3323" x="2428875" y="2439988"/>
          <p14:tracePt t="3335" x="2416175" y="2414588"/>
          <p14:tracePt t="3342" x="2390775" y="2403475"/>
          <p14:tracePt t="3353" x="2378075" y="2390775"/>
          <p14:tracePt t="3361" x="2352675" y="2365375"/>
          <p14:tracePt t="3373" x="2328863" y="2352675"/>
          <p14:tracePt t="3380" x="2316163" y="2327275"/>
          <p14:tracePt t="3391" x="2290763" y="2314575"/>
          <p14:tracePt t="3401" x="2278063" y="2290763"/>
          <p14:tracePt t="3410" x="2252663" y="2265363"/>
          <p14:tracePt t="3420" x="2239963" y="2252663"/>
          <p14:tracePt t="3430" x="2216150" y="2214563"/>
          <p14:tracePt t="3439" x="2216150" y="2190750"/>
          <p14:tracePt t="3449" x="2190750" y="2165350"/>
          <p14:tracePt t="3458" x="2178050" y="2139950"/>
          <p14:tracePt t="3471" x="2165350" y="2114550"/>
          <p14:tracePt t="3477" x="2152650" y="2101850"/>
          <p14:tracePt t="3488" x="2152650" y="2089150"/>
          <p14:tracePt t="3496" x="2152650" y="2078038"/>
          <p14:tracePt t="3507" x="2139950" y="2078038"/>
          <p14:tracePt t="3515" x="2139950" y="2052638"/>
          <p14:tracePt t="3535" x="2127250" y="2039938"/>
          <p14:tracePt t="3544" x="2116138" y="2027238"/>
          <p14:tracePt t="3554" x="2116138" y="2014538"/>
          <p14:tracePt t="3573" x="2103438" y="2001838"/>
          <p14:tracePt t="3603" x="2103438" y="1989138"/>
          <p14:tracePt t="3621" x="2103438" y="1978025"/>
          <p14:tracePt t="3631" x="2090738" y="1978025"/>
          <p14:tracePt t="3641" x="2090738" y="1965325"/>
          <p14:tracePt t="3679" x="2090738" y="1952625"/>
          <p14:tracePt t="3698" x="2090738" y="1939925"/>
          <p14:tracePt t="3727" x="2090738" y="1927225"/>
          <p14:tracePt t="3747" x="2090738" y="1914525"/>
          <p14:tracePt t="3804" x="2090738" y="1901825"/>
          <p14:tracePt t="4240" x="2090738" y="1876425"/>
          <p14:tracePt t="4251" x="2103438" y="1865313"/>
          <p14:tracePt t="4259" x="2139950" y="1839913"/>
          <p14:tracePt t="4269" x="2178050" y="1801813"/>
          <p14:tracePt t="4277" x="2239963" y="1765300"/>
          <p14:tracePt t="4288" x="2316163" y="1727200"/>
          <p14:tracePt t="4296" x="2365375" y="1701800"/>
          <p14:tracePt t="4306" x="2441575" y="1676400"/>
          <p14:tracePt t="4317" x="2503488" y="1663700"/>
          <p14:tracePt t="4325" x="2541588" y="1639888"/>
          <p14:tracePt t="4338" x="2603500" y="1614488"/>
          <p14:tracePt t="4344" x="2628900" y="1601788"/>
          <p14:tracePt t="4354" x="2667000" y="1601788"/>
          <p14:tracePt t="4363" x="2690813" y="1589088"/>
          <p14:tracePt t="4373" x="2716213" y="1589088"/>
          <p14:tracePt t="4385" x="2741613" y="1576388"/>
          <p14:tracePt t="4392" x="2778125" y="1576388"/>
          <p14:tracePt t="4404" x="2816225" y="1563688"/>
          <p14:tracePt t="4412" x="2828925" y="1563688"/>
          <p14:tracePt t="4422" x="2867025" y="1552575"/>
          <p14:tracePt t="4431" x="2890838" y="1552575"/>
          <p14:tracePt t="4441" x="2928938" y="1552575"/>
          <p14:tracePt t="4452" x="2967038" y="1552575"/>
          <p14:tracePt t="4460" x="3003550" y="1552575"/>
          <p14:tracePt t="4473" x="3054350" y="1539875"/>
          <p14:tracePt t="4479" x="3103563" y="1539875"/>
          <p14:tracePt t="4489" x="3154363" y="1539875"/>
          <p14:tracePt t="4499" x="3216275" y="1539875"/>
          <p14:tracePt t="4508" x="3267075" y="1539875"/>
          <p14:tracePt t="4519" x="3317875" y="1539875"/>
          <p14:tracePt t="4528" x="3367088" y="1539875"/>
          <p14:tracePt t="4539" x="3405188" y="1539875"/>
          <p14:tracePt t="4548" x="3454400" y="1539875"/>
          <p14:tracePt t="4557" x="3505200" y="1539875"/>
          <p14:tracePt t="4569" x="3554413" y="1539875"/>
          <p14:tracePt t="4576" x="3617913" y="1527175"/>
          <p14:tracePt t="4587" x="3667125" y="1514475"/>
          <p14:tracePt t="4595" x="3705225" y="1501775"/>
          <p14:tracePt t="4605" x="3743325" y="1489075"/>
          <p14:tracePt t="4618" x="3792538" y="1463675"/>
          <p14:tracePt t="4624" x="3830638" y="1463675"/>
          <p14:tracePt t="4638" x="3856038" y="1439863"/>
          <p14:tracePt t="4643" x="3867150" y="1439863"/>
          <p14:tracePt t="4653" x="3892550" y="1427163"/>
          <p14:tracePt t="4662" x="3930650" y="1427163"/>
          <p14:tracePt t="4673" x="3943350" y="1427163"/>
          <p14:tracePt t="4683" x="3956050" y="1414463"/>
          <p14:tracePt t="4692" x="3968750" y="1414463"/>
          <p14:tracePt t="4711" x="3979863" y="1414463"/>
          <p14:tracePt t="4759" x="3992563" y="1414463"/>
          <p14:tracePt t="4771" x="3992563" y="1401763"/>
          <p14:tracePt t="4808" x="4005263" y="1401763"/>
          <p14:tracePt t="4818" x="4005263" y="1389063"/>
          <p14:tracePt t="5261" x="4017963" y="1389063"/>
          <p14:tracePt t="5274" x="4056063" y="1389063"/>
          <p14:tracePt t="5280" x="4092575" y="1389063"/>
          <p14:tracePt t="5289" x="4117975" y="1389063"/>
          <p14:tracePt t="5300" x="4168775" y="1389063"/>
          <p14:tracePt t="5309" x="4205288" y="1376363"/>
          <p14:tracePt t="5319" x="4243388" y="1376363"/>
          <p14:tracePt t="5328" x="4268788" y="1376363"/>
          <p14:tracePt t="5339" x="4305300" y="1376363"/>
          <p14:tracePt t="5347" x="4343400" y="1376363"/>
          <p14:tracePt t="5357" x="4368800" y="1376363"/>
          <p14:tracePt t="5370" x="4381500" y="1376363"/>
          <p14:tracePt t="5377" x="4406900" y="1376363"/>
          <p14:tracePt t="5389" x="4418013" y="1376363"/>
          <p14:tracePt t="5395" x="4430713" y="1376363"/>
          <p14:tracePt t="5406" x="4443413" y="1376363"/>
          <p14:tracePt t="5424" x="4456113" y="1376363"/>
          <p14:tracePt t="5463" x="4468813" y="1376363"/>
          <p14:tracePt t="5502" x="4481513" y="1376363"/>
          <p14:tracePt t="5559" x="4494213" y="1376363"/>
          <p14:tracePt t="5589" x="4506913" y="1376363"/>
          <p14:tracePt t="5619" x="4518025" y="1376363"/>
          <p14:tracePt t="5627" x="4530725" y="1376363"/>
          <p14:tracePt t="5647" x="4543425" y="1376363"/>
          <p14:tracePt t="5666" x="4568825" y="1376363"/>
          <p14:tracePt t="5686" x="4581525" y="1376363"/>
          <p14:tracePt t="5694" x="4594225" y="1376363"/>
          <p14:tracePt t="5707" x="4606925" y="1376363"/>
          <p14:tracePt t="5714" x="4619625" y="1376363"/>
          <p14:tracePt t="5723" x="4643438" y="1376363"/>
          <p14:tracePt t="5734" x="4656138" y="1376363"/>
          <p14:tracePt t="5743" x="4668838" y="1376363"/>
          <p14:tracePt t="5753" x="4694238" y="1376363"/>
          <p14:tracePt t="5763" x="4719638" y="1376363"/>
          <p14:tracePt t="5772" x="4756150" y="1376363"/>
          <p14:tracePt t="5782" x="4781550" y="1376363"/>
          <p14:tracePt t="5791" x="4806950" y="1376363"/>
          <p14:tracePt t="5802" x="4819650" y="1376363"/>
          <p14:tracePt t="5810" x="4832350" y="1376363"/>
          <p14:tracePt t="5821" x="4856163" y="1376363"/>
          <p14:tracePt t="5829" x="4868863" y="1376363"/>
          <p14:tracePt t="5839" x="4881563" y="1376363"/>
          <p14:tracePt t="5852" x="4894263" y="1376363"/>
          <p14:tracePt t="5859" x="4906963" y="1376363"/>
          <p14:tracePt t="5869" x="4919663" y="1376363"/>
          <p14:tracePt t="5889" x="4932363" y="1376363"/>
          <p14:tracePt t="5918" x="4945063" y="1376363"/>
          <p14:tracePt t="5940" x="4956175" y="1376363"/>
          <p14:tracePt t="5946" x="4968875" y="1376363"/>
          <p14:tracePt t="5955" x="4981575" y="1376363"/>
          <p14:tracePt t="5974" x="5006975" y="1376363"/>
          <p14:tracePt t="5993" x="5019675" y="1376363"/>
          <p14:tracePt t="6003" x="5032375" y="1376363"/>
          <p14:tracePt t="6014" x="5045075" y="1363663"/>
          <p14:tracePt t="6023" x="5057775" y="1363663"/>
          <p14:tracePt t="6035" x="5057775" y="1350963"/>
          <p14:tracePt t="6042" x="5068888" y="1350963"/>
          <p14:tracePt t="6052" x="5081588" y="1350963"/>
          <p14:tracePt t="6072" x="5094288" y="1350963"/>
          <p14:tracePt t="6090" x="5094288" y="1339850"/>
          <p14:tracePt t="6100" x="5106988" y="1339850"/>
          <p14:tracePt t="6176" x="5119688" y="1339850"/>
          <p14:tracePt t="6581" x="5132388" y="1339850"/>
          <p14:tracePt t="6602" x="5145088" y="1339850"/>
          <p14:tracePt t="6622" x="5157788" y="1339850"/>
          <p14:tracePt t="6629" x="5170488" y="1339850"/>
          <p14:tracePt t="6642" x="5181600" y="1339850"/>
          <p14:tracePt t="6649" x="5194300" y="1339850"/>
          <p14:tracePt t="6660" x="5207000" y="1339850"/>
          <p14:tracePt t="6670" x="5219700" y="1339850"/>
          <p14:tracePt t="6679" x="5257800" y="1350963"/>
          <p14:tracePt t="6689" x="5270500" y="1350963"/>
          <p14:tracePt t="6697" x="5294313" y="1350963"/>
          <p14:tracePt t="6707" x="5319713" y="1350963"/>
          <p14:tracePt t="6718" x="5345113" y="1350963"/>
          <p14:tracePt t="6726" x="5383213" y="1350963"/>
          <p14:tracePt t="6739" x="5407025" y="1350963"/>
          <p14:tracePt t="6745" x="5445125" y="1350963"/>
          <p14:tracePt t="6755" x="5483225" y="1350963"/>
          <p14:tracePt t="6770" x="5519738" y="1350963"/>
          <p14:tracePt t="6774" x="5557838" y="1350963"/>
          <p14:tracePt t="6787" x="5595938" y="1350963"/>
          <p14:tracePt t="6793" x="5632450" y="1350963"/>
          <p14:tracePt t="6806" x="5670550" y="1350963"/>
          <p14:tracePt t="6813" x="5719763" y="1350963"/>
          <p14:tracePt t="6823" x="5757863" y="1350963"/>
          <p14:tracePt t="6832" x="5783263" y="1339850"/>
          <p14:tracePt t="6842" x="5808663" y="1327150"/>
          <p14:tracePt t="6853" x="5845175" y="1327150"/>
          <p14:tracePt t="6861" x="5870575" y="1314450"/>
          <p14:tracePt t="6872" x="5895975" y="1301750"/>
          <p14:tracePt t="6881" x="5932488" y="1301750"/>
          <p14:tracePt t="6890" x="5945188" y="1301750"/>
          <p14:tracePt t="6904" x="5970588" y="1301750"/>
          <p14:tracePt t="6909" x="5983288" y="1301750"/>
          <p14:tracePt t="6921" x="6008688" y="1301750"/>
          <p14:tracePt t="6929" x="6021388" y="1301750"/>
          <p14:tracePt t="6942" x="6034088" y="1301750"/>
          <p14:tracePt t="6948" x="6045200" y="1301750"/>
          <p14:tracePt t="6958" x="6057900" y="1301750"/>
          <p14:tracePt t="6969" x="6070600" y="1301750"/>
          <p14:tracePt t="6977" x="6083300" y="1301750"/>
          <p14:tracePt t="6987" x="6096000" y="1301750"/>
          <p14:tracePt t="7006" x="6121400" y="1301750"/>
          <p14:tracePt t="7025" x="6134100" y="1301750"/>
          <p14:tracePt t="7036" x="6146800" y="1301750"/>
          <p14:tracePt t="7044" x="6157913" y="1301750"/>
          <p14:tracePt t="7055" x="6183313" y="1301750"/>
          <p14:tracePt t="7073" x="6196013" y="1301750"/>
          <p14:tracePt t="7083" x="6208713" y="1301750"/>
          <p14:tracePt t="7103" x="6221413" y="1301750"/>
          <p14:tracePt t="7113" x="6234113" y="1301750"/>
          <p14:tracePt t="7131" x="6246813" y="1301750"/>
          <p14:tracePt t="7151" x="6259513" y="1301750"/>
          <p14:tracePt t="7171" x="6283325" y="1301750"/>
          <p14:tracePt t="7198" x="6296025" y="1301750"/>
          <p14:tracePt t="7257" x="6308725" y="1301750"/>
          <p14:tracePt t="7304" x="6321425" y="1301750"/>
          <p14:tracePt t="10409" x="6308725" y="1301750"/>
          <p14:tracePt t="10421" x="6283325" y="1301750"/>
          <p14:tracePt t="10439" x="6270625" y="1301750"/>
          <p14:tracePt t="10449" x="6259513" y="1301750"/>
          <p14:tracePt t="10458" x="6259513" y="1314450"/>
          <p14:tracePt t="10470" x="6246813" y="1314450"/>
          <p14:tracePt t="10477" x="6234113" y="1327150"/>
          <p14:tracePt t="10489" x="6234113" y="1339850"/>
          <p14:tracePt t="10496" x="6221413" y="1339850"/>
          <p14:tracePt t="10507" x="6208713" y="1350963"/>
          <p14:tracePt t="10515" x="6196013" y="1350963"/>
          <p14:tracePt t="10525" x="6183313" y="1363663"/>
          <p14:tracePt t="10536" x="6183313" y="1376363"/>
          <p14:tracePt t="10544" x="6157913" y="1389063"/>
          <p14:tracePt t="10555" x="6146800" y="1401763"/>
          <p14:tracePt t="10563" x="6134100" y="1401763"/>
          <p14:tracePt t="10573" x="6121400" y="1401763"/>
          <p14:tracePt t="10583" x="6108700" y="1414463"/>
          <p14:tracePt t="10592" x="6070600" y="1427163"/>
          <p14:tracePt t="10603" x="6057900" y="1427163"/>
          <p14:tracePt t="10612" x="6034088" y="1439863"/>
          <p14:tracePt t="10623" x="6021388" y="1439863"/>
          <p14:tracePt t="10633" x="5983288" y="1450975"/>
          <p14:tracePt t="10640" x="5957888" y="1450975"/>
          <p14:tracePt t="10652" x="5945188" y="1463675"/>
          <p14:tracePt t="10660" x="5921375" y="1463675"/>
          <p14:tracePt t="10673" x="5908675" y="1489075"/>
          <p14:tracePt t="10679" x="5895975" y="1489075"/>
          <p14:tracePt t="10689" x="5870575" y="1501775"/>
          <p14:tracePt t="10698" x="5857875" y="1527175"/>
          <p14:tracePt t="10709" x="5832475" y="1539875"/>
          <p14:tracePt t="10719" x="5808663" y="1552575"/>
          <p14:tracePt t="10729" x="5783263" y="1552575"/>
          <p14:tracePt t="10739" x="5770563" y="1576388"/>
          <p14:tracePt t="10748" x="5745163" y="1589088"/>
          <p14:tracePt t="10757" x="5732463" y="1589088"/>
          <p14:tracePt t="10767" x="5719763" y="1601788"/>
          <p14:tracePt t="10776" x="5695950" y="1614488"/>
          <p14:tracePt t="10786" x="5683250" y="1614488"/>
          <p14:tracePt t="10795" x="5657850" y="1627188"/>
          <p14:tracePt t="10806" x="5645150" y="1639888"/>
          <p14:tracePt t="10814" x="5632450" y="1652588"/>
          <p14:tracePt t="10824" x="5607050" y="1663700"/>
          <p14:tracePt t="10835" x="5583238" y="1663700"/>
          <p14:tracePt t="10843" x="5557838" y="1689100"/>
          <p14:tracePt t="10854" x="5532438" y="1701800"/>
          <p14:tracePt t="10862" x="5507038" y="1727200"/>
          <p14:tracePt t="10874" x="5495925" y="1752600"/>
          <p14:tracePt t="10883" x="5470525" y="1776413"/>
          <p14:tracePt t="10892" x="5445125" y="1789113"/>
          <p14:tracePt t="10904" x="5432425" y="1801813"/>
          <p14:tracePt t="10911" x="5407025" y="1814513"/>
          <p14:tracePt t="10922" x="5394325" y="1827213"/>
          <p14:tracePt t="10930" x="5370513" y="1839913"/>
          <p14:tracePt t="10940" x="5357813" y="1852613"/>
          <p14:tracePt t="10952" x="5357813" y="1865313"/>
          <p14:tracePt t="10959" x="5332413" y="1865313"/>
          <p14:tracePt t="10970" x="5319713" y="1876425"/>
          <p14:tracePt t="10979" x="5307013" y="1876425"/>
          <p14:tracePt t="10989" x="5294313" y="1889125"/>
          <p14:tracePt t="10998" x="5281613" y="1889125"/>
          <p14:tracePt t="11007" x="5257800" y="1901825"/>
          <p14:tracePt t="11019" x="5245100" y="1901825"/>
          <p14:tracePt t="11039" x="5219700" y="1914525"/>
          <p14:tracePt t="11055" x="5194300" y="1927225"/>
          <p14:tracePt t="11076" x="5181600" y="1927225"/>
          <p14:tracePt t="11086" x="5170488" y="1927225"/>
          <p14:tracePt t="11096" x="5157788" y="1927225"/>
          <p14:tracePt t="11106" x="5145088" y="1939925"/>
          <p14:tracePt t="11113" x="5132388" y="1939925"/>
          <p14:tracePt t="11133" x="5119688" y="1939925"/>
          <p14:tracePt t="11142" x="5106988" y="1939925"/>
          <p14:tracePt t="11154" x="5094288" y="1939925"/>
          <p14:tracePt t="11180" x="5081588" y="1939925"/>
          <p14:tracePt t="11191" x="5068888" y="1939925"/>
          <p14:tracePt t="11221" x="5057775" y="1939925"/>
          <p14:tracePt t="11239" x="5045075" y="1939925"/>
          <p14:tracePt t="11277" x="5032375" y="1939925"/>
          <p14:tracePt t="11297" x="5019675" y="1939925"/>
          <p14:tracePt t="11383" x="5006975" y="1939925"/>
          <p14:tracePt t="12280" x="5019675" y="1939925"/>
          <p14:tracePt t="12300" x="5032375" y="1939925"/>
          <p14:tracePt t="12321" x="5045075" y="1939925"/>
          <p14:tracePt t="12339" x="5068888" y="1952625"/>
          <p14:tracePt t="12357" x="5081588" y="1952625"/>
          <p14:tracePt t="12368" x="5106988" y="1952625"/>
          <p14:tracePt t="12376" x="5119688" y="1952625"/>
          <p14:tracePt t="12387" x="5132388" y="1952625"/>
          <p14:tracePt t="12395" x="5145088" y="1952625"/>
          <p14:tracePt t="12406" x="5170488" y="1952625"/>
          <p14:tracePt t="12418" x="5181600" y="1965325"/>
          <p14:tracePt t="12425" x="5194300" y="1965325"/>
          <p14:tracePt t="12438" x="5219700" y="1965325"/>
          <p14:tracePt t="12444" x="5232400" y="1965325"/>
          <p14:tracePt t="12455" x="5245100" y="1965325"/>
          <p14:tracePt t="12463" x="5270500" y="1965325"/>
          <p14:tracePt t="12483" x="5281613" y="1965325"/>
          <p14:tracePt t="12492" x="5307013" y="1965325"/>
          <p14:tracePt t="12503" x="5319713" y="1965325"/>
          <p14:tracePt t="12511" x="5332413" y="1965325"/>
          <p14:tracePt t="12522" x="5345113" y="1965325"/>
          <p14:tracePt t="12530" x="5370513" y="1965325"/>
          <p14:tracePt t="12540" x="5383213" y="1965325"/>
          <p14:tracePt t="12551" x="5394325" y="1965325"/>
          <p14:tracePt t="12560" x="5407025" y="1965325"/>
          <p14:tracePt t="12571" x="5419725" y="1965325"/>
          <p14:tracePt t="12581" x="5432425" y="1965325"/>
          <p14:tracePt t="12589" x="5457825" y="1965325"/>
          <p14:tracePt t="12598" x="5470525" y="1965325"/>
          <p14:tracePt t="12619" x="5495925" y="1965325"/>
          <p14:tracePt t="12627" x="5507038" y="1965325"/>
          <p14:tracePt t="12646" x="5532438" y="1965325"/>
          <p14:tracePt t="12657" x="5545138" y="1965325"/>
          <p14:tracePt t="12669" x="5557838" y="1965325"/>
          <p14:tracePt t="12676" x="5570538" y="1965325"/>
          <p14:tracePt t="12695" x="5595938" y="1965325"/>
          <p14:tracePt t="12714" x="5607050" y="1965325"/>
          <p14:tracePt t="12724" x="5632450" y="1965325"/>
          <p14:tracePt t="12736" x="5645150" y="1965325"/>
          <p14:tracePt t="12743" x="5670550" y="1965325"/>
          <p14:tracePt t="12754" x="5695950" y="1965325"/>
          <p14:tracePt t="12762" x="5732463" y="1965325"/>
          <p14:tracePt t="12773" x="5783263" y="1965325"/>
          <p14:tracePt t="12781" x="5821363" y="1965325"/>
          <p14:tracePt t="12791" x="5857875" y="1965325"/>
          <p14:tracePt t="12802" x="5895975" y="1965325"/>
          <p14:tracePt t="12810" x="5932488" y="1965325"/>
          <p14:tracePt t="12821" x="5970588" y="1965325"/>
          <p14:tracePt t="12830" x="5995988" y="1952625"/>
          <p14:tracePt t="12840" x="6034088" y="1952625"/>
          <p14:tracePt t="12852" x="6070600" y="1939925"/>
          <p14:tracePt t="12859" x="6083300" y="1939925"/>
          <p14:tracePt t="12869" x="6096000" y="1939925"/>
          <p14:tracePt t="12878" x="6121400" y="1927225"/>
          <p14:tracePt t="12892" x="6146800" y="1914525"/>
          <p14:tracePt t="13245" x="6157913" y="1914525"/>
          <p14:tracePt t="13256" x="6170613" y="1914525"/>
          <p14:tracePt t="13263" x="6183313" y="1914525"/>
          <p14:tracePt t="13273" x="6221413" y="1914525"/>
          <p14:tracePt t="13284" x="6246813" y="1914525"/>
          <p14:tracePt t="13292" x="6296025" y="1927225"/>
          <p14:tracePt t="13303" x="6334125" y="1927225"/>
          <p14:tracePt t="13311" x="6383338" y="1939925"/>
          <p14:tracePt t="13322" x="6459538" y="1952625"/>
          <p14:tracePt t="13331" x="6521450" y="1952625"/>
          <p14:tracePt t="13341" x="6572250" y="1965325"/>
          <p14:tracePt t="13352" x="6646863" y="1978025"/>
          <p14:tracePt t="13360" x="6708775" y="1978025"/>
          <p14:tracePt t="13373" x="6772275" y="1978025"/>
          <p14:tracePt t="13379" x="6834188" y="1989138"/>
          <p14:tracePt t="13389" x="6910388" y="1989138"/>
          <p14:tracePt t="13399" x="6959600" y="1989138"/>
          <p14:tracePt t="13408" x="7010400" y="1989138"/>
          <p14:tracePt t="13424" x="7059613" y="1989138"/>
          <p14:tracePt t="13429" x="7097713" y="1989138"/>
          <p14:tracePt t="13438" x="7134225" y="1989138"/>
          <p14:tracePt t="13447" x="7172325" y="1989138"/>
          <p14:tracePt t="13457" x="7197725" y="2001838"/>
          <p14:tracePt t="13466" x="7235825" y="2001838"/>
          <p14:tracePt t="13477" x="7259638" y="2001838"/>
          <p14:tracePt t="13486" x="7272338" y="2001838"/>
          <p14:tracePt t="13495" x="7297738" y="2001838"/>
          <p14:tracePt t="13506" x="7310438" y="2001838"/>
          <p14:tracePt t="13514" x="7323138" y="2001838"/>
          <p14:tracePt t="13535" x="7335838" y="2001838"/>
          <p14:tracePt t="13543" x="7348538" y="2001838"/>
          <p14:tracePt t="13554" x="7359650" y="2001838"/>
          <p14:tracePt t="13573" x="7372350" y="2001838"/>
          <p14:tracePt t="13591" x="7385050" y="2001838"/>
          <p14:tracePt t="13602" x="7397750" y="2001838"/>
          <p14:tracePt t="13630" x="7410450" y="2001838"/>
          <p14:tracePt t="13669" x="7423150" y="2001838"/>
          <p14:tracePt t="14160" x="7423150" y="2014538"/>
          <p14:tracePt t="14171" x="7397750" y="2014538"/>
          <p14:tracePt t="14180" x="7372350" y="2027238"/>
          <p14:tracePt t="14190" x="7335838" y="2039938"/>
          <p14:tracePt t="14199" x="7285038" y="2052638"/>
          <p14:tracePt t="14209" x="7210425" y="2078038"/>
          <p14:tracePt t="14220" x="7123113" y="2114550"/>
          <p14:tracePt t="14228" x="7021513" y="2139950"/>
          <p14:tracePt t="14239" x="6910388" y="2165350"/>
          <p14:tracePt t="14249" x="6808788" y="2178050"/>
          <p14:tracePt t="14257" x="6708775" y="2201863"/>
          <p14:tracePt t="14268" x="6608763" y="2214563"/>
          <p14:tracePt t="14276" x="6483350" y="2227263"/>
          <p14:tracePt t="14287" x="6396038" y="2239963"/>
          <p14:tracePt t="14297" x="6308725" y="2265363"/>
          <p14:tracePt t="14306" x="6221413" y="2278063"/>
          <p14:tracePt t="14314" x="6157913" y="2290763"/>
          <p14:tracePt t="14324" x="6083300" y="2303463"/>
          <p14:tracePt t="14336" x="6021388" y="2314575"/>
          <p14:tracePt t="14343" x="5957888" y="2327275"/>
          <p14:tracePt t="14354" x="5908675" y="2339975"/>
          <p14:tracePt t="14362" x="5870575" y="2339975"/>
          <p14:tracePt t="14373" x="5832475" y="2339975"/>
          <p14:tracePt t="14382" x="5795963" y="2339975"/>
          <p14:tracePt t="14392" x="5770563" y="2339975"/>
          <p14:tracePt t="14403" x="5745163" y="2339975"/>
          <p14:tracePt t="14413" x="5719763" y="2339975"/>
          <p14:tracePt t="14431" x="5708650" y="2339975"/>
          <p14:tracePt t="14440" x="5683250" y="2339975"/>
          <p14:tracePt t="14450" x="5670550" y="2339975"/>
          <p14:tracePt t="14459" x="5657850" y="2339975"/>
          <p14:tracePt t="14479" x="5645150" y="2339975"/>
          <p14:tracePt t="14489" x="5632450" y="2339975"/>
          <p14:tracePt t="14508" x="5619750" y="2339975"/>
          <p14:tracePt t="14520" x="5607050" y="2339975"/>
          <p14:tracePt t="14546" x="5595938" y="2339975"/>
          <p14:tracePt t="14575" x="5583238" y="2339975"/>
          <p14:tracePt t="15259" x="5607050" y="2339975"/>
          <p14:tracePt t="15271" x="5632450" y="2352675"/>
          <p14:tracePt t="15282" x="5670550" y="2365375"/>
          <p14:tracePt t="15289" x="5732463" y="2390775"/>
          <p14:tracePt t="15301" x="5783263" y="2403475"/>
          <p14:tracePt t="15308" x="5857875" y="2403475"/>
          <p14:tracePt t="15321" x="5908675" y="2414588"/>
          <p14:tracePt t="15327" x="5970588" y="2414588"/>
          <p14:tracePt t="15337" x="6034088" y="2427288"/>
          <p14:tracePt t="15346" x="6083300" y="2439988"/>
          <p14:tracePt t="15357" x="6121400" y="2452688"/>
          <p14:tracePt t="15368" x="6157913" y="2452688"/>
          <p14:tracePt t="15375" x="6183313" y="2465388"/>
          <p14:tracePt t="15386" x="6221413" y="2465388"/>
          <p14:tracePt t="15394" x="6246813" y="2478088"/>
          <p14:tracePt t="15406" x="6259513" y="2478088"/>
          <p14:tracePt t="15414" x="6283325" y="2490788"/>
          <p14:tracePt t="15424" x="6308725" y="2490788"/>
          <p14:tracePt t="15437" x="6321425" y="2503488"/>
          <p14:tracePt t="15442" x="6334125" y="2516188"/>
          <p14:tracePt t="15453" x="6346825" y="2516188"/>
          <p14:tracePt t="15462" x="6370638" y="2516188"/>
          <p14:tracePt t="15473" x="6383338" y="2527300"/>
          <p14:tracePt t="15482" x="6408738" y="2540000"/>
          <p14:tracePt t="15491" x="6434138" y="2540000"/>
          <p14:tracePt t="15504" x="6459538" y="2540000"/>
          <p14:tracePt t="15510" x="6483350" y="2552700"/>
          <p14:tracePt t="15524" x="6508750" y="2552700"/>
          <p14:tracePt t="15529" x="6534150" y="2552700"/>
          <p14:tracePt t="15539" x="6572250" y="2565400"/>
          <p14:tracePt t="15549" x="6596063" y="2565400"/>
          <p14:tracePt t="15559" x="6621463" y="2565400"/>
          <p14:tracePt t="15570" x="6646863" y="2565400"/>
          <p14:tracePt t="15578" x="6684963" y="2565400"/>
          <p14:tracePt t="15590" x="6721475" y="2565400"/>
          <p14:tracePt t="15597" x="6746875" y="2565400"/>
          <p14:tracePt t="15608" x="6784975" y="2565400"/>
          <p14:tracePt t="15618" x="6821488" y="2565400"/>
          <p14:tracePt t="15627" x="6846888" y="2565400"/>
          <p14:tracePt t="15637" x="6884988" y="2565400"/>
          <p14:tracePt t="15645" x="6910388" y="2565400"/>
          <p14:tracePt t="15656" x="6946900" y="2565400"/>
          <p14:tracePt t="15664" x="6985000" y="2565400"/>
          <p14:tracePt t="15674" x="7021513" y="2565400"/>
          <p14:tracePt t="15685" x="7046913" y="2565400"/>
          <p14:tracePt t="15693" x="7072313" y="2565400"/>
          <p14:tracePt t="15704" x="7097713" y="2552700"/>
          <p14:tracePt t="15712" x="7123113" y="2552700"/>
          <p14:tracePt t="15723" x="7134225" y="2552700"/>
          <p14:tracePt t="15734" x="7159625" y="2552700"/>
          <p14:tracePt t="15742" x="7172325" y="2552700"/>
          <p14:tracePt t="15752" x="7197725" y="2540000"/>
          <p14:tracePt t="15761" x="7223125" y="2527300"/>
          <p14:tracePt t="15773" x="7235825" y="2527300"/>
          <p14:tracePt t="15780" x="7259638" y="2527300"/>
          <p14:tracePt t="15790" x="7272338" y="2516188"/>
          <p14:tracePt t="15801" x="7297738" y="2516188"/>
          <p14:tracePt t="15809" x="7310438" y="2516188"/>
          <p14:tracePt t="15822" x="7323138" y="2516188"/>
          <p14:tracePt t="15828" x="7348538" y="2516188"/>
          <p14:tracePt t="15840" x="7359650" y="2516188"/>
          <p14:tracePt t="15848" x="7372350" y="2516188"/>
          <p14:tracePt t="15859" x="7385050" y="2516188"/>
          <p14:tracePt t="15870" x="7397750" y="2516188"/>
          <p14:tracePt t="15877" x="7410450" y="2516188"/>
          <p14:tracePt t="15896" x="7423150" y="2516188"/>
          <p14:tracePt t="15915" x="7435850" y="2516188"/>
          <p14:tracePt t="15944" x="7448550" y="2516188"/>
          <p14:tracePt t="16011" x="7459663" y="2516188"/>
          <p14:tracePt t="16302" x="7448550" y="2516188"/>
          <p14:tracePt t="16312" x="7435850" y="2516188"/>
          <p14:tracePt t="16323" x="7410450" y="2527300"/>
          <p14:tracePt t="16331" x="7372350" y="2540000"/>
          <p14:tracePt t="16341" x="7310438" y="2552700"/>
          <p14:tracePt t="16352" x="7259638" y="2565400"/>
          <p14:tracePt t="16360" x="7185025" y="2565400"/>
          <p14:tracePt t="16370" x="7110413" y="2578100"/>
          <p14:tracePt t="16378" x="7021513" y="2590800"/>
          <p14:tracePt t="16390" x="6946900" y="2590800"/>
          <p14:tracePt t="16398" x="6846888" y="2590800"/>
          <p14:tracePt t="16407" x="6772275" y="2590800"/>
          <p14:tracePt t="16419" x="6684963" y="2590800"/>
          <p14:tracePt t="16426" x="6559550" y="2603500"/>
          <p14:tracePt t="16438" x="6472238" y="2616200"/>
          <p14:tracePt t="16445" x="6396038" y="2616200"/>
          <p14:tracePt t="16456" x="6308725" y="2640013"/>
          <p14:tracePt t="16465" x="6234113" y="2640013"/>
          <p14:tracePt t="16475" x="6183313" y="2652713"/>
          <p14:tracePt t="16486" x="6121400" y="2665413"/>
          <p14:tracePt t="16494" x="6070600" y="2665413"/>
          <p14:tracePt t="16504" x="6034088" y="2678113"/>
          <p14:tracePt t="16513" x="5995988" y="2690813"/>
          <p14:tracePt t="16523" x="5970588" y="2703513"/>
          <p14:tracePt t="16532" x="5945188" y="2703513"/>
          <p14:tracePt t="16542" x="5921375" y="2703513"/>
          <p14:tracePt t="16553" x="5895975" y="2716213"/>
          <p14:tracePt t="16562" x="5883275" y="2728913"/>
          <p14:tracePt t="16573" x="5857875" y="2728913"/>
          <p14:tracePt t="16580" x="5845175" y="2728913"/>
          <p14:tracePt t="16590" x="5821363" y="2728913"/>
          <p14:tracePt t="16603" x="5808663" y="2740025"/>
          <p14:tracePt t="16609" x="5795963" y="2752725"/>
          <p14:tracePt t="16623" x="5783263" y="2752725"/>
          <p14:tracePt t="16629" x="5770563" y="2752725"/>
          <p14:tracePt t="16639" x="5745163" y="2765425"/>
          <p14:tracePt t="16649" x="5732463" y="2778125"/>
          <p14:tracePt t="16659" x="5719763" y="2778125"/>
          <p14:tracePt t="16670" x="5708650" y="2778125"/>
          <p14:tracePt t="16677" x="5708650" y="2790825"/>
          <p14:tracePt t="16690" x="5683250" y="2790825"/>
          <p14:tracePt t="16708" x="5670550" y="2790825"/>
          <p14:tracePt t="16717" x="5657850" y="2790825"/>
          <p14:tracePt t="16727" x="5645150" y="2790825"/>
          <p14:tracePt t="16744" x="5632450" y="2790825"/>
          <p14:tracePt t="16763" x="5619750" y="2790825"/>
          <p14:tracePt t="16821" x="5607050" y="2790825"/>
          <p14:tracePt t="16995" x="5619750" y="2790825"/>
          <p14:tracePt t="17024" x="5632450" y="2790825"/>
          <p14:tracePt t="17491" x="5657850" y="2803525"/>
          <p14:tracePt t="17498" x="5695950" y="2803525"/>
          <p14:tracePt t="17506" x="5719763" y="2816225"/>
          <p14:tracePt t="17521" x="5757863" y="2816225"/>
          <p14:tracePt t="17526" x="5808663" y="2828925"/>
          <p14:tracePt t="17536" x="5857875" y="2828925"/>
          <p14:tracePt t="17544" x="5945188" y="2828925"/>
          <p14:tracePt t="17556" x="6034088" y="2828925"/>
          <p14:tracePt t="17564" x="6096000" y="2828925"/>
          <p14:tracePt t="17574" x="6196013" y="2828925"/>
          <p14:tracePt t="17583" x="6283325" y="2828925"/>
          <p14:tracePt t="17593" x="6383338" y="2828925"/>
          <p14:tracePt t="17603" x="6472238" y="2828925"/>
          <p14:tracePt t="17612" x="6546850" y="2828925"/>
          <p14:tracePt t="17622" x="6621463" y="2828925"/>
          <p14:tracePt t="17633" x="6672263" y="2828925"/>
          <p14:tracePt t="17641" x="6721475" y="2828925"/>
          <p14:tracePt t="17652" x="6772275" y="2828925"/>
          <p14:tracePt t="17660" x="6846888" y="2828925"/>
          <p14:tracePt t="17671" x="6897688" y="2828925"/>
          <p14:tracePt t="17680" x="6946900" y="2828925"/>
          <p14:tracePt t="17690" x="6997700" y="2828925"/>
          <p14:tracePt t="17701" x="7046913" y="2828925"/>
          <p14:tracePt t="17709" x="7085013" y="2828925"/>
          <p14:tracePt t="17720" x="7110413" y="2828925"/>
          <p14:tracePt t="17728" x="7134225" y="2828925"/>
          <p14:tracePt t="17739" x="7172325" y="2828925"/>
          <p14:tracePt t="17747" x="7197725" y="2828925"/>
          <p14:tracePt t="17759" x="7210425" y="2840038"/>
          <p14:tracePt t="17769" x="7235825" y="2840038"/>
          <p14:tracePt t="17776" x="7259638" y="2852738"/>
          <p14:tracePt t="17788" x="7272338" y="2852738"/>
          <p14:tracePt t="17795" x="7297738" y="2852738"/>
          <p14:tracePt t="17807" x="7310438" y="2852738"/>
          <p14:tracePt t="17814" x="7335838" y="2852738"/>
          <p14:tracePt t="17824" x="7348538" y="2852738"/>
          <p14:tracePt t="17836" x="7359650" y="2852738"/>
          <p14:tracePt t="17843" x="7372350" y="2852738"/>
          <p14:tracePt t="17862" x="7385050" y="2852738"/>
          <p14:tracePt t="17882" x="7397750" y="2852738"/>
          <p14:tracePt t="17892" x="7410450" y="2852738"/>
          <p14:tracePt t="17911" x="7423150" y="2852738"/>
          <p14:tracePt t="17930" x="7435850" y="2852738"/>
          <p14:tracePt t="17959" x="7448550" y="2852738"/>
          <p14:tracePt t="17979" x="7459663" y="2852738"/>
          <p14:tracePt t="18055" x="7472363" y="2852738"/>
          <p14:tracePt t="18683" x="7459663" y="2852738"/>
          <p14:tracePt t="18692" x="7435850" y="2852738"/>
          <p14:tracePt t="18704" x="7397750" y="2852738"/>
          <p14:tracePt t="18711" x="7310438" y="2852738"/>
          <p14:tracePt t="18723" x="7235825" y="2852738"/>
          <p14:tracePt t="18730" x="7110413" y="2890838"/>
          <p14:tracePt t="18741" x="6959600" y="2928938"/>
          <p14:tracePt t="18750" x="6808788" y="2965450"/>
          <p14:tracePt t="18761" x="6621463" y="3041650"/>
          <p14:tracePt t="18771" x="6446838" y="3103563"/>
          <p14:tracePt t="18779" x="6296025" y="3165475"/>
          <p14:tracePt t="18789" x="6157913" y="3241675"/>
          <p14:tracePt t="18799" x="6021388" y="3290888"/>
          <p14:tracePt t="18808" x="5895975" y="3354388"/>
          <p14:tracePt t="18820" x="5795963" y="3403600"/>
          <p14:tracePt t="18827" x="5695950" y="3441700"/>
          <p14:tracePt t="18839" x="5595938" y="3490913"/>
          <p14:tracePt t="18846" x="5507038" y="3541713"/>
          <p14:tracePt t="18856" x="5419725" y="3579813"/>
          <p14:tracePt t="18866" x="5357813" y="3616325"/>
          <p14:tracePt t="18875" x="5294313" y="3641725"/>
          <p14:tracePt t="18889" x="5245100" y="3667125"/>
          <p14:tracePt t="18894" x="5207000" y="3679825"/>
          <p14:tracePt t="18905" x="5181600" y="3679825"/>
          <p14:tracePt t="18914" x="5157788" y="3679825"/>
          <p14:tracePt t="18924" x="5132388" y="3692525"/>
          <p14:tracePt t="18933" x="5119688" y="3692525"/>
          <p14:tracePt t="18942" x="5106988" y="3692525"/>
          <p14:tracePt t="18955" x="5094288" y="3692525"/>
          <p14:tracePt t="18962" x="5081588" y="3692525"/>
          <p14:tracePt t="18974" x="5068888" y="3692525"/>
          <p14:tracePt t="18981" x="5057775" y="3692525"/>
          <p14:tracePt t="18991" x="5045075" y="3692525"/>
          <p14:tracePt t="19003" x="5032375" y="3692525"/>
          <p14:tracePt t="19010" x="5032375" y="3703638"/>
          <p14:tracePt t="19021" x="5006975" y="3703638"/>
          <p14:tracePt t="19040" x="4994275" y="3703638"/>
          <p14:tracePt t="19050" x="4981575" y="3703638"/>
          <p14:tracePt t="19058" x="4968875" y="3703638"/>
          <p14:tracePt t="19078" x="4956175" y="3703638"/>
          <p14:tracePt t="19097" x="4945063" y="3703638"/>
          <p14:tracePt t="19145" x="4932363" y="3703638"/>
          <p14:tracePt t="19271" x="4945063" y="3692525"/>
          <p14:tracePt t="19290" x="4945063" y="3679825"/>
          <p14:tracePt t="19300" x="4956175" y="3679825"/>
          <p14:tracePt t="19328" x="4968875" y="3679825"/>
          <p14:tracePt t="19348" x="4981575" y="3679825"/>
          <p14:tracePt t="19386" x="4994275" y="3679825"/>
          <p14:tracePt t="19415" x="5006975" y="3679825"/>
          <p14:tracePt t="19425" x="5019675" y="3679825"/>
          <p14:tracePt t="19436" x="5032375" y="3679825"/>
          <p14:tracePt t="19444" x="5045075" y="3667125"/>
          <p14:tracePt t="19762" x="5057775" y="3667125"/>
          <p14:tracePt t="19773" x="5081588" y="3679825"/>
          <p14:tracePt t="19782" x="5119688" y="3679825"/>
          <p14:tracePt t="19791" x="5170488" y="3692525"/>
          <p14:tracePt t="19803" x="5245100" y="3692525"/>
          <p14:tracePt t="19811" x="5307013" y="3692525"/>
          <p14:tracePt t="19822" x="5357813" y="3692525"/>
          <p14:tracePt t="19832" x="5394325" y="3692525"/>
          <p14:tracePt t="19840" x="5445125" y="3692525"/>
          <p14:tracePt t="19851" x="5507038" y="3692525"/>
          <p14:tracePt t="19859" x="5545138" y="3703638"/>
          <p14:tracePt t="19870" x="5595938" y="3703638"/>
          <p14:tracePt t="19879" x="5657850" y="3716338"/>
          <p14:tracePt t="19889" x="5708650" y="3716338"/>
          <p14:tracePt t="19897" x="5770563" y="3716338"/>
          <p14:tracePt t="19909" x="5808663" y="3716338"/>
          <p14:tracePt t="19920" x="5857875" y="3716338"/>
          <p14:tracePt t="19927" x="5895975" y="3716338"/>
          <p14:tracePt t="19938" x="5945188" y="3716338"/>
          <p14:tracePt t="19946" x="5983288" y="3716338"/>
          <p14:tracePt t="19958" x="6008688" y="3716338"/>
          <p14:tracePt t="19968" x="6045200" y="3716338"/>
          <p14:tracePt t="19974" x="6083300" y="3716338"/>
          <p14:tracePt t="19987" x="6108700" y="3716338"/>
          <p14:tracePt t="19993" x="6146800" y="3716338"/>
          <p14:tracePt t="20004" x="6170613" y="3716338"/>
          <p14:tracePt t="20013" x="6196013" y="3716338"/>
          <p14:tracePt t="20023" x="6221413" y="3716338"/>
          <p14:tracePt t="20032" x="6246813" y="3716338"/>
          <p14:tracePt t="20042" x="6270625" y="3716338"/>
          <p14:tracePt t="20053" x="6296025" y="3716338"/>
          <p14:tracePt t="20062" x="6308725" y="3716338"/>
          <p14:tracePt t="20073" x="6321425" y="3716338"/>
          <p14:tracePt t="20080" x="6334125" y="3716338"/>
          <p14:tracePt t="20091" x="6346825" y="3716338"/>
          <p14:tracePt t="20100" x="6359525" y="3716338"/>
          <p14:tracePt t="20110" x="6370638" y="3716338"/>
          <p14:tracePt t="20401" x="6383338" y="3716338"/>
          <p14:tracePt t="20410" x="6396038" y="3729038"/>
          <p14:tracePt t="20422" x="6446838" y="3741738"/>
          <p14:tracePt t="20429" x="6496050" y="3741738"/>
          <p14:tracePt t="20439" x="6584950" y="3754438"/>
          <p14:tracePt t="20447" x="6646863" y="3754438"/>
          <p14:tracePt t="20458" x="6734175" y="3767138"/>
          <p14:tracePt t="20470" x="6821488" y="3767138"/>
          <p14:tracePt t="20476" x="6910388" y="3767138"/>
          <p14:tracePt t="20486" x="7010400" y="3767138"/>
          <p14:tracePt t="20496" x="7110413" y="3767138"/>
          <p14:tracePt t="20507" x="7172325" y="3767138"/>
          <p14:tracePt t="20515" x="7223125" y="3767138"/>
          <p14:tracePt t="20524" x="7297738" y="3767138"/>
          <p14:tracePt t="20537" x="7372350" y="3767138"/>
          <p14:tracePt t="20543" x="7448550" y="3767138"/>
          <p14:tracePt t="20554" x="7497763" y="3767138"/>
          <p14:tracePt t="20562" x="7561263" y="3767138"/>
          <p14:tracePt t="20573" x="7610475" y="3767138"/>
          <p14:tracePt t="20582" x="7661275" y="3767138"/>
          <p14:tracePt t="20592" x="7697788" y="3767138"/>
          <p14:tracePt t="20603" x="7735888" y="3767138"/>
          <p14:tracePt t="20611" x="7773988" y="3767138"/>
          <p14:tracePt t="20622" x="7823200" y="3767138"/>
          <p14:tracePt t="20630" x="7861300" y="3767138"/>
          <p14:tracePt t="20640" x="7886700" y="3767138"/>
          <p14:tracePt t="20649" x="7910513" y="3767138"/>
          <p14:tracePt t="20662" x="7948613" y="3779838"/>
          <p14:tracePt t="20671" x="7974013" y="3779838"/>
          <p14:tracePt t="20679" x="7986713" y="3779838"/>
          <p14:tracePt t="20689" x="8010525" y="3779838"/>
          <p14:tracePt t="20700" x="8035925" y="3779838"/>
          <p14:tracePt t="20707" x="8048625" y="3779838"/>
          <p14:tracePt t="20719" x="8061325" y="3779838"/>
          <p14:tracePt t="20726" x="8086725" y="3779838"/>
          <p14:tracePt t="20746" x="8099425" y="3779838"/>
          <p14:tracePt t="20765" x="8110538" y="3779838"/>
          <p14:tracePt t="20794" x="8123238" y="3779838"/>
          <p14:tracePt t="20832" x="8135938" y="3779838"/>
          <p14:tracePt t="21036" x="8135938" y="3792538"/>
          <p14:tracePt t="21064" x="8123238" y="3803650"/>
          <p14:tracePt t="21074" x="8110538" y="3803650"/>
          <p14:tracePt t="21084" x="8086725" y="3816350"/>
          <p14:tracePt t="21094" x="8061325" y="3816350"/>
          <p14:tracePt t="21104" x="8010525" y="3841750"/>
          <p14:tracePt t="21113" x="7974013" y="3854450"/>
          <p14:tracePt t="21123" x="7897813" y="3867150"/>
          <p14:tracePt t="21133" x="7848600" y="3879850"/>
          <p14:tracePt t="21141" x="7773988" y="3879850"/>
          <p14:tracePt t="21152" x="7697788" y="3892550"/>
          <p14:tracePt t="21161" x="7610475" y="3905250"/>
          <p14:tracePt t="21171" x="7548563" y="3916363"/>
          <p14:tracePt t="21180" x="7459663" y="3929063"/>
          <p14:tracePt t="21190" x="7372350" y="3929063"/>
          <p14:tracePt t="21199" x="7285038" y="3941763"/>
          <p14:tracePt t="21209" x="7223125" y="3941763"/>
          <p14:tracePt t="21220" x="7172325" y="3954463"/>
          <p14:tracePt t="21228" x="7110413" y="3954463"/>
          <p14:tracePt t="21240" x="7072313" y="3967163"/>
          <p14:tracePt t="21248" x="7021513" y="3967163"/>
          <p14:tracePt t="21260" x="6985000" y="3967163"/>
          <p14:tracePt t="21268" x="6959600" y="3967163"/>
          <p14:tracePt t="21276" x="6934200" y="3967163"/>
          <p14:tracePt t="21287" x="6910388" y="3967163"/>
          <p14:tracePt t="21295" x="6897688" y="3967163"/>
          <p14:tracePt t="21306" x="6872288" y="3967163"/>
          <p14:tracePt t="21314" x="6846888" y="3967163"/>
          <p14:tracePt t="21336" x="6821488" y="3967163"/>
          <p14:tracePt t="21355" x="6808788" y="3967163"/>
          <p14:tracePt t="21363" x="6797675" y="3967163"/>
          <p14:tracePt t="21376" x="6784975" y="3967163"/>
          <p14:tracePt t="21393" x="6772275" y="3967163"/>
          <p14:tracePt t="21411" x="6759575" y="3967163"/>
          <p14:tracePt t="21430" x="6746875" y="3967163"/>
          <p14:tracePt t="21471" x="6734175" y="3967163"/>
          <p14:tracePt t="21508" x="6721475" y="3967163"/>
          <p14:tracePt t="22136" x="6708775" y="3967163"/>
          <p14:tracePt t="22146" x="6684963" y="3979863"/>
          <p14:tracePt t="22156" x="6646863" y="4005263"/>
          <p14:tracePt t="22164" x="6584950" y="4041775"/>
          <p14:tracePt t="22175" x="6508750" y="4092575"/>
          <p14:tracePt t="22183" x="6421438" y="4141788"/>
          <p14:tracePt t="22193" x="6359525" y="4179888"/>
          <p14:tracePt t="22203" x="6270625" y="4230688"/>
          <p14:tracePt t="22211" x="6221413" y="4254500"/>
          <p14:tracePt t="22222" x="6157913" y="4292600"/>
          <p14:tracePt t="22231" x="6096000" y="4305300"/>
          <p14:tracePt t="22242" x="6045200" y="4330700"/>
          <p14:tracePt t="22251" x="5983288" y="4367213"/>
          <p14:tracePt t="22260" x="5908675" y="4405313"/>
          <p14:tracePt t="22271" x="5857875" y="4430713"/>
          <p14:tracePt t="22279" x="5795963" y="4467225"/>
          <p14:tracePt t="22289" x="5745163" y="4467225"/>
          <p14:tracePt t="22299" x="5683250" y="4492625"/>
          <p14:tracePt t="22309" x="5645150" y="4518025"/>
          <p14:tracePt t="22320" x="5595938" y="4530725"/>
          <p14:tracePt t="22328" x="5557838" y="4543425"/>
          <p14:tracePt t="22338" x="5519738" y="4554538"/>
          <p14:tracePt t="22346" x="5483225" y="4567238"/>
          <p14:tracePt t="22356" x="5457825" y="4567238"/>
          <p14:tracePt t="22365" x="5419725" y="4579938"/>
          <p14:tracePt t="22375" x="5407025" y="4579938"/>
          <p14:tracePt t="22386" x="5370513" y="4579938"/>
          <p14:tracePt t="22395" x="5357813" y="4579938"/>
          <p14:tracePt t="22405" x="5345113" y="4579938"/>
          <p14:tracePt t="22415" x="5332413" y="4579938"/>
          <p14:tracePt t="22424" x="5319713" y="4579938"/>
          <p14:tracePt t="22436" x="5307013" y="4579938"/>
          <p14:tracePt t="22443" x="5294313" y="4579938"/>
          <p14:tracePt t="22454" x="5281613" y="4579938"/>
          <p14:tracePt t="22472" x="5270500" y="4579938"/>
          <p14:tracePt t="22481" x="5257800" y="4579938"/>
          <p14:tracePt t="22502" x="5245100" y="4579938"/>
          <p14:tracePt t="22522" x="5232400" y="4579938"/>
          <p14:tracePt t="22529" x="5219700" y="4579938"/>
          <p14:tracePt t="22540" x="5207000" y="4567238"/>
          <p14:tracePt t="22559" x="5207000" y="4554538"/>
          <p14:tracePt t="22570" x="5194300" y="4554538"/>
          <p14:tracePt t="22589" x="5194300" y="4543425"/>
          <p14:tracePt t="22598" x="5181600" y="4543425"/>
          <p14:tracePt t="22608" x="5170488" y="4530725"/>
          <p14:tracePt t="22626" x="5170488" y="4505325"/>
          <p14:tracePt t="22645" x="5170488" y="4492625"/>
          <p14:tracePt t="22674" x="5157788" y="4492625"/>
          <p14:tracePt t="22704" x="5157788" y="4479925"/>
          <p14:tracePt t="22888" x="5181600" y="4479925"/>
          <p14:tracePt t="22902" x="5194300" y="4479925"/>
          <p14:tracePt t="22908" x="5219700" y="4479925"/>
          <p14:tracePt t="22922" x="5245100" y="4479925"/>
          <p14:tracePt t="22925" x="5270500" y="4479925"/>
          <p14:tracePt t="22936" x="5294313" y="4479925"/>
          <p14:tracePt t="22946" x="5307013" y="4479925"/>
          <p14:tracePt t="22955" x="5332413" y="4479925"/>
          <p14:tracePt t="22966" x="5370513" y="4479925"/>
          <p14:tracePt t="22974" x="5394325" y="4479925"/>
          <p14:tracePt t="22983" x="5432425" y="4479925"/>
          <p14:tracePt t="22992" x="5470525" y="4479925"/>
          <p14:tracePt t="23004" x="5495925" y="4479925"/>
          <p14:tracePt t="23012" x="5532438" y="4479925"/>
          <p14:tracePt t="23023" x="5557838" y="4492625"/>
          <p14:tracePt t="23031" x="5583238" y="4492625"/>
          <p14:tracePt t="23041" x="5607050" y="4505325"/>
          <p14:tracePt t="23051" x="5632450" y="4505325"/>
          <p14:tracePt t="23060" x="5645150" y="4505325"/>
          <p14:tracePt t="23070" x="5657850" y="4505325"/>
          <p14:tracePt t="23079" x="5683250" y="4505325"/>
          <p14:tracePt t="23090" x="5695950" y="4505325"/>
          <p14:tracePt t="23101" x="5719763" y="4505325"/>
          <p14:tracePt t="23109" x="5745163" y="4505325"/>
          <p14:tracePt t="23120" x="5757863" y="4505325"/>
          <p14:tracePt t="23127" x="5770563" y="4505325"/>
          <p14:tracePt t="23139" x="5795963" y="4505325"/>
          <p14:tracePt t="23146" x="5808663" y="4505325"/>
          <p14:tracePt t="23157" x="5821363" y="4505325"/>
          <p14:tracePt t="23168" x="5845175" y="4505325"/>
          <p14:tracePt t="23175" x="5857875" y="4505325"/>
          <p14:tracePt t="23187" x="5870575" y="4505325"/>
          <p14:tracePt t="23195" x="5895975" y="4505325"/>
          <p14:tracePt t="23495" x="5908675" y="4505325"/>
          <p14:tracePt t="23506" x="5932488" y="4505325"/>
          <p14:tracePt t="23514" x="5957888" y="4505325"/>
          <p14:tracePt t="23525" x="5983288" y="4505325"/>
          <p14:tracePt t="23536" x="6021388" y="4505325"/>
          <p14:tracePt t="23542" x="6045200" y="4505325"/>
          <p14:tracePt t="23554" x="6083300" y="4505325"/>
          <p14:tracePt t="23562" x="6121400" y="4505325"/>
          <p14:tracePt t="23573" x="6170613" y="4505325"/>
          <p14:tracePt t="23580" x="6208713" y="4505325"/>
          <p14:tracePt t="23592" x="6246813" y="4505325"/>
          <p14:tracePt t="23600" x="6283325" y="4505325"/>
          <p14:tracePt t="23610" x="6321425" y="4505325"/>
          <p14:tracePt t="23620" x="6346825" y="4505325"/>
          <p14:tracePt t="23629" x="6370638" y="4505325"/>
          <p14:tracePt t="23640" x="6396038" y="4505325"/>
          <p14:tracePt t="23649" x="6434138" y="4505325"/>
          <p14:tracePt t="23658" x="6472238" y="4505325"/>
          <p14:tracePt t="23669" x="6496050" y="4505325"/>
          <p14:tracePt t="23679" x="6521450" y="4505325"/>
          <p14:tracePt t="23688" x="6546850" y="4505325"/>
          <p14:tracePt t="23698" x="6572250" y="4505325"/>
          <p14:tracePt t="23706" x="6596063" y="4505325"/>
          <p14:tracePt t="23716" x="6621463" y="4505325"/>
          <p14:tracePt t="23725" x="6634163" y="4505325"/>
          <p14:tracePt t="23736" x="6646863" y="4505325"/>
          <p14:tracePt t="23744" x="6659563" y="4505325"/>
          <p14:tracePt t="23755" x="6672263" y="4505325"/>
          <p14:tracePt t="23763" x="6684963" y="4518025"/>
          <p14:tracePt t="23774" x="6696075" y="4518025"/>
          <p14:tracePt t="23783" x="6708775" y="4518025"/>
          <p14:tracePt t="23793" x="6721475" y="4518025"/>
          <p14:tracePt t="23803" x="6746875" y="4518025"/>
          <p14:tracePt t="23812" x="6759575" y="4518025"/>
          <p14:tracePt t="23825" x="6772275" y="4518025"/>
          <p14:tracePt t="23831" x="6784975" y="4518025"/>
          <p14:tracePt t="23841" x="6808788" y="4518025"/>
          <p14:tracePt t="23851" x="6834188" y="4518025"/>
          <p14:tracePt t="23860" x="6859588" y="4518025"/>
          <p14:tracePt t="23871" x="6884988" y="4518025"/>
          <p14:tracePt t="23880" x="6910388" y="4518025"/>
          <p14:tracePt t="23890" x="6921500" y="4518025"/>
          <p14:tracePt t="23899" x="6959600" y="4518025"/>
          <p14:tracePt t="23909" x="6972300" y="4518025"/>
          <p14:tracePt t="23922" x="6997700" y="4518025"/>
          <p14:tracePt t="23928" x="7010400" y="4518025"/>
          <p14:tracePt t="23941" x="7046913" y="4518025"/>
          <p14:tracePt t="23948" x="7059613" y="4505325"/>
          <p14:tracePt t="23958" x="7085013" y="4505325"/>
          <p14:tracePt t="23966" x="7097713" y="4505325"/>
          <p14:tracePt t="23976" x="7123113" y="4505325"/>
          <p14:tracePt t="23987" x="7159625" y="4505325"/>
          <p14:tracePt t="23995" x="7172325" y="4505325"/>
          <p14:tracePt t="24006" x="7185025" y="4505325"/>
          <p14:tracePt t="24016" x="7197725" y="4505325"/>
          <p14:tracePt t="24024" x="7223125" y="4505325"/>
          <p14:tracePt t="24043" x="7246938" y="4505325"/>
          <p14:tracePt t="24055" x="7259638" y="4505325"/>
          <p14:tracePt t="24064" x="7272338" y="4505325"/>
          <p14:tracePt t="24073" x="7285038" y="4505325"/>
          <p14:tracePt t="24083" x="7310438" y="4505325"/>
          <p14:tracePt t="24091" x="7323138" y="4492625"/>
          <p14:tracePt t="24103" x="7335838" y="4492625"/>
          <p14:tracePt t="24111" x="7348538" y="4492625"/>
          <p14:tracePt t="24122" x="7372350" y="4492625"/>
          <p14:tracePt t="24130" x="7385050" y="4492625"/>
          <p14:tracePt t="24141" x="7397750" y="4492625"/>
          <p14:tracePt t="24150" x="7423150" y="4492625"/>
          <p14:tracePt t="24159" x="7435850" y="4492625"/>
          <p14:tracePt t="24171" x="7448550" y="4479925"/>
          <p14:tracePt t="24179" x="7472363" y="4479925"/>
          <p14:tracePt t="24198" x="7485063" y="4479925"/>
          <p14:tracePt t="24208" x="7497763" y="4479925"/>
          <p14:tracePt t="24219" x="7510463" y="4479925"/>
          <p14:tracePt t="24226" x="7510463" y="4467225"/>
          <p14:tracePt t="24238" x="7523163" y="4467225"/>
          <p14:tracePt t="24294" x="7535863" y="4467225"/>
          <p14:tracePt t="24478" x="7510463" y="4467225"/>
          <p14:tracePt t="24490" x="7497763" y="4467225"/>
          <p14:tracePt t="24499" x="7472363" y="4467225"/>
          <p14:tracePt t="24508" x="7435850" y="4479925"/>
          <p14:tracePt t="24516" x="7372350" y="4505325"/>
          <p14:tracePt t="24526" x="7310438" y="4543425"/>
          <p14:tracePt t="24538" x="7223125" y="4579938"/>
          <p14:tracePt t="24547" x="7123113" y="4643438"/>
          <p14:tracePt t="24556" x="6997700" y="4705350"/>
          <p14:tracePt t="24570" x="6859588" y="4779963"/>
          <p14:tracePt t="24574" x="6721475" y="4856163"/>
          <p14:tracePt t="24584" x="6608763" y="4905375"/>
          <p14:tracePt t="24594" x="6483350" y="4968875"/>
          <p14:tracePt t="24603" x="6370638" y="5018088"/>
          <p14:tracePt t="24614" x="6246813" y="5056188"/>
          <p14:tracePt t="24622" x="6146800" y="5092700"/>
          <p14:tracePt t="24631" x="6057900" y="5118100"/>
          <p14:tracePt t="24641" x="5945188" y="5143500"/>
          <p14:tracePt t="24653" x="5857875" y="5181600"/>
          <p14:tracePt t="24660" x="5770563" y="5194300"/>
          <p14:tracePt t="24672" x="5683250" y="5218113"/>
          <p14:tracePt t="24680" x="5619750" y="5230813"/>
          <p14:tracePt t="24689" x="5545138" y="5243513"/>
          <p14:tracePt t="24699" x="5495925" y="5243513"/>
          <p14:tracePt t="24709" x="5457825" y="5256213"/>
          <p14:tracePt t="24720" x="5407025" y="5256213"/>
          <p14:tracePt t="24728" x="5383213" y="5256213"/>
          <p14:tracePt t="24739" x="5345113" y="5256213"/>
          <p14:tracePt t="24750" x="5307013" y="5256213"/>
          <p14:tracePt t="24757" x="5281613" y="5268913"/>
          <p14:tracePt t="24770" x="5257800" y="5268913"/>
          <p14:tracePt t="24776" x="5245100" y="5268913"/>
          <p14:tracePt t="24788" x="5219700" y="5268913"/>
          <p14:tracePt t="24796" x="5194300" y="5268913"/>
          <p14:tracePt t="24806" x="5181600" y="5268913"/>
          <p14:tracePt t="24815" x="5170488" y="5268913"/>
          <p14:tracePt t="24827" x="5157788" y="5268913"/>
          <p14:tracePt t="24835" x="5145088" y="5268913"/>
          <p14:tracePt t="24844" x="5132388" y="5268913"/>
          <p14:tracePt t="24855" x="5119688" y="5268913"/>
          <p14:tracePt t="24873" x="5106988" y="5268913"/>
          <p14:tracePt t="24883" x="5094288" y="5268913"/>
          <p14:tracePt t="24911" x="5081588" y="5268913"/>
          <p14:tracePt t="24970" x="5068888" y="5268913"/>
          <p14:tracePt t="25143" x="5081588" y="5268913"/>
          <p14:tracePt t="25606" x="5094288" y="5268913"/>
          <p14:tracePt t="25616" x="5106988" y="5281613"/>
          <p14:tracePt t="25626" x="5145088" y="5294313"/>
          <p14:tracePt t="25638" x="5170488" y="5318125"/>
          <p14:tracePt t="25645" x="5219700" y="5330825"/>
          <p14:tracePt t="25655" x="5270500" y="5356225"/>
          <p14:tracePt t="25663" x="5332413" y="5368925"/>
          <p14:tracePt t="25673" x="5407025" y="5381625"/>
          <p14:tracePt t="25682" x="5457825" y="5394325"/>
          <p14:tracePt t="25692" x="5545138" y="5418138"/>
          <p14:tracePt t="25703" x="5619750" y="5430838"/>
          <p14:tracePt t="25711" x="5670550" y="5430838"/>
          <p14:tracePt t="25721" x="5719763" y="5430838"/>
          <p14:tracePt t="25733" x="5770563" y="5430838"/>
          <p14:tracePt t="25741" x="5808663" y="5443538"/>
          <p14:tracePt t="25751" x="5845175" y="5443538"/>
          <p14:tracePt t="25762" x="5883275" y="5443538"/>
          <p14:tracePt t="25771" x="5921375" y="5443538"/>
          <p14:tracePt t="25780" x="5945188" y="5443538"/>
          <p14:tracePt t="25790" x="5983288" y="5443538"/>
          <p14:tracePt t="25798" x="5995988" y="5443538"/>
          <p14:tracePt t="25809" x="6034088" y="5443538"/>
          <p14:tracePt t="25819" x="6045200" y="5443538"/>
          <p14:tracePt t="25828" x="6057900" y="5443538"/>
          <p14:tracePt t="25838" x="6070600" y="5443538"/>
          <p14:tracePt t="25847" x="6096000" y="5443538"/>
          <p14:tracePt t="25857" x="6134100" y="5443538"/>
          <p14:tracePt t="25866" x="6146800" y="5443538"/>
          <p14:tracePt t="25875" x="6170613" y="5443538"/>
          <p14:tracePt t="25887" x="6183313" y="5443538"/>
          <p14:tracePt t="25895" x="6208713" y="5443538"/>
          <p14:tracePt t="25905" x="6221413" y="5443538"/>
          <p14:tracePt t="25914" x="6234113" y="5443538"/>
          <p14:tracePt t="25924" x="6246813" y="5443538"/>
          <p14:tracePt t="25943" x="6270625" y="5443538"/>
          <p14:tracePt t="25957" x="6283325" y="5443538"/>
          <p14:tracePt t="25962" x="6296025" y="5430838"/>
          <p14:tracePt t="25974" x="6308725" y="5430838"/>
          <p14:tracePt t="25981" x="6334125" y="5430838"/>
          <p14:tracePt t="25993" x="6359525" y="5430838"/>
          <p14:tracePt t="26003" x="6370638" y="5418138"/>
          <p14:tracePt t="26011" x="6396038" y="5418138"/>
          <p14:tracePt t="26022" x="6421438" y="5418138"/>
          <p14:tracePt t="26030" x="6434138" y="5418138"/>
          <p14:tracePt t="26040" x="6459538" y="5418138"/>
          <p14:tracePt t="26050" x="6472238" y="5418138"/>
          <p14:tracePt t="26061" x="6508750" y="5418138"/>
          <p14:tracePt t="26070" x="6521450" y="5407025"/>
          <p14:tracePt t="26078" x="6546850" y="5407025"/>
          <p14:tracePt t="26089" x="6572250" y="5407025"/>
          <p14:tracePt t="26097" x="6584950" y="5407025"/>
          <p14:tracePt t="26108" x="6608763" y="5407025"/>
          <p14:tracePt t="26118" x="6621463" y="5407025"/>
          <p14:tracePt t="26126" x="6634163" y="5407025"/>
          <p14:tracePt t="26138" x="6659563" y="5407025"/>
          <p14:tracePt t="26145" x="6672263" y="5407025"/>
          <p14:tracePt t="26164" x="6684963" y="5407025"/>
          <p14:tracePt t="26175" x="6696075" y="5407025"/>
          <p14:tracePt t="26185" x="6708775" y="5407025"/>
          <p14:tracePt t="26194" x="6734175" y="5407025"/>
          <p14:tracePt t="26207" x="6746875" y="5407025"/>
          <p14:tracePt t="26213" x="6759575" y="5407025"/>
          <p14:tracePt t="26223" x="6772275" y="5407025"/>
          <p14:tracePt t="26232" x="6784975" y="5407025"/>
          <p14:tracePt t="26242" x="6797675" y="5407025"/>
          <p14:tracePt t="26252" x="6821488" y="5407025"/>
          <p14:tracePt t="26261" x="6834188" y="5407025"/>
          <p14:tracePt t="26272" x="6859588" y="5407025"/>
          <p14:tracePt t="26280" x="6872288" y="5407025"/>
          <p14:tracePt t="26290" x="6884988" y="5407025"/>
          <p14:tracePt t="26299" x="6897688" y="5407025"/>
          <p14:tracePt t="26309" x="6910388" y="5407025"/>
          <p14:tracePt t="26321" x="6921500" y="5407025"/>
          <p14:tracePt t="26329" x="6934200" y="5407025"/>
          <p14:tracePt t="26340" x="6959600" y="5407025"/>
          <p14:tracePt t="26348" x="6972300" y="5407025"/>
          <p14:tracePt t="26358" x="6985000" y="5407025"/>
          <p14:tracePt t="26369" x="6997700" y="5407025"/>
          <p14:tracePt t="26378" x="7021513" y="5407025"/>
          <p14:tracePt t="26388" x="7034213" y="5407025"/>
          <p14:tracePt t="26407" x="7059613" y="5407025"/>
          <p14:tracePt t="26415" x="7072313" y="5394325"/>
          <p14:tracePt t="26425" x="7085013" y="5394325"/>
          <p14:tracePt t="26436" x="7110413" y="5394325"/>
          <p14:tracePt t="26455" x="7123113" y="5394325"/>
          <p14:tracePt t="26466" x="7146925" y="5394325"/>
          <p14:tracePt t="26483" x="7172325" y="5381625"/>
          <p14:tracePt t="26492" x="7185025" y="5381625"/>
          <p14:tracePt t="26503" x="7197725" y="5381625"/>
          <p14:tracePt t="26512" x="7210425" y="5368925"/>
          <p14:tracePt t="26523" x="7223125" y="5368925"/>
          <p14:tracePt t="26531" x="7235825" y="5368925"/>
          <p14:tracePt t="26541" x="7246938" y="5368925"/>
          <p14:tracePt t="26551" x="7259638" y="5356225"/>
          <p14:tracePt t="26560" x="7272338" y="5356225"/>
          <p14:tracePt t="26571" x="7285038" y="5343525"/>
          <p14:tracePt t="26589" x="7297738" y="5343525"/>
          <p14:tracePt t="26859" x="7285038" y="5356225"/>
          <p14:tracePt t="26871" x="7259638" y="5368925"/>
          <p14:tracePt t="26880" x="7210425" y="5394325"/>
          <p14:tracePt t="26889" x="7146925" y="5430838"/>
          <p14:tracePt t="26898" x="7059613" y="5468938"/>
          <p14:tracePt t="26907" x="6985000" y="5518150"/>
          <p14:tracePt t="26916" x="6897688" y="5556250"/>
          <p14:tracePt t="26927" x="6784975" y="5594350"/>
          <p14:tracePt t="26942" x="6672263" y="5630863"/>
          <p14:tracePt t="26947" x="6546850" y="5668963"/>
          <p14:tracePt t="26955" x="6421438" y="5707063"/>
          <p14:tracePt t="26965" x="6321425" y="5732463"/>
          <p14:tracePt t="26976" x="6221413" y="5743575"/>
          <p14:tracePt t="26986" x="6134100" y="5743575"/>
          <p14:tracePt t="26994" x="6045200" y="5743575"/>
          <p14:tracePt t="27007" x="5945188" y="5743575"/>
          <p14:tracePt t="27013" x="5845175" y="5743575"/>
          <p14:tracePt t="27023" x="5770563" y="5743575"/>
          <p14:tracePt t="27033" x="5683250" y="5743575"/>
          <p14:tracePt t="27042" x="5595938" y="5743575"/>
          <p14:tracePt t="27055" x="5545138" y="5743575"/>
          <p14:tracePt t="27061" x="5495925" y="5743575"/>
          <p14:tracePt t="27074" x="5445125" y="5743575"/>
          <p14:tracePt t="27081" x="5370513" y="5743575"/>
          <p14:tracePt t="27091" x="5332413" y="5743575"/>
          <p14:tracePt t="27100" x="5294313" y="5743575"/>
          <p14:tracePt t="27111" x="5245100" y="5743575"/>
          <p14:tracePt t="27121" x="5219700" y="5743575"/>
          <p14:tracePt t="27129" x="5181600" y="5743575"/>
          <p14:tracePt t="27140" x="5170488" y="5743575"/>
          <p14:tracePt t="27148" x="5145088" y="5743575"/>
          <p14:tracePt t="27158" x="5119688" y="5743575"/>
          <p14:tracePt t="27169" x="5094288" y="5743575"/>
          <p14:tracePt t="27177" x="5081588" y="5743575"/>
          <p14:tracePt t="27188" x="5068888" y="5743575"/>
          <p14:tracePt t="27196" x="5057775" y="5743575"/>
          <p14:tracePt t="27207" x="5032375" y="5743575"/>
          <p14:tracePt t="27225" x="5019675" y="5743575"/>
          <p14:tracePt t="27244" x="5006975" y="5743575"/>
          <p14:tracePt t="27256" x="4994275" y="5743575"/>
          <p14:tracePt t="27292" x="4981575" y="5743575"/>
          <p14:tracePt t="27766" x="4994275" y="5743575"/>
          <p14:tracePt t="27777" x="5019675" y="5743575"/>
          <p14:tracePt t="27789" x="5057775" y="5743575"/>
          <p14:tracePt t="27795" x="5106988" y="5743575"/>
          <p14:tracePt t="27808" x="5157788" y="5743575"/>
          <p14:tracePt t="27813" x="5245100" y="5743575"/>
          <p14:tracePt t="27824" x="5332413" y="5743575"/>
          <p14:tracePt t="27833" x="5394325" y="5743575"/>
          <p14:tracePt t="27842" x="5470525" y="5756275"/>
          <p14:tracePt t="27853" x="5545138" y="5756275"/>
          <p14:tracePt t="27862" x="5619750" y="5756275"/>
          <p14:tracePt t="27873" x="5683250" y="5756275"/>
          <p14:tracePt t="27881" x="5770563" y="5768975"/>
          <p14:tracePt t="27893" x="5845175" y="5781675"/>
          <p14:tracePt t="27900" x="5908675" y="5781675"/>
          <p14:tracePt t="27910" x="5983288" y="5794375"/>
          <p14:tracePt t="27921" x="6034088" y="5807075"/>
          <p14:tracePt t="27929" x="6108700" y="5819775"/>
          <p14:tracePt t="27940" x="6157913" y="5832475"/>
          <p14:tracePt t="27949" x="6208713" y="5843588"/>
          <p14:tracePt t="27958" x="6270625" y="5843588"/>
          <p14:tracePt t="27971" x="6308725" y="5843588"/>
          <p14:tracePt t="27977" x="6359525" y="5856288"/>
          <p14:tracePt t="27988" x="6396038" y="5868988"/>
          <p14:tracePt t="27996" x="6446838" y="5868988"/>
          <p14:tracePt t="28008" x="6483350" y="5881688"/>
          <p14:tracePt t="28016" x="6508750" y="5881688"/>
          <p14:tracePt t="28026" x="6546850" y="5881688"/>
          <p14:tracePt t="28037" x="6584950" y="5881688"/>
          <p14:tracePt t="28045" x="6621463" y="5881688"/>
          <p14:tracePt t="28058" x="6659563" y="5881688"/>
          <p14:tracePt t="28064" x="6684963" y="5881688"/>
          <p14:tracePt t="28075" x="6721475" y="5881688"/>
          <p14:tracePt t="28083" x="6759575" y="5881688"/>
          <p14:tracePt t="28094" x="6784975" y="5881688"/>
          <p14:tracePt t="28104" x="6821488" y="5881688"/>
          <p14:tracePt t="28112" x="6859588" y="5881688"/>
          <p14:tracePt t="28124" x="6897688" y="5881688"/>
          <p14:tracePt t="28132" x="6921500" y="5868988"/>
          <p14:tracePt t="28142" x="6946900" y="5856288"/>
          <p14:tracePt t="28153" x="6985000" y="5856288"/>
          <p14:tracePt t="28160" x="7010400" y="5856288"/>
          <p14:tracePt t="28173" x="7034213" y="5843588"/>
          <p14:tracePt t="28179" x="7046913" y="5843588"/>
          <p14:tracePt t="28191" x="7059613" y="5832475"/>
          <p14:tracePt t="28199" x="7085013" y="5832475"/>
          <p14:tracePt t="28210" x="7097713" y="5832475"/>
          <p14:tracePt t="28221" x="7110413" y="5832475"/>
          <p14:tracePt t="28239" x="7123113" y="5832475"/>
          <p14:tracePt t="28268" x="7134225" y="5832475"/>
          <p14:tracePt t="28306" x="7134225" y="5819775"/>
          <p14:tracePt t="28672" x="7159625" y="5819775"/>
          <p14:tracePt t="28681" x="7185025" y="5819775"/>
          <p14:tracePt t="28691" x="7197725" y="5819775"/>
          <p14:tracePt t="28702" x="7223125" y="5819775"/>
          <p14:tracePt t="28710" x="7246938" y="5832475"/>
          <p14:tracePt t="28722" x="7285038" y="5843588"/>
          <p14:tracePt t="28729" x="7297738" y="5843588"/>
          <p14:tracePt t="28740" x="7323138" y="5843588"/>
          <p14:tracePt t="28751" x="7348538" y="5843588"/>
          <p14:tracePt t="28759" x="7372350" y="5843588"/>
          <p14:tracePt t="28771" x="7397750" y="5843588"/>
          <p14:tracePt t="28778" x="7423150" y="5843588"/>
          <p14:tracePt t="28790" x="7448550" y="5843588"/>
          <p14:tracePt t="28797" x="7472363" y="5843588"/>
          <p14:tracePt t="28807" x="7497763" y="5843588"/>
          <p14:tracePt t="28816" x="7523163" y="5843588"/>
          <p14:tracePt t="28826" x="7548563" y="5843588"/>
          <p14:tracePt t="28840" x="7585075" y="5843588"/>
          <p14:tracePt t="28845" x="7610475" y="5843588"/>
          <p14:tracePt t="28857" x="7635875" y="5843588"/>
          <p14:tracePt t="28864" x="7661275" y="5832475"/>
          <p14:tracePt t="28875" x="7685088" y="5819775"/>
          <p14:tracePt t="28885" x="7710488" y="5807075"/>
          <p14:tracePt t="28895" x="7735888" y="5794375"/>
          <p14:tracePt t="28904" x="7761288" y="5781675"/>
          <p14:tracePt t="28913" x="7785100" y="5781675"/>
          <p14:tracePt t="28923" x="7797800" y="5768975"/>
          <p14:tracePt t="28941" x="7823200" y="5768975"/>
          <p14:tracePt t="28961" x="7835900" y="5768975"/>
          <p14:tracePt t="28980" x="7848600" y="5768975"/>
          <p14:tracePt t="28990" x="7861300" y="5768975"/>
          <p14:tracePt t="29058" x="7874000" y="5768975"/>
          <p14:tracePt t="39513" x="7710488" y="5768975"/>
          <p14:tracePt t="39524" x="7485063" y="5781675"/>
          <p14:tracePt t="39535" x="7223125" y="5832475"/>
          <p14:tracePt t="39542" x="6959600" y="5907088"/>
          <p14:tracePt t="39554" x="6684963" y="5994400"/>
          <p14:tracePt t="39561" x="6408738" y="6069013"/>
          <p14:tracePt t="39572" x="6170613" y="6145213"/>
          <p14:tracePt t="39580" x="5945188" y="6169025"/>
          <p14:tracePt t="39592" x="5795963" y="6194425"/>
          <p14:tracePt t="39601" x="5619750" y="6219825"/>
          <p14:tracePt t="39609" x="5470525" y="6232525"/>
          <p14:tracePt t="39624" x="5319713" y="6232525"/>
          <p14:tracePt t="39629" x="5170488" y="6245225"/>
          <p14:tracePt t="39642" x="5019675" y="6257925"/>
          <p14:tracePt t="39648" x="4868863" y="6269038"/>
          <p14:tracePt t="39658" x="4706938" y="6281738"/>
          <p14:tracePt t="39669" x="4556125" y="6294438"/>
          <p14:tracePt t="39678" x="4418013" y="6294438"/>
          <p14:tracePt t="39688" x="4294188" y="6294438"/>
          <p14:tracePt t="39696" x="4192588" y="6294438"/>
          <p14:tracePt t="39707" x="4105275" y="6281738"/>
          <p14:tracePt t="39716" x="4043363" y="6257925"/>
          <p14:tracePt t="39728" x="3992563" y="6245225"/>
          <p14:tracePt t="39737" x="3956050" y="6232525"/>
          <p14:tracePt t="39746" x="3892550" y="6207125"/>
          <p14:tracePt t="39756" x="3856038" y="6194425"/>
          <p14:tracePt t="39764" x="3805238" y="6194425"/>
          <p14:tracePt t="39774" x="3743325" y="6181725"/>
          <p14:tracePt t="39783" x="3692525" y="6169025"/>
          <p14:tracePt t="39793" x="3654425" y="6169025"/>
          <p14:tracePt t="39804" x="3579813" y="6157913"/>
          <p14:tracePt t="39812" x="3541713" y="6132513"/>
          <p14:tracePt t="39823" x="3467100" y="6107113"/>
          <p14:tracePt t="39833" x="3405188" y="6081713"/>
          <p14:tracePt t="39841" x="3328988" y="6056313"/>
          <p14:tracePt t="39852" x="3241675" y="6045200"/>
          <p14:tracePt t="39860" x="3154363" y="6019800"/>
          <p14:tracePt t="39873" x="3079750" y="6007100"/>
          <p14:tracePt t="39881" x="3028950" y="5994400"/>
          <p14:tracePt t="39889" x="2979738" y="5969000"/>
          <p14:tracePt t="39900" x="2941638" y="5945188"/>
          <p14:tracePt t="39909" x="2903538" y="5945188"/>
          <p14:tracePt t="39923" x="2879725" y="5932488"/>
          <p14:tracePt t="39928" x="2841625" y="5919788"/>
          <p14:tracePt t="39941" x="2816225" y="5919788"/>
          <p14:tracePt t="39948" x="2778125" y="5907088"/>
          <p14:tracePt t="39959" x="2741613" y="5907088"/>
          <p14:tracePt t="39966" x="2703513" y="5907088"/>
          <p14:tracePt t="39978" x="2667000" y="5907088"/>
          <p14:tracePt t="39988" x="2641600" y="5894388"/>
          <p14:tracePt t="39997" x="2616200" y="5894388"/>
          <p14:tracePt t="40006" x="2590800" y="5881688"/>
          <p14:tracePt t="40015" x="2578100" y="5881688"/>
          <p14:tracePt t="40026" x="2541588" y="5881688"/>
          <p14:tracePt t="40034" x="2528888" y="5881688"/>
          <p14:tracePt t="40043" x="2503488" y="5881688"/>
          <p14:tracePt t="40054" x="2490788" y="5881688"/>
          <p14:tracePt t="40063" x="2478088" y="5881688"/>
          <p14:tracePt t="40074" x="2465388" y="5881688"/>
          <p14:tracePt t="40082" x="2452688" y="5881688"/>
          <p14:tracePt t="40092" x="2441575" y="5881688"/>
          <p14:tracePt t="40111" x="2428875" y="5881688"/>
          <p14:tracePt t="40122" x="2416175" y="5881688"/>
          <p14:tracePt t="40150" x="2403475" y="5881688"/>
          <p14:tracePt t="40188" x="2390775" y="5881688"/>
          <p14:tracePt t="40227" x="2378075" y="5881688"/>
          <p14:tracePt t="40246" x="2365375" y="5881688"/>
          <p14:tracePt t="40304" x="2352675" y="5881688"/>
          <p14:tracePt t="40353" x="2339975" y="5881688"/>
          <p14:tracePt t="40391" x="2328863" y="5881688"/>
          <p14:tracePt t="40410" x="2316163" y="5881688"/>
          <p14:tracePt t="40421" x="2316163" y="5894388"/>
          <p14:tracePt t="40441" x="2303463" y="5894388"/>
          <p14:tracePt t="40458" x="2290763" y="5907088"/>
          <p14:tracePt t="40489" x="2278063" y="5907088"/>
          <p14:tracePt t="40506" x="2265363" y="5919788"/>
          <p14:tracePt t="40526" x="2252663" y="5919788"/>
          <p14:tracePt t="40537" x="2252663" y="5932488"/>
          <p14:tracePt t="40555" x="2239963" y="5932488"/>
          <p14:tracePt t="40583" x="2239963" y="5945188"/>
          <p14:tracePt t="40594" x="2228850" y="5945188"/>
          <p14:tracePt t="40680" x="2216150" y="594518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856" y="0"/>
            <a:ext cx="1646184" cy="1268069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traight Connector 4"/>
          <p:cNvSpPr/>
          <p:nvPr/>
        </p:nvSpPr>
        <p:spPr>
          <a:xfrm flipV="1">
            <a:off x="270640" y="6264164"/>
            <a:ext cx="11498319" cy="42043"/>
          </a:xfrm>
          <a:prstGeom prst="line">
            <a:avLst/>
          </a:prstGeom>
          <a:ln w="38100">
            <a:solidFill>
              <a:srgbClr val="C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7" name="Rectangle 6"/>
          <p:cNvSpPr txBox="1"/>
          <p:nvPr/>
        </p:nvSpPr>
        <p:spPr>
          <a:xfrm>
            <a:off x="8395203" y="6198068"/>
            <a:ext cx="3328035" cy="597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1">
              <a:lnSpc>
                <a:spcPct val="105999"/>
              </a:lnSpc>
              <a:spcBef>
                <a:spcPts val="800"/>
              </a:spcBef>
              <a:defRPr sz="1400" b="1"/>
            </a:pP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وزارة التربية والتعليم </a:t>
            </a:r>
            <a:r>
              <a:t>–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الفصل الدراسي الثاني </a:t>
            </a:r>
            <a:r>
              <a:t>2020-2021</a:t>
            </a:r>
            <a:r>
              <a:rPr>
                <a:latin typeface="Sakkal Majalla"/>
                <a:ea typeface="Sakkal Majalla"/>
                <a:cs typeface="Sakkal Majalla"/>
                <a:sym typeface="Sakkal Majalla"/>
              </a:rPr>
              <a:t>م</a:t>
            </a:r>
          </a:p>
        </p:txBody>
      </p:sp>
      <p:sp>
        <p:nvSpPr>
          <p:cNvPr id="361" name="Rectangle: Rounded Corners 28"/>
          <p:cNvSpPr txBox="1"/>
          <p:nvPr/>
        </p:nvSpPr>
        <p:spPr>
          <a:xfrm>
            <a:off x="2005634" y="2551398"/>
            <a:ext cx="8390222" cy="1755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42719B"/>
            </a:solidFill>
            <a:miter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3600" b="1">
                <a:solidFill>
                  <a:srgbClr val="19191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Open</a:t>
            </a:r>
            <a:r>
              <a:rPr lang="en-US" dirty="0"/>
              <a:t> your workbook</a:t>
            </a:r>
            <a:r>
              <a:rPr dirty="0"/>
              <a:t> </a:t>
            </a:r>
            <a:r>
              <a:rPr lang="en-US" dirty="0">
                <a:solidFill>
                  <a:srgbClr val="FF0000"/>
                </a:solidFill>
              </a:rPr>
              <a:t>p. </a:t>
            </a:r>
            <a:r>
              <a:rPr lang="en-US">
                <a:solidFill>
                  <a:srgbClr val="FF0000"/>
                </a:solidFill>
              </a:rPr>
              <a:t>55</a:t>
            </a:r>
            <a:endParaRPr dirty="0"/>
          </a:p>
          <a:p>
            <a:pPr algn="ctr">
              <a:defRPr sz="3600" b="1">
                <a:solidFill>
                  <a:srgbClr val="19191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and answer the questions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12EA028-01B3-47E5-B2A6-C1D0BFB9570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18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61" grpId="1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4|9|8.5|10.1|8.2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4|9|8.5|10.1|8.2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4|9|8.5|10.1|8.2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3.3|1.6|1.6|0.8|0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278</Words>
  <Application>Microsoft Office PowerPoint</Application>
  <PresentationFormat>Widescreen</PresentationFormat>
  <Paragraphs>63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Sakkal Majalla</vt:lpstr>
      <vt:lpstr>Office Theme</vt:lpstr>
      <vt:lpstr>  Unit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</dc:title>
  <dc:creator>aziz</dc:creator>
  <cp:lastModifiedBy>Al</cp:lastModifiedBy>
  <cp:revision>26</cp:revision>
  <dcterms:modified xsi:type="dcterms:W3CDTF">2021-02-09T19:25:48Z</dcterms:modified>
</cp:coreProperties>
</file>