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+mn-ea"/>
        <a:cs typeface="Helvetica" panose="020B0604020202020204" pitchFamily="34" charset="0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0">
            <a:extLst>
              <a:ext uri="{FF2B5EF4-FFF2-40B4-BE49-F238E27FC236}">
                <a16:creationId xmlns:a16="http://schemas.microsoft.com/office/drawing/2014/main" id="{5D5C33B2-5EC7-41E3-A17C-05151A444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101">
            <a:extLst>
              <a:ext uri="{FF2B5EF4-FFF2-40B4-BE49-F238E27FC236}">
                <a16:creationId xmlns:a16="http://schemas.microsoft.com/office/drawing/2014/main" id="{0833339F-B486-45F1-9B83-1F655758F8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6A37BB6-3DFB-4E2A-A3F9-A01B8A831C4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417DD-6240-4D24-B23E-AF85ADBEA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7547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8621DE-FBCF-4AF9-A26E-ED19FAFCBB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3CF78-A259-41B8-8DA9-A40131707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748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D32F212-59BF-4B79-AC31-17B90057448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2D263-D1DE-486F-99ED-C92778304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2903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541A1861-D18F-4F11-8F75-F90E009FE79C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C6A8-2CEA-4EED-9203-AFF1E84C1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45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FCCB367A-7E10-4103-8C6E-8199D87A2AA8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D3E5F-F30C-48E9-A5F0-6BA3171C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334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3DA157D-F1E6-4AE8-B361-764E639C0B4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9FECC-3800-4C9C-9A60-1CEB5A53D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02597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1E6F7274-3711-47E7-BD55-90F829DA9DF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A6180-949F-4E4C-BF4F-8394F3F3C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203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FB333AC-BE92-49B5-923F-B2B599F0913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F558C-E189-4FE9-9D46-22643407D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084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ECB464D0-1E57-4C09-818E-4FE62A30689D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83EE-9B35-48FA-820E-042203C62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6679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600BAD11-C5A4-45FE-91F5-F4A8C5519DE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1DC8C2D4-48E2-4FB7-AFF1-D034E7D1C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698B8CA0-8D3C-4BE8-9456-DD350D2C2B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095038" y="6403975"/>
            <a:ext cx="2587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C2BFBB74-085F-4231-A33A-01E5FF9D0CD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" name="Rectangle 10">
            <a:extLst>
              <a:ext uri="{FF2B5EF4-FFF2-40B4-BE49-F238E27FC236}">
                <a16:creationId xmlns:a16="http://schemas.microsoft.com/office/drawing/2014/main" id="{3E2915B6-5873-4824-8588-73B011780193}"/>
              </a:ext>
            </a:extLst>
          </p:cNvPr>
          <p:cNvGrpSpPr/>
          <p:nvPr userDrawn="1"/>
        </p:nvGrpSpPr>
        <p:grpSpPr>
          <a:xfrm>
            <a:off x="-1" y="8096"/>
            <a:ext cx="3446586" cy="559140"/>
            <a:chOff x="-1" y="0"/>
            <a:chExt cx="3753137" cy="5591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6E81C588-4844-4C34-A5C0-76FAFBE72E40}"/>
                </a:ext>
              </a:extLst>
            </p:cNvPr>
            <p:cNvSpPr/>
            <p:nvPr/>
          </p:nvSpPr>
          <p:spPr>
            <a:xfrm>
              <a:off x="-1" y="0"/>
              <a:ext cx="3753137" cy="559138"/>
            </a:xfrm>
            <a:prstGeom prst="rect">
              <a:avLst/>
            </a:prstGeom>
            <a:grp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718" tIns="45718" rIns="45718" bIns="45718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81717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3200" b="1" kern="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" name="Grade (2)  unit (6)  lesson (1)">
              <a:extLst>
                <a:ext uri="{FF2B5EF4-FFF2-40B4-BE49-F238E27FC236}">
                  <a16:creationId xmlns:a16="http://schemas.microsoft.com/office/drawing/2014/main" id="{CEF8B57B-C172-4A27-8F57-241BCEB7427E}"/>
                </a:ext>
              </a:extLst>
            </p:cNvPr>
            <p:cNvSpPr txBox="1"/>
            <p:nvPr/>
          </p:nvSpPr>
          <p:spPr>
            <a:xfrm>
              <a:off x="45718" y="110292"/>
              <a:ext cx="3661697" cy="33854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kern="0"/>
                <a:t>Grade (2)  unit (6)  lesson (2)</a:t>
              </a:r>
            </a:p>
          </p:txBody>
        </p:sp>
      </p:grpSp>
      <p:sp>
        <p:nvSpPr>
          <p:cNvPr id="1030" name="Straight Connector 4">
            <a:extLst>
              <a:ext uri="{FF2B5EF4-FFF2-40B4-BE49-F238E27FC236}">
                <a16:creationId xmlns:a16="http://schemas.microsoft.com/office/drawing/2014/main" id="{3041865A-4B00-4E4C-830D-C0EB5CC6F9D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86EE94D0-45C7-4B6F-98DC-59D6620245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4700" y="6197600"/>
            <a:ext cx="33289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rtl="1" eaLnBrk="1">
              <a:lnSpc>
                <a:spcPct val="106000"/>
              </a:lnSpc>
              <a:spcBef>
                <a:spcPts val="800"/>
              </a:spcBef>
            </a:pPr>
            <a:r>
              <a:rPr lang="ar-SA" altLang="en-US" sz="1400" b="1"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وزارة التربية والتعليم </a:t>
            </a:r>
            <a:r>
              <a:rPr lang="ar-SA" altLang="en-US" sz="1400" b="1">
                <a:latin typeface="Calibri" panose="020F0502020204030204" pitchFamily="34" charset="0"/>
                <a:sym typeface="Calibri" panose="020F0502020204030204" pitchFamily="34" charset="0"/>
              </a:rPr>
              <a:t>–</a:t>
            </a:r>
            <a:r>
              <a:rPr lang="ar-SA" altLang="en-US" sz="1400" b="1"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الفصل الدراسي الثاني </a:t>
            </a:r>
            <a:r>
              <a:rPr lang="ar-SA" altLang="en-US" sz="1400" b="1">
                <a:latin typeface="Calibri" panose="020F0502020204030204" pitchFamily="34" charset="0"/>
                <a:sym typeface="Calibri" panose="020F0502020204030204" pitchFamily="34" charset="0"/>
              </a:rPr>
              <a:t>2020-2021</a:t>
            </a:r>
            <a:r>
              <a:rPr lang="ar-SA" altLang="en-US" sz="1400" b="1">
                <a:latin typeface="Sakkal Majalla" panose="02000000000000000000" pitchFamily="2" charset="-78"/>
                <a:cs typeface="Sakkal Majalla" panose="02000000000000000000" pitchFamily="2" charset="-78"/>
                <a:sym typeface="Sakkal Majalla" panose="02000000000000000000" pitchFamily="2" charset="-78"/>
              </a:rPr>
              <a:t>م</a:t>
            </a:r>
            <a:endParaRPr lang="en-US" altLang="en-US" sz="1400" b="1">
              <a:latin typeface="Sakkal Majalla" panose="02000000000000000000" pitchFamily="2" charset="-78"/>
              <a:cs typeface="Sakkal Majalla" panose="02000000000000000000" pitchFamily="2" charset="-78"/>
              <a:sym typeface="Sakkal Majalla" panose="020000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10.m4a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1.m4a"/><Relationship Id="rId7" Type="http://schemas.openxmlformats.org/officeDocument/2006/relationships/image" Target="../media/image15.jpeg"/><Relationship Id="rId2" Type="http://schemas.microsoft.com/office/2007/relationships/media" Target="../media/media11.m4a"/><Relationship Id="rId1" Type="http://schemas.openxmlformats.org/officeDocument/2006/relationships/audio" Target="file:///E:\New%20folder\G2%20s11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2.m4a"/><Relationship Id="rId7" Type="http://schemas.openxmlformats.org/officeDocument/2006/relationships/image" Target="../media/image14.png"/><Relationship Id="rId2" Type="http://schemas.microsoft.com/office/2007/relationships/media" Target="../media/media12.m4a"/><Relationship Id="rId1" Type="http://schemas.openxmlformats.org/officeDocument/2006/relationships/audio" Target="file:///E:\New%20folder\G2%20s12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openxmlformats.org/officeDocument/2006/relationships/image" Target="../media/image11.png"/><Relationship Id="rId2" Type="http://schemas.microsoft.com/office/2007/relationships/media" Target="../media/media13.m4a"/><Relationship Id="rId1" Type="http://schemas.openxmlformats.org/officeDocument/2006/relationships/audio" Target="file:///E:\New%20folder\G2%2013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4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lide%2014.m4a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lide%2015.m4a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21.png"/><Relationship Id="rId2" Type="http://schemas.microsoft.com/office/2007/relationships/media" Target="../media/media16.m4a"/><Relationship Id="rId1" Type="http://schemas.openxmlformats.org/officeDocument/2006/relationships/audio" Target="file:///E:\New%20folder\G2%20s16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audio" Target="../media/media4.m4a"/><Relationship Id="rId7" Type="http://schemas.openxmlformats.org/officeDocument/2006/relationships/image" Target="../media/image16.jpeg"/><Relationship Id="rId12" Type="http://schemas.openxmlformats.org/officeDocument/2006/relationships/image" Target="../media/image1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5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lide%206.m4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6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lide%205.m4a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0.png"/><Relationship Id="rId2" Type="http://schemas.openxmlformats.org/officeDocument/2006/relationships/audio" Target="file:///E:\New%20folder\G2%20slide%207.m4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audio" Target="file:///E:\New%20folder\G2%20s8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audio" Target="file:///E:\New%20folder\G2%20slide%209.m4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 3">
            <a:extLst>
              <a:ext uri="{FF2B5EF4-FFF2-40B4-BE49-F238E27FC236}">
                <a16:creationId xmlns:a16="http://schemas.microsoft.com/office/drawing/2014/main" id="{CEF823ED-94FB-460F-B895-326537006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5" r="6723" b="21638"/>
          <a:stretch>
            <a:fillRect/>
          </a:stretch>
        </p:blipFill>
        <p:spPr bwMode="auto">
          <a:xfrm>
            <a:off x="2438400" y="381000"/>
            <a:ext cx="7162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6" name="Title 1">
            <a:extLst>
              <a:ext uri="{FF2B5EF4-FFF2-40B4-BE49-F238E27FC236}">
                <a16:creationId xmlns:a16="http://schemas.microsoft.com/office/drawing/2014/main" id="{18A49CD9-FAAD-4DD9-8A96-D3E741AE16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38439" y="1022393"/>
            <a:ext cx="4032914" cy="1558336"/>
          </a:xfrm>
          <a:ln w="12700">
            <a:miter lim="400000"/>
          </a:ln>
          <a:extLst>
            <a:ext uri="{C572A759-6A51-4108-AA02-DFA0A04FC94B}"/>
          </a:extLst>
        </p:spPr>
        <p:txBody>
          <a:bodyPr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7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sz="7200" b="1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Unit</a:t>
            </a:r>
            <a:r>
              <a:rPr sz="7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7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</a:p>
        </p:txBody>
      </p:sp>
      <p:sp>
        <p:nvSpPr>
          <p:cNvPr id="107" name="Subtitle 2">
            <a:extLst>
              <a:ext uri="{FF2B5EF4-FFF2-40B4-BE49-F238E27FC236}">
                <a16:creationId xmlns:a16="http://schemas.microsoft.com/office/drawing/2014/main" id="{6D03A74B-D882-4D94-8B5C-7E489E634B3F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510983" y="2420553"/>
            <a:ext cx="4879274" cy="1100855"/>
          </a:xfrm>
          <a:ln w="12700">
            <a:miter lim="400000"/>
          </a:ln>
          <a:extLst>
            <a:ext uri="{C572A759-6A51-4108-AA02-DFA0A04FC94B}"/>
          </a:extLst>
        </p:spPr>
        <p:txBody>
          <a:bodyPr>
            <a:normAutofit/>
          </a:bodyPr>
          <a:lstStyle>
            <a:lvl1pPr algn="l" defTabSz="896111">
              <a:spcBef>
                <a:spcPts val="900"/>
              </a:spcBef>
              <a:defRPr sz="58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new friend!</a:t>
            </a:r>
          </a:p>
        </p:txBody>
      </p:sp>
      <p:sp>
        <p:nvSpPr>
          <p:cNvPr id="108" name="Rectangle 8">
            <a:extLst>
              <a:ext uri="{FF2B5EF4-FFF2-40B4-BE49-F238E27FC236}">
                <a16:creationId xmlns:a16="http://schemas.microsoft.com/office/drawing/2014/main" id="{2B3AFB84-3FC6-4779-AE7A-512CC7A803E3}"/>
              </a:ext>
            </a:extLst>
          </p:cNvPr>
          <p:cNvSpPr txBox="1"/>
          <p:nvPr/>
        </p:nvSpPr>
        <p:spPr>
          <a:xfrm>
            <a:off x="5237881" y="3519856"/>
            <a:ext cx="5235731" cy="255454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algn="ctr" defTabSz="749808" eaLnBrk="1" fontAlgn="auto">
              <a:spcBef>
                <a:spcPts val="0"/>
              </a:spcBef>
              <a:spcAft>
                <a:spcPts val="0"/>
              </a:spcAft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100" b="1" kern="0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and Friends 2</a:t>
            </a:r>
          </a:p>
          <a:p>
            <a:pPr algn="ctr" defTabSz="749808" eaLnBrk="1" fontAlgn="auto">
              <a:spcBef>
                <a:spcPts val="0"/>
              </a:spcBef>
              <a:spcAft>
                <a:spcPts val="0"/>
              </a:spcAft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100" b="1" kern="0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 2</a:t>
            </a:r>
          </a:p>
          <a:p>
            <a:pPr algn="ctr" defTabSz="749808" eaLnBrk="1" fontAlgn="auto">
              <a:spcBef>
                <a:spcPts val="0"/>
              </a:spcBef>
              <a:spcAft>
                <a:spcPts val="0"/>
              </a:spcAft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100" b="1" kern="0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 (2)</a:t>
            </a:r>
            <a:endParaRPr sz="3200" b="1" kern="0" dirty="0">
              <a:ln w="9525" cap="flat">
                <a:solidFill>
                  <a:srgbClr val="000000"/>
                </a:solidFill>
                <a:prstDash val="solid"/>
                <a:round/>
              </a:ln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749808" eaLnBrk="1" fontAlgn="auto">
              <a:spcBef>
                <a:spcPts val="0"/>
              </a:spcBef>
              <a:spcAft>
                <a:spcPts val="0"/>
              </a:spcAft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100" b="1" kern="0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54</a:t>
            </a:r>
          </a:p>
        </p:txBody>
      </p:sp>
      <p:grpSp>
        <p:nvGrpSpPr>
          <p:cNvPr id="111" name="Rectangle: Rounded Corners 2">
            <a:extLst>
              <a:ext uri="{FF2B5EF4-FFF2-40B4-BE49-F238E27FC236}">
                <a16:creationId xmlns:a16="http://schemas.microsoft.com/office/drawing/2014/main" id="{2723161C-36EF-4C94-B2B2-F86A9A84EEAF}"/>
              </a:ext>
            </a:extLst>
          </p:cNvPr>
          <p:cNvGrpSpPr/>
          <p:nvPr/>
        </p:nvGrpSpPr>
        <p:grpSpPr>
          <a:xfrm>
            <a:off x="11586209" y="2603587"/>
            <a:ext cx="576296" cy="2177203"/>
            <a:chOff x="0" y="0"/>
            <a:chExt cx="576294" cy="21772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Rounded Rectangle">
              <a:extLst>
                <a:ext uri="{FF2B5EF4-FFF2-40B4-BE49-F238E27FC236}">
                  <a16:creationId xmlns:a16="http://schemas.microsoft.com/office/drawing/2014/main" id="{520B8D3A-3BC6-458B-B7E7-E6A05DEA5CC0}"/>
                </a:ext>
              </a:extLst>
            </p:cNvPr>
            <p:cNvSpPr/>
            <p:nvPr/>
          </p:nvSpPr>
          <p:spPr>
            <a:xfrm>
              <a:off x="0" y="0"/>
              <a:ext cx="576295" cy="2177203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45718" tIns="45718" rIns="45718" bIns="45718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0" name="Semester (1)">
              <a:extLst>
                <a:ext uri="{FF2B5EF4-FFF2-40B4-BE49-F238E27FC236}">
                  <a16:creationId xmlns:a16="http://schemas.microsoft.com/office/drawing/2014/main" id="{CB236CB4-4783-4BFB-9CA3-0A576741BC08}"/>
                </a:ext>
              </a:extLst>
            </p:cNvPr>
            <p:cNvSpPr txBox="1"/>
            <p:nvPr/>
          </p:nvSpPr>
          <p:spPr>
            <a:xfrm rot="16200000">
              <a:off x="-726604" y="890481"/>
              <a:ext cx="2029499" cy="39623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sz="2000" b="1">
                  <a:solidFill>
                    <a:srgbClr val="385724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/>
                <a:t>Semester (</a:t>
              </a:r>
              <a:r>
                <a:rPr lang="en-US" kern="0" dirty="0"/>
                <a:t>2</a:t>
              </a:r>
              <a:r>
                <a:rPr kern="0" dirty="0"/>
                <a:t>)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C293DB9-FCF6-4007-94D5-CA2DA79D3704}"/>
              </a:ext>
            </a:extLst>
          </p:cNvPr>
          <p:cNvSpPr/>
          <p:nvPr/>
        </p:nvSpPr>
        <p:spPr>
          <a:xfrm>
            <a:off x="1577820" y="3252479"/>
            <a:ext cx="2825956" cy="26117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082" name="Picture 1" descr="Picture 1">
            <a:extLst>
              <a:ext uri="{FF2B5EF4-FFF2-40B4-BE49-F238E27FC236}">
                <a16:creationId xmlns:a16="http://schemas.microsoft.com/office/drawing/2014/main" id="{FFFFA5BA-9C09-45AB-8039-F324A61B4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2" t="6059" r="18150" b="43636"/>
          <a:stretch>
            <a:fillRect/>
          </a:stretch>
        </p:blipFill>
        <p:spPr bwMode="auto">
          <a:xfrm>
            <a:off x="3154363" y="4371975"/>
            <a:ext cx="8794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83" name="Picture 2" descr="Picture 2">
            <a:extLst>
              <a:ext uri="{FF2B5EF4-FFF2-40B4-BE49-F238E27FC236}">
                <a16:creationId xmlns:a16="http://schemas.microsoft.com/office/drawing/2014/main" id="{A1415F83-18E2-49B8-BAD7-6EC627193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340100"/>
            <a:ext cx="8747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84" name="Picture 12" descr="Picture 12">
            <a:extLst>
              <a:ext uri="{FF2B5EF4-FFF2-40B4-BE49-F238E27FC236}">
                <a16:creationId xmlns:a16="http://schemas.microsoft.com/office/drawing/2014/main" id="{7CC58898-A2C0-4E9C-AF69-E71FA0602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979" r="55821" b="54051"/>
          <a:stretch>
            <a:fillRect/>
          </a:stretch>
        </p:blipFill>
        <p:spPr bwMode="auto">
          <a:xfrm>
            <a:off x="1878013" y="3803650"/>
            <a:ext cx="8905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85" name="Picture 4" descr="Picture 4">
            <a:extLst>
              <a:ext uri="{FF2B5EF4-FFF2-40B4-BE49-F238E27FC236}">
                <a16:creationId xmlns:a16="http://schemas.microsoft.com/office/drawing/2014/main" id="{A3493000-974F-44AF-BFEF-55C1B0204D7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282" r="58688" b="64278"/>
          <a:stretch>
            <a:fillRect/>
          </a:stretch>
        </p:blipFill>
        <p:spPr bwMode="auto">
          <a:xfrm>
            <a:off x="2262188" y="4781550"/>
            <a:ext cx="85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0D5614-D399-44D2-A33B-11414AD85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4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10.m4a">
            <a:hlinkClick r:id="" action="ppaction://media"/>
            <a:extLst>
              <a:ext uri="{FF2B5EF4-FFF2-40B4-BE49-F238E27FC236}">
                <a16:creationId xmlns:a16="http://schemas.microsoft.com/office/drawing/2014/main" id="{CD304FE2-E711-4529-A36C-A2C842764A09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977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Picture 5">
            <a:extLst>
              <a:ext uri="{FF2B5EF4-FFF2-40B4-BE49-F238E27FC236}">
                <a16:creationId xmlns:a16="http://schemas.microsoft.com/office/drawing/2014/main" id="{464BADD3-F544-4C53-A45C-05F878528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2" name="Straight Connector 4">
            <a:extLst>
              <a:ext uri="{FF2B5EF4-FFF2-40B4-BE49-F238E27FC236}">
                <a16:creationId xmlns:a16="http://schemas.microsoft.com/office/drawing/2014/main" id="{CA3FA21A-DC1A-4150-AE38-A9E4662A2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16" name="Rectangle 6">
            <a:extLst>
              <a:ext uri="{FF2B5EF4-FFF2-40B4-BE49-F238E27FC236}">
                <a16:creationId xmlns:a16="http://schemas.microsoft.com/office/drawing/2014/main" id="{E5165305-5C81-40A6-9874-482AE63195A0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319" name="Rectangle: Rounded Corners 16">
            <a:extLst>
              <a:ext uri="{FF2B5EF4-FFF2-40B4-BE49-F238E27FC236}">
                <a16:creationId xmlns:a16="http://schemas.microsoft.com/office/drawing/2014/main" id="{21C6C140-069F-42C3-A965-AC0DEC2DDCA9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2111375"/>
            <a:ext cx="1689100" cy="1222375"/>
            <a:chOff x="-506242" y="0"/>
            <a:chExt cx="1689437" cy="1223157"/>
          </a:xfrm>
        </p:grpSpPr>
        <p:sp>
          <p:nvSpPr>
            <p:cNvPr id="317" name="Rounded Rectangle">
              <a:extLst>
                <a:ext uri="{FF2B5EF4-FFF2-40B4-BE49-F238E27FC236}">
                  <a16:creationId xmlns:a16="http://schemas.microsoft.com/office/drawing/2014/main" id="{0BA8F06B-6FF2-4931-9129-D1C40B00C483}"/>
                </a:ext>
              </a:extLst>
            </p:cNvPr>
            <p:cNvSpPr/>
            <p:nvPr/>
          </p:nvSpPr>
          <p:spPr>
            <a:xfrm>
              <a:off x="-506242" y="0"/>
              <a:ext cx="1689437" cy="1223157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" name="blond">
              <a:extLst>
                <a:ext uri="{FF2B5EF4-FFF2-40B4-BE49-F238E27FC236}">
                  <a16:creationId xmlns:a16="http://schemas.microsoft.com/office/drawing/2014/main" id="{0B487BD4-05C9-4D39-884E-639627D9FD7B}"/>
                </a:ext>
              </a:extLst>
            </p:cNvPr>
            <p:cNvSpPr txBox="1"/>
            <p:nvPr/>
          </p:nvSpPr>
          <p:spPr>
            <a:xfrm>
              <a:off x="-460196" y="254162"/>
              <a:ext cx="1597344" cy="71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blond </a:t>
              </a:r>
            </a:p>
          </p:txBody>
        </p:sp>
      </p:grpSp>
      <p:grpSp>
        <p:nvGrpSpPr>
          <p:cNvPr id="322" name="Rectangle: Rounded Corners 18">
            <a:extLst>
              <a:ext uri="{FF2B5EF4-FFF2-40B4-BE49-F238E27FC236}">
                <a16:creationId xmlns:a16="http://schemas.microsoft.com/office/drawing/2014/main" id="{C89FEB89-C635-478E-8C61-1ADAED80A775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1909763"/>
            <a:ext cx="1185862" cy="1466850"/>
            <a:chOff x="0" y="0"/>
            <a:chExt cx="1185726" cy="1467673"/>
          </a:xfrm>
        </p:grpSpPr>
        <p:sp>
          <p:nvSpPr>
            <p:cNvPr id="320" name="Rounded Rectangle">
              <a:extLst>
                <a:ext uri="{FF2B5EF4-FFF2-40B4-BE49-F238E27FC236}">
                  <a16:creationId xmlns:a16="http://schemas.microsoft.com/office/drawing/2014/main" id="{EDA6D254-E055-4C1B-B97E-5025F88A21FA}"/>
                </a:ext>
              </a:extLst>
            </p:cNvPr>
            <p:cNvSpPr/>
            <p:nvPr/>
          </p:nvSpPr>
          <p:spPr>
            <a:xfrm>
              <a:off x="0" y="61947"/>
              <a:ext cx="1185726" cy="134377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1" name="got">
              <a:extLst>
                <a:ext uri="{FF2B5EF4-FFF2-40B4-BE49-F238E27FC236}">
                  <a16:creationId xmlns:a16="http://schemas.microsoft.com/office/drawing/2014/main" id="{4D27713E-7BA6-4A2E-8BC8-F9FF24070F0C}"/>
                </a:ext>
              </a:extLst>
            </p:cNvPr>
            <p:cNvSpPr txBox="1"/>
            <p:nvPr/>
          </p:nvSpPr>
          <p:spPr>
            <a:xfrm>
              <a:off x="107938" y="0"/>
              <a:ext cx="969851" cy="146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got</a:t>
              </a:r>
            </a:p>
          </p:txBody>
        </p:sp>
      </p:grpSp>
      <p:grpSp>
        <p:nvGrpSpPr>
          <p:cNvPr id="325" name="Rectangle: Rounded Corners 19">
            <a:extLst>
              <a:ext uri="{FF2B5EF4-FFF2-40B4-BE49-F238E27FC236}">
                <a16:creationId xmlns:a16="http://schemas.microsoft.com/office/drawing/2014/main" id="{6B95ECE2-C079-4A39-B6D3-02511DE218B8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2032000"/>
            <a:ext cx="1820862" cy="1222375"/>
            <a:chOff x="0" y="0"/>
            <a:chExt cx="1821878" cy="1223157"/>
          </a:xfrm>
        </p:grpSpPr>
        <p:sp>
          <p:nvSpPr>
            <p:cNvPr id="323" name="Rounded Rectangle">
              <a:extLst>
                <a:ext uri="{FF2B5EF4-FFF2-40B4-BE49-F238E27FC236}">
                  <a16:creationId xmlns:a16="http://schemas.microsoft.com/office/drawing/2014/main" id="{BF4AB650-1ED5-4AC5-96FB-D56EFFA38CAC}"/>
                </a:ext>
              </a:extLst>
            </p:cNvPr>
            <p:cNvSpPr/>
            <p:nvPr/>
          </p:nvSpPr>
          <p:spPr>
            <a:xfrm>
              <a:off x="0" y="0"/>
              <a:ext cx="1810760" cy="1223157"/>
            </a:xfrm>
            <a:prstGeom prst="roundRect">
              <a:avLst>
                <a:gd name="adj" fmla="val 16667"/>
              </a:avLst>
            </a:prstGeom>
            <a:solidFill>
              <a:srgbClr val="B4C7E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4" name="hasn’t">
              <a:extLst>
                <a:ext uri="{FF2B5EF4-FFF2-40B4-BE49-F238E27FC236}">
                  <a16:creationId xmlns:a16="http://schemas.microsoft.com/office/drawing/2014/main" id="{288F6F1F-8734-452E-85CB-7C772313870B}"/>
                </a:ext>
              </a:extLst>
            </p:cNvPr>
            <p:cNvSpPr/>
            <p:nvPr/>
          </p:nvSpPr>
          <p:spPr>
            <a:xfrm>
              <a:off x="104833" y="611579"/>
              <a:ext cx="171704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hasn’t</a:t>
              </a:r>
            </a:p>
          </p:txBody>
        </p:sp>
      </p:grpSp>
      <p:grpSp>
        <p:nvGrpSpPr>
          <p:cNvPr id="328" name="Rectangle: Rounded Corners 20">
            <a:extLst>
              <a:ext uri="{FF2B5EF4-FFF2-40B4-BE49-F238E27FC236}">
                <a16:creationId xmlns:a16="http://schemas.microsoft.com/office/drawing/2014/main" id="{2F009FB1-3396-4FEB-95A0-4E61E12537E7}"/>
              </a:ext>
            </a:extLst>
          </p:cNvPr>
          <p:cNvGrpSpPr>
            <a:grpSpLocks/>
          </p:cNvGrpSpPr>
          <p:nvPr/>
        </p:nvGrpSpPr>
        <p:grpSpPr bwMode="auto">
          <a:xfrm>
            <a:off x="2867025" y="2135188"/>
            <a:ext cx="1289050" cy="1238250"/>
            <a:chOff x="0" y="0"/>
            <a:chExt cx="1288503" cy="1460137"/>
          </a:xfrm>
        </p:grpSpPr>
        <p:sp>
          <p:nvSpPr>
            <p:cNvPr id="326" name="Rounded Rectangle">
              <a:extLst>
                <a:ext uri="{FF2B5EF4-FFF2-40B4-BE49-F238E27FC236}">
                  <a16:creationId xmlns:a16="http://schemas.microsoft.com/office/drawing/2014/main" id="{75ABA918-3F76-4E24-9322-70F5517619AF}"/>
                </a:ext>
              </a:extLst>
            </p:cNvPr>
            <p:cNvSpPr/>
            <p:nvPr/>
          </p:nvSpPr>
          <p:spPr>
            <a:xfrm>
              <a:off x="0" y="0"/>
              <a:ext cx="1288503" cy="1460137"/>
            </a:xfrm>
            <a:prstGeom prst="roundRect">
              <a:avLst>
                <a:gd name="adj" fmla="val 16667"/>
              </a:avLst>
            </a:prstGeom>
            <a:solidFill>
              <a:srgbClr val="FF53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7" name="hair">
              <a:extLst>
                <a:ext uri="{FF2B5EF4-FFF2-40B4-BE49-F238E27FC236}">
                  <a16:creationId xmlns:a16="http://schemas.microsoft.com/office/drawing/2014/main" id="{8122637C-B918-4E76-80FC-3E47202777C0}"/>
                </a:ext>
              </a:extLst>
            </p:cNvPr>
            <p:cNvSpPr txBox="1"/>
            <p:nvPr/>
          </p:nvSpPr>
          <p:spPr>
            <a:xfrm>
              <a:off x="117425" y="52415"/>
              <a:ext cx="1053653" cy="1355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hair</a:t>
              </a:r>
            </a:p>
          </p:txBody>
        </p:sp>
      </p:grpSp>
      <p:grpSp>
        <p:nvGrpSpPr>
          <p:cNvPr id="331" name="Rectangle: Rounded Corners 10">
            <a:extLst>
              <a:ext uri="{FF2B5EF4-FFF2-40B4-BE49-F238E27FC236}">
                <a16:creationId xmlns:a16="http://schemas.microsoft.com/office/drawing/2014/main" id="{7A59082F-C5E1-4C63-B072-25A2574BD73B}"/>
              </a:ext>
            </a:extLst>
          </p:cNvPr>
          <p:cNvGrpSpPr>
            <a:grpSpLocks/>
          </p:cNvGrpSpPr>
          <p:nvPr/>
        </p:nvGrpSpPr>
        <p:grpSpPr bwMode="auto">
          <a:xfrm>
            <a:off x="7780338" y="2032000"/>
            <a:ext cx="1808162" cy="1222375"/>
            <a:chOff x="0" y="0"/>
            <a:chExt cx="1808163" cy="1223157"/>
          </a:xfrm>
        </p:grpSpPr>
        <p:sp>
          <p:nvSpPr>
            <p:cNvPr id="329" name="Rounded Rectangle">
              <a:extLst>
                <a:ext uri="{FF2B5EF4-FFF2-40B4-BE49-F238E27FC236}">
                  <a16:creationId xmlns:a16="http://schemas.microsoft.com/office/drawing/2014/main" id="{CF3804F8-E384-4EB0-98DF-A995F6567D6C}"/>
                </a:ext>
              </a:extLst>
            </p:cNvPr>
            <p:cNvSpPr/>
            <p:nvPr/>
          </p:nvSpPr>
          <p:spPr>
            <a:xfrm>
              <a:off x="0" y="0"/>
              <a:ext cx="1808163" cy="1223157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0" name="She">
              <a:extLst>
                <a:ext uri="{FF2B5EF4-FFF2-40B4-BE49-F238E27FC236}">
                  <a16:creationId xmlns:a16="http://schemas.microsoft.com/office/drawing/2014/main" id="{33D7A439-F709-4948-9D61-5263C7DC5262}"/>
                </a:ext>
              </a:extLst>
            </p:cNvPr>
            <p:cNvSpPr txBox="1"/>
            <p:nvPr/>
          </p:nvSpPr>
          <p:spPr>
            <a:xfrm>
              <a:off x="104775" y="254162"/>
              <a:ext cx="1598613" cy="71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She</a:t>
              </a:r>
            </a:p>
          </p:txBody>
        </p:sp>
      </p:grpSp>
      <p:grpSp>
        <p:nvGrpSpPr>
          <p:cNvPr id="334" name="Rectangle: Rounded Corners 22">
            <a:extLst>
              <a:ext uri="{FF2B5EF4-FFF2-40B4-BE49-F238E27FC236}">
                <a16:creationId xmlns:a16="http://schemas.microsoft.com/office/drawing/2014/main" id="{7D7DED84-CAA9-47DE-BB8B-DD3E4E09BB24}"/>
              </a:ext>
            </a:extLst>
          </p:cNvPr>
          <p:cNvGrpSpPr>
            <a:grpSpLocks/>
          </p:cNvGrpSpPr>
          <p:nvPr/>
        </p:nvGrpSpPr>
        <p:grpSpPr bwMode="auto">
          <a:xfrm>
            <a:off x="9734550" y="3868738"/>
            <a:ext cx="1079500" cy="1166812"/>
            <a:chOff x="0" y="0"/>
            <a:chExt cx="1079380" cy="1223157"/>
          </a:xfrm>
        </p:grpSpPr>
        <p:sp>
          <p:nvSpPr>
            <p:cNvPr id="332" name="Rounded Rectangle">
              <a:extLst>
                <a:ext uri="{FF2B5EF4-FFF2-40B4-BE49-F238E27FC236}">
                  <a16:creationId xmlns:a16="http://schemas.microsoft.com/office/drawing/2014/main" id="{3876AF2A-7391-4984-835C-F26508AA551C}"/>
                </a:ext>
              </a:extLst>
            </p:cNvPr>
            <p:cNvSpPr/>
            <p:nvPr/>
          </p:nvSpPr>
          <p:spPr>
            <a:xfrm>
              <a:off x="0" y="0"/>
              <a:ext cx="1079380" cy="1223157"/>
            </a:xfrm>
            <a:prstGeom prst="roundRect">
              <a:avLst>
                <a:gd name="adj" fmla="val 16667"/>
              </a:avLst>
            </a:prstGeom>
            <a:solidFill>
              <a:srgbClr val="FF53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3" name=".">
              <a:extLst>
                <a:ext uri="{FF2B5EF4-FFF2-40B4-BE49-F238E27FC236}">
                  <a16:creationId xmlns:a16="http://schemas.microsoft.com/office/drawing/2014/main" id="{14F37475-013B-4160-BF7F-EC671272A5B4}"/>
                </a:ext>
              </a:extLst>
            </p:cNvPr>
            <p:cNvSpPr txBox="1"/>
            <p:nvPr/>
          </p:nvSpPr>
          <p:spPr>
            <a:xfrm>
              <a:off x="98414" y="254616"/>
              <a:ext cx="882552" cy="713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 .</a:t>
              </a:r>
            </a:p>
          </p:txBody>
        </p:sp>
      </p:grpSp>
      <p:grpSp>
        <p:nvGrpSpPr>
          <p:cNvPr id="337" name="Rectangle: Rounded Corners 28">
            <a:extLst>
              <a:ext uri="{FF2B5EF4-FFF2-40B4-BE49-F238E27FC236}">
                <a16:creationId xmlns:a16="http://schemas.microsoft.com/office/drawing/2014/main" id="{EFACE4D4-E53C-48D7-A2E2-A532A1F1B832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774700"/>
            <a:ext cx="3422650" cy="739775"/>
            <a:chOff x="0" y="0"/>
            <a:chExt cx="3422871" cy="740230"/>
          </a:xfrm>
        </p:grpSpPr>
        <p:sp>
          <p:nvSpPr>
            <p:cNvPr id="12322" name="Rounded Rectangle">
              <a:extLst>
                <a:ext uri="{FF2B5EF4-FFF2-40B4-BE49-F238E27FC236}">
                  <a16:creationId xmlns:a16="http://schemas.microsoft.com/office/drawing/2014/main" id="{EB0F8CF5-FDEC-4DAA-810D-E87C35E9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3422873" cy="740231"/>
            </a:xfrm>
            <a:prstGeom prst="roundRect">
              <a:avLst>
                <a:gd name="adj" fmla="val 16667"/>
              </a:avLst>
            </a:prstGeom>
            <a:solidFill>
              <a:srgbClr val="4BD0FF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336" name="Listen, point and repeat">
              <a:extLst>
                <a:ext uri="{FF2B5EF4-FFF2-40B4-BE49-F238E27FC236}">
                  <a16:creationId xmlns:a16="http://schemas.microsoft.com/office/drawing/2014/main" id="{339DBFFC-59EC-40CA-842E-B8B9C761AE23}"/>
                </a:ext>
              </a:extLst>
            </p:cNvPr>
            <p:cNvSpPr/>
            <p:nvPr/>
          </p:nvSpPr>
          <p:spPr>
            <a:xfrm>
              <a:off x="82555" y="370116"/>
              <a:ext cx="3129164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sz="24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Look and reorder</a:t>
              </a:r>
            </a:p>
          </p:txBody>
        </p:sp>
      </p:grpSp>
      <p:grpSp>
        <p:nvGrpSpPr>
          <p:cNvPr id="340" name="Rectangle: Rounded Corners 11">
            <a:extLst>
              <a:ext uri="{FF2B5EF4-FFF2-40B4-BE49-F238E27FC236}">
                <a16:creationId xmlns:a16="http://schemas.microsoft.com/office/drawing/2014/main" id="{CB019004-C21D-4659-AEB0-CE7D816476C8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5405438"/>
            <a:ext cx="2968625" cy="739775"/>
            <a:chOff x="0" y="0"/>
            <a:chExt cx="2969623" cy="740228"/>
          </a:xfrm>
        </p:grpSpPr>
        <p:sp>
          <p:nvSpPr>
            <p:cNvPr id="338" name="Rounded Rectangle">
              <a:extLst>
                <a:ext uri="{FF2B5EF4-FFF2-40B4-BE49-F238E27FC236}">
                  <a16:creationId xmlns:a16="http://schemas.microsoft.com/office/drawing/2014/main" id="{4B5EAB00-5F83-4BE8-9962-F244838A40CC}"/>
                </a:ext>
              </a:extLst>
            </p:cNvPr>
            <p:cNvSpPr/>
            <p:nvPr/>
          </p:nvSpPr>
          <p:spPr>
            <a:xfrm>
              <a:off x="0" y="0"/>
              <a:ext cx="2969623" cy="74022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321" name="Click to check your answers">
              <a:extLst>
                <a:ext uri="{FF2B5EF4-FFF2-40B4-BE49-F238E27FC236}">
                  <a16:creationId xmlns:a16="http://schemas.microsoft.com/office/drawing/2014/main" id="{5F9D6F3B-F952-456E-8A02-18C24517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5" y="19594"/>
              <a:ext cx="2805914" cy="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000" b="1">
                  <a:solidFill>
                    <a:srgbClr val="1F4E79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Click to check your answers</a:t>
              </a:r>
            </a:p>
          </p:txBody>
        </p:sp>
      </p:grpSp>
      <p:grpSp>
        <p:nvGrpSpPr>
          <p:cNvPr id="343" name="Rectangle: Rounded Corners 22">
            <a:extLst>
              <a:ext uri="{FF2B5EF4-FFF2-40B4-BE49-F238E27FC236}">
                <a16:creationId xmlns:a16="http://schemas.microsoft.com/office/drawing/2014/main" id="{547296AB-A8DA-4141-B109-D15C99A217AF}"/>
              </a:ext>
            </a:extLst>
          </p:cNvPr>
          <p:cNvGrpSpPr>
            <a:grpSpLocks/>
          </p:cNvGrpSpPr>
          <p:nvPr/>
        </p:nvGrpSpPr>
        <p:grpSpPr bwMode="auto">
          <a:xfrm>
            <a:off x="9734550" y="2032000"/>
            <a:ext cx="1079500" cy="1222375"/>
            <a:chOff x="0" y="0"/>
            <a:chExt cx="1079380" cy="1223157"/>
          </a:xfrm>
        </p:grpSpPr>
        <p:sp>
          <p:nvSpPr>
            <p:cNvPr id="341" name="Rounded Rectangle">
              <a:extLst>
                <a:ext uri="{FF2B5EF4-FFF2-40B4-BE49-F238E27FC236}">
                  <a16:creationId xmlns:a16="http://schemas.microsoft.com/office/drawing/2014/main" id="{8E630B1B-3B7D-4165-AD27-E0580D78260F}"/>
                </a:ext>
              </a:extLst>
            </p:cNvPr>
            <p:cNvSpPr/>
            <p:nvPr/>
          </p:nvSpPr>
          <p:spPr>
            <a:xfrm>
              <a:off x="0" y="0"/>
              <a:ext cx="1079380" cy="1223157"/>
            </a:xfrm>
            <a:prstGeom prst="roundRect">
              <a:avLst>
                <a:gd name="adj" fmla="val 16667"/>
              </a:avLst>
            </a:prstGeom>
            <a:solidFill>
              <a:srgbClr val="FF53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2" name=".">
              <a:extLst>
                <a:ext uri="{FF2B5EF4-FFF2-40B4-BE49-F238E27FC236}">
                  <a16:creationId xmlns:a16="http://schemas.microsoft.com/office/drawing/2014/main" id="{B2E89F47-000C-416B-80D6-420BAA642936}"/>
                </a:ext>
              </a:extLst>
            </p:cNvPr>
            <p:cNvSpPr txBox="1"/>
            <p:nvPr/>
          </p:nvSpPr>
          <p:spPr>
            <a:xfrm>
              <a:off x="98414" y="254162"/>
              <a:ext cx="882552" cy="71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 .</a:t>
              </a:r>
            </a:p>
          </p:txBody>
        </p:sp>
      </p:grpSp>
      <p:grpSp>
        <p:nvGrpSpPr>
          <p:cNvPr id="346" name="Rectangle: Rounded Corners 20">
            <a:extLst>
              <a:ext uri="{FF2B5EF4-FFF2-40B4-BE49-F238E27FC236}">
                <a16:creationId xmlns:a16="http://schemas.microsoft.com/office/drawing/2014/main" id="{B01B7233-D043-4640-8C9C-2AD9B2D7F484}"/>
              </a:ext>
            </a:extLst>
          </p:cNvPr>
          <p:cNvGrpSpPr>
            <a:grpSpLocks/>
          </p:cNvGrpSpPr>
          <p:nvPr/>
        </p:nvGrpSpPr>
        <p:grpSpPr bwMode="auto">
          <a:xfrm>
            <a:off x="8296275" y="3841750"/>
            <a:ext cx="1289050" cy="1222375"/>
            <a:chOff x="0" y="0"/>
            <a:chExt cx="1288503" cy="1460137"/>
          </a:xfrm>
        </p:grpSpPr>
        <p:sp>
          <p:nvSpPr>
            <p:cNvPr id="344" name="Rounded Rectangle">
              <a:extLst>
                <a:ext uri="{FF2B5EF4-FFF2-40B4-BE49-F238E27FC236}">
                  <a16:creationId xmlns:a16="http://schemas.microsoft.com/office/drawing/2014/main" id="{13C202FA-57CE-4A43-8B7C-1D521D4331B0}"/>
                </a:ext>
              </a:extLst>
            </p:cNvPr>
            <p:cNvSpPr/>
            <p:nvPr/>
          </p:nvSpPr>
          <p:spPr>
            <a:xfrm>
              <a:off x="0" y="0"/>
              <a:ext cx="1288503" cy="1460137"/>
            </a:xfrm>
            <a:prstGeom prst="roundRect">
              <a:avLst>
                <a:gd name="adj" fmla="val 16667"/>
              </a:avLst>
            </a:prstGeom>
            <a:solidFill>
              <a:srgbClr val="FF53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5" name="hair">
              <a:extLst>
                <a:ext uri="{FF2B5EF4-FFF2-40B4-BE49-F238E27FC236}">
                  <a16:creationId xmlns:a16="http://schemas.microsoft.com/office/drawing/2014/main" id="{22A33000-8CCC-4BD9-B27D-008D07B981CF}"/>
                </a:ext>
              </a:extLst>
            </p:cNvPr>
            <p:cNvSpPr txBox="1"/>
            <p:nvPr/>
          </p:nvSpPr>
          <p:spPr>
            <a:xfrm>
              <a:off x="117425" y="53096"/>
              <a:ext cx="1053653" cy="1353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hair</a:t>
              </a:r>
            </a:p>
          </p:txBody>
        </p:sp>
      </p:grpSp>
      <p:grpSp>
        <p:nvGrpSpPr>
          <p:cNvPr id="349" name="Rectangle: Rounded Corners 10">
            <a:extLst>
              <a:ext uri="{FF2B5EF4-FFF2-40B4-BE49-F238E27FC236}">
                <a16:creationId xmlns:a16="http://schemas.microsoft.com/office/drawing/2014/main" id="{2F6D33E0-2F53-418B-8217-4051DF6866F5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3932238"/>
            <a:ext cx="1808162" cy="1222375"/>
            <a:chOff x="0" y="0"/>
            <a:chExt cx="1808163" cy="1223157"/>
          </a:xfrm>
        </p:grpSpPr>
        <p:sp>
          <p:nvSpPr>
            <p:cNvPr id="347" name="Rounded Rectangle">
              <a:extLst>
                <a:ext uri="{FF2B5EF4-FFF2-40B4-BE49-F238E27FC236}">
                  <a16:creationId xmlns:a16="http://schemas.microsoft.com/office/drawing/2014/main" id="{98F727A9-45B8-4016-B283-F14E25DE3B16}"/>
                </a:ext>
              </a:extLst>
            </p:cNvPr>
            <p:cNvSpPr/>
            <p:nvPr/>
          </p:nvSpPr>
          <p:spPr>
            <a:xfrm>
              <a:off x="0" y="0"/>
              <a:ext cx="1808163" cy="1223157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8" name="She">
              <a:extLst>
                <a:ext uri="{FF2B5EF4-FFF2-40B4-BE49-F238E27FC236}">
                  <a16:creationId xmlns:a16="http://schemas.microsoft.com/office/drawing/2014/main" id="{40D11A70-4F82-4BAA-B10F-003549504770}"/>
                </a:ext>
              </a:extLst>
            </p:cNvPr>
            <p:cNvSpPr txBox="1"/>
            <p:nvPr/>
          </p:nvSpPr>
          <p:spPr>
            <a:xfrm>
              <a:off x="104775" y="254162"/>
              <a:ext cx="1598613" cy="71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She</a:t>
              </a:r>
            </a:p>
          </p:txBody>
        </p:sp>
      </p:grpSp>
      <p:grpSp>
        <p:nvGrpSpPr>
          <p:cNvPr id="352" name="Rectangle: Rounded Corners 19">
            <a:extLst>
              <a:ext uri="{FF2B5EF4-FFF2-40B4-BE49-F238E27FC236}">
                <a16:creationId xmlns:a16="http://schemas.microsoft.com/office/drawing/2014/main" id="{7E59E54B-0C0B-47B5-B14E-0C37A8B7DCC2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3902075"/>
            <a:ext cx="1822450" cy="1223963"/>
            <a:chOff x="0" y="0"/>
            <a:chExt cx="1821878" cy="1223157"/>
          </a:xfrm>
        </p:grpSpPr>
        <p:sp>
          <p:nvSpPr>
            <p:cNvPr id="350" name="Rounded Rectangle">
              <a:extLst>
                <a:ext uri="{FF2B5EF4-FFF2-40B4-BE49-F238E27FC236}">
                  <a16:creationId xmlns:a16="http://schemas.microsoft.com/office/drawing/2014/main" id="{46A94718-749A-47DE-83CA-14741A88AEF4}"/>
                </a:ext>
              </a:extLst>
            </p:cNvPr>
            <p:cNvSpPr/>
            <p:nvPr/>
          </p:nvSpPr>
          <p:spPr>
            <a:xfrm>
              <a:off x="0" y="0"/>
              <a:ext cx="1810769" cy="1223157"/>
            </a:xfrm>
            <a:prstGeom prst="roundRect">
              <a:avLst>
                <a:gd name="adj" fmla="val 16667"/>
              </a:avLst>
            </a:prstGeom>
            <a:solidFill>
              <a:srgbClr val="B4C7E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51" name="hasn’t">
              <a:extLst>
                <a:ext uri="{FF2B5EF4-FFF2-40B4-BE49-F238E27FC236}">
                  <a16:creationId xmlns:a16="http://schemas.microsoft.com/office/drawing/2014/main" id="{A0C429F1-1B4A-4465-9DD3-71B2B878C36F}"/>
                </a:ext>
              </a:extLst>
            </p:cNvPr>
            <p:cNvSpPr/>
            <p:nvPr/>
          </p:nvSpPr>
          <p:spPr>
            <a:xfrm>
              <a:off x="104742" y="610786"/>
              <a:ext cx="1717136" cy="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hasn’t</a:t>
              </a:r>
            </a:p>
          </p:txBody>
        </p:sp>
      </p:grpSp>
      <p:grpSp>
        <p:nvGrpSpPr>
          <p:cNvPr id="355" name="Rectangle: Rounded Corners 18">
            <a:extLst>
              <a:ext uri="{FF2B5EF4-FFF2-40B4-BE49-F238E27FC236}">
                <a16:creationId xmlns:a16="http://schemas.microsoft.com/office/drawing/2014/main" id="{EC645DDA-F69F-46DA-B913-375584E97012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779838"/>
            <a:ext cx="1185863" cy="1301750"/>
            <a:chOff x="0" y="0"/>
            <a:chExt cx="1185726" cy="1467673"/>
          </a:xfrm>
        </p:grpSpPr>
        <p:sp>
          <p:nvSpPr>
            <p:cNvPr id="353" name="Rounded Rectangle">
              <a:extLst>
                <a:ext uri="{FF2B5EF4-FFF2-40B4-BE49-F238E27FC236}">
                  <a16:creationId xmlns:a16="http://schemas.microsoft.com/office/drawing/2014/main" id="{6267F32D-A38B-47E3-AC3C-77A38A3CCCEB}"/>
                </a:ext>
              </a:extLst>
            </p:cNvPr>
            <p:cNvSpPr/>
            <p:nvPr/>
          </p:nvSpPr>
          <p:spPr>
            <a:xfrm>
              <a:off x="0" y="62644"/>
              <a:ext cx="1185726" cy="13423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54" name="got">
              <a:extLst>
                <a:ext uri="{FF2B5EF4-FFF2-40B4-BE49-F238E27FC236}">
                  <a16:creationId xmlns:a16="http://schemas.microsoft.com/office/drawing/2014/main" id="{B3437DAF-747B-414F-BA07-E57E564D1FB5}"/>
                </a:ext>
              </a:extLst>
            </p:cNvPr>
            <p:cNvSpPr txBox="1"/>
            <p:nvPr/>
          </p:nvSpPr>
          <p:spPr>
            <a:xfrm>
              <a:off x="107938" y="0"/>
              <a:ext cx="969851" cy="146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got</a:t>
              </a:r>
            </a:p>
          </p:txBody>
        </p:sp>
      </p:grpSp>
      <p:grpSp>
        <p:nvGrpSpPr>
          <p:cNvPr id="358" name="Rectangle: Rounded Corners 16">
            <a:extLst>
              <a:ext uri="{FF2B5EF4-FFF2-40B4-BE49-F238E27FC236}">
                <a16:creationId xmlns:a16="http://schemas.microsoft.com/office/drawing/2014/main" id="{66D6ED25-4EA2-48AD-A807-1A6563729CAE}"/>
              </a:ext>
            </a:extLst>
          </p:cNvPr>
          <p:cNvGrpSpPr>
            <a:grpSpLocks/>
          </p:cNvGrpSpPr>
          <p:nvPr/>
        </p:nvGrpSpPr>
        <p:grpSpPr bwMode="auto">
          <a:xfrm>
            <a:off x="6456363" y="3856038"/>
            <a:ext cx="1690687" cy="1223962"/>
            <a:chOff x="-506242" y="0"/>
            <a:chExt cx="1689437" cy="1223157"/>
          </a:xfrm>
        </p:grpSpPr>
        <p:sp>
          <p:nvSpPr>
            <p:cNvPr id="356" name="Rounded Rectangle">
              <a:extLst>
                <a:ext uri="{FF2B5EF4-FFF2-40B4-BE49-F238E27FC236}">
                  <a16:creationId xmlns:a16="http://schemas.microsoft.com/office/drawing/2014/main" id="{7ACE09E3-E484-4C8E-A937-65E286633AAC}"/>
                </a:ext>
              </a:extLst>
            </p:cNvPr>
            <p:cNvSpPr/>
            <p:nvPr/>
          </p:nvSpPr>
          <p:spPr>
            <a:xfrm>
              <a:off x="-506242" y="0"/>
              <a:ext cx="1689437" cy="1223157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57" name="blond">
              <a:extLst>
                <a:ext uri="{FF2B5EF4-FFF2-40B4-BE49-F238E27FC236}">
                  <a16:creationId xmlns:a16="http://schemas.microsoft.com/office/drawing/2014/main" id="{4CBB28A6-4F48-4D13-9F03-617F53D2D6E1}"/>
                </a:ext>
              </a:extLst>
            </p:cNvPr>
            <p:cNvSpPr txBox="1"/>
            <p:nvPr/>
          </p:nvSpPr>
          <p:spPr>
            <a:xfrm>
              <a:off x="-460239" y="255419"/>
              <a:ext cx="1597431" cy="712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blond </a:t>
              </a:r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439BC0-9079-4722-821C-60B8AD7B87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9105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19" grpId="0" animBg="1" advAuto="0"/>
      <p:bldP spid="322" grpId="0" animBg="1" advAuto="0"/>
      <p:bldP spid="325" grpId="0" animBg="1" advAuto="0"/>
      <p:bldP spid="328" grpId="0" animBg="1" advAuto="0"/>
      <p:bldP spid="331" grpId="0" animBg="1" advAuto="0"/>
      <p:bldP spid="334" grpId="0" animBg="1" advAuto="0"/>
      <p:bldP spid="337" grpId="0" animBg="1" advAuto="0"/>
      <p:bldP spid="340" grpId="0" animBg="1" advAuto="0"/>
      <p:bldP spid="343" grpId="0" animBg="1" advAuto="0"/>
      <p:bldP spid="346" grpId="0" animBg="1" advAuto="0"/>
      <p:bldP spid="349" grpId="0" animBg="1" advAuto="0"/>
      <p:bldP spid="352" grpId="0" animBg="1" advAuto="0"/>
      <p:bldP spid="355" grpId="0" animBg="1" advAuto="0"/>
      <p:bldP spid="358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15717" x="550863" y="2101850"/>
          <p14:tracePt t="15852" x="914400" y="2503488"/>
          <p14:tracePt t="16096" x="1089025" y="2803525"/>
          <p14:tracePt t="16213" x="1263650" y="2978150"/>
          <p14:tracePt t="16358" x="1389063" y="3203575"/>
          <p14:tracePt t="16488" x="1414463" y="3267075"/>
          <p14:tracePt t="16614" x="1465263" y="3278188"/>
          <p14:tracePt t="16750" x="1501775" y="3278188"/>
          <p14:tracePt t="16871" x="1552575" y="3278188"/>
          <p14:tracePt t="16889" x="1565275" y="3278188"/>
          <p14:tracePt t="18713" x="1614488" y="3278188"/>
          <p14:tracePt t="18846" x="2654300" y="3190875"/>
          <p14:tracePt t="18849" x="2716213" y="3190875"/>
          <p14:tracePt t="18965" x="3028950" y="3278188"/>
          <p14:tracePt t="18973" x="3041650" y="3278188"/>
          <p14:tracePt t="18993" x="3067050" y="3290888"/>
          <p14:tracePt t="19102" x="3241675" y="3290888"/>
          <p14:tracePt t="19108" x="3254375" y="3290888"/>
          <p14:tracePt t="19217" x="3328988" y="3290888"/>
          <p14:tracePt t="19324" x="3354388" y="3290888"/>
          <p14:tracePt t="20471" x="4030663" y="3316288"/>
          <p14:tracePt t="20592" x="4656138" y="3328988"/>
          <p14:tracePt t="20602" x="4681538" y="3328988"/>
          <p14:tracePt t="20607" x="4694238" y="3341688"/>
          <p14:tracePt t="20724" x="4819650" y="3354388"/>
          <p14:tracePt t="20842" x="4843463" y="3354388"/>
          <p14:tracePt t="20954" x="4856163" y="3354388"/>
          <p14:tracePt t="21907" x="5483225" y="3328988"/>
          <p14:tracePt t="21911" x="5595938" y="3328988"/>
          <p14:tracePt t="22042" x="6308725" y="3303588"/>
          <p14:tracePt t="22044" x="6321425" y="3303588"/>
          <p14:tracePt t="22161" x="6472238" y="3303588"/>
          <p14:tracePt t="22286" x="6534150" y="3290888"/>
          <p14:tracePt t="22396" x="6546850" y="3290888"/>
          <p14:tracePt t="23426" x="6621463" y="3290888"/>
          <p14:tracePt t="23436" x="6659563" y="3290888"/>
          <p14:tracePt t="23556" x="7423150" y="3065463"/>
          <p14:tracePt t="23670" x="7897813" y="2990850"/>
          <p14:tracePt t="23783" x="8174038" y="2903538"/>
          <p14:tracePt t="23785" x="8186738" y="2903538"/>
          <p14:tracePt t="23910" x="8312150" y="2865438"/>
          <p14:tracePt t="24030" x="8324850" y="2865438"/>
          <p14:tracePt t="24556" x="8335963" y="2865438"/>
          <p14:tracePt t="24904" x="9701213" y="2916238"/>
          <p14:tracePt t="24916" x="9875838" y="2916238"/>
          <p14:tracePt t="24923" x="10026650" y="2916238"/>
          <p14:tracePt t="24944" x="10239375" y="2928938"/>
          <p14:tracePt t="25063" x="10664825" y="3016250"/>
          <p14:tracePt t="25177" x="10702925" y="3041650"/>
          <p14:tracePt t="25285" x="10715625" y="30416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11.m4a">
            <a:hlinkClick r:id="" action="ppaction://media"/>
            <a:extLst>
              <a:ext uri="{FF2B5EF4-FFF2-40B4-BE49-F238E27FC236}">
                <a16:creationId xmlns:a16="http://schemas.microsoft.com/office/drawing/2014/main" id="{16BB62D4-C7D8-48CB-BB62-F56E1132F06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09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Picture 5">
            <a:extLst>
              <a:ext uri="{FF2B5EF4-FFF2-40B4-BE49-F238E27FC236}">
                <a16:creationId xmlns:a16="http://schemas.microsoft.com/office/drawing/2014/main" id="{476EDDCB-AEEA-4836-A4EA-30BAB93C2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6" name="Straight Connector 4">
            <a:extLst>
              <a:ext uri="{FF2B5EF4-FFF2-40B4-BE49-F238E27FC236}">
                <a16:creationId xmlns:a16="http://schemas.microsoft.com/office/drawing/2014/main" id="{BEA1CD2A-2D63-421E-8806-96F988450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66" name="Rectangle 6">
            <a:extLst>
              <a:ext uri="{FF2B5EF4-FFF2-40B4-BE49-F238E27FC236}">
                <a16:creationId xmlns:a16="http://schemas.microsoft.com/office/drawing/2014/main" id="{FC15236C-F308-4B34-8C10-1D80303B10AB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369" name="Rectangle: Rounded Corners 11">
            <a:extLst>
              <a:ext uri="{FF2B5EF4-FFF2-40B4-BE49-F238E27FC236}">
                <a16:creationId xmlns:a16="http://schemas.microsoft.com/office/drawing/2014/main" id="{A9F9266C-9495-4ABF-AA14-C85F8FC69985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5508625"/>
            <a:ext cx="2968625" cy="739775"/>
            <a:chOff x="0" y="0"/>
            <a:chExt cx="2969623" cy="740228"/>
          </a:xfrm>
        </p:grpSpPr>
        <p:sp>
          <p:nvSpPr>
            <p:cNvPr id="367" name="Rounded Rectangle">
              <a:extLst>
                <a:ext uri="{FF2B5EF4-FFF2-40B4-BE49-F238E27FC236}">
                  <a16:creationId xmlns:a16="http://schemas.microsoft.com/office/drawing/2014/main" id="{23D2EE46-0756-46F6-89C3-621ECCC44550}"/>
                </a:ext>
              </a:extLst>
            </p:cNvPr>
            <p:cNvSpPr/>
            <p:nvPr/>
          </p:nvSpPr>
          <p:spPr>
            <a:xfrm>
              <a:off x="0" y="0"/>
              <a:ext cx="2969623" cy="74022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328" name="Click to check your answers">
              <a:extLst>
                <a:ext uri="{FF2B5EF4-FFF2-40B4-BE49-F238E27FC236}">
                  <a16:creationId xmlns:a16="http://schemas.microsoft.com/office/drawing/2014/main" id="{49E73B5A-C4FC-421A-B909-CC72B0B9F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5" y="19594"/>
              <a:ext cx="2805914" cy="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000" b="1">
                  <a:solidFill>
                    <a:srgbClr val="1F4E79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Click to check your answers</a:t>
              </a:r>
            </a:p>
          </p:txBody>
        </p:sp>
      </p:grpSp>
      <p:grpSp>
        <p:nvGrpSpPr>
          <p:cNvPr id="13319" name="Rectangle: Rounded Corners 27">
            <a:extLst>
              <a:ext uri="{FF2B5EF4-FFF2-40B4-BE49-F238E27FC236}">
                <a16:creationId xmlns:a16="http://schemas.microsoft.com/office/drawing/2014/main" id="{1BAD0566-4F86-40F8-9CB9-16A2A93D4B10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1090613"/>
            <a:ext cx="6677025" cy="739775"/>
            <a:chOff x="0" y="0"/>
            <a:chExt cx="6677324" cy="740228"/>
          </a:xfrm>
        </p:grpSpPr>
        <p:sp>
          <p:nvSpPr>
            <p:cNvPr id="370" name="Rounded Rectangle">
              <a:extLst>
                <a:ext uri="{FF2B5EF4-FFF2-40B4-BE49-F238E27FC236}">
                  <a16:creationId xmlns:a16="http://schemas.microsoft.com/office/drawing/2014/main" id="{3421EB88-7DFD-4D91-9647-65F9821D39C4}"/>
                </a:ext>
              </a:extLst>
            </p:cNvPr>
            <p:cNvSpPr/>
            <p:nvPr/>
          </p:nvSpPr>
          <p:spPr>
            <a:xfrm>
              <a:off x="0" y="0"/>
              <a:ext cx="6677324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326" name="Can you write the whole sentence?">
              <a:extLst>
                <a:ext uri="{FF2B5EF4-FFF2-40B4-BE49-F238E27FC236}">
                  <a16:creationId xmlns:a16="http://schemas.microsoft.com/office/drawing/2014/main" id="{40C52A93-52BF-4AD4-BCCB-E4FF2BC6C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4" y="108494"/>
              <a:ext cx="6513615" cy="52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800" b="1">
                  <a:latin typeface="Century Gothic" panose="020B0502020202020204" pitchFamily="34" charset="0"/>
                  <a:sym typeface="Century Gothic" panose="020B0502020202020204" pitchFamily="34" charset="0"/>
                </a:rPr>
                <a:t>Can you write the whole sentence?</a:t>
              </a:r>
            </a:p>
          </p:txBody>
        </p:sp>
      </p:grpSp>
      <p:pic>
        <p:nvPicPr>
          <p:cNvPr id="13320" name="Picture 8" descr="Picture 8">
            <a:extLst>
              <a:ext uri="{FF2B5EF4-FFF2-40B4-BE49-F238E27FC236}">
                <a16:creationId xmlns:a16="http://schemas.microsoft.com/office/drawing/2014/main" id="{F224275F-FF9C-4455-8330-498AB876BD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9232" r="6174" b="53453"/>
          <a:stretch>
            <a:fillRect/>
          </a:stretch>
        </p:blipFill>
        <p:spPr bwMode="auto">
          <a:xfrm>
            <a:off x="9159875" y="2212975"/>
            <a:ext cx="24717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21" name="Picture 2">
            <a:extLst>
              <a:ext uri="{FF2B5EF4-FFF2-40B4-BE49-F238E27FC236}">
                <a16:creationId xmlns:a16="http://schemas.microsoft.com/office/drawing/2014/main" id="{4E6A6F2C-20C7-4E4D-9774-E70B024EA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52700"/>
            <a:ext cx="7248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" name="Rectangle">
            <a:extLst>
              <a:ext uri="{FF2B5EF4-FFF2-40B4-BE49-F238E27FC236}">
                <a16:creationId xmlns:a16="http://schemas.microsoft.com/office/drawing/2014/main" id="{B28B9AFC-C6B1-4A96-A2BD-7C470B925F43}"/>
              </a:ext>
            </a:extLst>
          </p:cNvPr>
          <p:cNvSpPr/>
          <p:nvPr/>
        </p:nvSpPr>
        <p:spPr>
          <a:xfrm>
            <a:off x="1295946" y="2502230"/>
            <a:ext cx="7099257" cy="1495328"/>
          </a:xfrm>
          <a:prstGeom prst="rect">
            <a:avLst/>
          </a:prstGeom>
          <a:solidFill>
            <a:schemeClr val="bg1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45718" tIns="45718" rIns="45718" bIns="45718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KG Primary Dots Lined Alt" panose="02000506000000020003" pitchFamily="2" charset="0"/>
                <a:ea typeface="Century Gothic"/>
                <a:cs typeface="Century Gothic"/>
                <a:sym typeface="Century Gothic"/>
              </a:rPr>
              <a:t>_                                            </a:t>
            </a:r>
            <a:endParaRPr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KG Primary Dots Lined Alt" panose="02000506000000020003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693973-B186-4542-AE58-DC7E65F803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193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69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1756" x="10652125" y="3041650"/>
          <p14:tracePt t="1879" x="9675813" y="3328988"/>
          <p14:tracePt t="1887" x="9537700" y="3390900"/>
          <p14:tracePt t="1893" x="9388475" y="3454400"/>
          <p14:tracePt t="2004" x="8324850" y="4179888"/>
          <p14:tracePt t="2140" x="8074025" y="4467225"/>
          <p14:tracePt t="2144" x="8074025" y="4479925"/>
          <p14:tracePt t="2244" x="8048625" y="4505325"/>
          <p14:tracePt t="2351" x="8048625" y="4530725"/>
          <p14:tracePt t="2561" x="8374063" y="4379913"/>
          <p14:tracePt t="2687" x="9637713" y="4029075"/>
          <p14:tracePt t="2800" x="9901238" y="4029075"/>
          <p14:tracePt t="2912" x="9913938" y="4029075"/>
          <p14:tracePt t="3238" x="9913938" y="4041775"/>
          <p14:tracePt t="3346" x="9863138" y="4105275"/>
          <p14:tracePt t="3457" x="9852025" y="4129088"/>
          <p14:tracePt t="3566" x="9839325" y="4141788"/>
          <p14:tracePt t="12408" x="9637713" y="4254500"/>
          <p14:tracePt t="12523" x="8963025" y="4692650"/>
          <p14:tracePt t="12632" x="8674100" y="4879975"/>
          <p14:tracePt t="12764" x="8435975" y="5092700"/>
          <p14:tracePt t="12879" x="8412163" y="5130800"/>
          <p14:tracePt t="12987" x="8312150" y="5194300"/>
          <p14:tracePt t="13097" x="8048625" y="5243513"/>
          <p14:tracePt t="13114" x="8010525" y="5243513"/>
          <p14:tracePt t="13520" x="5857875" y="5205413"/>
          <p14:tracePt t="13651" x="4456113" y="5092700"/>
          <p14:tracePt t="13656" x="4368800" y="5105400"/>
          <p14:tracePt t="13790" x="3743325" y="5330825"/>
          <p14:tracePt t="13904" x="3705225" y="5356225"/>
          <p14:tracePt t="14011" x="3692525" y="535622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12.m4a">
            <a:hlinkClick r:id="" action="ppaction://media"/>
            <a:extLst>
              <a:ext uri="{FF2B5EF4-FFF2-40B4-BE49-F238E27FC236}">
                <a16:creationId xmlns:a16="http://schemas.microsoft.com/office/drawing/2014/main" id="{F797758E-0FBC-4E40-BC8F-2AFAAF7C68F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09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Picture 5">
            <a:extLst>
              <a:ext uri="{FF2B5EF4-FFF2-40B4-BE49-F238E27FC236}">
                <a16:creationId xmlns:a16="http://schemas.microsoft.com/office/drawing/2014/main" id="{C0471031-AE78-4322-B4DE-48A36F08D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385" name="Rectangle: Rounded Corners 11">
            <a:extLst>
              <a:ext uri="{FF2B5EF4-FFF2-40B4-BE49-F238E27FC236}">
                <a16:creationId xmlns:a16="http://schemas.microsoft.com/office/drawing/2014/main" id="{4406AD20-0973-4B89-BB22-BA0AB3F51B3B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5508625"/>
            <a:ext cx="2968625" cy="739775"/>
            <a:chOff x="0" y="0"/>
            <a:chExt cx="2969623" cy="740228"/>
          </a:xfrm>
        </p:grpSpPr>
        <p:sp>
          <p:nvSpPr>
            <p:cNvPr id="383" name="Rounded Rectangle">
              <a:extLst>
                <a:ext uri="{FF2B5EF4-FFF2-40B4-BE49-F238E27FC236}">
                  <a16:creationId xmlns:a16="http://schemas.microsoft.com/office/drawing/2014/main" id="{5CE15064-57B9-4A59-8A4F-8F18D4F2D2F6}"/>
                </a:ext>
              </a:extLst>
            </p:cNvPr>
            <p:cNvSpPr/>
            <p:nvPr/>
          </p:nvSpPr>
          <p:spPr>
            <a:xfrm>
              <a:off x="0" y="0"/>
              <a:ext cx="2969623" cy="74022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350" name="Click to check your answers">
              <a:extLst>
                <a:ext uri="{FF2B5EF4-FFF2-40B4-BE49-F238E27FC236}">
                  <a16:creationId xmlns:a16="http://schemas.microsoft.com/office/drawing/2014/main" id="{FF725961-5317-4C8C-AC2E-B88D2424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5" y="19594"/>
              <a:ext cx="2805914" cy="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000" b="1">
                  <a:solidFill>
                    <a:srgbClr val="1F4E79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Click to check your answers</a:t>
              </a:r>
            </a:p>
          </p:txBody>
        </p:sp>
      </p:grpSp>
      <p:grpSp>
        <p:nvGrpSpPr>
          <p:cNvPr id="14341" name="Rectangle: Rounded Corners 27">
            <a:extLst>
              <a:ext uri="{FF2B5EF4-FFF2-40B4-BE49-F238E27FC236}">
                <a16:creationId xmlns:a16="http://schemas.microsoft.com/office/drawing/2014/main" id="{DD745ED5-2EEB-4290-A728-647B6E1DE808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1090613"/>
            <a:ext cx="6677025" cy="739775"/>
            <a:chOff x="0" y="0"/>
            <a:chExt cx="6677324" cy="740228"/>
          </a:xfrm>
        </p:grpSpPr>
        <p:sp>
          <p:nvSpPr>
            <p:cNvPr id="386" name="Rounded Rectangle">
              <a:extLst>
                <a:ext uri="{FF2B5EF4-FFF2-40B4-BE49-F238E27FC236}">
                  <a16:creationId xmlns:a16="http://schemas.microsoft.com/office/drawing/2014/main" id="{2D933C7B-C81A-4B80-912A-77F6E81D35D0}"/>
                </a:ext>
              </a:extLst>
            </p:cNvPr>
            <p:cNvSpPr/>
            <p:nvPr/>
          </p:nvSpPr>
          <p:spPr>
            <a:xfrm>
              <a:off x="0" y="0"/>
              <a:ext cx="6677324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348" name="Can you write the whole sentence?">
              <a:extLst>
                <a:ext uri="{FF2B5EF4-FFF2-40B4-BE49-F238E27FC236}">
                  <a16:creationId xmlns:a16="http://schemas.microsoft.com/office/drawing/2014/main" id="{00A8246E-C0CE-4FAF-9556-15E63A95A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4" y="108494"/>
              <a:ext cx="6513615" cy="52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800" b="1">
                  <a:latin typeface="Century Gothic" panose="020B0502020202020204" pitchFamily="34" charset="0"/>
                  <a:sym typeface="Century Gothic" panose="020B0502020202020204" pitchFamily="34" charset="0"/>
                </a:rPr>
                <a:t>Can you write the whole sentence?</a:t>
              </a:r>
            </a:p>
          </p:txBody>
        </p:sp>
      </p:grpSp>
      <p:pic>
        <p:nvPicPr>
          <p:cNvPr id="14342" name="Picture 6" descr="Picture 6">
            <a:extLst>
              <a:ext uri="{FF2B5EF4-FFF2-40B4-BE49-F238E27FC236}">
                <a16:creationId xmlns:a16="http://schemas.microsoft.com/office/drawing/2014/main" id="{E65E9F78-3964-4E44-BCBA-658644699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828800"/>
            <a:ext cx="249078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3" name="Picture 2" descr="Logo&#10;&#10;Description automatically generated">
            <a:extLst>
              <a:ext uri="{FF2B5EF4-FFF2-40B4-BE49-F238E27FC236}">
                <a16:creationId xmlns:a16="http://schemas.microsoft.com/office/drawing/2014/main" id="{014ABB40-70EF-4CD0-8089-C5FE02220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78075"/>
            <a:ext cx="69929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CF1515AC-8233-4AD5-BCBD-962911041C4C}"/>
              </a:ext>
            </a:extLst>
          </p:cNvPr>
          <p:cNvSpPr/>
          <p:nvPr/>
        </p:nvSpPr>
        <p:spPr>
          <a:xfrm>
            <a:off x="1430858" y="2445515"/>
            <a:ext cx="7536604" cy="1495328"/>
          </a:xfrm>
          <a:prstGeom prst="rect">
            <a:avLst/>
          </a:prstGeom>
          <a:solidFill>
            <a:schemeClr val="bg1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45718" tIns="45718" rIns="45718" bIns="45718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KG Primary Dots Lined Alt" panose="02000506000000020003" pitchFamily="2" charset="0"/>
                <a:ea typeface="Century Gothic"/>
                <a:cs typeface="Century Gothic"/>
                <a:sym typeface="Century Gothic"/>
              </a:rPr>
              <a:t>_                                               </a:t>
            </a:r>
            <a:endParaRPr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KG Primary Dots Lined Alt" panose="02000506000000020003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D9BA1BA-2EDD-4175-A3F4-16B36654F3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993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13.m4a">
            <a:hlinkClick r:id="" action="ppaction://media"/>
            <a:extLst>
              <a:ext uri="{FF2B5EF4-FFF2-40B4-BE49-F238E27FC236}">
                <a16:creationId xmlns:a16="http://schemas.microsoft.com/office/drawing/2014/main" id="{8B2318B4-D350-4A0F-931B-4C8702C266B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236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he’s got brown hair.…">
            <a:extLst>
              <a:ext uri="{FF2B5EF4-FFF2-40B4-BE49-F238E27FC236}">
                <a16:creationId xmlns:a16="http://schemas.microsoft.com/office/drawing/2014/main" id="{64CEF6F3-B657-43BE-AE18-70981628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316163"/>
            <a:ext cx="70278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en-US" altLang="en-US" sz="6000" b="1">
                <a:latin typeface="KG Primary Dots Lined Alt" panose="02000506000000020003" pitchFamily="2" charset="0"/>
                <a:sym typeface="Century Gothic" panose="020B0502020202020204" pitchFamily="34" charset="0"/>
              </a:rPr>
              <a:t>She</a:t>
            </a:r>
            <a:r>
              <a:rPr lang="en-US" altLang="en-US" sz="6000" b="1">
                <a:solidFill>
                  <a:srgbClr val="0433FF"/>
                </a:solidFill>
                <a:latin typeface="KG Primary Dots Lined Alt" panose="02000506000000020003" pitchFamily="2" charset="0"/>
                <a:sym typeface="Century Gothic" panose="020B0502020202020204" pitchFamily="34" charset="0"/>
              </a:rPr>
              <a:t>’s got</a:t>
            </a:r>
            <a:r>
              <a:rPr lang="en-US" altLang="en-US" sz="6000" b="1">
                <a:latin typeface="KG Primary Dots Lined Alt" panose="02000506000000020003" pitchFamily="2" charset="0"/>
                <a:sym typeface="Century Gothic" panose="020B0502020202020204" pitchFamily="34" charset="0"/>
              </a:rPr>
              <a:t> </a:t>
            </a:r>
            <a:r>
              <a:rPr lang="en-US" altLang="en-US" sz="6000" b="1">
                <a:solidFill>
                  <a:srgbClr val="FF2600"/>
                </a:solidFill>
                <a:latin typeface="KG Primary Dots Lined Alt" panose="02000506000000020003" pitchFamily="2" charset="0"/>
                <a:sym typeface="Century Gothic" panose="020B0502020202020204" pitchFamily="34" charset="0"/>
              </a:rPr>
              <a:t>brown</a:t>
            </a:r>
            <a:r>
              <a:rPr lang="en-US" altLang="en-US" sz="6000" b="1">
                <a:latin typeface="KG Primary Dots Lined Alt" panose="02000506000000020003" pitchFamily="2" charset="0"/>
                <a:sym typeface="Century Gothic" panose="020B0502020202020204" pitchFamily="34" charset="0"/>
              </a:rPr>
              <a:t> hair. </a:t>
            </a:r>
          </a:p>
          <a:p>
            <a:pPr eaLnBrk="1"/>
            <a:r>
              <a:rPr lang="en-US" altLang="en-US" sz="6000" b="1">
                <a:latin typeface="KG Primary Dots Lined Alt" panose="02000506000000020003" pitchFamily="2" charset="0"/>
                <a:sym typeface="Century Gothic" panose="020B0502020202020204" pitchFamily="34" charset="0"/>
              </a:rPr>
              <a:t>She </a:t>
            </a:r>
            <a:r>
              <a:rPr lang="en-US" altLang="en-US" sz="6000" b="1">
                <a:solidFill>
                  <a:srgbClr val="0433FF"/>
                </a:solidFill>
                <a:latin typeface="KG Primary Dots Lined Alt" panose="02000506000000020003" pitchFamily="2" charset="0"/>
                <a:sym typeface="Century Gothic" panose="020B0502020202020204" pitchFamily="34" charset="0"/>
              </a:rPr>
              <a:t>hasn’t got </a:t>
            </a:r>
            <a:r>
              <a:rPr lang="en-US" altLang="en-US" sz="6000" b="1">
                <a:solidFill>
                  <a:srgbClr val="FF2600"/>
                </a:solidFill>
                <a:latin typeface="KG Primary Dots Lined Alt" panose="02000506000000020003" pitchFamily="2" charset="0"/>
                <a:sym typeface="Century Gothic" panose="020B0502020202020204" pitchFamily="34" charset="0"/>
              </a:rPr>
              <a:t>long</a:t>
            </a:r>
            <a:r>
              <a:rPr lang="en-US" altLang="en-US" sz="6000" b="1">
                <a:latin typeface="KG Primary Dots Lined Alt" panose="02000506000000020003" pitchFamily="2" charset="0"/>
                <a:sym typeface="Century Gothic" panose="020B0502020202020204" pitchFamily="34" charset="0"/>
              </a:rPr>
              <a:t> hair.</a:t>
            </a:r>
          </a:p>
        </p:txBody>
      </p:sp>
      <p:pic>
        <p:nvPicPr>
          <p:cNvPr id="15364" name="Picture 5" descr="Picture 5">
            <a:extLst>
              <a:ext uri="{FF2B5EF4-FFF2-40B4-BE49-F238E27FC236}">
                <a16:creationId xmlns:a16="http://schemas.microsoft.com/office/drawing/2014/main" id="{E463C2BC-36A8-4DE6-B897-CFCB5FD4D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5" name="Straight Connector 4">
            <a:extLst>
              <a:ext uri="{FF2B5EF4-FFF2-40B4-BE49-F238E27FC236}">
                <a16:creationId xmlns:a16="http://schemas.microsoft.com/office/drawing/2014/main" id="{C9E4ED9D-A599-45B6-97DA-352318511B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98" name="Rectangle 6">
            <a:extLst>
              <a:ext uri="{FF2B5EF4-FFF2-40B4-BE49-F238E27FC236}">
                <a16:creationId xmlns:a16="http://schemas.microsoft.com/office/drawing/2014/main" id="{91AE9E68-6D60-4253-9D9D-6A3FA02AE817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401" name="Rectangle: Rounded Corners 11">
            <a:extLst>
              <a:ext uri="{FF2B5EF4-FFF2-40B4-BE49-F238E27FC236}">
                <a16:creationId xmlns:a16="http://schemas.microsoft.com/office/drawing/2014/main" id="{0ACDEF9C-3C6C-4137-B079-4D3C5920991F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5508625"/>
            <a:ext cx="2968625" cy="739775"/>
            <a:chOff x="0" y="0"/>
            <a:chExt cx="2969623" cy="740228"/>
          </a:xfrm>
        </p:grpSpPr>
        <p:sp>
          <p:nvSpPr>
            <p:cNvPr id="399" name="Rounded Rectangle">
              <a:extLst>
                <a:ext uri="{FF2B5EF4-FFF2-40B4-BE49-F238E27FC236}">
                  <a16:creationId xmlns:a16="http://schemas.microsoft.com/office/drawing/2014/main" id="{5BED7C40-530F-42CB-B1C6-6876DED70509}"/>
                </a:ext>
              </a:extLst>
            </p:cNvPr>
            <p:cNvSpPr/>
            <p:nvPr/>
          </p:nvSpPr>
          <p:spPr>
            <a:xfrm>
              <a:off x="0" y="0"/>
              <a:ext cx="2969623" cy="74022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385" name="Click to check your answers">
              <a:extLst>
                <a:ext uri="{FF2B5EF4-FFF2-40B4-BE49-F238E27FC236}">
                  <a16:creationId xmlns:a16="http://schemas.microsoft.com/office/drawing/2014/main" id="{2D7B29F7-83C1-42B3-B9B4-7D4C624D1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5" y="19594"/>
              <a:ext cx="2805914" cy="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000" b="1">
                  <a:solidFill>
                    <a:srgbClr val="1F4E79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Click to check your answers</a:t>
              </a:r>
            </a:p>
          </p:txBody>
        </p:sp>
      </p:grpSp>
      <p:grpSp>
        <p:nvGrpSpPr>
          <p:cNvPr id="15368" name="Rectangle: Rounded Corners 27">
            <a:extLst>
              <a:ext uri="{FF2B5EF4-FFF2-40B4-BE49-F238E27FC236}">
                <a16:creationId xmlns:a16="http://schemas.microsoft.com/office/drawing/2014/main" id="{F81E34AF-083E-4000-B5D2-D1D69D976051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1090613"/>
            <a:ext cx="6677025" cy="739775"/>
            <a:chOff x="0" y="0"/>
            <a:chExt cx="6677324" cy="740228"/>
          </a:xfrm>
        </p:grpSpPr>
        <p:sp>
          <p:nvSpPr>
            <p:cNvPr id="402" name="Rounded Rectangle">
              <a:extLst>
                <a:ext uri="{FF2B5EF4-FFF2-40B4-BE49-F238E27FC236}">
                  <a16:creationId xmlns:a16="http://schemas.microsoft.com/office/drawing/2014/main" id="{2232824B-03E0-45A6-B919-23B74E435B14}"/>
                </a:ext>
              </a:extLst>
            </p:cNvPr>
            <p:cNvSpPr/>
            <p:nvPr/>
          </p:nvSpPr>
          <p:spPr>
            <a:xfrm>
              <a:off x="0" y="0"/>
              <a:ext cx="6677324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383" name="Can you write the whole sentence?">
              <a:extLst>
                <a:ext uri="{FF2B5EF4-FFF2-40B4-BE49-F238E27FC236}">
                  <a16:creationId xmlns:a16="http://schemas.microsoft.com/office/drawing/2014/main" id="{1D22DC92-1ED1-49B3-B3E2-BC468E948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4" y="108494"/>
              <a:ext cx="6513615" cy="52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800" b="1">
                  <a:latin typeface="Century Gothic" panose="020B0502020202020204" pitchFamily="34" charset="0"/>
                  <a:sym typeface="Century Gothic" panose="020B0502020202020204" pitchFamily="34" charset="0"/>
                </a:rPr>
                <a:t>Can you write the whole sentence?</a:t>
              </a:r>
            </a:p>
          </p:txBody>
        </p:sp>
      </p:grpSp>
      <p:pic>
        <p:nvPicPr>
          <p:cNvPr id="15369" name="Picture 1" descr="Picture 1">
            <a:extLst>
              <a:ext uri="{FF2B5EF4-FFF2-40B4-BE49-F238E27FC236}">
                <a16:creationId xmlns:a16="http://schemas.microsoft.com/office/drawing/2014/main" id="{78B98AF6-DC34-4E43-8A63-71D99BA76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6059" r="48572" b="43636"/>
          <a:stretch>
            <a:fillRect/>
          </a:stretch>
        </p:blipFill>
        <p:spPr bwMode="auto">
          <a:xfrm>
            <a:off x="9240838" y="1725613"/>
            <a:ext cx="20796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70" name="Approved">
            <a:extLst>
              <a:ext uri="{FF2B5EF4-FFF2-40B4-BE49-F238E27FC236}">
                <a16:creationId xmlns:a16="http://schemas.microsoft.com/office/drawing/2014/main" id="{D6DA7225-B978-45F6-925F-759CA55F0F60}"/>
              </a:ext>
            </a:extLst>
          </p:cNvPr>
          <p:cNvSpPr>
            <a:spLocks/>
          </p:cNvSpPr>
          <p:nvPr/>
        </p:nvSpPr>
        <p:spPr bwMode="auto">
          <a:xfrm>
            <a:off x="9045575" y="4140200"/>
            <a:ext cx="587375" cy="587375"/>
          </a:xfrm>
          <a:custGeom>
            <a:avLst/>
            <a:gdLst>
              <a:gd name="T0" fmla="*/ 7991454 w 21600"/>
              <a:gd name="T1" fmla="*/ 7991454 h 21600"/>
              <a:gd name="T2" fmla="*/ 7991454 w 21600"/>
              <a:gd name="T3" fmla="*/ 7991454 h 21600"/>
              <a:gd name="T4" fmla="*/ 7991454 w 21600"/>
              <a:gd name="T5" fmla="*/ 7991454 h 21600"/>
              <a:gd name="T6" fmla="*/ 7991454 w 21600"/>
              <a:gd name="T7" fmla="*/ 79914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5371" name="Multiplication Sign">
            <a:extLst>
              <a:ext uri="{FF2B5EF4-FFF2-40B4-BE49-F238E27FC236}">
                <a16:creationId xmlns:a16="http://schemas.microsoft.com/office/drawing/2014/main" id="{FB4ACC73-CDF0-41A7-A2E7-652E3C4F0729}"/>
              </a:ext>
            </a:extLst>
          </p:cNvPr>
          <p:cNvSpPr>
            <a:spLocks/>
          </p:cNvSpPr>
          <p:nvPr/>
        </p:nvSpPr>
        <p:spPr bwMode="auto">
          <a:xfrm>
            <a:off x="9072563" y="5056188"/>
            <a:ext cx="533400" cy="533400"/>
          </a:xfrm>
          <a:custGeom>
            <a:avLst/>
            <a:gdLst>
              <a:gd name="T0" fmla="*/ 6597206 w 21577"/>
              <a:gd name="T1" fmla="*/ 6597206 h 21577"/>
              <a:gd name="T2" fmla="*/ 6597206 w 21577"/>
              <a:gd name="T3" fmla="*/ 6597206 h 21577"/>
              <a:gd name="T4" fmla="*/ 6597206 w 21577"/>
              <a:gd name="T5" fmla="*/ 6597206 h 21577"/>
              <a:gd name="T6" fmla="*/ 6597206 w 21577"/>
              <a:gd name="T7" fmla="*/ 6597206 h 2157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5372" name="brown">
            <a:extLst>
              <a:ext uri="{FF2B5EF4-FFF2-40B4-BE49-F238E27FC236}">
                <a16:creationId xmlns:a16="http://schemas.microsoft.com/office/drawing/2014/main" id="{FCE1B81A-7E15-4904-A6FB-58EFD523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4086225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brown</a:t>
            </a:r>
          </a:p>
        </p:txBody>
      </p:sp>
      <p:sp>
        <p:nvSpPr>
          <p:cNvPr id="15373" name="long">
            <a:extLst>
              <a:ext uri="{FF2B5EF4-FFF2-40B4-BE49-F238E27FC236}">
                <a16:creationId xmlns:a16="http://schemas.microsoft.com/office/drawing/2014/main" id="{C44C4F41-7B00-4443-B666-EEE5A7F7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4959350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long</a:t>
            </a:r>
          </a:p>
        </p:txBody>
      </p:sp>
      <p:grpSp>
        <p:nvGrpSpPr>
          <p:cNvPr id="15374" name="Rectangle 10">
            <a:extLst>
              <a:ext uri="{FF2B5EF4-FFF2-40B4-BE49-F238E27FC236}">
                <a16:creationId xmlns:a16="http://schemas.microsoft.com/office/drawing/2014/main" id="{6857D770-3A47-4322-BE93-0B7453A2421B}"/>
              </a:ext>
            </a:extLst>
          </p:cNvPr>
          <p:cNvGrpSpPr>
            <a:grpSpLocks/>
          </p:cNvGrpSpPr>
          <p:nvPr/>
        </p:nvGrpSpPr>
        <p:grpSpPr bwMode="auto">
          <a:xfrm>
            <a:off x="82550" y="74613"/>
            <a:ext cx="3752850" cy="558800"/>
            <a:chOff x="0" y="0"/>
            <a:chExt cx="3753136" cy="559136"/>
          </a:xfrm>
        </p:grpSpPr>
        <p:sp>
          <p:nvSpPr>
            <p:cNvPr id="411" name="Rectangle">
              <a:extLst>
                <a:ext uri="{FF2B5EF4-FFF2-40B4-BE49-F238E27FC236}">
                  <a16:creationId xmlns:a16="http://schemas.microsoft.com/office/drawing/2014/main" id="{988DD500-D14F-4066-9C66-67D8FFB98A03}"/>
                </a:ext>
              </a:extLst>
            </p:cNvPr>
            <p:cNvSpPr/>
            <p:nvPr/>
          </p:nvSpPr>
          <p:spPr>
            <a:xfrm>
              <a:off x="-1" y="0"/>
              <a:ext cx="3753137" cy="559138"/>
            </a:xfrm>
            <a:prstGeom prst="rect">
              <a:avLst/>
            </a:prstGeom>
            <a:gradFill flip="none" rotWithShape="1">
              <a:gsLst>
                <a:gs pos="17400">
                  <a:srgbClr val="F7FAFD"/>
                </a:gs>
                <a:gs pos="100000">
                  <a:srgbClr val="76D6FF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8" tIns="45718" rIns="45718" bIns="45718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81717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3600" b="1" kern="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rade (2)  unit (6)  lesson (1)">
              <a:extLst>
                <a:ext uri="{FF2B5EF4-FFF2-40B4-BE49-F238E27FC236}">
                  <a16:creationId xmlns:a16="http://schemas.microsoft.com/office/drawing/2014/main" id="{EA635B35-B4CA-4DC8-8A41-06B04873F6CF}"/>
                </a:ext>
              </a:extLst>
            </p:cNvPr>
            <p:cNvSpPr txBox="1"/>
            <p:nvPr/>
          </p:nvSpPr>
          <p:spPr>
            <a:xfrm>
              <a:off x="46042" y="93718"/>
              <a:ext cx="3661054" cy="371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Grade (2)  unit (6)  lesson (2)</a:t>
              </a:r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46E92641-1990-4DDD-BE90-3B227AA9349E}"/>
              </a:ext>
            </a:extLst>
          </p:cNvPr>
          <p:cNvSpPr/>
          <p:nvPr/>
        </p:nvSpPr>
        <p:spPr>
          <a:xfrm>
            <a:off x="1156364" y="2478773"/>
            <a:ext cx="7796574" cy="1713989"/>
          </a:xfrm>
          <a:prstGeom prst="rect">
            <a:avLst/>
          </a:prstGeom>
          <a:solidFill>
            <a:schemeClr val="bg1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45718" tIns="45718" rIns="45718" bIns="45718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KG Primary Dots Lined Alt" panose="02000506000000020003" pitchFamily="2" charset="0"/>
                <a:ea typeface="Century Gothic"/>
                <a:cs typeface="Century Gothic"/>
                <a:sym typeface="Century Gothic"/>
              </a:rPr>
              <a:t>_                                                  </a:t>
            </a:r>
            <a:endParaRPr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KG Primary Dots Lined Alt" panose="02000506000000020003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20481D-C4B9-48DD-9623-BA4DDD35B5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651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046" x="5832475" y="4892675"/>
          <p14:tracePt t="3168" x="7773988" y="4692650"/>
          <p14:tracePt t="3177" x="7835900" y="4667250"/>
          <p14:tracePt t="3178" x="7861300" y="4667250"/>
          <p14:tracePt t="3295" x="7935913" y="4667250"/>
          <p14:tracePt t="3749" x="7948613" y="4656138"/>
          <p14:tracePt t="4098" x="10177463" y="3503613"/>
          <p14:tracePt t="4216" x="11479213" y="3003550"/>
          <p14:tracePt t="4226" x="11515725" y="3003550"/>
          <p14:tracePt t="4232" x="11528425" y="3003550"/>
          <p14:tracePt t="4349" x="11703050" y="3116263"/>
          <p14:tracePt t="4476" x="11715750" y="3216275"/>
          <p14:tracePt t="4601" x="11566525" y="3354388"/>
          <p14:tracePt t="4612" x="11541125" y="3367088"/>
          <p14:tracePt t="4728" x="11479213" y="3390900"/>
          <p14:tracePt t="5174" x="11428413" y="3416300"/>
          <p14:tracePt t="5180" x="11403013" y="3416300"/>
          <p14:tracePt t="5314" x="10902950" y="3867150"/>
          <p14:tracePt t="5317" x="10890250" y="3892550"/>
          <p14:tracePt t="5439" x="10715625" y="4241800"/>
          <p14:tracePt t="5578" x="10614025" y="4618038"/>
          <p14:tracePt t="5587" x="10614025" y="4630738"/>
          <p14:tracePt t="5694" x="10590213" y="4643438"/>
          <p14:tracePt t="5929" x="10590213" y="4730750"/>
          <p14:tracePt t="5932" x="10590213" y="4756150"/>
          <p14:tracePt t="6062" x="10564813" y="5043488"/>
          <p14:tracePt t="6068" x="10564813" y="5056188"/>
          <p14:tracePt t="6183" x="10552113" y="5181600"/>
          <p14:tracePt t="6303" x="10552113" y="5218113"/>
          <p14:tracePt t="7085" x="10514013" y="5118100"/>
          <p14:tracePt t="7202" x="10426700" y="4879975"/>
          <p14:tracePt t="7318" x="10426700" y="4856163"/>
          <p14:tracePt t="7564" x="10401300" y="4692650"/>
          <p14:tracePt t="7676" x="10401300" y="4656138"/>
          <p14:tracePt t="7799" x="10377488" y="4543425"/>
          <p14:tracePt t="7910" x="10377488" y="4530725"/>
          <p14:tracePt t="8031" x="10364788" y="4579938"/>
          <p14:tracePt t="8040" x="10364788" y="4592638"/>
          <p14:tracePt t="8158" x="10364788" y="4667250"/>
          <p14:tracePt t="8281" x="10364788" y="4768850"/>
          <p14:tracePt t="8400" x="10364788" y="4818063"/>
          <p14:tracePt t="8406" x="10364788" y="4830763"/>
          <p14:tracePt t="10505" x="10364788" y="4779963"/>
          <p14:tracePt t="10620" x="10390188" y="4679950"/>
          <p14:tracePt t="10629" x="10390188" y="4667250"/>
          <p14:tracePt t="10745" x="10390188" y="4630738"/>
          <p14:tracePt t="10969" x="10226675" y="4630738"/>
          <p14:tracePt t="10984" x="10152063" y="4630738"/>
          <p14:tracePt t="11102" x="9813925" y="4567238"/>
          <p14:tracePt t="11245" x="9726613" y="4505325"/>
          <p14:tracePt t="11354" x="9726613" y="4492625"/>
          <p14:tracePt t="11471" x="9713913" y="4492625"/>
          <p14:tracePt t="11941" x="9726613" y="4492625"/>
          <p14:tracePt t="12057" x="9739313" y="4505325"/>
          <p14:tracePt t="12192" x="9926638" y="4443413"/>
          <p14:tracePt t="12194" x="9952038" y="4430713"/>
          <p14:tracePt t="12309" x="10039350" y="4379913"/>
          <p14:tracePt t="12427" x="10052050" y="4379913"/>
          <p14:tracePt t="13316" x="9839325" y="4843463"/>
          <p14:tracePt t="13322" x="9813925" y="4892675"/>
          <p14:tracePt t="13446" x="9663113" y="5430838"/>
          <p14:tracePt t="13447" x="9650413" y="5456238"/>
          <p14:tracePt t="13576" x="9613900" y="5607050"/>
          <p14:tracePt t="13694" x="9601200" y="5619750"/>
          <p14:tracePt t="13808" x="9575800" y="5619750"/>
          <p14:tracePt t="13925" x="9563100" y="56197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lide 14.m4a">
            <a:hlinkClick r:id="" action="ppaction://media"/>
            <a:extLst>
              <a:ext uri="{FF2B5EF4-FFF2-40B4-BE49-F238E27FC236}">
                <a16:creationId xmlns:a16="http://schemas.microsoft.com/office/drawing/2014/main" id="{5E4B9466-AEA3-4EAF-A448-2974A301901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095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Picture 5">
            <a:extLst>
              <a:ext uri="{FF2B5EF4-FFF2-40B4-BE49-F238E27FC236}">
                <a16:creationId xmlns:a16="http://schemas.microsoft.com/office/drawing/2014/main" id="{1A0246CC-EF80-4A86-8DB4-E028116B2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8" name="Straight Connector 4">
            <a:extLst>
              <a:ext uri="{FF2B5EF4-FFF2-40B4-BE49-F238E27FC236}">
                <a16:creationId xmlns:a16="http://schemas.microsoft.com/office/drawing/2014/main" id="{1C004E02-AB12-46BB-BE65-FF3C4422B8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18" name="Rectangle 6">
            <a:extLst>
              <a:ext uri="{FF2B5EF4-FFF2-40B4-BE49-F238E27FC236}">
                <a16:creationId xmlns:a16="http://schemas.microsoft.com/office/drawing/2014/main" id="{96A033B5-CF21-4373-A032-7C1C511523BF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421" name="Rectangle: Rounded Corners 11">
            <a:extLst>
              <a:ext uri="{FF2B5EF4-FFF2-40B4-BE49-F238E27FC236}">
                <a16:creationId xmlns:a16="http://schemas.microsoft.com/office/drawing/2014/main" id="{A1B1CB53-4EC7-430C-8F82-FB5EE060BBF7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5508625"/>
            <a:ext cx="2968625" cy="739775"/>
            <a:chOff x="0" y="0"/>
            <a:chExt cx="2969623" cy="740228"/>
          </a:xfrm>
        </p:grpSpPr>
        <p:sp>
          <p:nvSpPr>
            <p:cNvPr id="419" name="Rounded Rectangle">
              <a:extLst>
                <a:ext uri="{FF2B5EF4-FFF2-40B4-BE49-F238E27FC236}">
                  <a16:creationId xmlns:a16="http://schemas.microsoft.com/office/drawing/2014/main" id="{4315DB4C-CD19-4467-AB07-2CE5F6FF2A5D}"/>
                </a:ext>
              </a:extLst>
            </p:cNvPr>
            <p:cNvSpPr/>
            <p:nvPr/>
          </p:nvSpPr>
          <p:spPr>
            <a:xfrm>
              <a:off x="0" y="0"/>
              <a:ext cx="2969623" cy="740228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409" name="Click to check your answers">
              <a:extLst>
                <a:ext uri="{FF2B5EF4-FFF2-40B4-BE49-F238E27FC236}">
                  <a16:creationId xmlns:a16="http://schemas.microsoft.com/office/drawing/2014/main" id="{D9322927-AA70-4B64-831A-0E2908D99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5" y="19594"/>
              <a:ext cx="2805914" cy="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000" b="1">
                  <a:solidFill>
                    <a:srgbClr val="1F4E79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Click to check your answers</a:t>
              </a:r>
            </a:p>
          </p:txBody>
        </p:sp>
      </p:grpSp>
      <p:grpSp>
        <p:nvGrpSpPr>
          <p:cNvPr id="16391" name="Rectangle: Rounded Corners 27">
            <a:extLst>
              <a:ext uri="{FF2B5EF4-FFF2-40B4-BE49-F238E27FC236}">
                <a16:creationId xmlns:a16="http://schemas.microsoft.com/office/drawing/2014/main" id="{2AF3E5BA-3D2D-4EE5-A604-028E226FD32B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1090613"/>
            <a:ext cx="6677025" cy="739775"/>
            <a:chOff x="0" y="0"/>
            <a:chExt cx="6677324" cy="740228"/>
          </a:xfrm>
        </p:grpSpPr>
        <p:sp>
          <p:nvSpPr>
            <p:cNvPr id="422" name="Rounded Rectangle">
              <a:extLst>
                <a:ext uri="{FF2B5EF4-FFF2-40B4-BE49-F238E27FC236}">
                  <a16:creationId xmlns:a16="http://schemas.microsoft.com/office/drawing/2014/main" id="{6085F73E-8120-4983-8C69-9195E038E583}"/>
                </a:ext>
              </a:extLst>
            </p:cNvPr>
            <p:cNvSpPr/>
            <p:nvPr/>
          </p:nvSpPr>
          <p:spPr>
            <a:xfrm>
              <a:off x="0" y="0"/>
              <a:ext cx="6677324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407" name="Can you write the whole sentence?">
              <a:extLst>
                <a:ext uri="{FF2B5EF4-FFF2-40B4-BE49-F238E27FC236}">
                  <a16:creationId xmlns:a16="http://schemas.microsoft.com/office/drawing/2014/main" id="{9C392041-A8D8-4826-8B2C-68AA3355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4" y="108494"/>
              <a:ext cx="6513615" cy="52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r>
                <a:rPr lang="en-US" altLang="en-US" sz="2800" b="1">
                  <a:latin typeface="Century Gothic" panose="020B0502020202020204" pitchFamily="34" charset="0"/>
                  <a:sym typeface="Century Gothic" panose="020B0502020202020204" pitchFamily="34" charset="0"/>
                </a:rPr>
                <a:t>Can you write the whole sentence?</a:t>
              </a:r>
            </a:p>
          </p:txBody>
        </p:sp>
      </p:grpSp>
      <p:sp>
        <p:nvSpPr>
          <p:cNvPr id="16392" name="Approved">
            <a:extLst>
              <a:ext uri="{FF2B5EF4-FFF2-40B4-BE49-F238E27FC236}">
                <a16:creationId xmlns:a16="http://schemas.microsoft.com/office/drawing/2014/main" id="{8783E972-0D25-4B01-A669-10277301F544}"/>
              </a:ext>
            </a:extLst>
          </p:cNvPr>
          <p:cNvSpPr>
            <a:spLocks/>
          </p:cNvSpPr>
          <p:nvPr/>
        </p:nvSpPr>
        <p:spPr bwMode="auto">
          <a:xfrm>
            <a:off x="9045575" y="4140200"/>
            <a:ext cx="587375" cy="587375"/>
          </a:xfrm>
          <a:custGeom>
            <a:avLst/>
            <a:gdLst>
              <a:gd name="T0" fmla="*/ 7991454 w 21600"/>
              <a:gd name="T1" fmla="*/ 7991454 h 21600"/>
              <a:gd name="T2" fmla="*/ 7991454 w 21600"/>
              <a:gd name="T3" fmla="*/ 7991454 h 21600"/>
              <a:gd name="T4" fmla="*/ 7991454 w 21600"/>
              <a:gd name="T5" fmla="*/ 7991454 h 21600"/>
              <a:gd name="T6" fmla="*/ 7991454 w 21600"/>
              <a:gd name="T7" fmla="*/ 79914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6393" name="Multiplication Sign">
            <a:extLst>
              <a:ext uri="{FF2B5EF4-FFF2-40B4-BE49-F238E27FC236}">
                <a16:creationId xmlns:a16="http://schemas.microsoft.com/office/drawing/2014/main" id="{39AD536A-05D3-49B7-AD43-4BBB23DCF397}"/>
              </a:ext>
            </a:extLst>
          </p:cNvPr>
          <p:cNvSpPr>
            <a:spLocks/>
          </p:cNvSpPr>
          <p:nvPr/>
        </p:nvSpPr>
        <p:spPr bwMode="auto">
          <a:xfrm>
            <a:off x="9072563" y="5056188"/>
            <a:ext cx="533400" cy="533400"/>
          </a:xfrm>
          <a:custGeom>
            <a:avLst/>
            <a:gdLst>
              <a:gd name="T0" fmla="*/ 6597206 w 21577"/>
              <a:gd name="T1" fmla="*/ 6597206 h 21577"/>
              <a:gd name="T2" fmla="*/ 6597206 w 21577"/>
              <a:gd name="T3" fmla="*/ 6597206 h 21577"/>
              <a:gd name="T4" fmla="*/ 6597206 w 21577"/>
              <a:gd name="T5" fmla="*/ 6597206 h 21577"/>
              <a:gd name="T6" fmla="*/ 6597206 w 21577"/>
              <a:gd name="T7" fmla="*/ 6597206 h 2157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6394" name="brown">
            <a:extLst>
              <a:ext uri="{FF2B5EF4-FFF2-40B4-BE49-F238E27FC236}">
                <a16:creationId xmlns:a16="http://schemas.microsoft.com/office/drawing/2014/main" id="{BA125DEB-B9E4-464C-BEEA-DDBCF44E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4086225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long</a:t>
            </a:r>
          </a:p>
        </p:txBody>
      </p:sp>
      <p:sp>
        <p:nvSpPr>
          <p:cNvPr id="16395" name="long">
            <a:extLst>
              <a:ext uri="{FF2B5EF4-FFF2-40B4-BE49-F238E27FC236}">
                <a16:creationId xmlns:a16="http://schemas.microsoft.com/office/drawing/2014/main" id="{8FDC5192-4BC8-4695-A373-992A1669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4959350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black</a:t>
            </a:r>
          </a:p>
        </p:txBody>
      </p:sp>
      <p:pic>
        <p:nvPicPr>
          <p:cNvPr id="16396" name="Picture 12" descr="Picture 12">
            <a:extLst>
              <a:ext uri="{FF2B5EF4-FFF2-40B4-BE49-F238E27FC236}">
                <a16:creationId xmlns:a16="http://schemas.microsoft.com/office/drawing/2014/main" id="{6B7A0D19-6C1A-430E-9986-43A8BA444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4979" r="9253" b="54051"/>
          <a:stretch>
            <a:fillRect/>
          </a:stretch>
        </p:blipFill>
        <p:spPr bwMode="auto">
          <a:xfrm>
            <a:off x="9240838" y="1568450"/>
            <a:ext cx="22939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6397" name="Rectangle 10">
            <a:extLst>
              <a:ext uri="{FF2B5EF4-FFF2-40B4-BE49-F238E27FC236}">
                <a16:creationId xmlns:a16="http://schemas.microsoft.com/office/drawing/2014/main" id="{33C23C50-5EAC-4E8A-B1EA-EA1F6144F75C}"/>
              </a:ext>
            </a:extLst>
          </p:cNvPr>
          <p:cNvGrpSpPr>
            <a:grpSpLocks/>
          </p:cNvGrpSpPr>
          <p:nvPr/>
        </p:nvGrpSpPr>
        <p:grpSpPr bwMode="auto">
          <a:xfrm>
            <a:off x="82550" y="74613"/>
            <a:ext cx="3752850" cy="558800"/>
            <a:chOff x="0" y="0"/>
            <a:chExt cx="3753136" cy="559136"/>
          </a:xfrm>
        </p:grpSpPr>
        <p:sp>
          <p:nvSpPr>
            <p:cNvPr id="431" name="Rectangle">
              <a:extLst>
                <a:ext uri="{FF2B5EF4-FFF2-40B4-BE49-F238E27FC236}">
                  <a16:creationId xmlns:a16="http://schemas.microsoft.com/office/drawing/2014/main" id="{173FCBBB-1D03-4E68-8812-ACF51F195F51}"/>
                </a:ext>
              </a:extLst>
            </p:cNvPr>
            <p:cNvSpPr/>
            <p:nvPr/>
          </p:nvSpPr>
          <p:spPr>
            <a:xfrm>
              <a:off x="-1" y="0"/>
              <a:ext cx="3753137" cy="559138"/>
            </a:xfrm>
            <a:prstGeom prst="rect">
              <a:avLst/>
            </a:prstGeom>
            <a:gradFill flip="none" rotWithShape="1">
              <a:gsLst>
                <a:gs pos="17400">
                  <a:srgbClr val="F7FAFD"/>
                </a:gs>
                <a:gs pos="100000">
                  <a:srgbClr val="76D6FF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8" tIns="45718" rIns="45718" bIns="45718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81717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3600" b="1" kern="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rade (2)  unit (6)  lesson (1)">
              <a:extLst>
                <a:ext uri="{FF2B5EF4-FFF2-40B4-BE49-F238E27FC236}">
                  <a16:creationId xmlns:a16="http://schemas.microsoft.com/office/drawing/2014/main" id="{610DEF31-0770-4EA1-9159-F0D1CA5CCF22}"/>
                </a:ext>
              </a:extLst>
            </p:cNvPr>
            <p:cNvSpPr txBox="1"/>
            <p:nvPr/>
          </p:nvSpPr>
          <p:spPr>
            <a:xfrm>
              <a:off x="46042" y="93718"/>
              <a:ext cx="3661054" cy="371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Grade (2)  unit (6)  lesson (2)</a:t>
              </a:r>
            </a:p>
          </p:txBody>
        </p:sp>
      </p:grpSp>
      <p:pic>
        <p:nvPicPr>
          <p:cNvPr id="16398" name="Picture 2" descr="A picture containing text, orange, dark&#10;&#10;Description automatically generated">
            <a:extLst>
              <a:ext uri="{FF2B5EF4-FFF2-40B4-BE49-F238E27FC236}">
                <a16:creationId xmlns:a16="http://schemas.microsoft.com/office/drawing/2014/main" id="{E3577EFD-9CF5-4492-871A-89CF3C409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78088"/>
            <a:ext cx="66563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">
            <a:extLst>
              <a:ext uri="{FF2B5EF4-FFF2-40B4-BE49-F238E27FC236}">
                <a16:creationId xmlns:a16="http://schemas.microsoft.com/office/drawing/2014/main" id="{4D58F986-EB5B-4C1F-BC45-81BD9F22357D}"/>
              </a:ext>
            </a:extLst>
          </p:cNvPr>
          <p:cNvSpPr/>
          <p:nvPr/>
        </p:nvSpPr>
        <p:spPr>
          <a:xfrm>
            <a:off x="1156364" y="2478773"/>
            <a:ext cx="7796574" cy="1713989"/>
          </a:xfrm>
          <a:prstGeom prst="rect">
            <a:avLst/>
          </a:prstGeom>
          <a:solidFill>
            <a:schemeClr val="bg1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45718" tIns="45718" rIns="45718" bIns="45718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KG Primary Dots Lined Alt" panose="02000506000000020003" pitchFamily="2" charset="0"/>
                <a:ea typeface="Century Gothic"/>
                <a:cs typeface="Century Gothic"/>
                <a:sym typeface="Century Gothic"/>
              </a:rPr>
              <a:t>_                                                  </a:t>
            </a:r>
            <a:endParaRPr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KG Primary Dots Lined Alt" panose="02000506000000020003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0E802FE-267F-4FAC-AD40-807A79152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501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21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1205" x="9875838" y="4643438"/>
          <p14:tracePt t="1213" x="9952038" y="4518025"/>
          <p14:tracePt t="1248" x="10239375" y="4179888"/>
          <p14:tracePt t="1395" x="10928350" y="3529013"/>
          <p14:tracePt t="1399" x="10939463" y="3516313"/>
          <p14:tracePt t="1505" x="10952163" y="3516313"/>
          <p14:tracePt t="1626" x="10964863" y="3441700"/>
          <p14:tracePt t="1750" x="10964863" y="3403600"/>
          <p14:tracePt t="2194" x="10952163" y="3416300"/>
          <p14:tracePt t="2318" x="10828338" y="3603625"/>
          <p14:tracePt t="2447" x="10739438" y="3779838"/>
          <p14:tracePt t="2568" x="10726738" y="3803650"/>
          <p14:tracePt t="2787" x="10677525" y="3829050"/>
          <p14:tracePt t="2791" x="10626725" y="3879850"/>
          <p14:tracePt t="2928" x="10326688" y="4129088"/>
          <p14:tracePt t="2939" x="10301288" y="4167188"/>
          <p14:tracePt t="2950" x="10277475" y="4179888"/>
          <p14:tracePt t="3066" x="10139363" y="4318000"/>
          <p14:tracePt t="3212" x="10026650" y="4430713"/>
          <p14:tracePt t="3328" x="10001250" y="4467225"/>
          <p14:tracePt t="3449" x="9975850" y="4479925"/>
          <p14:tracePt t="4224" x="9963150" y="4518025"/>
          <p14:tracePt t="4339" x="9952038" y="4554538"/>
          <p14:tracePt t="4783" x="9963150" y="4518025"/>
          <p14:tracePt t="4898" x="9963150" y="4505325"/>
          <p14:tracePt t="5024" x="9963150" y="4579938"/>
          <p14:tracePt t="5151" x="9988550" y="4743450"/>
          <p14:tracePt t="5165" x="10001250" y="4756150"/>
          <p14:tracePt t="5278" x="10026650" y="4818063"/>
          <p14:tracePt t="5391" x="10026650" y="4856163"/>
          <p14:tracePt t="5505" x="10026650" y="4956175"/>
          <p14:tracePt t="5638" x="10001250" y="5068888"/>
          <p14:tracePt t="5764" x="9963150" y="5143500"/>
          <p14:tracePt t="5884" x="9952038" y="5143500"/>
          <p14:tracePt t="6116" x="9839325" y="5156200"/>
          <p14:tracePt t="6257" x="9513888" y="5230813"/>
          <p14:tracePt t="6267" x="9501188" y="5230813"/>
          <p14:tracePt t="6377" x="9424988" y="5256213"/>
          <p14:tracePt t="6504" x="9401175" y="5268913"/>
          <p14:tracePt t="6609" x="9388475" y="528161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lide 15.m4a">
            <a:hlinkClick r:id="" action="ppaction://media"/>
            <a:extLst>
              <a:ext uri="{FF2B5EF4-FFF2-40B4-BE49-F238E27FC236}">
                <a16:creationId xmlns:a16="http://schemas.microsoft.com/office/drawing/2014/main" id="{00570296-93BD-465B-BFFA-EC8991EC0F0D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Picture 5">
            <a:extLst>
              <a:ext uri="{FF2B5EF4-FFF2-40B4-BE49-F238E27FC236}">
                <a16:creationId xmlns:a16="http://schemas.microsoft.com/office/drawing/2014/main" id="{1FBC1BD5-3AF1-4AFF-A63C-1007000DB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412" name="Straight Connector 4">
            <a:extLst>
              <a:ext uri="{FF2B5EF4-FFF2-40B4-BE49-F238E27FC236}">
                <a16:creationId xmlns:a16="http://schemas.microsoft.com/office/drawing/2014/main" id="{D0A13DC4-62D4-49A6-93FB-50640536F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437" name="Rectangle 6">
            <a:extLst>
              <a:ext uri="{FF2B5EF4-FFF2-40B4-BE49-F238E27FC236}">
                <a16:creationId xmlns:a16="http://schemas.microsoft.com/office/drawing/2014/main" id="{30DCCE7F-938D-4507-AFBD-891BBC18C99B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440" name="Rectangle: Rounded Corners 28">
            <a:extLst>
              <a:ext uri="{FF2B5EF4-FFF2-40B4-BE49-F238E27FC236}">
                <a16:creationId xmlns:a16="http://schemas.microsoft.com/office/drawing/2014/main" id="{6AB8876E-4A1F-4308-8A40-FDBFB0B95D1A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2505075"/>
            <a:ext cx="8391525" cy="1755775"/>
            <a:chOff x="0" y="0"/>
            <a:chExt cx="8390221" cy="1755202"/>
          </a:xfrm>
        </p:grpSpPr>
        <p:sp>
          <p:nvSpPr>
            <p:cNvPr id="438" name="Rectangle">
              <a:extLst>
                <a:ext uri="{FF2B5EF4-FFF2-40B4-BE49-F238E27FC236}">
                  <a16:creationId xmlns:a16="http://schemas.microsoft.com/office/drawing/2014/main" id="{6A376D8F-E3EF-436A-A494-5C9E853B6AA1}"/>
                </a:ext>
              </a:extLst>
            </p:cNvPr>
            <p:cNvSpPr/>
            <p:nvPr/>
          </p:nvSpPr>
          <p:spPr>
            <a:xfrm>
              <a:off x="0" y="0"/>
              <a:ext cx="8390222" cy="1755203"/>
            </a:xfrm>
            <a:prstGeom prst="rect">
              <a:avLst/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45718" tIns="45718" rIns="45718" bIns="45718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3600" b="1" kern="0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Open p. 53 in your workbook…">
              <a:extLst>
                <a:ext uri="{FF2B5EF4-FFF2-40B4-BE49-F238E27FC236}">
                  <a16:creationId xmlns:a16="http://schemas.microsoft.com/office/drawing/2014/main" id="{674C2E46-01F9-4108-A217-5E08FE1D7B14}"/>
                </a:ext>
              </a:extLst>
            </p:cNvPr>
            <p:cNvSpPr txBox="1"/>
            <p:nvPr/>
          </p:nvSpPr>
          <p:spPr>
            <a:xfrm>
              <a:off x="0" y="273082"/>
              <a:ext cx="8390222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600" b="1" kern="0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Open p. 53 in your workbook 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600" b="1" kern="0">
                  <a:solidFill>
                    <a:srgbClr val="19191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 answer the questions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E3E1A8C-AA22-4A63-B4FD-ADEEBF052A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949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16.m4a">
            <a:hlinkClick r:id="" action="ppaction://media"/>
            <a:extLst>
              <a:ext uri="{FF2B5EF4-FFF2-40B4-BE49-F238E27FC236}">
                <a16:creationId xmlns:a16="http://schemas.microsoft.com/office/drawing/2014/main" id="{2790C17C-8B1F-4C87-802F-4BBB520E3D4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365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icture 3">
            <a:extLst>
              <a:ext uri="{FF2B5EF4-FFF2-40B4-BE49-F238E27FC236}">
                <a16:creationId xmlns:a16="http://schemas.microsoft.com/office/drawing/2014/main" id="{BC91763E-50AE-48FA-94DF-2480123F5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8" name="Title 1">
            <a:extLst>
              <a:ext uri="{FF2B5EF4-FFF2-40B4-BE49-F238E27FC236}">
                <a16:creationId xmlns:a16="http://schemas.microsoft.com/office/drawing/2014/main" id="{F76C7345-A4A1-4505-BBAE-344F3F4AE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755" y="1268070"/>
            <a:ext cx="6791387" cy="1794263"/>
          </a:xfr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normAutofit/>
          </a:bodyPr>
          <a:lstStyle/>
          <a:p>
            <a:pPr algn="ctr" defTabSz="795527" eaLnBrk="1" fontAlgn="auto" hangingPunct="1">
              <a:spcBef>
                <a:spcPts val="0"/>
              </a:spcBef>
              <a:spcAft>
                <a:spcPts val="0"/>
              </a:spcAft>
              <a:defRPr sz="60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6000" b="1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of lesson</a:t>
            </a:r>
            <a:r>
              <a:rPr lang="en-US" sz="6000" b="1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6000" b="1" dirty="0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</a:p>
        </p:txBody>
      </p:sp>
      <p:sp>
        <p:nvSpPr>
          <p:cNvPr id="449" name="Rectangle 2">
            <a:extLst>
              <a:ext uri="{FF2B5EF4-FFF2-40B4-BE49-F238E27FC236}">
                <a16:creationId xmlns:a16="http://schemas.microsoft.com/office/drawing/2014/main" id="{85E40EFE-FB94-4198-B6F9-EA68C084FC1B}"/>
              </a:ext>
            </a:extLst>
          </p:cNvPr>
          <p:cNvSpPr txBox="1"/>
          <p:nvPr/>
        </p:nvSpPr>
        <p:spPr>
          <a:xfrm>
            <a:off x="1755418" y="3032063"/>
            <a:ext cx="5412063" cy="92964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ctr" defTabSz="685800">
              <a:defRPr sz="54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C3399"/>
                </a:solidFill>
                <a:effectLst>
                  <a:outerShdw blurRad="12700" dist="28575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Good job dear !</a:t>
            </a:r>
          </a:p>
        </p:txBody>
      </p:sp>
      <p:pic>
        <p:nvPicPr>
          <p:cNvPr id="18438" name="Picture 7" descr="Picture 7">
            <a:extLst>
              <a:ext uri="{FF2B5EF4-FFF2-40B4-BE49-F238E27FC236}">
                <a16:creationId xmlns:a16="http://schemas.microsoft.com/office/drawing/2014/main" id="{4FEAC753-1424-4460-9768-40D50894E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009775"/>
            <a:ext cx="444976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CEED36-8FDD-4788-994F-F07C209C9D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660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716390-35FC-435A-A1C7-63A902F19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638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Picture 5">
            <a:extLst>
              <a:ext uri="{FF2B5EF4-FFF2-40B4-BE49-F238E27FC236}">
                <a16:creationId xmlns:a16="http://schemas.microsoft.com/office/drawing/2014/main" id="{555200B5-6941-42EE-B1EE-D3DCEA9F6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7" name="Rectangle 7">
            <a:extLst>
              <a:ext uri="{FF2B5EF4-FFF2-40B4-BE49-F238E27FC236}">
                <a16:creationId xmlns:a16="http://schemas.microsoft.com/office/drawing/2014/main" id="{13368ED8-9D20-44FA-8755-451C46F9E7B8}"/>
              </a:ext>
            </a:extLst>
          </p:cNvPr>
          <p:cNvSpPr txBox="1"/>
          <p:nvPr/>
        </p:nvSpPr>
        <p:spPr>
          <a:xfrm>
            <a:off x="588963" y="935038"/>
            <a:ext cx="3825875" cy="5603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defTabSz="749808">
              <a:defRPr sz="3600" b="1">
                <a:solidFill>
                  <a:srgbClr val="C00000"/>
                </a:solidFill>
                <a:effectLst>
                  <a:outerShdw blurRad="25400" dist="31242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OBJECTIVES</a:t>
            </a:r>
          </a:p>
        </p:txBody>
      </p:sp>
      <p:sp>
        <p:nvSpPr>
          <p:cNvPr id="118" name="Rectangle 11">
            <a:extLst>
              <a:ext uri="{FF2B5EF4-FFF2-40B4-BE49-F238E27FC236}">
                <a16:creationId xmlns:a16="http://schemas.microsoft.com/office/drawing/2014/main" id="{E5B85CD0-5F4B-4D80-BEB6-EEC4053A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2149475"/>
            <a:ext cx="83359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3200" b="1" u="sng">
                <a:solidFill>
                  <a:srgbClr val="C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By the end of the lesson, you will be able </a:t>
            </a:r>
          </a:p>
        </p:txBody>
      </p:sp>
      <p:sp>
        <p:nvSpPr>
          <p:cNvPr id="119" name="TextBox 12">
            <a:extLst>
              <a:ext uri="{FF2B5EF4-FFF2-40B4-BE49-F238E27FC236}">
                <a16:creationId xmlns:a16="http://schemas.microsoft.com/office/drawing/2014/main" id="{5118678C-6B62-439B-97DF-CC4713237ECF}"/>
              </a:ext>
            </a:extLst>
          </p:cNvPr>
          <p:cNvSpPr txBox="1"/>
          <p:nvPr/>
        </p:nvSpPr>
        <p:spPr>
          <a:xfrm>
            <a:off x="1038225" y="3136900"/>
            <a:ext cx="10231438" cy="2071688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/>
          <a:p>
            <a:pPr marL="571500" indent="-57150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kern="0" dirty="0">
                <a:latin typeface="Century Gothic"/>
                <a:ea typeface="Century Gothic"/>
                <a:cs typeface="Century Gothic"/>
                <a:sym typeface="Century Gothic"/>
              </a:rPr>
              <a:t>to recall some words.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200" b="1" kern="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indent="-57150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kern="0" dirty="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sz="3200" b="1" kern="0" dirty="0">
                <a:latin typeface="Century Gothic"/>
                <a:ea typeface="Century Gothic"/>
                <a:cs typeface="Century Gothic"/>
                <a:sym typeface="Century Gothic"/>
              </a:rPr>
              <a:t>o write sentences correctly using ’s got and hasn’t got. </a:t>
            </a:r>
          </a:p>
        </p:txBody>
      </p:sp>
      <p:grpSp>
        <p:nvGrpSpPr>
          <p:cNvPr id="122" name="Rectangle 10">
            <a:extLst>
              <a:ext uri="{FF2B5EF4-FFF2-40B4-BE49-F238E27FC236}">
                <a16:creationId xmlns:a16="http://schemas.microsoft.com/office/drawing/2014/main" id="{0358DCA6-10BD-41E5-9FFF-21A5C279704F}"/>
              </a:ext>
            </a:extLst>
          </p:cNvPr>
          <p:cNvGrpSpPr/>
          <p:nvPr/>
        </p:nvGrpSpPr>
        <p:grpSpPr>
          <a:xfrm>
            <a:off x="-1" y="8096"/>
            <a:ext cx="3446586" cy="559140"/>
            <a:chOff x="-1" y="0"/>
            <a:chExt cx="3753137" cy="5591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0" name="Rectangle">
              <a:extLst>
                <a:ext uri="{FF2B5EF4-FFF2-40B4-BE49-F238E27FC236}">
                  <a16:creationId xmlns:a16="http://schemas.microsoft.com/office/drawing/2014/main" id="{9696775E-E2F7-42B3-B4A8-FF573FC9A2D6}"/>
                </a:ext>
              </a:extLst>
            </p:cNvPr>
            <p:cNvSpPr/>
            <p:nvPr/>
          </p:nvSpPr>
          <p:spPr>
            <a:xfrm>
              <a:off x="-1" y="0"/>
              <a:ext cx="3753137" cy="559138"/>
            </a:xfrm>
            <a:prstGeom prst="rect">
              <a:avLst/>
            </a:prstGeom>
            <a:grp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718" tIns="45718" rIns="45718" bIns="45718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solidFill>
                    <a:srgbClr val="181717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3200" b="1" kern="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rade (2)  unit (6)  lesson (1)">
              <a:extLst>
                <a:ext uri="{FF2B5EF4-FFF2-40B4-BE49-F238E27FC236}">
                  <a16:creationId xmlns:a16="http://schemas.microsoft.com/office/drawing/2014/main" id="{96A27ECE-8BCD-45AB-9CA0-822C3A3A8CED}"/>
                </a:ext>
              </a:extLst>
            </p:cNvPr>
            <p:cNvSpPr txBox="1"/>
            <p:nvPr/>
          </p:nvSpPr>
          <p:spPr>
            <a:xfrm>
              <a:off x="45718" y="110292"/>
              <a:ext cx="3661697" cy="33854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kern="0"/>
                <a:t>Grade (2)  unit (6)  lesson (2)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2C4BC6-EBC0-4DB9-8F34-E3858DECB1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755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7" grpId="0" animBg="1" advAuto="0"/>
      <p:bldP spid="118" grpId="0" animBg="1" advAuto="0"/>
      <p:bldP spid="11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6075E-84DC-4605-8D3D-1E8F40210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Picture 5">
            <a:extLst>
              <a:ext uri="{FF2B5EF4-FFF2-40B4-BE49-F238E27FC236}">
                <a16:creationId xmlns:a16="http://schemas.microsoft.com/office/drawing/2014/main" id="{A1BA32FE-C9B5-483F-8A53-ACD102C21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0" name="Picture 1" descr="Picture 1">
            <a:extLst>
              <a:ext uri="{FF2B5EF4-FFF2-40B4-BE49-F238E27FC236}">
                <a16:creationId xmlns:a16="http://schemas.microsoft.com/office/drawing/2014/main" id="{4A6A178D-74E4-4C42-8EB6-F6C923E7E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6059" r="48572" b="43636"/>
          <a:stretch>
            <a:fillRect/>
          </a:stretch>
        </p:blipFill>
        <p:spPr bwMode="auto">
          <a:xfrm>
            <a:off x="9591675" y="1247775"/>
            <a:ext cx="16081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1" name="Picture 2" descr="Picture 2">
            <a:extLst>
              <a:ext uri="{FF2B5EF4-FFF2-40B4-BE49-F238E27FC236}">
                <a16:creationId xmlns:a16="http://schemas.microsoft.com/office/drawing/2014/main" id="{36CCD1A7-B8C1-40C1-878C-D5293C1BD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173163"/>
            <a:ext cx="13954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2" name="Picture 12" descr="Picture 12">
            <a:extLst>
              <a:ext uri="{FF2B5EF4-FFF2-40B4-BE49-F238E27FC236}">
                <a16:creationId xmlns:a16="http://schemas.microsoft.com/office/drawing/2014/main" id="{431605E0-FB3E-4763-B9DF-97125CE61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4979" r="9253" b="54051"/>
          <a:stretch>
            <a:fillRect/>
          </a:stretch>
        </p:blipFill>
        <p:spPr bwMode="auto">
          <a:xfrm>
            <a:off x="488950" y="1506538"/>
            <a:ext cx="1646238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" name="Picture 6" descr="Picture 6">
            <a:extLst>
              <a:ext uri="{FF2B5EF4-FFF2-40B4-BE49-F238E27FC236}">
                <a16:creationId xmlns:a16="http://schemas.microsoft.com/office/drawing/2014/main" id="{122E1E9C-EDDC-4BAD-9167-BAAE5C703C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3898900"/>
            <a:ext cx="1352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4" name="Picture 8" descr="Picture 8">
            <a:extLst>
              <a:ext uri="{FF2B5EF4-FFF2-40B4-BE49-F238E27FC236}">
                <a16:creationId xmlns:a16="http://schemas.microsoft.com/office/drawing/2014/main" id="{BCA0D59A-A5E9-4452-B7FF-E25D9A1667A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9232" r="6174" b="53453"/>
          <a:stretch>
            <a:fillRect/>
          </a:stretch>
        </p:blipFill>
        <p:spPr bwMode="auto">
          <a:xfrm>
            <a:off x="6872288" y="3770313"/>
            <a:ext cx="16462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5" name="Picture 4" descr="Picture 4">
            <a:extLst>
              <a:ext uri="{FF2B5EF4-FFF2-40B4-BE49-F238E27FC236}">
                <a16:creationId xmlns:a16="http://schemas.microsoft.com/office/drawing/2014/main" id="{B3A4DCFC-755C-4BB3-85CA-9BA47706D8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282" r="58688" b="64278"/>
          <a:stretch>
            <a:fillRect/>
          </a:stretch>
        </p:blipFill>
        <p:spPr bwMode="auto">
          <a:xfrm>
            <a:off x="6610350" y="1295400"/>
            <a:ext cx="1608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38" name="Rectangle: Rounded Corners 28">
            <a:extLst>
              <a:ext uri="{FF2B5EF4-FFF2-40B4-BE49-F238E27FC236}">
                <a16:creationId xmlns:a16="http://schemas.microsoft.com/office/drawing/2014/main" id="{A6A2171D-EC9D-433F-86A0-8BC489745005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677863"/>
            <a:ext cx="3136900" cy="569912"/>
            <a:chOff x="0" y="0"/>
            <a:chExt cx="3923196" cy="675209"/>
          </a:xfrm>
        </p:grpSpPr>
        <p:sp>
          <p:nvSpPr>
            <p:cNvPr id="5158" name="Rounded Rectangle">
              <a:extLst>
                <a:ext uri="{FF2B5EF4-FFF2-40B4-BE49-F238E27FC236}">
                  <a16:creationId xmlns:a16="http://schemas.microsoft.com/office/drawing/2014/main" id="{3FA63BE2-0B75-49C0-B6F1-7DA6E1AC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3923198" cy="675210"/>
            </a:xfrm>
            <a:prstGeom prst="roundRect">
              <a:avLst>
                <a:gd name="adj" fmla="val 16667"/>
              </a:avLst>
            </a:prstGeom>
            <a:solidFill>
              <a:srgbClr val="4BD0FF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eaLnBrk="1"/>
              <a:endPara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37" name="Listen, point and repeat">
              <a:extLst>
                <a:ext uri="{FF2B5EF4-FFF2-40B4-BE49-F238E27FC236}">
                  <a16:creationId xmlns:a16="http://schemas.microsoft.com/office/drawing/2014/main" id="{99F4A5B6-2AC7-4A4F-B0A2-3E9C1182D8A1}"/>
                </a:ext>
              </a:extLst>
            </p:cNvPr>
            <p:cNvSpPr txBox="1"/>
            <p:nvPr/>
          </p:nvSpPr>
          <p:spPr>
            <a:xfrm>
              <a:off x="75446" y="127895"/>
              <a:ext cx="3772304" cy="419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/>
            <a:lstStyle>
              <a:lvl1pPr algn="ctr">
                <a:defRPr sz="24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/>
                <a:t>Look and read</a:t>
              </a:r>
              <a:r>
                <a:rPr lang="en-US" kern="0" dirty="0"/>
                <a:t>.</a:t>
              </a:r>
              <a:endParaRPr kern="0" dirty="0"/>
            </a:p>
          </p:txBody>
        </p:sp>
      </p:grpSp>
      <p:sp>
        <p:nvSpPr>
          <p:cNvPr id="139" name="long">
            <a:extLst>
              <a:ext uri="{FF2B5EF4-FFF2-40B4-BE49-F238E27FC236}">
                <a16:creationId xmlns:a16="http://schemas.microsoft.com/office/drawing/2014/main" id="{BAB1695B-F45F-476B-8049-14CC1C1D41C2}"/>
              </a:ext>
            </a:extLst>
          </p:cNvPr>
          <p:cNvSpPr txBox="1"/>
          <p:nvPr/>
        </p:nvSpPr>
        <p:spPr>
          <a:xfrm>
            <a:off x="392431" y="3237736"/>
            <a:ext cx="1829319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long</a:t>
            </a:r>
          </a:p>
        </p:txBody>
      </p:sp>
      <p:sp>
        <p:nvSpPr>
          <p:cNvPr id="140" name="short">
            <a:extLst>
              <a:ext uri="{FF2B5EF4-FFF2-40B4-BE49-F238E27FC236}">
                <a16:creationId xmlns:a16="http://schemas.microsoft.com/office/drawing/2014/main" id="{19561C76-1921-49E8-8EF0-8FD2AA31D1E7}"/>
              </a:ext>
            </a:extLst>
          </p:cNvPr>
          <p:cNvSpPr txBox="1"/>
          <p:nvPr/>
        </p:nvSpPr>
        <p:spPr>
          <a:xfrm>
            <a:off x="3533004" y="3065780"/>
            <a:ext cx="1829317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short</a:t>
            </a:r>
          </a:p>
        </p:txBody>
      </p:sp>
      <p:sp>
        <p:nvSpPr>
          <p:cNvPr id="141" name="blond">
            <a:extLst>
              <a:ext uri="{FF2B5EF4-FFF2-40B4-BE49-F238E27FC236}">
                <a16:creationId xmlns:a16="http://schemas.microsoft.com/office/drawing/2014/main" id="{E657270D-4E1A-4508-90BF-C34C399A70F8}"/>
              </a:ext>
            </a:extLst>
          </p:cNvPr>
          <p:cNvSpPr txBox="1"/>
          <p:nvPr/>
        </p:nvSpPr>
        <p:spPr>
          <a:xfrm>
            <a:off x="6546591" y="2971640"/>
            <a:ext cx="1829318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blond</a:t>
            </a:r>
          </a:p>
        </p:txBody>
      </p:sp>
      <p:sp>
        <p:nvSpPr>
          <p:cNvPr id="142" name="brown">
            <a:extLst>
              <a:ext uri="{FF2B5EF4-FFF2-40B4-BE49-F238E27FC236}">
                <a16:creationId xmlns:a16="http://schemas.microsoft.com/office/drawing/2014/main" id="{562B96B5-CE58-404F-B129-CBE206325739}"/>
              </a:ext>
            </a:extLst>
          </p:cNvPr>
          <p:cNvSpPr txBox="1"/>
          <p:nvPr/>
        </p:nvSpPr>
        <p:spPr>
          <a:xfrm>
            <a:off x="9677141" y="3073718"/>
            <a:ext cx="1829318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brown</a:t>
            </a:r>
          </a:p>
        </p:txBody>
      </p:sp>
      <p:sp>
        <p:nvSpPr>
          <p:cNvPr id="143" name="curly">
            <a:extLst>
              <a:ext uri="{FF2B5EF4-FFF2-40B4-BE49-F238E27FC236}">
                <a16:creationId xmlns:a16="http://schemas.microsoft.com/office/drawing/2014/main" id="{750714F1-BD98-44F7-AADD-82F3184A0F4A}"/>
              </a:ext>
            </a:extLst>
          </p:cNvPr>
          <p:cNvSpPr txBox="1"/>
          <p:nvPr/>
        </p:nvSpPr>
        <p:spPr>
          <a:xfrm>
            <a:off x="3225800" y="5493269"/>
            <a:ext cx="1829318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/>
              <a:t>curly</a:t>
            </a:r>
          </a:p>
        </p:txBody>
      </p:sp>
      <p:sp>
        <p:nvSpPr>
          <p:cNvPr id="144" name="Straight">
            <a:extLst>
              <a:ext uri="{FF2B5EF4-FFF2-40B4-BE49-F238E27FC236}">
                <a16:creationId xmlns:a16="http://schemas.microsoft.com/office/drawing/2014/main" id="{61D0C9D1-9759-49C2-A984-E13B4F358E0E}"/>
              </a:ext>
            </a:extLst>
          </p:cNvPr>
          <p:cNvSpPr txBox="1"/>
          <p:nvPr/>
        </p:nvSpPr>
        <p:spPr>
          <a:xfrm>
            <a:off x="6677667" y="5445622"/>
            <a:ext cx="2035477" cy="726439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/>
          </a:extLst>
        </p:spPr>
        <p:txBody>
          <a:bodyPr lIns="45718" tIns="45718" rIns="45718" bIns="45718">
            <a:spAutoFit/>
          </a:bodyPr>
          <a:lstStyle>
            <a:lvl1pPr algn="ctr">
              <a:defRPr sz="40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Straight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F718F-9DAD-4CF0-805B-CB150EC310C5}"/>
              </a:ext>
            </a:extLst>
          </p:cNvPr>
          <p:cNvSpPr txBox="1"/>
          <p:nvPr/>
        </p:nvSpPr>
        <p:spPr>
          <a:xfrm>
            <a:off x="488743" y="5533326"/>
            <a:ext cx="1829318" cy="64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entury Gothic" panose="020B0502020202020204" pitchFamily="34" charset="0"/>
                <a:cs typeface="+mn-cs"/>
                <a:sym typeface="Helvetica"/>
              </a:rPr>
              <a:t>Click on the words to listen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CEFA2C-0DE7-41FD-A82C-ED5222EF8A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9856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0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  <p:bldP spid="135" grpId="0" animBg="1" advAuto="0"/>
      <p:bldP spid="138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16551" x="3411538" y="6197600"/>
          <p14:tracePt t="19121" x="1627188" y="6069013"/>
          <p14:tracePt t="19506" x="1289050" y="4079875"/>
          <p14:tracePt t="19821" x="1289050" y="3729038"/>
          <p14:tracePt t="19946" x="1301750" y="3679825"/>
          <p14:tracePt t="19948" x="1301750" y="3667125"/>
          <p14:tracePt t="20074" x="1389063" y="3641725"/>
          <p14:tracePt t="20100" x="1401763" y="3641725"/>
          <p14:tracePt t="20219" x="1427163" y="3654425"/>
          <p14:tracePt t="20227" x="1427163" y="3667125"/>
          <p14:tracePt t="20338" x="1427163" y="3779838"/>
          <p14:tracePt t="20467" x="1427163" y="3841750"/>
          <p14:tracePt t="20600" x="1427163" y="3879850"/>
          <p14:tracePt t="20712" x="1427163" y="3905250"/>
          <p14:tracePt t="20825" x="1427163" y="3916363"/>
          <p14:tracePt t="20991" x="1427163" y="3929063"/>
          <p14:tracePt t="23406" x="1790700" y="3941763"/>
          <p14:tracePt t="23570" x="3379788" y="3916363"/>
          <p14:tracePt t="23703" x="3679825" y="3941763"/>
          <p14:tracePt t="23820" x="3892550" y="3941763"/>
          <p14:tracePt t="23950" x="3968750" y="3941763"/>
          <p14:tracePt t="24087" x="3979863" y="3941763"/>
          <p14:tracePt t="24228" x="4017963" y="3892550"/>
          <p14:tracePt t="24355" x="4017963" y="3879850"/>
          <p14:tracePt t="24579" x="4017963" y="3867150"/>
          <p14:tracePt t="26170" x="5132388" y="3479800"/>
          <p14:tracePt t="26352" x="6146800" y="3529013"/>
          <p14:tracePt t="26484" x="6370638" y="3516313"/>
          <p14:tracePt t="26489" x="6408738" y="3516313"/>
          <p14:tracePt t="26616" x="6872288" y="3667125"/>
          <p14:tracePt t="26744" x="6959600" y="3716338"/>
          <p14:tracePt t="27363" x="6959600" y="3729038"/>
          <p14:tracePt t="28438" x="6972300" y="3729038"/>
          <p14:tracePt t="28569" x="7935913" y="3567113"/>
          <p14:tracePt t="28724" x="9537700" y="3390900"/>
          <p14:tracePt t="28865" x="10201275" y="3216275"/>
          <p14:tracePt t="28867" x="10226675" y="3216275"/>
          <p14:tracePt t="29014" x="10552113" y="3241675"/>
          <p14:tracePt t="29041" x="10564813" y="3254375"/>
          <p14:tracePt t="29284" x="10564813" y="3267075"/>
          <p14:tracePt t="29569" x="10564813" y="3278188"/>
          <p14:tracePt t="31496" x="10113963" y="3367088"/>
          <p14:tracePt t="31650" x="6034088" y="4818063"/>
          <p14:tracePt t="31798" x="5570538" y="5118100"/>
          <p14:tracePt t="31921" x="5181600" y="5356225"/>
          <p14:tracePt t="32062" x="4881563" y="5630863"/>
          <p14:tracePt t="32203" x="4768850" y="5768975"/>
          <p14:tracePt t="32340" x="4768850" y="5781675"/>
          <p14:tracePt t="32476" x="4756150" y="5832475"/>
          <p14:tracePt t="32608" x="4756150" y="5843588"/>
          <p14:tracePt t="32616" x="4756150" y="5856288"/>
          <p14:tracePt t="32754" x="4756150" y="5881688"/>
          <p14:tracePt t="32908" x="4756150" y="5907088"/>
          <p14:tracePt t="34658" x="5483225" y="5794375"/>
          <p14:tracePt t="34666" x="5607050" y="5781675"/>
          <p14:tracePt t="34806" x="6921500" y="5732463"/>
          <p14:tracePt t="34816" x="6972300" y="5732463"/>
          <p14:tracePt t="34822" x="7010400" y="5732463"/>
          <p14:tracePt t="34952" x="7259638" y="5756275"/>
          <p14:tracePt t="35110" x="7323138" y="5768975"/>
          <p14:tracePt t="36156" x="7323138" y="57816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0757E5-29E9-4DF8-A97D-ED2EF5281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22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Picture 5">
            <a:extLst>
              <a:ext uri="{FF2B5EF4-FFF2-40B4-BE49-F238E27FC236}">
                <a16:creationId xmlns:a16="http://schemas.microsoft.com/office/drawing/2014/main" id="{CD4E1D8D-C078-4D33-8A26-8C31524A0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4" name="Rectangle: Rounded Corners 28">
            <a:extLst>
              <a:ext uri="{FF2B5EF4-FFF2-40B4-BE49-F238E27FC236}">
                <a16:creationId xmlns:a16="http://schemas.microsoft.com/office/drawing/2014/main" id="{896CB3D0-9716-426F-BA6E-C7E3BBACBC54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700088"/>
            <a:ext cx="3748088" cy="739775"/>
            <a:chOff x="0" y="0"/>
            <a:chExt cx="3748433" cy="740228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14C32009-6660-444C-85C2-80BB053AB5AB}"/>
                </a:ext>
              </a:extLst>
            </p:cNvPr>
            <p:cNvSpPr/>
            <p:nvPr/>
          </p:nvSpPr>
          <p:spPr>
            <a:xfrm>
              <a:off x="0" y="0"/>
              <a:ext cx="3748433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Read and match">
              <a:extLst>
                <a:ext uri="{FF2B5EF4-FFF2-40B4-BE49-F238E27FC236}">
                  <a16:creationId xmlns:a16="http://schemas.microsoft.com/office/drawing/2014/main" id="{62F4BC4D-CF29-4638-98C3-7C560CF19B8B}"/>
                </a:ext>
              </a:extLst>
            </p:cNvPr>
            <p:cNvSpPr txBox="1"/>
            <p:nvPr/>
          </p:nvSpPr>
          <p:spPr>
            <a:xfrm>
              <a:off x="82558" y="108016"/>
              <a:ext cx="3583318" cy="524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Read and match</a:t>
              </a:r>
            </a:p>
          </p:txBody>
        </p:sp>
      </p:grpSp>
      <p:pic>
        <p:nvPicPr>
          <p:cNvPr id="17" name="Picture 4" descr="Picture 4">
            <a:extLst>
              <a:ext uri="{FF2B5EF4-FFF2-40B4-BE49-F238E27FC236}">
                <a16:creationId xmlns:a16="http://schemas.microsoft.com/office/drawing/2014/main" id="{52998D13-5285-4DCC-B9DF-658A965881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282" r="58688" b="64278"/>
          <a:stretch>
            <a:fillRect/>
          </a:stretch>
        </p:blipFill>
        <p:spPr bwMode="auto">
          <a:xfrm>
            <a:off x="9212263" y="317500"/>
            <a:ext cx="18430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Picture 2" descr="Picture 2">
            <a:extLst>
              <a:ext uri="{FF2B5EF4-FFF2-40B4-BE49-F238E27FC236}">
                <a16:creationId xmlns:a16="http://schemas.microsoft.com/office/drawing/2014/main" id="{1CE8DB70-4A9A-43F1-BAF6-9398093288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304925"/>
            <a:ext cx="135731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" name="long">
            <a:extLst>
              <a:ext uri="{FF2B5EF4-FFF2-40B4-BE49-F238E27FC236}">
                <a16:creationId xmlns:a16="http://schemas.microsoft.com/office/drawing/2014/main" id="{E2E54386-7948-4291-936A-DE2AA87C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89025"/>
            <a:ext cx="1828800" cy="725488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long</a:t>
            </a:r>
          </a:p>
        </p:txBody>
      </p:sp>
      <p:sp>
        <p:nvSpPr>
          <p:cNvPr id="20" name="short">
            <a:extLst>
              <a:ext uri="{FF2B5EF4-FFF2-40B4-BE49-F238E27FC236}">
                <a16:creationId xmlns:a16="http://schemas.microsoft.com/office/drawing/2014/main" id="{61320C50-A58A-49FC-B5A4-BB6C7F20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81313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short</a:t>
            </a:r>
          </a:p>
        </p:txBody>
      </p:sp>
      <p:sp>
        <p:nvSpPr>
          <p:cNvPr id="21" name="blond">
            <a:extLst>
              <a:ext uri="{FF2B5EF4-FFF2-40B4-BE49-F238E27FC236}">
                <a16:creationId xmlns:a16="http://schemas.microsoft.com/office/drawing/2014/main" id="{100D5A90-DD59-4FAA-9258-1EB477E61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36538"/>
            <a:ext cx="1828800" cy="725487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blond</a:t>
            </a:r>
          </a:p>
        </p:txBody>
      </p:sp>
      <p:sp>
        <p:nvSpPr>
          <p:cNvPr id="22" name="brown">
            <a:extLst>
              <a:ext uri="{FF2B5EF4-FFF2-40B4-BE49-F238E27FC236}">
                <a16:creationId xmlns:a16="http://schemas.microsoft.com/office/drawing/2014/main" id="{E755239C-B61C-43CE-A320-39718EDA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93900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brown</a:t>
            </a:r>
          </a:p>
        </p:txBody>
      </p:sp>
      <p:sp>
        <p:nvSpPr>
          <p:cNvPr id="23" name="curly">
            <a:extLst>
              <a:ext uri="{FF2B5EF4-FFF2-40B4-BE49-F238E27FC236}">
                <a16:creationId xmlns:a16="http://schemas.microsoft.com/office/drawing/2014/main" id="{17C03879-CF3F-48A1-9501-3371CE48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03650"/>
            <a:ext cx="1828800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curly</a:t>
            </a:r>
          </a:p>
        </p:txBody>
      </p:sp>
      <p:sp>
        <p:nvSpPr>
          <p:cNvPr id="24" name="Straight">
            <a:extLst>
              <a:ext uri="{FF2B5EF4-FFF2-40B4-BE49-F238E27FC236}">
                <a16:creationId xmlns:a16="http://schemas.microsoft.com/office/drawing/2014/main" id="{49BD36D7-4AD4-4F07-B2D5-44EED6A8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4725988"/>
            <a:ext cx="2035175" cy="727075"/>
          </a:xfrm>
          <a:prstGeom prst="rect">
            <a:avLst/>
          </a:prstGeom>
          <a:solidFill>
            <a:srgbClr val="4BD0FF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Straight</a:t>
            </a:r>
          </a:p>
        </p:txBody>
      </p:sp>
      <p:pic>
        <p:nvPicPr>
          <p:cNvPr id="25" name="Picture 6" descr="Picture 6">
            <a:extLst>
              <a:ext uri="{FF2B5EF4-FFF2-40B4-BE49-F238E27FC236}">
                <a16:creationId xmlns:a16="http://schemas.microsoft.com/office/drawing/2014/main" id="{90DE06A8-E737-4F60-882B-87C30B3C7E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181350"/>
            <a:ext cx="12096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6" name="Picture 1" descr="Picture 1">
            <a:extLst>
              <a:ext uri="{FF2B5EF4-FFF2-40B4-BE49-F238E27FC236}">
                <a16:creationId xmlns:a16="http://schemas.microsoft.com/office/drawing/2014/main" id="{A661EDB6-F6E8-4A04-9325-3BD03B6CA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6059" r="48572" b="43636"/>
          <a:stretch>
            <a:fillRect/>
          </a:stretch>
        </p:blipFill>
        <p:spPr bwMode="auto">
          <a:xfrm>
            <a:off x="9628188" y="4237038"/>
            <a:ext cx="16065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7" name="Picture 8" descr="Picture 8">
            <a:extLst>
              <a:ext uri="{FF2B5EF4-FFF2-40B4-BE49-F238E27FC236}">
                <a16:creationId xmlns:a16="http://schemas.microsoft.com/office/drawing/2014/main" id="{B10E2450-3AD5-40B4-9BA1-BAAACAC9D6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9232" r="6174" b="53453"/>
          <a:stretch>
            <a:fillRect/>
          </a:stretch>
        </p:blipFill>
        <p:spPr bwMode="auto">
          <a:xfrm>
            <a:off x="9248775" y="2619375"/>
            <a:ext cx="16462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" name="Line">
            <a:extLst>
              <a:ext uri="{FF2B5EF4-FFF2-40B4-BE49-F238E27FC236}">
                <a16:creationId xmlns:a16="http://schemas.microsoft.com/office/drawing/2014/main" id="{9105647D-22B7-4DA9-A4E1-657FBFDE5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8488" y="2405063"/>
            <a:ext cx="2339975" cy="1608137"/>
          </a:xfrm>
          <a:prstGeom prst="line">
            <a:avLst/>
          </a:prstGeom>
          <a:noFill/>
          <a:ln w="63500">
            <a:solidFill>
              <a:srgbClr val="0433F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CF9D1258-F120-4D9B-9D44-15A73572D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3992563"/>
            <a:ext cx="1924050" cy="1365250"/>
          </a:xfrm>
          <a:prstGeom prst="line">
            <a:avLst/>
          </a:prstGeom>
          <a:noFill/>
          <a:ln w="63500">
            <a:solidFill>
              <a:srgbClr val="0433F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E67EF63F-340B-4A08-8BB0-637893B31279}"/>
              </a:ext>
            </a:extLst>
          </p:cNvPr>
          <p:cNvSpPr/>
          <p:nvPr/>
        </p:nvSpPr>
        <p:spPr>
          <a:xfrm flipV="1">
            <a:off x="3763963" y="1625600"/>
            <a:ext cx="1797050" cy="4154488"/>
          </a:xfrm>
          <a:prstGeom prst="line">
            <a:avLst/>
          </a:prstGeom>
          <a:ln w="63500">
            <a:solidFill>
              <a:schemeClr val="accent4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cs typeface="+mn-cs"/>
              <a:sym typeface="Helvetica"/>
            </a:endParaRP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3802758C-DE8F-49F1-90D7-D6995FEF72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595313"/>
            <a:ext cx="2039938" cy="660400"/>
          </a:xfrm>
          <a:prstGeom prst="line">
            <a:avLst/>
          </a:prstGeom>
          <a:noFill/>
          <a:ln w="63500">
            <a:solidFill>
              <a:srgbClr val="0433FF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C84343BC-DC05-4A61-AAA5-ABC5C2259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1588" y="3759200"/>
            <a:ext cx="1755775" cy="1598613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CE295410-65F7-427A-BBE7-134CCE8B43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72350" y="2928938"/>
            <a:ext cx="2616200" cy="2616200"/>
          </a:xfrm>
          <a:prstGeom prst="line">
            <a:avLst/>
          </a:prstGeom>
          <a:noFill/>
          <a:ln w="63500">
            <a:solidFill>
              <a:srgbClr val="00F9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34" name="Rectangle: Rounded Corners 21">
            <a:extLst>
              <a:ext uri="{FF2B5EF4-FFF2-40B4-BE49-F238E27FC236}">
                <a16:creationId xmlns:a16="http://schemas.microsoft.com/office/drawing/2014/main" id="{855C1F6D-CDBD-4BC0-9957-9DC37DCAA47E}"/>
              </a:ext>
            </a:extLst>
          </p:cNvPr>
          <p:cNvSpPr txBox="1"/>
          <p:nvPr/>
        </p:nvSpPr>
        <p:spPr>
          <a:xfrm>
            <a:off x="261182" y="5553367"/>
            <a:ext cx="1942546" cy="679769"/>
          </a:xfrm>
          <a:prstGeom prst="rect">
            <a:avLst/>
          </a:prstGeom>
          <a:solidFill>
            <a:srgbClr val="FFFF99"/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/>
          </a:extLst>
        </p:spPr>
        <p:txBody>
          <a:bodyPr lIns="45719" rIns="45719" anchor="ctr"/>
          <a:lstStyle>
            <a:lvl1pPr algn="ctr">
              <a:defRPr sz="19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kern="0" dirty="0"/>
              <a:t>Click to check your answers</a:t>
            </a:r>
          </a:p>
        </p:txBody>
      </p:sp>
      <p:pic>
        <p:nvPicPr>
          <p:cNvPr id="35" name="Picture 12" descr="Picture 12">
            <a:extLst>
              <a:ext uri="{FF2B5EF4-FFF2-40B4-BE49-F238E27FC236}">
                <a16:creationId xmlns:a16="http://schemas.microsoft.com/office/drawing/2014/main" id="{9B87549E-8B9C-472D-BE3E-45E77DC17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4979" r="9253" b="54051"/>
          <a:stretch>
            <a:fillRect/>
          </a:stretch>
        </p:blipFill>
        <p:spPr bwMode="auto">
          <a:xfrm>
            <a:off x="2203450" y="4613275"/>
            <a:ext cx="15827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B29616-0D16-4F33-A99B-2C7DBAA320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9167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35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5438" x="12066588" y="4230688"/>
          <p14:tracePt t="5448" x="12079288" y="4267200"/>
          <p14:tracePt t="5455" x="12104688" y="4330700"/>
          <p14:tracePt t="5587" x="11828463" y="5330825"/>
          <p14:tracePt t="5592" x="11715750" y="5430838"/>
          <p14:tracePt t="5728" x="10113963" y="5018088"/>
          <p14:tracePt t="5855" x="10352088" y="4041775"/>
          <p14:tracePt t="5988" x="10364788" y="4029075"/>
          <p14:tracePt t="6233" x="9963150" y="4067175"/>
          <p14:tracePt t="6241" x="9688513" y="4092575"/>
          <p14:tracePt t="6372" x="6346825" y="3541713"/>
          <p14:tracePt t="6385" x="6283325" y="3516313"/>
          <p14:tracePt t="6392" x="6246813" y="3490913"/>
          <p14:tracePt t="6518" x="6383338" y="2603500"/>
          <p14:tracePt t="6524" x="6421438" y="2552700"/>
          <p14:tracePt t="6529" x="6459538" y="2516188"/>
          <p14:tracePt t="6674" x="6784975" y="2478088"/>
          <p14:tracePt t="6821" x="6859588" y="2728913"/>
          <p14:tracePt t="6946" x="6859588" y="2752725"/>
          <p14:tracePt t="7422" x="6859588" y="2765425"/>
          <p14:tracePt t="12853" x="3767138" y="2578100"/>
          <p14:tracePt t="12988" x="2428875" y="3190875"/>
          <p14:tracePt t="12993" x="2416175" y="3216275"/>
          <p14:tracePt t="13113" x="2027238" y="3841750"/>
          <p14:tracePt t="13252" x="1014413" y="5156200"/>
          <p14:tracePt t="13510" x="963613" y="5294313"/>
          <p14:tracePt t="13638" x="950913" y="5443538"/>
          <p14:tracePt t="13761" x="950913" y="5518150"/>
          <p14:tracePt t="13885" x="863600" y="5707063"/>
          <p14:tracePt t="14023" x="801688" y="5781675"/>
          <p14:tracePt t="14159" x="550863" y="6045200"/>
          <p14:tracePt t="14164" x="550863" y="6056313"/>
          <p14:tracePt t="14174" x="525463" y="6056313"/>
          <p14:tracePt t="14306" x="425450" y="6119813"/>
          <p14:tracePt t="14428" x="400050" y="61325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lide 6.m4a">
            <a:hlinkClick r:id="" action="ppaction://media"/>
            <a:extLst>
              <a:ext uri="{FF2B5EF4-FFF2-40B4-BE49-F238E27FC236}">
                <a16:creationId xmlns:a16="http://schemas.microsoft.com/office/drawing/2014/main" id="{CC4BDADE-FA17-4FD0-840E-70331918D5D9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Picture 5">
            <a:extLst>
              <a:ext uri="{FF2B5EF4-FFF2-40B4-BE49-F238E27FC236}">
                <a16:creationId xmlns:a16="http://schemas.microsoft.com/office/drawing/2014/main" id="{872D3B84-62CA-4279-A49A-37BB136E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2" name="Straight Connector 4">
            <a:extLst>
              <a:ext uri="{FF2B5EF4-FFF2-40B4-BE49-F238E27FC236}">
                <a16:creationId xmlns:a16="http://schemas.microsoft.com/office/drawing/2014/main" id="{5282467D-0E48-445D-8B25-25B39726E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174" name="Rectangle 6">
            <a:extLst>
              <a:ext uri="{FF2B5EF4-FFF2-40B4-BE49-F238E27FC236}">
                <a16:creationId xmlns:a16="http://schemas.microsoft.com/office/drawing/2014/main" id="{18301B10-E37A-456B-B4E0-90C44494148C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175" name="Rectangle 14">
            <a:extLst>
              <a:ext uri="{FF2B5EF4-FFF2-40B4-BE49-F238E27FC236}">
                <a16:creationId xmlns:a16="http://schemas.microsoft.com/office/drawing/2014/main" id="{A861ED21-1A23-4999-93E5-60BA975DD686}"/>
              </a:ext>
            </a:extLst>
          </p:cNvPr>
          <p:cNvSpPr txBox="1"/>
          <p:nvPr/>
        </p:nvSpPr>
        <p:spPr>
          <a:xfrm>
            <a:off x="420688" y="681038"/>
            <a:ext cx="3687762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Let’s learn!</a:t>
            </a:r>
          </a:p>
        </p:txBody>
      </p:sp>
      <p:pic>
        <p:nvPicPr>
          <p:cNvPr id="176" name="Picture 7" descr="Picture 7">
            <a:extLst>
              <a:ext uri="{FF2B5EF4-FFF2-40B4-BE49-F238E27FC236}">
                <a16:creationId xmlns:a16="http://schemas.microsoft.com/office/drawing/2014/main" id="{AB90256F-9C8A-41A3-900D-18DC5A153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096963"/>
            <a:ext cx="24765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7" name="Callout">
            <a:extLst>
              <a:ext uri="{FF2B5EF4-FFF2-40B4-BE49-F238E27FC236}">
                <a16:creationId xmlns:a16="http://schemas.microsoft.com/office/drawing/2014/main" id="{5420C539-388B-4EEF-9794-1533676A1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095500"/>
            <a:ext cx="3187700" cy="2317750"/>
          </a:xfrm>
          <a:prstGeom prst="wedgeRoundRectCallout">
            <a:avLst>
              <a:gd name="adj1" fmla="val 82806"/>
              <a:gd name="adj2" fmla="val -41282"/>
              <a:gd name="adj3" fmla="val 16667"/>
            </a:avLst>
          </a:prstGeom>
          <a:solidFill>
            <a:srgbClr val="FFFF99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 anchor="ctr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endParaRPr lang="en-US" altLang="en-US" sz="3600" b="1">
              <a:solidFill>
                <a:srgbClr val="191919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78" name="He’s got short hair.">
            <a:extLst>
              <a:ext uri="{FF2B5EF4-FFF2-40B4-BE49-F238E27FC236}">
                <a16:creationId xmlns:a16="http://schemas.microsoft.com/office/drawing/2014/main" id="{D03F16B7-E7A2-4675-80C9-21BBB381A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482850"/>
            <a:ext cx="28717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He</a:t>
            </a:r>
            <a:r>
              <a:rPr lang="en-US" altLang="en-US" sz="3600" b="1">
                <a:solidFill>
                  <a:srgbClr val="FF2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’s got </a:t>
            </a:r>
            <a:r>
              <a:rPr lang="en-US" altLang="en-US" sz="3600" b="1">
                <a:solidFill>
                  <a:srgbClr val="0433FF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short</a:t>
            </a:r>
            <a:r>
              <a: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hair. </a:t>
            </a:r>
          </a:p>
        </p:txBody>
      </p:sp>
      <p:sp>
        <p:nvSpPr>
          <p:cNvPr id="179" name="Callout">
            <a:extLst>
              <a:ext uri="{FF2B5EF4-FFF2-40B4-BE49-F238E27FC236}">
                <a16:creationId xmlns:a16="http://schemas.microsoft.com/office/drawing/2014/main" id="{E9402A4B-D95F-45A1-8217-30595A6B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2771775"/>
            <a:ext cx="3595688" cy="2520950"/>
          </a:xfrm>
          <a:prstGeom prst="wedgeRectCallout">
            <a:avLst>
              <a:gd name="adj1" fmla="val -67792"/>
              <a:gd name="adj2" fmla="val -50241"/>
            </a:avLst>
          </a:prstGeom>
          <a:solidFill>
            <a:srgbClr val="FFFF99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 anchor="ctr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endParaRPr lang="en-US" altLang="en-US" sz="3600" b="1">
              <a:solidFill>
                <a:srgbClr val="191919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80" name="He hasn’t got…">
            <a:extLst>
              <a:ext uri="{FF2B5EF4-FFF2-40B4-BE49-F238E27FC236}">
                <a16:creationId xmlns:a16="http://schemas.microsoft.com/office/drawing/2014/main" id="{9CA76BEC-AFB8-480E-8E59-09B9F3CA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424238"/>
            <a:ext cx="3144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3600" b="1">
                <a:latin typeface="Century Gothic" panose="020B0502020202020204" pitchFamily="34" charset="0"/>
              </a:rPr>
              <a:t>He </a:t>
            </a:r>
            <a:r>
              <a:rPr lang="en-US" altLang="en-US" sz="3600" b="1">
                <a:solidFill>
                  <a:srgbClr val="FF2600"/>
                </a:solidFill>
                <a:latin typeface="Century Gothic" panose="020B0502020202020204" pitchFamily="34" charset="0"/>
              </a:rPr>
              <a:t>hasn’t got</a:t>
            </a:r>
            <a:r>
              <a:rPr lang="en-US" altLang="en-US" sz="3600" b="1">
                <a:latin typeface="Century Gothic" panose="020B0502020202020204" pitchFamily="34" charset="0"/>
              </a:rPr>
              <a:t> </a:t>
            </a:r>
          </a:p>
          <a:p>
            <a:pPr algn="ctr" eaLnBrk="1"/>
            <a:r>
              <a:rPr lang="en-US" altLang="en-US" sz="3600" b="1">
                <a:solidFill>
                  <a:srgbClr val="0433FF"/>
                </a:solidFill>
                <a:latin typeface="Century Gothic" panose="020B0502020202020204" pitchFamily="34" charset="0"/>
              </a:rPr>
              <a:t>blond</a:t>
            </a:r>
            <a:r>
              <a:rPr lang="en-US" altLang="en-US" sz="3600" b="1">
                <a:latin typeface="Century Gothic" panose="020B0502020202020204" pitchFamily="34" charset="0"/>
              </a:rPr>
              <a:t> hair.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109804C-2FED-4A23-9F01-4D0D7F1D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543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fill="hold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5" grpId="0" animBg="1" advAuto="0"/>
      <p:bldP spid="175" grpId="1" animBg="1" advAuto="0"/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lide 5.m4a">
            <a:hlinkClick r:id="" action="ppaction://media"/>
            <a:extLst>
              <a:ext uri="{FF2B5EF4-FFF2-40B4-BE49-F238E27FC236}">
                <a16:creationId xmlns:a16="http://schemas.microsoft.com/office/drawing/2014/main" id="{5E7E6743-E0E8-425B-8F60-1B2A916B2858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Picture 5">
            <a:extLst>
              <a:ext uri="{FF2B5EF4-FFF2-40B4-BE49-F238E27FC236}">
                <a16:creationId xmlns:a16="http://schemas.microsoft.com/office/drawing/2014/main" id="{16666632-87EE-4426-9B5C-E47C98E62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8" name="Rectangle 14">
            <a:extLst>
              <a:ext uri="{FF2B5EF4-FFF2-40B4-BE49-F238E27FC236}">
                <a16:creationId xmlns:a16="http://schemas.microsoft.com/office/drawing/2014/main" id="{226BB8E2-CF8A-4858-A3CB-627C5C9452CE}"/>
              </a:ext>
            </a:extLst>
          </p:cNvPr>
          <p:cNvSpPr txBox="1"/>
          <p:nvPr/>
        </p:nvSpPr>
        <p:spPr>
          <a:xfrm>
            <a:off x="420688" y="681038"/>
            <a:ext cx="3687762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Let’s learn!</a:t>
            </a:r>
          </a:p>
        </p:txBody>
      </p:sp>
      <p:sp>
        <p:nvSpPr>
          <p:cNvPr id="189" name="Callout">
            <a:extLst>
              <a:ext uri="{FF2B5EF4-FFF2-40B4-BE49-F238E27FC236}">
                <a16:creationId xmlns:a16="http://schemas.microsoft.com/office/drawing/2014/main" id="{99471618-570C-484D-BBA9-FED01732D756}"/>
              </a:ext>
            </a:extLst>
          </p:cNvPr>
          <p:cNvSpPr>
            <a:spLocks/>
          </p:cNvSpPr>
          <p:nvPr/>
        </p:nvSpPr>
        <p:spPr bwMode="auto">
          <a:xfrm>
            <a:off x="569913" y="2103438"/>
            <a:ext cx="3729037" cy="2465387"/>
          </a:xfrm>
          <a:custGeom>
            <a:avLst/>
            <a:gdLst>
              <a:gd name="T0" fmla="*/ 321891855 w 21600"/>
              <a:gd name="T1" fmla="*/ 140652269 h 21600"/>
              <a:gd name="T2" fmla="*/ 321891855 w 21600"/>
              <a:gd name="T3" fmla="*/ 140652269 h 21600"/>
              <a:gd name="T4" fmla="*/ 321891855 w 21600"/>
              <a:gd name="T5" fmla="*/ 140652269 h 21600"/>
              <a:gd name="T6" fmla="*/ 321891855 w 21600"/>
              <a:gd name="T7" fmla="*/ 1406522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715" y="0"/>
                </a:moveTo>
                <a:cubicBezTo>
                  <a:pt x="321" y="0"/>
                  <a:pt x="0" y="485"/>
                  <a:pt x="0" y="1082"/>
                </a:cubicBezTo>
                <a:lnTo>
                  <a:pt x="0" y="20522"/>
                </a:lnTo>
                <a:cubicBezTo>
                  <a:pt x="0" y="21118"/>
                  <a:pt x="321" y="21600"/>
                  <a:pt x="715" y="21600"/>
                </a:cubicBezTo>
                <a:lnTo>
                  <a:pt x="17920" y="21600"/>
                </a:lnTo>
                <a:cubicBezTo>
                  <a:pt x="18314" y="21600"/>
                  <a:pt x="18634" y="21118"/>
                  <a:pt x="18634" y="20522"/>
                </a:cubicBezTo>
                <a:lnTo>
                  <a:pt x="18634" y="6824"/>
                </a:lnTo>
                <a:lnTo>
                  <a:pt x="21600" y="4664"/>
                </a:lnTo>
                <a:lnTo>
                  <a:pt x="18634" y="2504"/>
                </a:lnTo>
                <a:lnTo>
                  <a:pt x="18634" y="1082"/>
                </a:lnTo>
                <a:cubicBezTo>
                  <a:pt x="18634" y="485"/>
                  <a:pt x="18314" y="0"/>
                  <a:pt x="17920" y="0"/>
                </a:cubicBezTo>
                <a:lnTo>
                  <a:pt x="715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90" name="He’s got blue eyes.">
            <a:extLst>
              <a:ext uri="{FF2B5EF4-FFF2-40B4-BE49-F238E27FC236}">
                <a16:creationId xmlns:a16="http://schemas.microsoft.com/office/drawing/2014/main" id="{B86C80C5-1F67-4F7F-B952-3BCA7D97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732088"/>
            <a:ext cx="28717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He</a:t>
            </a:r>
            <a:r>
              <a:rPr lang="en-US" altLang="en-US" sz="3600" b="1">
                <a:solidFill>
                  <a:srgbClr val="FF26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’s got </a:t>
            </a:r>
            <a:r>
              <a:rPr lang="en-US" altLang="en-US" sz="3600" b="1">
                <a:solidFill>
                  <a:srgbClr val="0433FF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blue</a:t>
            </a:r>
            <a:r>
              <a: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eyes. </a:t>
            </a:r>
          </a:p>
        </p:txBody>
      </p:sp>
      <p:sp>
        <p:nvSpPr>
          <p:cNvPr id="191" name="Callout">
            <a:extLst>
              <a:ext uri="{FF2B5EF4-FFF2-40B4-BE49-F238E27FC236}">
                <a16:creationId xmlns:a16="http://schemas.microsoft.com/office/drawing/2014/main" id="{FBA70AAF-C17B-440C-AE27-540D5622722C}"/>
              </a:ext>
            </a:extLst>
          </p:cNvPr>
          <p:cNvSpPr>
            <a:spLocks/>
          </p:cNvSpPr>
          <p:nvPr/>
        </p:nvSpPr>
        <p:spPr bwMode="auto">
          <a:xfrm>
            <a:off x="7724775" y="2473325"/>
            <a:ext cx="3594100" cy="2520950"/>
          </a:xfrm>
          <a:custGeom>
            <a:avLst/>
            <a:gdLst>
              <a:gd name="T0" fmla="*/ 299083531 w 21600"/>
              <a:gd name="T1" fmla="*/ 147087746 h 21600"/>
              <a:gd name="T2" fmla="*/ 299083531 w 21600"/>
              <a:gd name="T3" fmla="*/ 147087746 h 21600"/>
              <a:gd name="T4" fmla="*/ 299083531 w 21600"/>
              <a:gd name="T5" fmla="*/ 147087746 h 21600"/>
              <a:gd name="T6" fmla="*/ 299083531 w 21600"/>
              <a:gd name="T7" fmla="*/ 1470877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745" y="4370"/>
                </a:lnTo>
                <a:lnTo>
                  <a:pt x="2745" y="20593"/>
                </a:lnTo>
                <a:cubicBezTo>
                  <a:pt x="2745" y="21150"/>
                  <a:pt x="3060" y="21600"/>
                  <a:pt x="3451" y="21600"/>
                </a:cubicBezTo>
                <a:lnTo>
                  <a:pt x="20894" y="21600"/>
                </a:lnTo>
                <a:cubicBezTo>
                  <a:pt x="21284" y="21600"/>
                  <a:pt x="21600" y="21150"/>
                  <a:pt x="21600" y="20593"/>
                </a:cubicBezTo>
                <a:lnTo>
                  <a:pt x="21600" y="2456"/>
                </a:lnTo>
                <a:cubicBezTo>
                  <a:pt x="21600" y="1899"/>
                  <a:pt x="21284" y="1449"/>
                  <a:pt x="20894" y="1449"/>
                </a:cubicBezTo>
                <a:lnTo>
                  <a:pt x="11775" y="144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192" name="He hasn’t got…">
            <a:extLst>
              <a:ext uri="{FF2B5EF4-FFF2-40B4-BE49-F238E27FC236}">
                <a16:creationId xmlns:a16="http://schemas.microsoft.com/office/drawing/2014/main" id="{C4982F0E-B205-45E6-9327-39403DB7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3165475"/>
            <a:ext cx="31273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en-US" altLang="en-US" sz="3600" b="1"/>
              <a:t>He </a:t>
            </a:r>
            <a:r>
              <a:rPr lang="en-US" altLang="en-US" sz="3600" b="1">
                <a:solidFill>
                  <a:srgbClr val="FF2600"/>
                </a:solidFill>
              </a:rPr>
              <a:t>hasn’t got</a:t>
            </a:r>
            <a:r>
              <a:rPr lang="en-US" altLang="en-US" sz="3600" b="1"/>
              <a:t> </a:t>
            </a:r>
          </a:p>
          <a:p>
            <a:pPr algn="ctr" eaLnBrk="1"/>
            <a:r>
              <a:rPr lang="en-US" altLang="en-US" sz="3600" b="1">
                <a:solidFill>
                  <a:srgbClr val="0433FF"/>
                </a:solidFill>
              </a:rPr>
              <a:t>brown</a:t>
            </a:r>
            <a:r>
              <a:rPr lang="en-US" altLang="en-US" sz="3600" b="1"/>
              <a:t> eyes.</a:t>
            </a:r>
          </a:p>
        </p:txBody>
      </p:sp>
      <p:pic>
        <p:nvPicPr>
          <p:cNvPr id="193" name="Picture 4" descr="Picture 4">
            <a:extLst>
              <a:ext uri="{FF2B5EF4-FFF2-40B4-BE49-F238E27FC236}">
                <a16:creationId xmlns:a16="http://schemas.microsoft.com/office/drawing/2014/main" id="{DB6F52C9-940B-41B1-9C4D-7817C7E753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4282" r="58688" b="64278"/>
          <a:stretch>
            <a:fillRect/>
          </a:stretch>
        </p:blipFill>
        <p:spPr bwMode="auto">
          <a:xfrm>
            <a:off x="4349750" y="1322388"/>
            <a:ext cx="31273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3BAEF3-E62F-4187-8A23-A3B8F7E409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038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fill="hold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1" presetID="15" presetClass="entr" presetSubtype="9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28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id="35" presetID="15" presetClass="entr" presetSubtype="9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id="42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8" grpId="0" animBg="1" advAuto="0"/>
      <p:bldP spid="188" grpId="1" animBg="1" advAuto="0"/>
      <p:bldP spid="190" grpId="0" animBg="1" advAuto="0"/>
      <p:bldP spid="192" grpId="0" animBg="1" advAuto="0"/>
      <p:bldP spid="19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2 slide 7.m4a">
            <a:hlinkClick r:id="" action="ppaction://media"/>
            <a:extLst>
              <a:ext uri="{FF2B5EF4-FFF2-40B4-BE49-F238E27FC236}">
                <a16:creationId xmlns:a16="http://schemas.microsoft.com/office/drawing/2014/main" id="{5AEF4006-7186-4E74-B494-E20431348F2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179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Picture 5">
            <a:extLst>
              <a:ext uri="{FF2B5EF4-FFF2-40B4-BE49-F238E27FC236}">
                <a16:creationId xmlns:a16="http://schemas.microsoft.com/office/drawing/2014/main" id="{00A2CB47-36DF-4845-B6DA-9F1EECDB1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04" name="Flowchart: Connector 5">
            <a:extLst>
              <a:ext uri="{FF2B5EF4-FFF2-40B4-BE49-F238E27FC236}">
                <a16:creationId xmlns:a16="http://schemas.microsoft.com/office/drawing/2014/main" id="{8E0A770F-F327-4C80-8992-FDF88B9B55AF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179763"/>
            <a:ext cx="3551237" cy="2346325"/>
            <a:chOff x="0" y="0"/>
            <a:chExt cx="3551640" cy="2345297"/>
          </a:xfrm>
        </p:grpSpPr>
        <p:sp>
          <p:nvSpPr>
            <p:cNvPr id="9233" name="Oval">
              <a:extLst>
                <a:ext uri="{FF2B5EF4-FFF2-40B4-BE49-F238E27FC236}">
                  <a16:creationId xmlns:a16="http://schemas.microsoft.com/office/drawing/2014/main" id="{DCF5F64E-81CB-40F2-BB3C-36BA59CF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51641" cy="234529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03" name="when you have something">
              <a:extLst>
                <a:ext uri="{FF2B5EF4-FFF2-40B4-BE49-F238E27FC236}">
                  <a16:creationId xmlns:a16="http://schemas.microsoft.com/office/drawing/2014/main" id="{36561ED1-C38E-46C4-ABCD-1C9D11B50412}"/>
                </a:ext>
              </a:extLst>
            </p:cNvPr>
            <p:cNvSpPr txBox="1"/>
            <p:nvPr/>
          </p:nvSpPr>
          <p:spPr>
            <a:xfrm>
              <a:off x="427085" y="82514"/>
              <a:ext cx="2697469" cy="2180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600" b="1" kern="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 when you </a:t>
              </a:r>
              <a:r>
                <a:rPr sz="3600" b="1" u="sng" kern="0" dirty="0">
                  <a:solidFill>
                    <a:srgbClr val="FF2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have </a:t>
              </a:r>
              <a:r>
                <a:rPr sz="3600" b="1" kern="0" dirty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something</a:t>
              </a:r>
            </a:p>
          </p:txBody>
        </p:sp>
      </p:grpSp>
      <p:sp>
        <p:nvSpPr>
          <p:cNvPr id="205" name="Straight Connector 3">
            <a:extLst>
              <a:ext uri="{FF2B5EF4-FFF2-40B4-BE49-F238E27FC236}">
                <a16:creationId xmlns:a16="http://schemas.microsoft.com/office/drawing/2014/main" id="{8CD80202-346E-4DAE-9DF6-4EC2493E9AAA}"/>
              </a:ext>
            </a:extLst>
          </p:cNvPr>
          <p:cNvSpPr/>
          <p:nvPr/>
        </p:nvSpPr>
        <p:spPr>
          <a:xfrm flipH="1">
            <a:off x="6096000" y="831850"/>
            <a:ext cx="0" cy="5124450"/>
          </a:xfrm>
          <a:prstGeom prst="line">
            <a:avLst/>
          </a:prstGeom>
          <a:ln w="762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>
                <a:latin typeface="+mj-lt"/>
                <a:ea typeface="+mj-ea"/>
                <a:cs typeface="+mj-cs"/>
                <a:sym typeface="Calibri"/>
              </a:defRPr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09" name="Flowchart: Connector 5">
            <a:extLst>
              <a:ext uri="{FF2B5EF4-FFF2-40B4-BE49-F238E27FC236}">
                <a16:creationId xmlns:a16="http://schemas.microsoft.com/office/drawing/2014/main" id="{62F23349-83C0-45D5-B216-D2ACC157C445}"/>
              </a:ext>
            </a:extLst>
          </p:cNvPr>
          <p:cNvGrpSpPr>
            <a:grpSpLocks/>
          </p:cNvGrpSpPr>
          <p:nvPr/>
        </p:nvGrpSpPr>
        <p:grpSpPr bwMode="auto">
          <a:xfrm>
            <a:off x="7292975" y="3179763"/>
            <a:ext cx="3551238" cy="2346325"/>
            <a:chOff x="0" y="0"/>
            <a:chExt cx="3551640" cy="2345297"/>
          </a:xfrm>
        </p:grpSpPr>
        <p:sp>
          <p:nvSpPr>
            <p:cNvPr id="9231" name="Oval">
              <a:extLst>
                <a:ext uri="{FF2B5EF4-FFF2-40B4-BE49-F238E27FC236}">
                  <a16:creationId xmlns:a16="http://schemas.microsoft.com/office/drawing/2014/main" id="{6DCEF4CE-F561-4B28-B882-E89A2B7E4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51641" cy="234529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08" name="when you don’t have something">
              <a:extLst>
                <a:ext uri="{FF2B5EF4-FFF2-40B4-BE49-F238E27FC236}">
                  <a16:creationId xmlns:a16="http://schemas.microsoft.com/office/drawing/2014/main" id="{C16067ED-EE38-4311-A0F1-AD6ED56426E7}"/>
                </a:ext>
              </a:extLst>
            </p:cNvPr>
            <p:cNvSpPr txBox="1"/>
            <p:nvPr/>
          </p:nvSpPr>
          <p:spPr>
            <a:xfrm>
              <a:off x="427086" y="163440"/>
              <a:ext cx="2697467" cy="20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3600" b="1" kern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when you </a:t>
              </a:r>
              <a:r>
                <a:rPr sz="3600" b="1" u="sng" kern="0">
                  <a:solidFill>
                    <a:srgbClr val="FF2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don’t have</a:t>
              </a:r>
              <a:r>
                <a:rPr sz="3600" b="1" kern="0">
                  <a:solidFill>
                    <a:srgbClr val="FF2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sz="3600" b="1" kern="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rPr>
                <a:t>something</a:t>
              </a:r>
            </a:p>
          </p:txBody>
        </p:sp>
      </p:grpSp>
      <p:sp>
        <p:nvSpPr>
          <p:cNvPr id="210" name="Multiplication Sign">
            <a:extLst>
              <a:ext uri="{FF2B5EF4-FFF2-40B4-BE49-F238E27FC236}">
                <a16:creationId xmlns:a16="http://schemas.microsoft.com/office/drawing/2014/main" id="{6DDBD892-6B06-436F-8B74-5F65B7E11BA4}"/>
              </a:ext>
            </a:extLst>
          </p:cNvPr>
          <p:cNvSpPr/>
          <p:nvPr/>
        </p:nvSpPr>
        <p:spPr>
          <a:xfrm>
            <a:off x="10453110" y="2495451"/>
            <a:ext cx="1132619" cy="1132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25400">
            <a:solidFill>
              <a:srgbClr val="0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45718" tIns="45718" rIns="45718" bIns="45718" anchor="ctr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cs typeface="+mn-cs"/>
              <a:sym typeface="Helvetica"/>
            </a:endParaRPr>
          </a:p>
        </p:txBody>
      </p:sp>
      <p:sp>
        <p:nvSpPr>
          <p:cNvPr id="211" name="Approved">
            <a:extLst>
              <a:ext uri="{FF2B5EF4-FFF2-40B4-BE49-F238E27FC236}">
                <a16:creationId xmlns:a16="http://schemas.microsoft.com/office/drawing/2014/main" id="{2A0E8FEE-DEBF-4792-8AD6-75FFA71AD991}"/>
              </a:ext>
            </a:extLst>
          </p:cNvPr>
          <p:cNvSpPr>
            <a:spLocks/>
          </p:cNvSpPr>
          <p:nvPr/>
        </p:nvSpPr>
        <p:spPr bwMode="auto">
          <a:xfrm>
            <a:off x="496888" y="2427288"/>
            <a:ext cx="1270000" cy="1270000"/>
          </a:xfrm>
          <a:custGeom>
            <a:avLst/>
            <a:gdLst>
              <a:gd name="T0" fmla="*/ 37335707 w 21600"/>
              <a:gd name="T1" fmla="*/ 37335707 h 21600"/>
              <a:gd name="T2" fmla="*/ 37335707 w 21600"/>
              <a:gd name="T3" fmla="*/ 37335707 h 21600"/>
              <a:gd name="T4" fmla="*/ 37335707 w 21600"/>
              <a:gd name="T5" fmla="*/ 37335707 h 21600"/>
              <a:gd name="T6" fmla="*/ 37335707 w 21600"/>
              <a:gd name="T7" fmla="*/ 3733570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4574DB-D6CC-41F7-BF19-D2C0854FE0DB}"/>
              </a:ext>
            </a:extLst>
          </p:cNvPr>
          <p:cNvSpPr/>
          <p:nvPr/>
        </p:nvSpPr>
        <p:spPr>
          <a:xfrm>
            <a:off x="2000250" y="1331913"/>
            <a:ext cx="20447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+mn-cs"/>
                <a:sym typeface="Helvetica"/>
              </a:rPr>
              <a:t>‘s got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9DA63-4D71-4DBE-A73D-8F3945EB92CB}"/>
              </a:ext>
            </a:extLst>
          </p:cNvPr>
          <p:cNvSpPr/>
          <p:nvPr/>
        </p:nvSpPr>
        <p:spPr>
          <a:xfrm>
            <a:off x="6915150" y="1331913"/>
            <a:ext cx="35385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+mn-cs"/>
                <a:sym typeface="Helvetica"/>
              </a:rPr>
              <a:t>hasn’t got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ABD644-62C5-45FC-BDBF-9B6EB67554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7007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fill="hold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 fill="hold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4" grpId="0" animBg="1" advAuto="0"/>
      <p:bldP spid="209" grpId="0" animBg="1" advAuto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2 s8.m4a">
            <a:hlinkClick r:id="" action="ppaction://media"/>
            <a:extLst>
              <a:ext uri="{FF2B5EF4-FFF2-40B4-BE49-F238E27FC236}">
                <a16:creationId xmlns:a16="http://schemas.microsoft.com/office/drawing/2014/main" id="{528726E3-7C7B-4A5C-B521-AB65BDF1AD9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60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2 s8.m4a">
            <a:hlinkClick r:id="" action="ppaction://media"/>
            <a:extLst>
              <a:ext uri="{FF2B5EF4-FFF2-40B4-BE49-F238E27FC236}">
                <a16:creationId xmlns:a16="http://schemas.microsoft.com/office/drawing/2014/main" id="{4DEF2F5C-49A8-4BA0-AC26-840E5E23276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Picture 5">
            <a:extLst>
              <a:ext uri="{FF2B5EF4-FFF2-40B4-BE49-F238E27FC236}">
                <a16:creationId xmlns:a16="http://schemas.microsoft.com/office/drawing/2014/main" id="{1F31A3CA-E51A-421C-9E30-4BADDBEC4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45" name="Straight Connector 4">
            <a:extLst>
              <a:ext uri="{FF2B5EF4-FFF2-40B4-BE49-F238E27FC236}">
                <a16:creationId xmlns:a16="http://schemas.microsoft.com/office/drawing/2014/main" id="{1DA98AFF-52AF-446F-8A47-DC4ED5672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264275"/>
            <a:ext cx="11499850" cy="41275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18" name="Rectangle 6">
            <a:extLst>
              <a:ext uri="{FF2B5EF4-FFF2-40B4-BE49-F238E27FC236}">
                <a16:creationId xmlns:a16="http://schemas.microsoft.com/office/drawing/2014/main" id="{A9AEDEF2-DECA-4326-ACDD-C7CFA8735064}"/>
              </a:ext>
            </a:extLst>
          </p:cNvPr>
          <p:cNvSpPr txBox="1"/>
          <p:nvPr/>
        </p:nvSpPr>
        <p:spPr>
          <a:xfrm>
            <a:off x="8394700" y="6197600"/>
            <a:ext cx="3328988" cy="598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algn="r" rtl="1" eaLnBrk="1" fontAlgn="auto">
              <a:lnSpc>
                <a:spcPct val="105999"/>
              </a:lnSpc>
              <a:spcBef>
                <a:spcPts val="800"/>
              </a:spcBef>
              <a:spcAft>
                <a:spcPts val="0"/>
              </a:spcAft>
              <a:defRPr sz="1400" b="1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rPr sz="1400" b="1" kern="0">
                <a:latin typeface="+mj-lt"/>
                <a:ea typeface="+mj-ea"/>
                <a:cs typeface="+mj-cs"/>
                <a:sym typeface="Calibri"/>
              </a:rPr>
              <a:t>2020-2021</a:t>
            </a:r>
            <a:r>
              <a:rPr sz="1400" b="1" kern="0"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grpSp>
        <p:nvGrpSpPr>
          <p:cNvPr id="221" name="Oval 1">
            <a:extLst>
              <a:ext uri="{FF2B5EF4-FFF2-40B4-BE49-F238E27FC236}">
                <a16:creationId xmlns:a16="http://schemas.microsoft.com/office/drawing/2014/main" id="{E05807FC-8340-4F0B-8A94-7E4A35E64C40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223838"/>
            <a:ext cx="2265363" cy="1665287"/>
            <a:chOff x="0" y="0"/>
            <a:chExt cx="2264230" cy="1665011"/>
          </a:xfrm>
        </p:grpSpPr>
        <p:sp>
          <p:nvSpPr>
            <p:cNvPr id="219" name="Oval">
              <a:extLst>
                <a:ext uri="{FF2B5EF4-FFF2-40B4-BE49-F238E27FC236}">
                  <a16:creationId xmlns:a16="http://schemas.microsoft.com/office/drawing/2014/main" id="{6B378848-5B84-4645-B9CF-9D465D49BF65}"/>
                </a:ext>
              </a:extLst>
            </p:cNvPr>
            <p:cNvSpPr/>
            <p:nvPr/>
          </p:nvSpPr>
          <p:spPr>
            <a:xfrm>
              <a:off x="-1" y="0"/>
              <a:ext cx="2264232" cy="1665012"/>
            </a:xfrm>
            <a:prstGeom prst="ellipse">
              <a:avLst/>
            </a:prstGeom>
            <a:solidFill>
              <a:srgbClr val="FFFC7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20" name="’s got">
              <a:extLst>
                <a:ext uri="{FF2B5EF4-FFF2-40B4-BE49-F238E27FC236}">
                  <a16:creationId xmlns:a16="http://schemas.microsoft.com/office/drawing/2014/main" id="{8840E54C-EC91-4B3A-85D7-6CA95F633796}"/>
                </a:ext>
              </a:extLst>
            </p:cNvPr>
            <p:cNvSpPr txBox="1"/>
            <p:nvPr/>
          </p:nvSpPr>
          <p:spPr>
            <a:xfrm>
              <a:off x="377308" y="475635"/>
              <a:ext cx="1509613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’s got  </a:t>
              </a:r>
            </a:p>
          </p:txBody>
        </p:sp>
      </p:grpSp>
      <p:grpSp>
        <p:nvGrpSpPr>
          <p:cNvPr id="224" name="Oval 17">
            <a:extLst>
              <a:ext uri="{FF2B5EF4-FFF2-40B4-BE49-F238E27FC236}">
                <a16:creationId xmlns:a16="http://schemas.microsoft.com/office/drawing/2014/main" id="{D45EB087-5123-4E8E-A0E3-9D2122A31A4B}"/>
              </a:ext>
            </a:extLst>
          </p:cNvPr>
          <p:cNvGrpSpPr>
            <a:grpSpLocks/>
          </p:cNvGrpSpPr>
          <p:nvPr/>
        </p:nvGrpSpPr>
        <p:grpSpPr bwMode="auto">
          <a:xfrm>
            <a:off x="8478838" y="273050"/>
            <a:ext cx="2363787" cy="1665288"/>
            <a:chOff x="0" y="0"/>
            <a:chExt cx="2363623" cy="1665011"/>
          </a:xfrm>
        </p:grpSpPr>
        <p:sp>
          <p:nvSpPr>
            <p:cNvPr id="222" name="Oval">
              <a:extLst>
                <a:ext uri="{FF2B5EF4-FFF2-40B4-BE49-F238E27FC236}">
                  <a16:creationId xmlns:a16="http://schemas.microsoft.com/office/drawing/2014/main" id="{C7A09EEC-59DC-44ED-9B6A-9812D58B5020}"/>
                </a:ext>
              </a:extLst>
            </p:cNvPr>
            <p:cNvSpPr/>
            <p:nvPr/>
          </p:nvSpPr>
          <p:spPr>
            <a:xfrm>
              <a:off x="0" y="0"/>
              <a:ext cx="2363624" cy="1665012"/>
            </a:xfrm>
            <a:prstGeom prst="ellipse">
              <a:avLst/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23" name="hasn’t got">
              <a:extLst>
                <a:ext uri="{FF2B5EF4-FFF2-40B4-BE49-F238E27FC236}">
                  <a16:creationId xmlns:a16="http://schemas.microsoft.com/office/drawing/2014/main" id="{12200B67-A697-4A19-9382-7450B459ABE1}"/>
                </a:ext>
              </a:extLst>
            </p:cNvPr>
            <p:cNvSpPr txBox="1"/>
            <p:nvPr/>
          </p:nvSpPr>
          <p:spPr>
            <a:xfrm>
              <a:off x="391864" y="227985"/>
              <a:ext cx="1579896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hasn’t got</a:t>
              </a:r>
            </a:p>
          </p:txBody>
        </p:sp>
      </p:grpSp>
      <p:grpSp>
        <p:nvGrpSpPr>
          <p:cNvPr id="227" name="Rectangle: Rounded Corners 42">
            <a:extLst>
              <a:ext uri="{FF2B5EF4-FFF2-40B4-BE49-F238E27FC236}">
                <a16:creationId xmlns:a16="http://schemas.microsoft.com/office/drawing/2014/main" id="{74E63F15-42D9-4D3B-857C-5069C3C19F92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2130425"/>
            <a:ext cx="7621588" cy="649288"/>
            <a:chOff x="0" y="0"/>
            <a:chExt cx="7622020" cy="650240"/>
          </a:xfrm>
        </p:grpSpPr>
        <p:sp>
          <p:nvSpPr>
            <p:cNvPr id="225" name="Rounded Rectangle">
              <a:extLst>
                <a:ext uri="{FF2B5EF4-FFF2-40B4-BE49-F238E27FC236}">
                  <a16:creationId xmlns:a16="http://schemas.microsoft.com/office/drawing/2014/main" id="{9FC4FFA2-7627-4429-8602-833FE87A5FB1}"/>
                </a:ext>
              </a:extLst>
            </p:cNvPr>
            <p:cNvSpPr/>
            <p:nvPr/>
          </p:nvSpPr>
          <p:spPr>
            <a:xfrm>
              <a:off x="0" y="17489"/>
              <a:ext cx="7622020" cy="615263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44343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26" name="1. He ____________ blond hair.">
              <a:extLst>
                <a:ext uri="{FF2B5EF4-FFF2-40B4-BE49-F238E27FC236}">
                  <a16:creationId xmlns:a16="http://schemas.microsoft.com/office/drawing/2014/main" id="{1C04C036-AC93-49CA-ACDC-D5427DB0329B}"/>
                </a:ext>
              </a:extLst>
            </p:cNvPr>
            <p:cNvSpPr txBox="1"/>
            <p:nvPr/>
          </p:nvSpPr>
          <p:spPr>
            <a:xfrm>
              <a:off x="76204" y="0"/>
              <a:ext cx="7469611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1. He ____________ blond hair.</a:t>
              </a:r>
            </a:p>
          </p:txBody>
        </p:sp>
      </p:grpSp>
      <p:grpSp>
        <p:nvGrpSpPr>
          <p:cNvPr id="230" name="Rectangle: Rounded Corners 43">
            <a:extLst>
              <a:ext uri="{FF2B5EF4-FFF2-40B4-BE49-F238E27FC236}">
                <a16:creationId xmlns:a16="http://schemas.microsoft.com/office/drawing/2014/main" id="{557DCE6C-ADA0-4942-A346-CE9BCD039BEC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2819400"/>
            <a:ext cx="7623175" cy="649288"/>
            <a:chOff x="0" y="0"/>
            <a:chExt cx="7622020" cy="650240"/>
          </a:xfrm>
        </p:grpSpPr>
        <p:sp>
          <p:nvSpPr>
            <p:cNvPr id="10285" name="Rounded Rectangle">
              <a:extLst>
                <a:ext uri="{FF2B5EF4-FFF2-40B4-BE49-F238E27FC236}">
                  <a16:creationId xmlns:a16="http://schemas.microsoft.com/office/drawing/2014/main" id="{3146FE97-A865-43AD-8514-41E8DEE2C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96"/>
              <a:ext cx="7622021" cy="61564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29" name="2. she___________ straight hair.">
              <a:extLst>
                <a:ext uri="{FF2B5EF4-FFF2-40B4-BE49-F238E27FC236}">
                  <a16:creationId xmlns:a16="http://schemas.microsoft.com/office/drawing/2014/main" id="{B50A4DEF-2E2E-47A8-9A10-CF16A74A439D}"/>
                </a:ext>
              </a:extLst>
            </p:cNvPr>
            <p:cNvSpPr txBox="1"/>
            <p:nvPr/>
          </p:nvSpPr>
          <p:spPr>
            <a:xfrm>
              <a:off x="76188" y="0"/>
              <a:ext cx="7469643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2. she___________ straight hair.</a:t>
              </a:r>
            </a:p>
          </p:txBody>
        </p:sp>
      </p:grpSp>
      <p:grpSp>
        <p:nvGrpSpPr>
          <p:cNvPr id="233" name="Rectangle: Rounded Corners 44">
            <a:extLst>
              <a:ext uri="{FF2B5EF4-FFF2-40B4-BE49-F238E27FC236}">
                <a16:creationId xmlns:a16="http://schemas.microsoft.com/office/drawing/2014/main" id="{BA2228A8-445F-4A27-B87C-0249CCDE6D5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527425"/>
            <a:ext cx="7623175" cy="650875"/>
            <a:chOff x="0" y="0"/>
            <a:chExt cx="7622020" cy="650240"/>
          </a:xfrm>
        </p:grpSpPr>
        <p:sp>
          <p:nvSpPr>
            <p:cNvPr id="231" name="Rounded Rectangle">
              <a:extLst>
                <a:ext uri="{FF2B5EF4-FFF2-40B4-BE49-F238E27FC236}">
                  <a16:creationId xmlns:a16="http://schemas.microsoft.com/office/drawing/2014/main" id="{8DFA632F-8FB9-4860-AE6E-8EDBF3654C7E}"/>
                </a:ext>
              </a:extLst>
            </p:cNvPr>
            <p:cNvSpPr/>
            <p:nvPr/>
          </p:nvSpPr>
          <p:spPr>
            <a:xfrm>
              <a:off x="0" y="17446"/>
              <a:ext cx="7622020" cy="615349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50684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32" name="3. It _____________ brown eyes.">
              <a:extLst>
                <a:ext uri="{FF2B5EF4-FFF2-40B4-BE49-F238E27FC236}">
                  <a16:creationId xmlns:a16="http://schemas.microsoft.com/office/drawing/2014/main" id="{D181A5E6-791F-45E9-BFFA-4FFE4B83BE7C}"/>
                </a:ext>
              </a:extLst>
            </p:cNvPr>
            <p:cNvSpPr txBox="1"/>
            <p:nvPr/>
          </p:nvSpPr>
          <p:spPr>
            <a:xfrm>
              <a:off x="76188" y="0"/>
              <a:ext cx="7469643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3. It _____________ brown eyes.</a:t>
              </a:r>
            </a:p>
          </p:txBody>
        </p:sp>
      </p:grpSp>
      <p:grpSp>
        <p:nvGrpSpPr>
          <p:cNvPr id="236" name="Rectangle: Rounded Corners 45">
            <a:extLst>
              <a:ext uri="{FF2B5EF4-FFF2-40B4-BE49-F238E27FC236}">
                <a16:creationId xmlns:a16="http://schemas.microsoft.com/office/drawing/2014/main" id="{08BCA0D7-B7E4-4004-BF5F-7D329EC7A0A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4229100"/>
            <a:ext cx="7623175" cy="649288"/>
            <a:chOff x="0" y="0"/>
            <a:chExt cx="7622020" cy="650240"/>
          </a:xfrm>
        </p:grpSpPr>
        <p:sp>
          <p:nvSpPr>
            <p:cNvPr id="10281" name="Rounded Rectangle">
              <a:extLst>
                <a:ext uri="{FF2B5EF4-FFF2-40B4-BE49-F238E27FC236}">
                  <a16:creationId xmlns:a16="http://schemas.microsoft.com/office/drawing/2014/main" id="{FFEE332B-FB46-4DCB-8F86-299701F4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96"/>
              <a:ext cx="7622021" cy="61564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35" name="4. He ____________curly hair.">
              <a:extLst>
                <a:ext uri="{FF2B5EF4-FFF2-40B4-BE49-F238E27FC236}">
                  <a16:creationId xmlns:a16="http://schemas.microsoft.com/office/drawing/2014/main" id="{FC92D6A6-5378-4830-8EFA-C6260A495C18}"/>
                </a:ext>
              </a:extLst>
            </p:cNvPr>
            <p:cNvSpPr txBox="1"/>
            <p:nvPr/>
          </p:nvSpPr>
          <p:spPr>
            <a:xfrm>
              <a:off x="76188" y="0"/>
              <a:ext cx="7469643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/>
                <a:t>4. He ____________curly hair.</a:t>
              </a:r>
            </a:p>
          </p:txBody>
        </p:sp>
      </p:grpSp>
      <p:grpSp>
        <p:nvGrpSpPr>
          <p:cNvPr id="239" name="Rectangle: Rounded Corners 46">
            <a:extLst>
              <a:ext uri="{FF2B5EF4-FFF2-40B4-BE49-F238E27FC236}">
                <a16:creationId xmlns:a16="http://schemas.microsoft.com/office/drawing/2014/main" id="{0DAF61FA-AA1D-48BD-9E15-2BC5565F1882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4930775"/>
            <a:ext cx="7623175" cy="649288"/>
            <a:chOff x="0" y="0"/>
            <a:chExt cx="7622020" cy="650240"/>
          </a:xfrm>
        </p:grpSpPr>
        <p:sp>
          <p:nvSpPr>
            <p:cNvPr id="237" name="Rounded Rectangle">
              <a:extLst>
                <a:ext uri="{FF2B5EF4-FFF2-40B4-BE49-F238E27FC236}">
                  <a16:creationId xmlns:a16="http://schemas.microsoft.com/office/drawing/2014/main" id="{23CB2129-275B-4517-BB7F-E977F88BD5FD}"/>
                </a:ext>
              </a:extLst>
            </p:cNvPr>
            <p:cNvSpPr/>
            <p:nvPr/>
          </p:nvSpPr>
          <p:spPr>
            <a:xfrm>
              <a:off x="0" y="17489"/>
              <a:ext cx="7622020" cy="615263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49301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38" name="5. She ___________ short hair.">
              <a:extLst>
                <a:ext uri="{FF2B5EF4-FFF2-40B4-BE49-F238E27FC236}">
                  <a16:creationId xmlns:a16="http://schemas.microsoft.com/office/drawing/2014/main" id="{C85FEB91-6841-4736-9C03-8DEE074AC4F9}"/>
                </a:ext>
              </a:extLst>
            </p:cNvPr>
            <p:cNvSpPr txBox="1"/>
            <p:nvPr/>
          </p:nvSpPr>
          <p:spPr>
            <a:xfrm>
              <a:off x="76188" y="0"/>
              <a:ext cx="7469643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5. She ___________ short hair.</a:t>
              </a:r>
            </a:p>
          </p:txBody>
        </p:sp>
      </p:grpSp>
      <p:grpSp>
        <p:nvGrpSpPr>
          <p:cNvPr id="242" name="Rectangle: Rounded Corners 47">
            <a:extLst>
              <a:ext uri="{FF2B5EF4-FFF2-40B4-BE49-F238E27FC236}">
                <a16:creationId xmlns:a16="http://schemas.microsoft.com/office/drawing/2014/main" id="{AAB78C8F-2B7F-4E05-9A27-32696B8280D1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792163"/>
            <a:ext cx="4248150" cy="739775"/>
            <a:chOff x="0" y="0"/>
            <a:chExt cx="4247408" cy="740228"/>
          </a:xfrm>
        </p:grpSpPr>
        <p:sp>
          <p:nvSpPr>
            <p:cNvPr id="240" name="Rounded Rectangle">
              <a:extLst>
                <a:ext uri="{FF2B5EF4-FFF2-40B4-BE49-F238E27FC236}">
                  <a16:creationId xmlns:a16="http://schemas.microsoft.com/office/drawing/2014/main" id="{71939F2E-D4C4-4C55-83BC-7E7EE5BB7A73}"/>
                </a:ext>
              </a:extLst>
            </p:cNvPr>
            <p:cNvSpPr/>
            <p:nvPr/>
          </p:nvSpPr>
          <p:spPr>
            <a:xfrm>
              <a:off x="0" y="0"/>
              <a:ext cx="4247408" cy="7402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1" name="Read and write">
              <a:extLst>
                <a:ext uri="{FF2B5EF4-FFF2-40B4-BE49-F238E27FC236}">
                  <a16:creationId xmlns:a16="http://schemas.microsoft.com/office/drawing/2014/main" id="{EFCED558-48F9-46BA-BE24-86D35112E406}"/>
                </a:ext>
              </a:extLst>
            </p:cNvPr>
            <p:cNvSpPr txBox="1"/>
            <p:nvPr/>
          </p:nvSpPr>
          <p:spPr>
            <a:xfrm>
              <a:off x="82536" y="44477"/>
              <a:ext cx="4082337" cy="65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Read and write </a:t>
              </a:r>
            </a:p>
          </p:txBody>
        </p:sp>
      </p:grpSp>
      <p:grpSp>
        <p:nvGrpSpPr>
          <p:cNvPr id="245" name="Rectangle: Rounded Corners 48">
            <a:extLst>
              <a:ext uri="{FF2B5EF4-FFF2-40B4-BE49-F238E27FC236}">
                <a16:creationId xmlns:a16="http://schemas.microsoft.com/office/drawing/2014/main" id="{C846B43A-852C-438A-B595-E8F2EEF9386E}"/>
              </a:ext>
            </a:extLst>
          </p:cNvPr>
          <p:cNvGrpSpPr>
            <a:grpSpLocks/>
          </p:cNvGrpSpPr>
          <p:nvPr/>
        </p:nvGrpSpPr>
        <p:grpSpPr bwMode="auto">
          <a:xfrm>
            <a:off x="8753475" y="2130425"/>
            <a:ext cx="2795588" cy="649288"/>
            <a:chOff x="0" y="0"/>
            <a:chExt cx="2795884" cy="650240"/>
          </a:xfrm>
        </p:grpSpPr>
        <p:sp>
          <p:nvSpPr>
            <p:cNvPr id="243" name="Rounded Rectangle">
              <a:extLst>
                <a:ext uri="{FF2B5EF4-FFF2-40B4-BE49-F238E27FC236}">
                  <a16:creationId xmlns:a16="http://schemas.microsoft.com/office/drawing/2014/main" id="{3716EE50-9447-4ED6-82DD-50AC490C5048}"/>
                </a:ext>
              </a:extLst>
            </p:cNvPr>
            <p:cNvSpPr/>
            <p:nvPr/>
          </p:nvSpPr>
          <p:spPr>
            <a:xfrm>
              <a:off x="0" y="17489"/>
              <a:ext cx="2795884" cy="615263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43410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4" name="’s got">
              <a:extLst>
                <a:ext uri="{FF2B5EF4-FFF2-40B4-BE49-F238E27FC236}">
                  <a16:creationId xmlns:a16="http://schemas.microsoft.com/office/drawing/2014/main" id="{B0FEE67D-909E-4F26-8C83-9079CEB46D45}"/>
                </a:ext>
              </a:extLst>
            </p:cNvPr>
            <p:cNvSpPr txBox="1"/>
            <p:nvPr/>
          </p:nvSpPr>
          <p:spPr>
            <a:xfrm>
              <a:off x="76208" y="0"/>
              <a:ext cx="2643468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’s got</a:t>
              </a:r>
            </a:p>
          </p:txBody>
        </p:sp>
      </p:grpSp>
      <p:grpSp>
        <p:nvGrpSpPr>
          <p:cNvPr id="248" name="Rectangle: Rounded Corners 49">
            <a:extLst>
              <a:ext uri="{FF2B5EF4-FFF2-40B4-BE49-F238E27FC236}">
                <a16:creationId xmlns:a16="http://schemas.microsoft.com/office/drawing/2014/main" id="{56CF2697-D0AC-4946-BA46-25A1FF62E509}"/>
              </a:ext>
            </a:extLst>
          </p:cNvPr>
          <p:cNvGrpSpPr>
            <a:grpSpLocks/>
          </p:cNvGrpSpPr>
          <p:nvPr/>
        </p:nvGrpSpPr>
        <p:grpSpPr bwMode="auto">
          <a:xfrm>
            <a:off x="8782050" y="2846388"/>
            <a:ext cx="2797175" cy="650875"/>
            <a:chOff x="0" y="0"/>
            <a:chExt cx="2795884" cy="650240"/>
          </a:xfrm>
        </p:grpSpPr>
        <p:sp>
          <p:nvSpPr>
            <p:cNvPr id="10273" name="Rounded Rectangle">
              <a:extLst>
                <a:ext uri="{FF2B5EF4-FFF2-40B4-BE49-F238E27FC236}">
                  <a16:creationId xmlns:a16="http://schemas.microsoft.com/office/drawing/2014/main" id="{882EC6DC-39CE-47FE-90A8-37ECC4806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96"/>
              <a:ext cx="2795885" cy="61564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47" name="hasn’t got">
              <a:extLst>
                <a:ext uri="{FF2B5EF4-FFF2-40B4-BE49-F238E27FC236}">
                  <a16:creationId xmlns:a16="http://schemas.microsoft.com/office/drawing/2014/main" id="{FAEACD53-72B4-44B4-97BD-AFEC48164732}"/>
                </a:ext>
              </a:extLst>
            </p:cNvPr>
            <p:cNvSpPr txBox="1"/>
            <p:nvPr/>
          </p:nvSpPr>
          <p:spPr>
            <a:xfrm>
              <a:off x="76165" y="0"/>
              <a:ext cx="2643554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solidFill>
                    <a:srgbClr val="C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hasn’t got</a:t>
              </a:r>
            </a:p>
          </p:txBody>
        </p:sp>
      </p:grpSp>
      <p:grpSp>
        <p:nvGrpSpPr>
          <p:cNvPr id="251" name="Rectangle: Rounded Corners 50">
            <a:extLst>
              <a:ext uri="{FF2B5EF4-FFF2-40B4-BE49-F238E27FC236}">
                <a16:creationId xmlns:a16="http://schemas.microsoft.com/office/drawing/2014/main" id="{A1650E1A-7C96-452E-8DBF-54FB80889E6B}"/>
              </a:ext>
            </a:extLst>
          </p:cNvPr>
          <p:cNvGrpSpPr>
            <a:grpSpLocks/>
          </p:cNvGrpSpPr>
          <p:nvPr/>
        </p:nvGrpSpPr>
        <p:grpSpPr bwMode="auto">
          <a:xfrm>
            <a:off x="8782050" y="3527425"/>
            <a:ext cx="2797175" cy="650875"/>
            <a:chOff x="0" y="0"/>
            <a:chExt cx="2795884" cy="650240"/>
          </a:xfrm>
        </p:grpSpPr>
        <p:sp>
          <p:nvSpPr>
            <p:cNvPr id="249" name="Rounded Rectangle">
              <a:extLst>
                <a:ext uri="{FF2B5EF4-FFF2-40B4-BE49-F238E27FC236}">
                  <a16:creationId xmlns:a16="http://schemas.microsoft.com/office/drawing/2014/main" id="{F445398C-34D2-467D-AD37-DFA65100ACF5}"/>
                </a:ext>
              </a:extLst>
            </p:cNvPr>
            <p:cNvSpPr/>
            <p:nvPr/>
          </p:nvSpPr>
          <p:spPr>
            <a:xfrm>
              <a:off x="0" y="17446"/>
              <a:ext cx="2795884" cy="615349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40049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50" name="’s got">
              <a:extLst>
                <a:ext uri="{FF2B5EF4-FFF2-40B4-BE49-F238E27FC236}">
                  <a16:creationId xmlns:a16="http://schemas.microsoft.com/office/drawing/2014/main" id="{2648E93C-DBC6-4C06-AAFD-5CC67A134DBE}"/>
                </a:ext>
              </a:extLst>
            </p:cNvPr>
            <p:cNvSpPr txBox="1"/>
            <p:nvPr/>
          </p:nvSpPr>
          <p:spPr>
            <a:xfrm>
              <a:off x="76165" y="0"/>
              <a:ext cx="2643554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’s got</a:t>
              </a:r>
            </a:p>
          </p:txBody>
        </p:sp>
      </p:grpSp>
      <p:grpSp>
        <p:nvGrpSpPr>
          <p:cNvPr id="254" name="Rectangle: Rounded Corners 51">
            <a:extLst>
              <a:ext uri="{FF2B5EF4-FFF2-40B4-BE49-F238E27FC236}">
                <a16:creationId xmlns:a16="http://schemas.microsoft.com/office/drawing/2014/main" id="{9C66E736-A5E8-4CE3-A4AD-8365AA63306B}"/>
              </a:ext>
            </a:extLst>
          </p:cNvPr>
          <p:cNvGrpSpPr>
            <a:grpSpLocks/>
          </p:cNvGrpSpPr>
          <p:nvPr/>
        </p:nvGrpSpPr>
        <p:grpSpPr bwMode="auto">
          <a:xfrm>
            <a:off x="8799513" y="4941888"/>
            <a:ext cx="2795587" cy="650875"/>
            <a:chOff x="0" y="0"/>
            <a:chExt cx="2795884" cy="650240"/>
          </a:xfrm>
        </p:grpSpPr>
        <p:sp>
          <p:nvSpPr>
            <p:cNvPr id="10269" name="Rounded Rectangle">
              <a:extLst>
                <a:ext uri="{FF2B5EF4-FFF2-40B4-BE49-F238E27FC236}">
                  <a16:creationId xmlns:a16="http://schemas.microsoft.com/office/drawing/2014/main" id="{02D9C7B2-FA9F-4B16-946B-502D287F9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96"/>
              <a:ext cx="2795885" cy="61564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9" tIns="45719" rIns="45719" bIns="45719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3600" b="1">
                <a:solidFill>
                  <a:srgbClr val="191919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53" name="hasn’t got">
              <a:extLst>
                <a:ext uri="{FF2B5EF4-FFF2-40B4-BE49-F238E27FC236}">
                  <a16:creationId xmlns:a16="http://schemas.microsoft.com/office/drawing/2014/main" id="{14CF19BF-6AF6-4C17-A65E-E91C146A062F}"/>
                </a:ext>
              </a:extLst>
            </p:cNvPr>
            <p:cNvSpPr txBox="1"/>
            <p:nvPr/>
          </p:nvSpPr>
          <p:spPr>
            <a:xfrm>
              <a:off x="76208" y="0"/>
              <a:ext cx="2643468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solidFill>
                    <a:srgbClr val="C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hasn’t got</a:t>
              </a:r>
            </a:p>
          </p:txBody>
        </p:sp>
      </p:grpSp>
      <p:grpSp>
        <p:nvGrpSpPr>
          <p:cNvPr id="257" name="Rectangle: Rounded Corners 52">
            <a:extLst>
              <a:ext uri="{FF2B5EF4-FFF2-40B4-BE49-F238E27FC236}">
                <a16:creationId xmlns:a16="http://schemas.microsoft.com/office/drawing/2014/main" id="{507B5A1E-8FE6-4140-B713-E820DA0E41F3}"/>
              </a:ext>
            </a:extLst>
          </p:cNvPr>
          <p:cNvGrpSpPr>
            <a:grpSpLocks/>
          </p:cNvGrpSpPr>
          <p:nvPr/>
        </p:nvGrpSpPr>
        <p:grpSpPr bwMode="auto">
          <a:xfrm>
            <a:off x="8796338" y="4187825"/>
            <a:ext cx="2795587" cy="677863"/>
            <a:chOff x="13719" y="-741724"/>
            <a:chExt cx="2795885" cy="678091"/>
          </a:xfrm>
        </p:grpSpPr>
        <p:sp>
          <p:nvSpPr>
            <p:cNvPr id="255" name="Rounded Rectangle">
              <a:extLst>
                <a:ext uri="{FF2B5EF4-FFF2-40B4-BE49-F238E27FC236}">
                  <a16:creationId xmlns:a16="http://schemas.microsoft.com/office/drawing/2014/main" id="{158C7467-DDFB-4C07-843C-3BF69A4633A0}"/>
                </a:ext>
              </a:extLst>
            </p:cNvPr>
            <p:cNvSpPr/>
            <p:nvPr/>
          </p:nvSpPr>
          <p:spPr>
            <a:xfrm>
              <a:off x="13719" y="-679790"/>
              <a:ext cx="2795885" cy="616157"/>
            </a:xfrm>
            <a:prstGeom prst="roundRect">
              <a:avLst>
                <a:gd name="adj" fmla="val 16667"/>
              </a:avLst>
            </a:prstGeom>
            <a:solidFill>
              <a:srgbClr val="76D6FF">
                <a:alpha val="47803"/>
              </a:srgb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56" name="’s got">
              <a:extLst>
                <a:ext uri="{FF2B5EF4-FFF2-40B4-BE49-F238E27FC236}">
                  <a16:creationId xmlns:a16="http://schemas.microsoft.com/office/drawing/2014/main" id="{52CF581D-DB94-466B-8679-BE4A2854F1F8}"/>
                </a:ext>
              </a:extLst>
            </p:cNvPr>
            <p:cNvSpPr txBox="1"/>
            <p:nvPr/>
          </p:nvSpPr>
          <p:spPr>
            <a:xfrm>
              <a:off x="75638" y="-741724"/>
              <a:ext cx="2645057" cy="649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/>
                <a:t>’s got</a:t>
              </a:r>
            </a:p>
          </p:txBody>
        </p:sp>
      </p:grpSp>
      <p:grpSp>
        <p:nvGrpSpPr>
          <p:cNvPr id="260" name="click">
            <a:extLst>
              <a:ext uri="{FF2B5EF4-FFF2-40B4-BE49-F238E27FC236}">
                <a16:creationId xmlns:a16="http://schemas.microsoft.com/office/drawing/2014/main" id="{ADB824BC-EBBC-4421-8FBB-0610CC1FEB76}"/>
              </a:ext>
            </a:extLst>
          </p:cNvPr>
          <p:cNvGrpSpPr/>
          <p:nvPr/>
        </p:nvGrpSpPr>
        <p:grpSpPr>
          <a:xfrm>
            <a:off x="734518" y="5705984"/>
            <a:ext cx="3522689" cy="513186"/>
            <a:chOff x="0" y="43905"/>
            <a:chExt cx="2969624" cy="7402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8" name="Rounded Rectangle">
              <a:extLst>
                <a:ext uri="{FF2B5EF4-FFF2-40B4-BE49-F238E27FC236}">
                  <a16:creationId xmlns:a16="http://schemas.microsoft.com/office/drawing/2014/main" id="{8F65C8C0-CD9A-4E96-B569-839854AE9D7E}"/>
                </a:ext>
              </a:extLst>
            </p:cNvPr>
            <p:cNvSpPr/>
            <p:nvPr/>
          </p:nvSpPr>
          <p:spPr>
            <a:xfrm>
              <a:off x="0" y="43905"/>
              <a:ext cx="2969624" cy="740230"/>
            </a:xfrm>
            <a:prstGeom prst="roundRect">
              <a:avLst>
                <a:gd name="adj" fmla="val 16667"/>
              </a:avLst>
            </a:prstGeom>
            <a:grp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400" kern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59" name="click to check your answers">
              <a:extLst>
                <a:ext uri="{FF2B5EF4-FFF2-40B4-BE49-F238E27FC236}">
                  <a16:creationId xmlns:a16="http://schemas.microsoft.com/office/drawing/2014/main" id="{0C9AA276-D4BE-49BB-BB87-1F05E71B4BC1}"/>
                </a:ext>
              </a:extLst>
            </p:cNvPr>
            <p:cNvSpPr txBox="1"/>
            <p:nvPr/>
          </p:nvSpPr>
          <p:spPr>
            <a:xfrm>
              <a:off x="81855" y="90855"/>
              <a:ext cx="2805914" cy="6463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2400" b="1">
                  <a:solidFill>
                    <a:srgbClr val="3B3838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00" kern="0">
                  <a:latin typeface="Century Gothic" panose="020B0502020202020204" pitchFamily="34" charset="0"/>
                </a:rPr>
                <a:t> click to check your answers</a:t>
              </a:r>
            </a:p>
          </p:txBody>
        </p:sp>
      </p:grpSp>
      <p:sp>
        <p:nvSpPr>
          <p:cNvPr id="261" name="Rectangle 2">
            <a:extLst>
              <a:ext uri="{FF2B5EF4-FFF2-40B4-BE49-F238E27FC236}">
                <a16:creationId xmlns:a16="http://schemas.microsoft.com/office/drawing/2014/main" id="{EAB467FD-AEDF-4EB3-96FA-65DC41B24474}"/>
              </a:ext>
            </a:extLst>
          </p:cNvPr>
          <p:cNvSpPr txBox="1"/>
          <p:nvPr/>
        </p:nvSpPr>
        <p:spPr>
          <a:xfrm>
            <a:off x="7389263" y="601723"/>
            <a:ext cx="90878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ctr">
              <a:defRPr sz="6600" b="1">
                <a:ln w="12700" cap="flat">
                  <a:solidFill>
                    <a:schemeClr val="accent4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or</a:t>
            </a:r>
          </a:p>
        </p:txBody>
      </p:sp>
      <p:sp>
        <p:nvSpPr>
          <p:cNvPr id="262" name="Approved">
            <a:extLst>
              <a:ext uri="{FF2B5EF4-FFF2-40B4-BE49-F238E27FC236}">
                <a16:creationId xmlns:a16="http://schemas.microsoft.com/office/drawing/2014/main" id="{36F5DC28-AFC2-457C-ACE6-0BA8EB1530C3}"/>
              </a:ext>
            </a:extLst>
          </p:cNvPr>
          <p:cNvSpPr>
            <a:spLocks/>
          </p:cNvSpPr>
          <p:nvPr/>
        </p:nvSpPr>
        <p:spPr bwMode="auto">
          <a:xfrm>
            <a:off x="7343775" y="2159000"/>
            <a:ext cx="587375" cy="588963"/>
          </a:xfrm>
          <a:custGeom>
            <a:avLst/>
            <a:gdLst>
              <a:gd name="T0" fmla="*/ 7991454 w 21600"/>
              <a:gd name="T1" fmla="*/ 8013060 h 21600"/>
              <a:gd name="T2" fmla="*/ 7991454 w 21600"/>
              <a:gd name="T3" fmla="*/ 8013060 h 21600"/>
              <a:gd name="T4" fmla="*/ 7991454 w 21600"/>
              <a:gd name="T5" fmla="*/ 8013060 h 21600"/>
              <a:gd name="T6" fmla="*/ 7991454 w 21600"/>
              <a:gd name="T7" fmla="*/ 801306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263" name="Multiplication Sign">
            <a:extLst>
              <a:ext uri="{FF2B5EF4-FFF2-40B4-BE49-F238E27FC236}">
                <a16:creationId xmlns:a16="http://schemas.microsoft.com/office/drawing/2014/main" id="{88E50FBE-4171-48A7-9551-F1B096DB09CB}"/>
              </a:ext>
            </a:extLst>
          </p:cNvPr>
          <p:cNvSpPr>
            <a:spLocks/>
          </p:cNvSpPr>
          <p:nvPr/>
        </p:nvSpPr>
        <p:spPr bwMode="auto">
          <a:xfrm>
            <a:off x="7370763" y="2889250"/>
            <a:ext cx="533400" cy="533400"/>
          </a:xfrm>
          <a:custGeom>
            <a:avLst/>
            <a:gdLst>
              <a:gd name="T0" fmla="*/ 6597206 w 21577"/>
              <a:gd name="T1" fmla="*/ 6597206 h 21577"/>
              <a:gd name="T2" fmla="*/ 6597206 w 21577"/>
              <a:gd name="T3" fmla="*/ 6597206 h 21577"/>
              <a:gd name="T4" fmla="*/ 6597206 w 21577"/>
              <a:gd name="T5" fmla="*/ 6597206 h 21577"/>
              <a:gd name="T6" fmla="*/ 6597206 w 21577"/>
              <a:gd name="T7" fmla="*/ 6597206 h 2157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264" name="Approved">
            <a:extLst>
              <a:ext uri="{FF2B5EF4-FFF2-40B4-BE49-F238E27FC236}">
                <a16:creationId xmlns:a16="http://schemas.microsoft.com/office/drawing/2014/main" id="{4978F357-0E60-45E8-B2C6-764EB0492E7F}"/>
              </a:ext>
            </a:extLst>
          </p:cNvPr>
          <p:cNvSpPr>
            <a:spLocks/>
          </p:cNvSpPr>
          <p:nvPr/>
        </p:nvSpPr>
        <p:spPr bwMode="auto">
          <a:xfrm>
            <a:off x="7343775" y="3559175"/>
            <a:ext cx="587375" cy="587375"/>
          </a:xfrm>
          <a:custGeom>
            <a:avLst/>
            <a:gdLst>
              <a:gd name="T0" fmla="*/ 7991454 w 21600"/>
              <a:gd name="T1" fmla="*/ 7991454 h 21600"/>
              <a:gd name="T2" fmla="*/ 7991454 w 21600"/>
              <a:gd name="T3" fmla="*/ 7991454 h 21600"/>
              <a:gd name="T4" fmla="*/ 7991454 w 21600"/>
              <a:gd name="T5" fmla="*/ 7991454 h 21600"/>
              <a:gd name="T6" fmla="*/ 7991454 w 21600"/>
              <a:gd name="T7" fmla="*/ 79914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265" name="Approved">
            <a:extLst>
              <a:ext uri="{FF2B5EF4-FFF2-40B4-BE49-F238E27FC236}">
                <a16:creationId xmlns:a16="http://schemas.microsoft.com/office/drawing/2014/main" id="{C83E72A3-23EB-4C4C-A546-44AE15D5D5D4}"/>
              </a:ext>
            </a:extLst>
          </p:cNvPr>
          <p:cNvSpPr>
            <a:spLocks/>
          </p:cNvSpPr>
          <p:nvPr/>
        </p:nvSpPr>
        <p:spPr bwMode="auto">
          <a:xfrm>
            <a:off x="7343775" y="4259263"/>
            <a:ext cx="587375" cy="588962"/>
          </a:xfrm>
          <a:custGeom>
            <a:avLst/>
            <a:gdLst>
              <a:gd name="T0" fmla="*/ 7991454 w 21600"/>
              <a:gd name="T1" fmla="*/ 8013046 h 21600"/>
              <a:gd name="T2" fmla="*/ 7991454 w 21600"/>
              <a:gd name="T3" fmla="*/ 8013046 h 21600"/>
              <a:gd name="T4" fmla="*/ 7991454 w 21600"/>
              <a:gd name="T5" fmla="*/ 8013046 h 21600"/>
              <a:gd name="T6" fmla="*/ 7991454 w 21600"/>
              <a:gd name="T7" fmla="*/ 80130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009051"/>
          </a:solidFill>
          <a:ln w="9525">
            <a:solidFill>
              <a:srgbClr val="3F6EC3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sp>
        <p:nvSpPr>
          <p:cNvPr id="266" name="Multiplication Sign">
            <a:extLst>
              <a:ext uri="{FF2B5EF4-FFF2-40B4-BE49-F238E27FC236}">
                <a16:creationId xmlns:a16="http://schemas.microsoft.com/office/drawing/2014/main" id="{28EFDC40-F302-411E-9680-064D0D34B43E}"/>
              </a:ext>
            </a:extLst>
          </p:cNvPr>
          <p:cNvSpPr>
            <a:spLocks/>
          </p:cNvSpPr>
          <p:nvPr/>
        </p:nvSpPr>
        <p:spPr bwMode="auto">
          <a:xfrm>
            <a:off x="7370763" y="4987925"/>
            <a:ext cx="533400" cy="533400"/>
          </a:xfrm>
          <a:custGeom>
            <a:avLst/>
            <a:gdLst>
              <a:gd name="T0" fmla="*/ 6597206 w 21577"/>
              <a:gd name="T1" fmla="*/ 6597206 h 21577"/>
              <a:gd name="T2" fmla="*/ 6597206 w 21577"/>
              <a:gd name="T3" fmla="*/ 6597206 h 21577"/>
              <a:gd name="T4" fmla="*/ 6597206 w 21577"/>
              <a:gd name="T5" fmla="*/ 6597206 h 21577"/>
              <a:gd name="T6" fmla="*/ 6597206 w 21577"/>
              <a:gd name="T7" fmla="*/ 6597206 h 2157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7" h="21577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26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45718" tIns="45718" rIns="45718" bIns="45718" anchor="ctr"/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88A2985-F561-43E3-8CC7-DAAD815781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2759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7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1" grpId="0" animBg="1" advAuto="0"/>
      <p:bldP spid="224" grpId="0" animBg="1" advAuto="0"/>
      <p:bldP spid="227" grpId="0" animBg="1" advAuto="0"/>
      <p:bldP spid="230" grpId="0" animBg="1" advAuto="0"/>
      <p:bldP spid="233" grpId="0" animBg="1" advAuto="0"/>
      <p:bldP spid="236" grpId="0" animBg="1" advAuto="0"/>
      <p:bldP spid="239" grpId="0" animBg="1" advAuto="0"/>
      <p:bldP spid="242" grpId="0" animBg="1" advAuto="0"/>
      <p:bldP spid="245" grpId="0" animBg="1" advAuto="0"/>
      <p:bldP spid="248" grpId="0" animBg="1" advAuto="0"/>
      <p:bldP spid="251" grpId="0" animBg="1" advAuto="0"/>
      <p:bldP spid="254" grpId="0" animBg="1" advAuto="0"/>
      <p:bldP spid="257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9692" x="3295650" y="6259513"/>
          <p14:tracePt t="10078" x="2528888" y="6045200"/>
          <p14:tracePt t="10089" x="2690813" y="5719763"/>
          <p14:tracePt t="10225" x="4594225" y="2928938"/>
          <p14:tracePt t="10348" x="4919663" y="2439988"/>
          <p14:tracePt t="10476" x="6008688" y="700088"/>
          <p14:tracePt t="10592" x="6446838" y="500063"/>
          <p14:tracePt t="10821" x="6496050" y="688975"/>
          <p14:tracePt t="10939" x="6196013" y="1276350"/>
          <p14:tracePt t="11053" x="6157913" y="1376363"/>
          <p14:tracePt t="11163" x="6121400" y="1501775"/>
          <p14:tracePt t="11285" x="6121400" y="1539875"/>
          <p14:tracePt t="11739" x="6146800" y="1539875"/>
          <p14:tracePt t="11859" x="9525000" y="1414463"/>
          <p14:tracePt t="11981" x="10790238" y="1539875"/>
          <p14:tracePt t="11983" x="10815638" y="1539875"/>
          <p14:tracePt t="12003" x="10852150" y="1576388"/>
          <p14:tracePt t="12119" x="11052175" y="1689100"/>
          <p14:tracePt t="12236" x="11064875" y="1714500"/>
          <p14:tracePt t="12352" x="10977563" y="1714500"/>
          <p14:tracePt t="12360" x="10952163" y="1701800"/>
          <p14:tracePt t="12487" x="10652125" y="1639888"/>
          <p14:tracePt t="12493" x="10639425" y="1639888"/>
          <p14:tracePt t="12610" x="10490200" y="1552575"/>
          <p14:tracePt t="12730" x="10401300" y="1539875"/>
          <p14:tracePt t="12839" x="10352088" y="1527175"/>
          <p14:tracePt t="13597" x="10239375" y="1527175"/>
          <p14:tracePt t="13603" x="10164763" y="1563688"/>
          <p14:tracePt t="13719" x="8950325" y="2178050"/>
          <p14:tracePt t="13842" x="8524875" y="2540000"/>
          <p14:tracePt t="13850" x="8486775" y="2552700"/>
          <p14:tracePt t="13956" x="8048625" y="2716213"/>
          <p14:tracePt t="13972" x="7999413" y="2728913"/>
          <p14:tracePt t="14087" x="7823200" y="2740025"/>
          <p14:tracePt t="14198" x="7785100" y="2740025"/>
          <p14:tracePt t="14305" x="7761288" y="2740025"/>
          <p14:tracePt t="14429" x="7748588" y="2740025"/>
          <p14:tracePt t="15072" x="7748588" y="2728913"/>
          <p14:tracePt t="15729" x="7735888" y="2728913"/>
          <p14:tracePt t="16167" x="7735888" y="2790825"/>
          <p14:tracePt t="16174" x="7735888" y="2816225"/>
          <p14:tracePt t="16300" x="7735888" y="2903538"/>
          <p14:tracePt t="16321" x="7735888" y="2916238"/>
          <p14:tracePt t="16454" x="7723188" y="3041650"/>
          <p14:tracePt t="16573" x="7723188" y="3154363"/>
          <p14:tracePt t="16681" x="7723188" y="3165475"/>
          <p14:tracePt t="18759" x="7685088" y="3078163"/>
          <p14:tracePt t="18767" x="7685088" y="3065463"/>
          <p14:tracePt t="18873" x="7661275" y="2990850"/>
          <p14:tracePt t="18883" x="7661275" y="2978150"/>
          <p14:tracePt t="18993" x="7635875" y="2878138"/>
          <p14:tracePt t="19113" x="7648575" y="2740025"/>
          <p14:tracePt t="19227" x="7697788" y="2716213"/>
          <p14:tracePt t="19236" x="7710488" y="2716213"/>
          <p14:tracePt t="19353" x="7735888" y="2716213"/>
          <p14:tracePt t="19465" x="7661275" y="2765425"/>
          <p14:tracePt t="19571" x="7635875" y="2627313"/>
          <p14:tracePt t="19587" x="7648575" y="2603500"/>
          <p14:tracePt t="19594" x="7661275" y="2590800"/>
          <p14:tracePt t="19605" x="7673975" y="2578100"/>
          <p14:tracePt t="19722" x="7723188" y="2540000"/>
          <p14:tracePt t="19821" x="7735888" y="2540000"/>
          <p14:tracePt t="20377" x="7661275" y="2503488"/>
          <p14:tracePt t="20386" x="7623175" y="2490788"/>
          <p14:tracePt t="20516" x="7046913" y="2065338"/>
          <p14:tracePt t="20642" x="6596063" y="1752600"/>
          <p14:tracePt t="20765" x="6459538" y="1714500"/>
          <p14:tracePt t="20772" x="6446838" y="1714500"/>
          <p14:tracePt t="20877" x="6434138" y="1714500"/>
          <p14:tracePt t="20983" x="6421438" y="1714500"/>
          <p14:tracePt t="21315" x="6396038" y="1714500"/>
          <p14:tracePt t="21443" x="6308725" y="1714500"/>
          <p14:tracePt t="21452" x="6296025" y="1714500"/>
          <p14:tracePt t="21569" x="6221413" y="1714500"/>
          <p14:tracePt t="21688" x="6208713" y="1714500"/>
          <p14:tracePt t="24196" x="6434138" y="2314575"/>
          <p14:tracePt t="24322" x="6746875" y="2840038"/>
          <p14:tracePt t="24334" x="6759575" y="2878138"/>
          <p14:tracePt t="24340" x="6797675" y="2916238"/>
          <p14:tracePt t="24465" x="7072313" y="3267075"/>
          <p14:tracePt t="24472" x="7110413" y="3278188"/>
          <p14:tracePt t="24598" x="7310438" y="3441700"/>
          <p14:tracePt t="24600" x="7310438" y="3454400"/>
          <p14:tracePt t="24719" x="7410450" y="3490913"/>
          <p14:tracePt t="24824" x="7459663" y="3490913"/>
          <p14:tracePt t="24935" x="7485063" y="3490913"/>
          <p14:tracePt t="25919" x="7485063" y="3479800"/>
          <p14:tracePt t="26470" x="8699500" y="2478088"/>
          <p14:tracePt t="26474" x="8774113" y="2414588"/>
          <p14:tracePt t="26607" x="9250363" y="2052638"/>
          <p14:tracePt t="26617" x="9275763" y="2039938"/>
          <p14:tracePt t="26733" x="9713913" y="1501775"/>
          <p14:tracePt t="26848" x="9750425" y="1476375"/>
          <p14:tracePt t="27515" x="9750425" y="1552575"/>
          <p14:tracePt t="27624" x="9750425" y="1563688"/>
          <p14:tracePt t="29546" x="9350375" y="1689100"/>
          <p14:tracePt t="29661" x="8074025" y="2039938"/>
          <p14:tracePt t="29792" x="7497763" y="2327275"/>
          <p14:tracePt t="29800" x="7472363" y="2339975"/>
          <p14:tracePt t="29806" x="7459663" y="2352675"/>
          <p14:tracePt t="29921" x="7172325" y="2565400"/>
          <p14:tracePt t="30049" x="6946900" y="2703513"/>
          <p14:tracePt t="30173" x="6897688" y="2703513"/>
          <p14:tracePt t="30506" x="6834188" y="2790825"/>
          <p14:tracePt t="30516" x="6821488" y="2803525"/>
          <p14:tracePt t="30518" x="6808788" y="2828925"/>
          <p14:tracePt t="30657" x="6721475" y="3041650"/>
          <p14:tracePt t="30772" x="6684963" y="3241675"/>
          <p14:tracePt t="30881" x="6659563" y="3429000"/>
          <p14:tracePt t="31006" x="6634163" y="3641725"/>
          <p14:tracePt t="31023" x="6634163" y="3679825"/>
          <p14:tracePt t="31139" x="6634163" y="3879850"/>
          <p14:tracePt t="31263" x="6621463" y="4079875"/>
          <p14:tracePt t="31384" x="6608763" y="4129088"/>
          <p14:tracePt t="31487" x="6608763" y="4141788"/>
          <p14:tracePt t="31604" x="6608763" y="4154488"/>
          <p14:tracePt t="31711" x="6608763" y="4167188"/>
          <p14:tracePt t="33711" x="5995988" y="2152650"/>
          <p14:tracePt t="33825" x="5895975" y="1276350"/>
          <p14:tracePt t="33949" x="5895975" y="1163638"/>
          <p14:tracePt t="33975" x="5895975" y="1150938"/>
          <p14:tracePt t="34087" x="5895975" y="1138238"/>
          <p14:tracePt t="34209" x="5908675" y="1138238"/>
          <p14:tracePt t="34320" x="6646863" y="1463675"/>
          <p14:tracePt t="34326" x="6746875" y="1489075"/>
          <p14:tracePt t="34445" x="7423150" y="1663700"/>
          <p14:tracePt t="34561" x="7748588" y="1689100"/>
          <p14:tracePt t="34571" x="7761288" y="1689100"/>
          <p14:tracePt t="34692" x="7974013" y="1689100"/>
          <p14:tracePt t="35017" x="8161338" y="1627188"/>
          <p14:tracePt t="35023" x="8186738" y="1627188"/>
          <p14:tracePt t="35138" x="8548688" y="1601788"/>
          <p14:tracePt t="35257" x="8750300" y="1589088"/>
          <p14:tracePt t="35364" x="8774113" y="1589088"/>
          <p14:tracePt t="35476" x="8786813" y="1589088"/>
          <p14:tracePt t="36700" x="8035925" y="1901825"/>
          <p14:tracePt t="36705" x="7497763" y="2190750"/>
          <p14:tracePt t="36826" x="4443413" y="4454525"/>
          <p14:tracePt t="36954" x="4092575" y="5056188"/>
          <p14:tracePt t="37071" x="4043363" y="5218113"/>
          <p14:tracePt t="37083" x="4043363" y="5230813"/>
          <p14:tracePt t="37091" x="4043363" y="5243513"/>
          <p14:tracePt t="37203" x="4043363" y="5256213"/>
          <p14:tracePt t="37321" x="4043363" y="5281613"/>
          <p14:tracePt t="37439" x="4043363" y="5294313"/>
          <p14:tracePt t="37544" x="4043363" y="5305425"/>
          <p14:tracePt t="38914" x="4056063" y="53054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2 slide 9.m4a">
            <a:hlinkClick r:id="" action="ppaction://media"/>
            <a:extLst>
              <a:ext uri="{FF2B5EF4-FFF2-40B4-BE49-F238E27FC236}">
                <a16:creationId xmlns:a16="http://schemas.microsoft.com/office/drawing/2014/main" id="{987A14AE-08EA-4F2F-9F62-782A069D3BF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12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icture 5">
            <a:extLst>
              <a:ext uri="{FF2B5EF4-FFF2-40B4-BE49-F238E27FC236}">
                <a16:creationId xmlns:a16="http://schemas.microsoft.com/office/drawing/2014/main" id="{9FCEB349-1086-4318-9C39-6883228D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8" y="0"/>
            <a:ext cx="1646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75" name="Rectangle: Rounded Corners 28">
            <a:extLst>
              <a:ext uri="{FF2B5EF4-FFF2-40B4-BE49-F238E27FC236}">
                <a16:creationId xmlns:a16="http://schemas.microsoft.com/office/drawing/2014/main" id="{9F81CBC9-4409-44C8-89D1-7572F27D9288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720725"/>
            <a:ext cx="3422650" cy="739775"/>
            <a:chOff x="0" y="0"/>
            <a:chExt cx="3422871" cy="740230"/>
          </a:xfrm>
        </p:grpSpPr>
        <p:sp>
          <p:nvSpPr>
            <p:cNvPr id="11344" name="Rounded Rectangle">
              <a:extLst>
                <a:ext uri="{FF2B5EF4-FFF2-40B4-BE49-F238E27FC236}">
                  <a16:creationId xmlns:a16="http://schemas.microsoft.com/office/drawing/2014/main" id="{49E8AF99-3CF3-41DF-B92A-0B3AC043A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0"/>
              <a:ext cx="3422873" cy="740231"/>
            </a:xfrm>
            <a:prstGeom prst="roundRect">
              <a:avLst>
                <a:gd name="adj" fmla="val 16667"/>
              </a:avLst>
            </a:prstGeom>
            <a:solidFill>
              <a:srgbClr val="4BD0FF"/>
            </a:solidFill>
            <a:ln w="12700">
              <a:solidFill>
                <a:srgbClr val="42719B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>
              <a:lvl1pPr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 algn="ctr" eaLnBrk="1"/>
              <a:endParaRPr lang="en-US" altLang="en-US" sz="4000" b="1">
                <a:solidFill>
                  <a:srgbClr val="181717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74" name="Listen, point and repeat">
              <a:extLst>
                <a:ext uri="{FF2B5EF4-FFF2-40B4-BE49-F238E27FC236}">
                  <a16:creationId xmlns:a16="http://schemas.microsoft.com/office/drawing/2014/main" id="{77FF6827-B792-4083-9CF0-C0C4585A3290}"/>
                </a:ext>
              </a:extLst>
            </p:cNvPr>
            <p:cNvSpPr/>
            <p:nvPr/>
          </p:nvSpPr>
          <p:spPr>
            <a:xfrm>
              <a:off x="82555" y="370116"/>
              <a:ext cx="312916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 anchor="ctr">
              <a:spAutoFit/>
            </a:bodyPr>
            <a:lstStyle>
              <a:lvl1pPr algn="ctr">
                <a:defRPr sz="24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Look and reorder</a:t>
              </a:r>
            </a:p>
          </p:txBody>
        </p:sp>
      </p:grpSp>
      <p:grpSp>
        <p:nvGrpSpPr>
          <p:cNvPr id="279" name="Rectangle: Rounded Corners 25">
            <a:extLst>
              <a:ext uri="{FF2B5EF4-FFF2-40B4-BE49-F238E27FC236}">
                <a16:creationId xmlns:a16="http://schemas.microsoft.com/office/drawing/2014/main" id="{603A1862-609A-4B5E-98A5-6CCCD86D3893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324100"/>
            <a:ext cx="1504950" cy="1223963"/>
            <a:chOff x="0" y="0"/>
            <a:chExt cx="1505560" cy="1223157"/>
          </a:xfrm>
        </p:grpSpPr>
        <p:sp>
          <p:nvSpPr>
            <p:cNvPr id="277" name="Rounded Rectangle">
              <a:extLst>
                <a:ext uri="{FF2B5EF4-FFF2-40B4-BE49-F238E27FC236}">
                  <a16:creationId xmlns:a16="http://schemas.microsoft.com/office/drawing/2014/main" id="{D1516199-5781-497A-99E0-66B548652047}"/>
                </a:ext>
              </a:extLst>
            </p:cNvPr>
            <p:cNvSpPr/>
            <p:nvPr/>
          </p:nvSpPr>
          <p:spPr>
            <a:xfrm>
              <a:off x="0" y="0"/>
              <a:ext cx="1505561" cy="1223158"/>
            </a:xfrm>
            <a:prstGeom prst="roundRect">
              <a:avLst>
                <a:gd name="adj" fmla="val 16667"/>
              </a:avLst>
            </a:prstGeom>
            <a:solidFill>
              <a:srgbClr val="FFE6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8" name="He">
              <a:extLst>
                <a:ext uri="{FF2B5EF4-FFF2-40B4-BE49-F238E27FC236}">
                  <a16:creationId xmlns:a16="http://schemas.microsoft.com/office/drawing/2014/main" id="{F1289355-CB6C-4524-9A73-2F450F91196C}"/>
                </a:ext>
              </a:extLst>
            </p:cNvPr>
            <p:cNvSpPr txBox="1"/>
            <p:nvPr/>
          </p:nvSpPr>
          <p:spPr>
            <a:xfrm>
              <a:off x="105429" y="286459"/>
              <a:ext cx="129470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He </a:t>
              </a:r>
            </a:p>
          </p:txBody>
        </p:sp>
      </p:grpSp>
      <p:grpSp>
        <p:nvGrpSpPr>
          <p:cNvPr id="282" name="Rectangle: Rounded Corners 26">
            <a:extLst>
              <a:ext uri="{FF2B5EF4-FFF2-40B4-BE49-F238E27FC236}">
                <a16:creationId xmlns:a16="http://schemas.microsoft.com/office/drawing/2014/main" id="{8942C429-CD68-493D-A886-E2AB3C88BB2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4100"/>
            <a:ext cx="962025" cy="1223963"/>
            <a:chOff x="0" y="0"/>
            <a:chExt cx="961900" cy="1223157"/>
          </a:xfrm>
        </p:grpSpPr>
        <p:sp>
          <p:nvSpPr>
            <p:cNvPr id="280" name="Rounded Rectangle">
              <a:extLst>
                <a:ext uri="{FF2B5EF4-FFF2-40B4-BE49-F238E27FC236}">
                  <a16:creationId xmlns:a16="http://schemas.microsoft.com/office/drawing/2014/main" id="{E7133878-1A37-4F4D-9158-556B09A09742}"/>
                </a:ext>
              </a:extLst>
            </p:cNvPr>
            <p:cNvSpPr/>
            <p:nvPr/>
          </p:nvSpPr>
          <p:spPr>
            <a:xfrm>
              <a:off x="0" y="0"/>
              <a:ext cx="961901" cy="1223158"/>
            </a:xfrm>
            <a:prstGeom prst="roundRect">
              <a:avLst>
                <a:gd name="adj" fmla="val 16667"/>
              </a:avLst>
            </a:prstGeom>
            <a:solidFill>
              <a:srgbClr val="DAE3F3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1" name=".">
              <a:extLst>
                <a:ext uri="{FF2B5EF4-FFF2-40B4-BE49-F238E27FC236}">
                  <a16:creationId xmlns:a16="http://schemas.microsoft.com/office/drawing/2014/main" id="{FAF23677-585E-4F4E-A2FE-52183DAA02FB}"/>
                </a:ext>
              </a:extLst>
            </p:cNvPr>
            <p:cNvSpPr txBox="1"/>
            <p:nvPr/>
          </p:nvSpPr>
          <p:spPr>
            <a:xfrm>
              <a:off x="92676" y="286459"/>
              <a:ext cx="776549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.</a:t>
              </a:r>
            </a:p>
          </p:txBody>
        </p:sp>
      </p:grpSp>
      <p:grpSp>
        <p:nvGrpSpPr>
          <p:cNvPr id="285" name="Rectangle: Rounded Corners 27">
            <a:extLst>
              <a:ext uri="{FF2B5EF4-FFF2-40B4-BE49-F238E27FC236}">
                <a16:creationId xmlns:a16="http://schemas.microsoft.com/office/drawing/2014/main" id="{0FA67CE0-D177-49FC-B954-BD8F3847DC23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324100"/>
            <a:ext cx="1663700" cy="1223963"/>
            <a:chOff x="0" y="0"/>
            <a:chExt cx="1662953" cy="1223157"/>
          </a:xfrm>
        </p:grpSpPr>
        <p:sp>
          <p:nvSpPr>
            <p:cNvPr id="283" name="Rounded Rectangle">
              <a:extLst>
                <a:ext uri="{FF2B5EF4-FFF2-40B4-BE49-F238E27FC236}">
                  <a16:creationId xmlns:a16="http://schemas.microsoft.com/office/drawing/2014/main" id="{0B5D06B1-6612-40DF-A61E-90BC7C93C612}"/>
                </a:ext>
              </a:extLst>
            </p:cNvPr>
            <p:cNvSpPr/>
            <p:nvPr/>
          </p:nvSpPr>
          <p:spPr>
            <a:xfrm>
              <a:off x="0" y="0"/>
              <a:ext cx="1662954" cy="1223158"/>
            </a:xfrm>
            <a:prstGeom prst="roundRect">
              <a:avLst>
                <a:gd name="adj" fmla="val 16667"/>
              </a:avLst>
            </a:prstGeom>
            <a:solidFill>
              <a:srgbClr val="C5E0B4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4" name="Short">
              <a:extLst>
                <a:ext uri="{FF2B5EF4-FFF2-40B4-BE49-F238E27FC236}">
                  <a16:creationId xmlns:a16="http://schemas.microsoft.com/office/drawing/2014/main" id="{106FAEDB-45A7-4B75-9E0D-27E6E38107A7}"/>
                </a:ext>
              </a:extLst>
            </p:cNvPr>
            <p:cNvSpPr txBox="1"/>
            <p:nvPr/>
          </p:nvSpPr>
          <p:spPr>
            <a:xfrm>
              <a:off x="105429" y="286459"/>
              <a:ext cx="1452095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/>
                <a:t>s</a:t>
              </a:r>
              <a:r>
                <a:rPr kern="0" dirty="0"/>
                <a:t>hort</a:t>
              </a:r>
            </a:p>
          </p:txBody>
        </p:sp>
      </p:grpSp>
      <p:grpSp>
        <p:nvGrpSpPr>
          <p:cNvPr id="288" name="Rectangle: Rounded Corners 28">
            <a:extLst>
              <a:ext uri="{FF2B5EF4-FFF2-40B4-BE49-F238E27FC236}">
                <a16:creationId xmlns:a16="http://schemas.microsoft.com/office/drawing/2014/main" id="{77F109EE-A3D5-4C8A-81F1-C376B8BD9A0D}"/>
              </a:ext>
            </a:extLst>
          </p:cNvPr>
          <p:cNvGrpSpPr>
            <a:grpSpLocks/>
          </p:cNvGrpSpPr>
          <p:nvPr/>
        </p:nvGrpSpPr>
        <p:grpSpPr bwMode="auto">
          <a:xfrm>
            <a:off x="6911975" y="2306638"/>
            <a:ext cx="1316038" cy="1241425"/>
            <a:chOff x="0" y="0"/>
            <a:chExt cx="1316205" cy="1241467"/>
          </a:xfrm>
        </p:grpSpPr>
        <p:sp>
          <p:nvSpPr>
            <p:cNvPr id="286" name="Rounded Rectangle">
              <a:extLst>
                <a:ext uri="{FF2B5EF4-FFF2-40B4-BE49-F238E27FC236}">
                  <a16:creationId xmlns:a16="http://schemas.microsoft.com/office/drawing/2014/main" id="{E0B5F7BB-A21F-44A0-8650-E636AB22E92E}"/>
                </a:ext>
              </a:extLst>
            </p:cNvPr>
            <p:cNvSpPr/>
            <p:nvPr/>
          </p:nvSpPr>
          <p:spPr>
            <a:xfrm>
              <a:off x="0" y="0"/>
              <a:ext cx="1316206" cy="1241468"/>
            </a:xfrm>
            <a:prstGeom prst="roundRect">
              <a:avLst>
                <a:gd name="adj" fmla="val 14802"/>
              </a:avLst>
            </a:prstGeom>
            <a:solidFill>
              <a:srgbClr val="CC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7" name="hair">
              <a:extLst>
                <a:ext uri="{FF2B5EF4-FFF2-40B4-BE49-F238E27FC236}">
                  <a16:creationId xmlns:a16="http://schemas.microsoft.com/office/drawing/2014/main" id="{4304B0D6-FBFA-4B3D-BF13-3F93EE804900}"/>
                </a:ext>
              </a:extLst>
            </p:cNvPr>
            <p:cNvSpPr txBox="1"/>
            <p:nvPr/>
          </p:nvSpPr>
          <p:spPr>
            <a:xfrm>
              <a:off x="96352" y="290746"/>
              <a:ext cx="1123501" cy="659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hair </a:t>
              </a:r>
            </a:p>
          </p:txBody>
        </p:sp>
      </p:grpSp>
      <p:grpSp>
        <p:nvGrpSpPr>
          <p:cNvPr id="291" name="Rectangle: Rounded Corners 13">
            <a:extLst>
              <a:ext uri="{FF2B5EF4-FFF2-40B4-BE49-F238E27FC236}">
                <a16:creationId xmlns:a16="http://schemas.microsoft.com/office/drawing/2014/main" id="{7EBA6F33-B3B0-42B9-A447-5B7278C5FE49}"/>
              </a:ext>
            </a:extLst>
          </p:cNvPr>
          <p:cNvGrpSpPr>
            <a:grpSpLocks/>
          </p:cNvGrpSpPr>
          <p:nvPr/>
        </p:nvGrpSpPr>
        <p:grpSpPr bwMode="auto">
          <a:xfrm>
            <a:off x="8428038" y="2324100"/>
            <a:ext cx="1395412" cy="1223963"/>
            <a:chOff x="0" y="0"/>
            <a:chExt cx="1394795" cy="1223157"/>
          </a:xfrm>
        </p:grpSpPr>
        <p:sp>
          <p:nvSpPr>
            <p:cNvPr id="289" name="Rounded Rectangle">
              <a:extLst>
                <a:ext uri="{FF2B5EF4-FFF2-40B4-BE49-F238E27FC236}">
                  <a16:creationId xmlns:a16="http://schemas.microsoft.com/office/drawing/2014/main" id="{1DE522E6-6E1C-478A-9F2B-65FBC9E5A20E}"/>
                </a:ext>
              </a:extLst>
            </p:cNvPr>
            <p:cNvSpPr/>
            <p:nvPr/>
          </p:nvSpPr>
          <p:spPr>
            <a:xfrm>
              <a:off x="3947" y="0"/>
              <a:ext cx="1386901" cy="1223158"/>
            </a:xfrm>
            <a:prstGeom prst="roundRect">
              <a:avLst>
                <a:gd name="adj" fmla="val 13107"/>
              </a:avLst>
            </a:prstGeom>
            <a:solidFill>
              <a:srgbClr val="FFCCFF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0" name="’s got">
              <a:extLst>
                <a:ext uri="{FF2B5EF4-FFF2-40B4-BE49-F238E27FC236}">
                  <a16:creationId xmlns:a16="http://schemas.microsoft.com/office/drawing/2014/main" id="{862BB250-3352-4362-903F-A6C6D8927D2D}"/>
                </a:ext>
              </a:extLst>
            </p:cNvPr>
            <p:cNvSpPr txBox="1"/>
            <p:nvPr/>
          </p:nvSpPr>
          <p:spPr>
            <a:xfrm>
              <a:off x="0" y="22994"/>
              <a:ext cx="1394796" cy="1177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36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’s got </a:t>
              </a:r>
            </a:p>
          </p:txBody>
        </p:sp>
      </p:grpSp>
      <p:grpSp>
        <p:nvGrpSpPr>
          <p:cNvPr id="294" name="Rectangle: Rounded Corners 14">
            <a:extLst>
              <a:ext uri="{FF2B5EF4-FFF2-40B4-BE49-F238E27FC236}">
                <a16:creationId xmlns:a16="http://schemas.microsoft.com/office/drawing/2014/main" id="{DEC1F715-F523-45BE-BCE4-251032C9E1CF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4070350"/>
            <a:ext cx="1504950" cy="1222375"/>
            <a:chOff x="0" y="0"/>
            <a:chExt cx="1505560" cy="1223157"/>
          </a:xfrm>
        </p:grpSpPr>
        <p:sp>
          <p:nvSpPr>
            <p:cNvPr id="292" name="Rounded Rectangle">
              <a:extLst>
                <a:ext uri="{FF2B5EF4-FFF2-40B4-BE49-F238E27FC236}">
                  <a16:creationId xmlns:a16="http://schemas.microsoft.com/office/drawing/2014/main" id="{8B87ED02-A61F-4313-9CB2-58665C43BCFD}"/>
                </a:ext>
              </a:extLst>
            </p:cNvPr>
            <p:cNvSpPr/>
            <p:nvPr/>
          </p:nvSpPr>
          <p:spPr>
            <a:xfrm>
              <a:off x="0" y="0"/>
              <a:ext cx="1505561" cy="1223158"/>
            </a:xfrm>
            <a:prstGeom prst="roundRect">
              <a:avLst>
                <a:gd name="adj" fmla="val 16667"/>
              </a:avLst>
            </a:prstGeom>
            <a:solidFill>
              <a:srgbClr val="FFE69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3" name="He">
              <a:extLst>
                <a:ext uri="{FF2B5EF4-FFF2-40B4-BE49-F238E27FC236}">
                  <a16:creationId xmlns:a16="http://schemas.microsoft.com/office/drawing/2014/main" id="{9608F262-3088-4A14-A6D3-FDE6696F21BE}"/>
                </a:ext>
              </a:extLst>
            </p:cNvPr>
            <p:cNvSpPr txBox="1"/>
            <p:nvPr/>
          </p:nvSpPr>
          <p:spPr>
            <a:xfrm>
              <a:off x="105429" y="254709"/>
              <a:ext cx="1294702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He </a:t>
              </a:r>
            </a:p>
          </p:txBody>
        </p:sp>
      </p:grpSp>
      <p:grpSp>
        <p:nvGrpSpPr>
          <p:cNvPr id="297" name="Rectangle: Rounded Corners 15">
            <a:extLst>
              <a:ext uri="{FF2B5EF4-FFF2-40B4-BE49-F238E27FC236}">
                <a16:creationId xmlns:a16="http://schemas.microsoft.com/office/drawing/2014/main" id="{F04C7B11-A5DB-426E-9748-E00A81C6187F}"/>
              </a:ext>
            </a:extLst>
          </p:cNvPr>
          <p:cNvGrpSpPr>
            <a:grpSpLocks/>
          </p:cNvGrpSpPr>
          <p:nvPr/>
        </p:nvGrpSpPr>
        <p:grpSpPr bwMode="auto">
          <a:xfrm>
            <a:off x="3713163" y="3748088"/>
            <a:ext cx="1871662" cy="1646237"/>
            <a:chOff x="0" y="0"/>
            <a:chExt cx="1870735" cy="1977800"/>
          </a:xfrm>
        </p:grpSpPr>
        <p:sp>
          <p:nvSpPr>
            <p:cNvPr id="295" name="Rounded Rectangle">
              <a:extLst>
                <a:ext uri="{FF2B5EF4-FFF2-40B4-BE49-F238E27FC236}">
                  <a16:creationId xmlns:a16="http://schemas.microsoft.com/office/drawing/2014/main" id="{5488B5EE-D17C-4F34-A68D-6BD99557BB98}"/>
                </a:ext>
              </a:extLst>
            </p:cNvPr>
            <p:cNvSpPr/>
            <p:nvPr/>
          </p:nvSpPr>
          <p:spPr>
            <a:xfrm>
              <a:off x="205959" y="422213"/>
              <a:ext cx="1458816" cy="1404915"/>
            </a:xfrm>
            <a:prstGeom prst="roundRect">
              <a:avLst>
                <a:gd name="adj" fmla="val 13107"/>
              </a:avLst>
            </a:prstGeom>
            <a:solidFill>
              <a:srgbClr val="FFCCFF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6" name="’s got">
              <a:extLst>
                <a:ext uri="{FF2B5EF4-FFF2-40B4-BE49-F238E27FC236}">
                  <a16:creationId xmlns:a16="http://schemas.microsoft.com/office/drawing/2014/main" id="{30410141-3F49-4720-AF41-17C0C48661EF}"/>
                </a:ext>
              </a:extLst>
            </p:cNvPr>
            <p:cNvSpPr txBox="1"/>
            <p:nvPr/>
          </p:nvSpPr>
          <p:spPr>
            <a:xfrm>
              <a:off x="0" y="0"/>
              <a:ext cx="1870735" cy="1977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’s got </a:t>
              </a:r>
            </a:p>
          </p:txBody>
        </p:sp>
      </p:grpSp>
      <p:grpSp>
        <p:nvGrpSpPr>
          <p:cNvPr id="300" name="Rectangle: Rounded Corners 16">
            <a:extLst>
              <a:ext uri="{FF2B5EF4-FFF2-40B4-BE49-F238E27FC236}">
                <a16:creationId xmlns:a16="http://schemas.microsoft.com/office/drawing/2014/main" id="{2CB91E4A-C1DE-4608-AFDD-42A576F04DDD}"/>
              </a:ext>
            </a:extLst>
          </p:cNvPr>
          <p:cNvGrpSpPr>
            <a:grpSpLocks/>
          </p:cNvGrpSpPr>
          <p:nvPr/>
        </p:nvGrpSpPr>
        <p:grpSpPr bwMode="auto">
          <a:xfrm>
            <a:off x="5380038" y="4070350"/>
            <a:ext cx="1560512" cy="1198563"/>
            <a:chOff x="0" y="0"/>
            <a:chExt cx="1561331" cy="1508168"/>
          </a:xfrm>
        </p:grpSpPr>
        <p:sp>
          <p:nvSpPr>
            <p:cNvPr id="298" name="Rounded Rectangle">
              <a:extLst>
                <a:ext uri="{FF2B5EF4-FFF2-40B4-BE49-F238E27FC236}">
                  <a16:creationId xmlns:a16="http://schemas.microsoft.com/office/drawing/2014/main" id="{A094F33B-A861-4AD3-AED2-BC45595982A4}"/>
                </a:ext>
              </a:extLst>
            </p:cNvPr>
            <p:cNvSpPr/>
            <p:nvPr/>
          </p:nvSpPr>
          <p:spPr>
            <a:xfrm>
              <a:off x="110955" y="0"/>
              <a:ext cx="1339421" cy="1508169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9" name="short">
              <a:extLst>
                <a:ext uri="{FF2B5EF4-FFF2-40B4-BE49-F238E27FC236}">
                  <a16:creationId xmlns:a16="http://schemas.microsoft.com/office/drawing/2014/main" id="{8289DF02-1804-45A3-964A-5CB9BA73F3E5}"/>
                </a:ext>
              </a:extLst>
            </p:cNvPr>
            <p:cNvSpPr txBox="1"/>
            <p:nvPr/>
          </p:nvSpPr>
          <p:spPr>
            <a:xfrm>
              <a:off x="0" y="314059"/>
              <a:ext cx="1561332" cy="880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/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short</a:t>
              </a:r>
            </a:p>
          </p:txBody>
        </p:sp>
      </p:grpSp>
      <p:grpSp>
        <p:nvGrpSpPr>
          <p:cNvPr id="303" name="Rectangle: Rounded Corners 17">
            <a:extLst>
              <a:ext uri="{FF2B5EF4-FFF2-40B4-BE49-F238E27FC236}">
                <a16:creationId xmlns:a16="http://schemas.microsoft.com/office/drawing/2014/main" id="{07014D86-5DA1-4212-BBF0-D5CCCBA7AF05}"/>
              </a:ext>
            </a:extLst>
          </p:cNvPr>
          <p:cNvGrpSpPr>
            <a:grpSpLocks/>
          </p:cNvGrpSpPr>
          <p:nvPr/>
        </p:nvGrpSpPr>
        <p:grpSpPr bwMode="auto">
          <a:xfrm>
            <a:off x="6923088" y="4044950"/>
            <a:ext cx="1662112" cy="1157288"/>
            <a:chOff x="0" y="0"/>
            <a:chExt cx="1662953" cy="1223157"/>
          </a:xfrm>
        </p:grpSpPr>
        <p:sp>
          <p:nvSpPr>
            <p:cNvPr id="301" name="Rounded Rectangle">
              <a:extLst>
                <a:ext uri="{FF2B5EF4-FFF2-40B4-BE49-F238E27FC236}">
                  <a16:creationId xmlns:a16="http://schemas.microsoft.com/office/drawing/2014/main" id="{A58237F6-403A-41E7-A215-9859D3FA6266}"/>
                </a:ext>
              </a:extLst>
            </p:cNvPr>
            <p:cNvSpPr/>
            <p:nvPr/>
          </p:nvSpPr>
          <p:spPr>
            <a:xfrm>
              <a:off x="0" y="0"/>
              <a:ext cx="1662954" cy="1223158"/>
            </a:xfrm>
            <a:prstGeom prst="roundRect">
              <a:avLst>
                <a:gd name="adj" fmla="val 16667"/>
              </a:avLst>
            </a:prstGeom>
            <a:solidFill>
              <a:srgbClr val="C5E0B4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2" name="hair">
              <a:extLst>
                <a:ext uri="{FF2B5EF4-FFF2-40B4-BE49-F238E27FC236}">
                  <a16:creationId xmlns:a16="http://schemas.microsoft.com/office/drawing/2014/main" id="{C6446319-F9D1-43BC-A499-FE5D0807EB3D}"/>
                </a:ext>
              </a:extLst>
            </p:cNvPr>
            <p:cNvSpPr txBox="1"/>
            <p:nvPr/>
          </p:nvSpPr>
          <p:spPr>
            <a:xfrm>
              <a:off x="105429" y="254709"/>
              <a:ext cx="1452095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hair </a:t>
              </a:r>
            </a:p>
          </p:txBody>
        </p:sp>
      </p:grpSp>
      <p:grpSp>
        <p:nvGrpSpPr>
          <p:cNvPr id="306" name="Rectangle: Rounded Corners 18">
            <a:extLst>
              <a:ext uri="{FF2B5EF4-FFF2-40B4-BE49-F238E27FC236}">
                <a16:creationId xmlns:a16="http://schemas.microsoft.com/office/drawing/2014/main" id="{9885F489-2641-45DA-A217-549F64559184}"/>
              </a:ext>
            </a:extLst>
          </p:cNvPr>
          <p:cNvGrpSpPr>
            <a:grpSpLocks/>
          </p:cNvGrpSpPr>
          <p:nvPr/>
        </p:nvGrpSpPr>
        <p:grpSpPr bwMode="auto">
          <a:xfrm>
            <a:off x="8702675" y="4008438"/>
            <a:ext cx="962025" cy="1157287"/>
            <a:chOff x="0" y="0"/>
            <a:chExt cx="961900" cy="1223157"/>
          </a:xfrm>
        </p:grpSpPr>
        <p:sp>
          <p:nvSpPr>
            <p:cNvPr id="304" name="Rounded Rectangle">
              <a:extLst>
                <a:ext uri="{FF2B5EF4-FFF2-40B4-BE49-F238E27FC236}">
                  <a16:creationId xmlns:a16="http://schemas.microsoft.com/office/drawing/2014/main" id="{05560820-7B42-42D0-AC34-7AD5568CBA34}"/>
                </a:ext>
              </a:extLst>
            </p:cNvPr>
            <p:cNvSpPr/>
            <p:nvPr/>
          </p:nvSpPr>
          <p:spPr>
            <a:xfrm>
              <a:off x="0" y="0"/>
              <a:ext cx="961901" cy="1223158"/>
            </a:xfrm>
            <a:prstGeom prst="roundRect">
              <a:avLst>
                <a:gd name="adj" fmla="val 16667"/>
              </a:avLst>
            </a:prstGeom>
            <a:solidFill>
              <a:srgbClr val="DAE3F3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5" name=".">
              <a:extLst>
                <a:ext uri="{FF2B5EF4-FFF2-40B4-BE49-F238E27FC236}">
                  <a16:creationId xmlns:a16="http://schemas.microsoft.com/office/drawing/2014/main" id="{160D25DD-63D4-4F0E-9B64-8FF3BCCC40FC}"/>
                </a:ext>
              </a:extLst>
            </p:cNvPr>
            <p:cNvSpPr txBox="1"/>
            <p:nvPr/>
          </p:nvSpPr>
          <p:spPr>
            <a:xfrm>
              <a:off x="92676" y="254709"/>
              <a:ext cx="776549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40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/>
                <a:t>.</a:t>
              </a:r>
            </a:p>
          </p:txBody>
        </p:sp>
      </p:grpSp>
      <p:grpSp>
        <p:nvGrpSpPr>
          <p:cNvPr id="309" name="Rectangle: Rounded Corners 53">
            <a:extLst>
              <a:ext uri="{FF2B5EF4-FFF2-40B4-BE49-F238E27FC236}">
                <a16:creationId xmlns:a16="http://schemas.microsoft.com/office/drawing/2014/main" id="{394B512C-52C9-41B4-A609-11275C5DBACD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5440363"/>
            <a:ext cx="2603500" cy="739775"/>
            <a:chOff x="0" y="43905"/>
            <a:chExt cx="2969624" cy="740230"/>
          </a:xfrm>
        </p:grpSpPr>
        <p:sp>
          <p:nvSpPr>
            <p:cNvPr id="307" name="Rounded Rectangle">
              <a:extLst>
                <a:ext uri="{FF2B5EF4-FFF2-40B4-BE49-F238E27FC236}">
                  <a16:creationId xmlns:a16="http://schemas.microsoft.com/office/drawing/2014/main" id="{D451FD3E-4A9D-4FE9-8D17-52DAA45D9163}"/>
                </a:ext>
              </a:extLst>
            </p:cNvPr>
            <p:cNvSpPr/>
            <p:nvPr/>
          </p:nvSpPr>
          <p:spPr>
            <a:xfrm>
              <a:off x="0" y="43905"/>
              <a:ext cx="2969624" cy="740230"/>
            </a:xfrm>
            <a:prstGeom prst="roundRect">
              <a:avLst>
                <a:gd name="adj" fmla="val 16667"/>
              </a:avLst>
            </a:prstGeom>
            <a:solidFill>
              <a:srgbClr val="BDD7EE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400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8" name="click to check your answers">
              <a:extLst>
                <a:ext uri="{FF2B5EF4-FFF2-40B4-BE49-F238E27FC236}">
                  <a16:creationId xmlns:a16="http://schemas.microsoft.com/office/drawing/2014/main" id="{AB2A6820-4436-4A16-98BA-7B2752413030}"/>
                </a:ext>
              </a:extLst>
            </p:cNvPr>
            <p:cNvSpPr txBox="1"/>
            <p:nvPr/>
          </p:nvSpPr>
          <p:spPr>
            <a:xfrm>
              <a:off x="81484" y="91559"/>
              <a:ext cx="2806657" cy="64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2400" b="1">
                  <a:solidFill>
                    <a:srgbClr val="3B3838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00" kern="0" dirty="0"/>
                <a:t> click to check your answers</a:t>
              </a:r>
            </a:p>
          </p:txBody>
        </p: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3A82B3-1AFA-4B69-A3FD-17E7819523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9918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5" grpId="0" animBg="1" advAuto="0"/>
      <p:bldP spid="279" grpId="0" animBg="1" advAuto="0"/>
      <p:bldP spid="282" grpId="0" animBg="1" advAuto="0"/>
      <p:bldP spid="285" grpId="0" animBg="1" advAuto="0"/>
      <p:bldP spid="288" grpId="0" animBg="1" advAuto="0"/>
      <p:bldP spid="291" grpId="0" animBg="1" advAuto="0"/>
      <p:bldP spid="294" grpId="0" animBg="1" advAuto="0"/>
      <p:bldP spid="297" grpId="0" animBg="1" advAuto="0"/>
      <p:bldP spid="300" grpId="0" animBg="1" advAuto="0"/>
      <p:bldP spid="303" grpId="0" animBg="1" advAuto="0"/>
      <p:bldP spid="306" grpId="0" animBg="1" advAuto="0"/>
      <p:bldP spid="309" grpId="0" animBg="1" advAuto="0"/>
    </p:bldLst>
  </p:timing>
  <p:extLst>
    <p:ext uri="{3A86A75C-4F4B-4683-9AE1-C65F6400EC91}">
      <p14:laserTraceLst xmlns:p14="http://schemas.microsoft.com/office/powerpoint/2010/main">
        <p14:tracePtLst>
          <p14:tracePt t="8525" x="3943350" y="5243513"/>
          <p14:tracePt t="8529" x="3930650" y="5243513"/>
          <p14:tracePt t="8539" x="3917950" y="5243513"/>
          <p14:tracePt t="8656" x="3905250" y="5243513"/>
          <p14:tracePt t="15031" x="3817938" y="5194300"/>
          <p14:tracePt t="15168" x="3605213" y="5018088"/>
          <p14:tracePt t="15309" x="3492500" y="4756150"/>
          <p14:tracePt t="15437" x="3492500" y="4443413"/>
          <p14:tracePt t="15445" x="3492500" y="4430713"/>
          <p14:tracePt t="15572" x="3505200" y="4067175"/>
          <p14:tracePt t="15580" x="3505200" y="4054475"/>
          <p14:tracePt t="15715" x="3505200" y="4029075"/>
          <p14:tracePt t="16102" x="3479800" y="3854450"/>
          <p14:tracePt t="16111" x="3479800" y="3841750"/>
          <p14:tracePt t="16236" x="3467100" y="3729038"/>
          <p14:tracePt t="16364" x="3467100" y="3703638"/>
          <p14:tracePt t="16479" x="3467100" y="3679825"/>
          <p14:tracePt t="16729" x="3467100" y="3616325"/>
          <p14:tracePt t="16844" x="3467100" y="3603625"/>
          <p14:tracePt t="17756" x="3517900" y="3616325"/>
          <p14:tracePt t="17766" x="3530600" y="3616325"/>
          <p14:tracePt t="17775" x="3541713" y="3616325"/>
          <p14:tracePt t="17781" x="3567113" y="3616325"/>
          <p14:tracePt t="17914" x="3856038" y="3616325"/>
          <p14:tracePt t="17918" x="3879850" y="3616325"/>
          <p14:tracePt t="18056" x="4056063" y="3603625"/>
          <p14:tracePt t="18191" x="4268788" y="3529013"/>
          <p14:tracePt t="18305" x="4294188" y="3516313"/>
          <p14:tracePt t="18427" x="4305300" y="3503613"/>
          <p14:tracePt t="19466" x="4568825" y="3503613"/>
          <p14:tracePt t="19475" x="4630738" y="3490913"/>
          <p14:tracePt t="19482" x="4706938" y="3467100"/>
          <p14:tracePt t="19619" x="5307013" y="3429000"/>
          <p14:tracePt t="19754" x="5519738" y="3429000"/>
          <p14:tracePt t="19870" x="5607050" y="3429000"/>
          <p14:tracePt t="20001" x="5719763" y="3429000"/>
          <p14:tracePt t="20003" x="5719763" y="3416300"/>
          <p14:tracePt t="20022" x="5732463" y="3416300"/>
          <p14:tracePt t="20154" x="5757863" y="3403600"/>
          <p14:tracePt t="20961" x="6259513" y="3354388"/>
          <p14:tracePt t="21106" x="6834188" y="3354388"/>
          <p14:tracePt t="21229" x="7110413" y="3354388"/>
          <p14:tracePt t="21358" x="7272338" y="3354388"/>
          <p14:tracePt t="21478" x="7385050" y="3354388"/>
          <p14:tracePt t="21596" x="7410450" y="3354388"/>
          <p14:tracePt t="22515" x="8637588" y="3116263"/>
          <p14:tracePt t="22653" x="9175750" y="3128963"/>
          <p14:tracePt t="22781" x="9301163" y="3128963"/>
          <p14:tracePt t="22894" x="9337675" y="3128963"/>
          <p14:tracePt t="23376" x="9350375" y="3128963"/>
          <p14:tracePt t="26342" x="6308725" y="3829050"/>
          <p14:tracePt t="26478" x="4894263" y="4892675"/>
          <p14:tracePt t="26485" x="4832350" y="4943475"/>
          <p14:tracePt t="26646" x="3892550" y="5305425"/>
          <p14:tracePt t="26651" x="3843338" y="5356225"/>
          <p14:tracePt t="26776" x="3479800" y="5681663"/>
          <p14:tracePt t="26914" x="3317875" y="57689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4|1.7|0.8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7|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0.8|0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0.3|1|2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408</Words>
  <Application>Microsoft Office PowerPoint</Application>
  <PresentationFormat>Widescreen</PresentationFormat>
  <Paragraphs>113</Paragraphs>
  <Slides>16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Helvetica</vt:lpstr>
      <vt:lpstr>KG Primary Dots Lined Alt</vt:lpstr>
      <vt:lpstr>Sakkal Majalla</vt:lpstr>
      <vt:lpstr>Office Theme</vt:lpstr>
      <vt:lpstr>  Unit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aziz</dc:creator>
  <cp:lastModifiedBy>Al</cp:lastModifiedBy>
  <cp:revision>27</cp:revision>
  <dcterms:modified xsi:type="dcterms:W3CDTF">2021-02-11T12:31:53Z</dcterms:modified>
</cp:coreProperties>
</file>