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5" r:id="rId6"/>
    <p:sldId id="276" r:id="rId7"/>
    <p:sldId id="277" r:id="rId8"/>
    <p:sldId id="278" r:id="rId9"/>
    <p:sldId id="265" r:id="rId10"/>
    <p:sldId id="263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FD162-0114-41FA-B174-0503856E3D92}"/>
              </a:ext>
            </a:extLst>
          </p:cNvPr>
          <p:cNvSpPr/>
          <p:nvPr userDrawn="1"/>
        </p:nvSpPr>
        <p:spPr>
          <a:xfrm>
            <a:off x="0" y="58076"/>
            <a:ext cx="2875547" cy="3807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Grade 2 unit 5 Review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12.png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23.gif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g"/><Relationship Id="rId3" Type="http://schemas.openxmlformats.org/officeDocument/2006/relationships/audio" Target="../media/media3.m4a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.png"/><Relationship Id="rId1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jpeg"/><Relationship Id="rId1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43944" y="1324710"/>
            <a:ext cx="2960297" cy="1109818"/>
          </a:xfrm>
          <a:noFill/>
        </p:spPr>
        <p:txBody>
          <a:bodyPr>
            <a:noAutofit/>
          </a:bodyPr>
          <a:lstStyle/>
          <a:p>
            <a:pPr algn="l"/>
            <a:r>
              <a:rPr lang="en-US" sz="6600" dirty="0">
                <a:latin typeface="Century Gothic" panose="020B0502020202020204" pitchFamily="34" charset="0"/>
              </a:rPr>
              <a:t>  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Unit</a:t>
            </a:r>
            <a:r>
              <a:rPr lang="en-US" sz="6600" dirty="0">
                <a:latin typeface="Century Gothic" panose="020B0502020202020204" pitchFamily="34" charset="0"/>
              </a:rPr>
              <a:t> 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06417" y="2336743"/>
            <a:ext cx="4879274" cy="1100853"/>
          </a:xfrm>
        </p:spPr>
        <p:txBody>
          <a:bodyPr>
            <a:noAutofit/>
          </a:bodyPr>
          <a:lstStyle/>
          <a:p>
            <a:pPr algn="l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Lunchtime!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C05EC9-4027-4916-A296-342329E36955}"/>
              </a:ext>
            </a:extLst>
          </p:cNvPr>
          <p:cNvSpPr/>
          <p:nvPr/>
        </p:nvSpPr>
        <p:spPr>
          <a:xfrm>
            <a:off x="5629421" y="3019087"/>
            <a:ext cx="5235729" cy="25545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>
                <a:gd name="adj" fmla="val 96047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Family and Friends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Grade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Review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P. 53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63000A-62C8-4B41-8DE5-70098C170CF4}"/>
              </a:ext>
            </a:extLst>
          </p:cNvPr>
          <p:cNvGrpSpPr/>
          <p:nvPr/>
        </p:nvGrpSpPr>
        <p:grpSpPr>
          <a:xfrm>
            <a:off x="753705" y="3262632"/>
            <a:ext cx="2843738" cy="2620533"/>
            <a:chOff x="934178" y="3301512"/>
            <a:chExt cx="3299173" cy="329917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5C121C9-D470-462C-B4B8-7ED47DC95295}"/>
                </a:ext>
              </a:extLst>
            </p:cNvPr>
            <p:cNvSpPr/>
            <p:nvPr/>
          </p:nvSpPr>
          <p:spPr>
            <a:xfrm>
              <a:off x="934178" y="3301512"/>
              <a:ext cx="3299173" cy="329917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1EF4400-B52A-4FD0-9027-9467EC2AE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EFA"/>
                </a:clrFrom>
                <a:clrTo>
                  <a:srgbClr val="FFFE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18389" y="3716805"/>
              <a:ext cx="609770" cy="609770"/>
            </a:xfrm>
            <a:prstGeom prst="rect">
              <a:avLst/>
            </a:prstGeom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6CD42AB-8902-4E0F-8403-E3E14A5E0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66294" y="3691763"/>
              <a:ext cx="968447" cy="700770"/>
            </a:xfrm>
            <a:prstGeom prst="rect">
              <a:avLst/>
            </a:prstGeom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2E423F1-6507-487C-BE48-92CAB59E4458}"/>
                </a:ext>
              </a:extLst>
            </p:cNvPr>
            <p:cNvGrpSpPr/>
            <p:nvPr/>
          </p:nvGrpSpPr>
          <p:grpSpPr>
            <a:xfrm flipH="1">
              <a:off x="1530876" y="4398837"/>
              <a:ext cx="1035418" cy="1067830"/>
              <a:chOff x="1335437" y="3506394"/>
              <a:chExt cx="1541437" cy="1917290"/>
            </a:xfr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A257CDF-A39F-41F7-90A2-233851EED5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40556" y="4195550"/>
                <a:ext cx="336318" cy="74589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A59A53B-0EB9-42EE-95A2-93725068B7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00101">
                <a:off x="1808877" y="4459206"/>
                <a:ext cx="964478" cy="964478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C5B2F82-2C02-442E-9804-71A3ACE518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4663" y="3506394"/>
                <a:ext cx="442732" cy="1135504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2D5FFF06-4C62-4BD7-9446-EC9494DBED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5437" y="4221528"/>
                <a:ext cx="695893" cy="92940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A2812EA-C39A-46A6-B394-0B0FD1FC0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47897" y="5623081"/>
              <a:ext cx="1004667" cy="636289"/>
            </a:xfrm>
            <a:prstGeom prst="rect">
              <a:avLst/>
            </a:prstGeom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6" name="Picture 2" descr="Free Lunch Bag Png, Download Free Clip Art, Free Clip Art on ...">
              <a:extLst>
                <a:ext uri="{FF2B5EF4-FFF2-40B4-BE49-F238E27FC236}">
                  <a16:creationId xmlns:a16="http://schemas.microsoft.com/office/drawing/2014/main" id="{57D37169-9FDC-4F8B-AEF5-B30BDAC107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81148" y="4500805"/>
              <a:ext cx="907186" cy="739595"/>
            </a:xfrm>
            <a:prstGeom prst="rect">
              <a:avLst/>
            </a:prstGeom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4C85987-154E-4471-9624-63DE1C17F2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30" t="53831" r="18393" b="18737"/>
            <a:stretch/>
          </p:blipFill>
          <p:spPr>
            <a:xfrm>
              <a:off x="2950620" y="5395113"/>
              <a:ext cx="657863" cy="55623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2" name="Rectangle: Rounded Corners 2">
            <a:extLst>
              <a:ext uri="{FF2B5EF4-FFF2-40B4-BE49-F238E27FC236}">
                <a16:creationId xmlns:a16="http://schemas.microsoft.com/office/drawing/2014/main" id="{407CF4B2-1415-42BE-8606-749FD2CA620C}"/>
              </a:ext>
            </a:extLst>
          </p:cNvPr>
          <p:cNvSpPr/>
          <p:nvPr/>
        </p:nvSpPr>
        <p:spPr>
          <a:xfrm>
            <a:off x="11586211" y="2603589"/>
            <a:ext cx="576293" cy="2177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Semester (</a:t>
            </a:r>
            <a:r>
              <a:rPr lang="ar-BH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2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D500FE3-275E-410F-BFFD-004A16FD3D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653"/>
    </mc:Choice>
    <mc:Fallback>
      <p:transition spd="slow" advTm="20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20515" y="6082659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671915" y="866553"/>
            <a:ext cx="8838109" cy="1794262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buSzPct val="100000"/>
              <a:buFont typeface="Arial"/>
              <a:buChar char="•"/>
              <a:defRPr sz="6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marL="0" indent="0" algn="ctr">
              <a:buNone/>
            </a:pPr>
            <a:r>
              <a:rPr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End of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the review</a:t>
            </a:r>
            <a:endParaRPr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Rectangle 2"/>
          <p:cNvSpPr txBox="1"/>
          <p:nvPr/>
        </p:nvSpPr>
        <p:spPr>
          <a:xfrm>
            <a:off x="1755420" y="3032065"/>
            <a:ext cx="5412059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prstTxWarp prst="textWave2">
              <a:avLst/>
            </a:prstTxWarp>
            <a:spAutoFit/>
          </a:bodyPr>
          <a:lstStyle>
            <a:lvl1pPr algn="ctr">
              <a:defRPr sz="54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5"/>
                </a:solidFill>
                <a:effectLst>
                  <a:outerShdw blurRad="12700" dist="38100" dir="2700000" rotWithShape="0">
                    <a:srgbClr val="8FAADC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>
                <a:ln w="9525" cap="flat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CC33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rotWithShape="0">
                    <a:srgbClr val="8FAADC"/>
                  </a:outerShdw>
                </a:effectLst>
              </a:rPr>
              <a:t>Good job dear !</a:t>
            </a:r>
          </a:p>
        </p:txBody>
      </p:sp>
      <p:pic>
        <p:nvPicPr>
          <p:cNvPr id="11" name="Picture 7" descr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5594" y="1658262"/>
            <a:ext cx="4449809" cy="4216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678E220-8513-4844-9BD3-3D76F7556C6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350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89"/>
    </mc:Choice>
    <mc:Fallback>
      <p:transition spd="slow" advTm="7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8721A7-816F-4C99-BE89-D02CB058B1C7}"/>
              </a:ext>
            </a:extLst>
          </p:cNvPr>
          <p:cNvSpPr/>
          <p:nvPr/>
        </p:nvSpPr>
        <p:spPr>
          <a:xfrm>
            <a:off x="589382" y="935601"/>
            <a:ext cx="3826236" cy="559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r>
              <a:rPr lang="en-GB" sz="3600" b="1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E5241E-CB6F-4C75-BEF3-9142C5613A10}"/>
              </a:ext>
            </a:extLst>
          </p:cNvPr>
          <p:cNvSpPr/>
          <p:nvPr/>
        </p:nvSpPr>
        <p:spPr>
          <a:xfrm>
            <a:off x="270641" y="1920794"/>
            <a:ext cx="90140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u="sng" cap="none" spc="0" dirty="0">
                <a:ln w="0"/>
                <a:solidFill>
                  <a:srgbClr val="C00000"/>
                </a:solidFill>
                <a:latin typeface="Century Gothic" panose="020B0502020202020204" pitchFamily="34" charset="0"/>
              </a:rPr>
              <a:t>By the end of the lesson , you will be able to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709AAA-6B59-4C5A-A44E-A32ED1F4D15C}"/>
              </a:ext>
            </a:extLst>
          </p:cNvPr>
          <p:cNvSpPr txBox="1"/>
          <p:nvPr/>
        </p:nvSpPr>
        <p:spPr>
          <a:xfrm>
            <a:off x="412390" y="2931626"/>
            <a:ext cx="10231935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3200" b="1" dirty="0"/>
              <a:t>revise some food items.</a:t>
            </a:r>
          </a:p>
          <a:p>
            <a:pPr marL="571500" indent="-571500">
              <a:buFont typeface="Wingdings" panose="05000000000000000000" pitchFamily="2" charset="2"/>
              <a:buChar char="q"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US" sz="3200" b="1" dirty="0"/>
          </a:p>
          <a:p>
            <a:pPr marL="571500" indent="-571500">
              <a:buFont typeface="Wingdings" panose="05000000000000000000" pitchFamily="2" charset="2"/>
              <a:buChar char="q"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3200" b="1" dirty="0"/>
              <a:t>write sentences using </a:t>
            </a:r>
            <a:r>
              <a:rPr lang="en-US" sz="3200" b="1" dirty="0">
                <a:solidFill>
                  <a:srgbClr val="FF0000"/>
                </a:solidFill>
              </a:rPr>
              <a:t>I’ve got</a:t>
            </a:r>
            <a:r>
              <a:rPr lang="en-US" sz="3200" b="1" dirty="0"/>
              <a:t> and </a:t>
            </a:r>
            <a:r>
              <a:rPr lang="en-US" sz="3200" b="1" dirty="0">
                <a:solidFill>
                  <a:srgbClr val="FF0000"/>
                </a:solidFill>
              </a:rPr>
              <a:t>haven’t got</a:t>
            </a:r>
            <a:r>
              <a:rPr lang="en-US" sz="3200" b="1" dirty="0"/>
              <a:t>.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D8C8B1D-04E5-4F61-81F8-D17C2D0A580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07"/>
    </mc:Choice>
    <mc:Fallback>
      <p:transition spd="slow" advTm="15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28">
            <a:extLst>
              <a:ext uri="{FF2B5EF4-FFF2-40B4-BE49-F238E27FC236}">
                <a16:creationId xmlns:a16="http://schemas.microsoft.com/office/drawing/2014/main" id="{AF01DCAA-EAA7-4715-A415-E3DEE4BFC3CD}"/>
              </a:ext>
            </a:extLst>
          </p:cNvPr>
          <p:cNvSpPr/>
          <p:nvPr/>
        </p:nvSpPr>
        <p:spPr>
          <a:xfrm>
            <a:off x="83891" y="695187"/>
            <a:ext cx="4300993" cy="7402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Look and write the words</a:t>
            </a:r>
          </a:p>
        </p:txBody>
      </p:sp>
      <p:sp>
        <p:nvSpPr>
          <p:cNvPr id="14" name="Rectangle: Rounded Corners 21">
            <a:extLst>
              <a:ext uri="{FF2B5EF4-FFF2-40B4-BE49-F238E27FC236}">
                <a16:creationId xmlns:a16="http://schemas.microsoft.com/office/drawing/2014/main" id="{D1C2A2DE-BD4A-4081-AEB7-E6B045DDFF78}"/>
              </a:ext>
            </a:extLst>
          </p:cNvPr>
          <p:cNvSpPr/>
          <p:nvPr/>
        </p:nvSpPr>
        <p:spPr>
          <a:xfrm>
            <a:off x="313445" y="5184227"/>
            <a:ext cx="2969623" cy="7402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Click to check your answers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F7C95D-360B-4966-89DD-1DFFF48406A8}"/>
              </a:ext>
            </a:extLst>
          </p:cNvPr>
          <p:cNvGrpSpPr/>
          <p:nvPr/>
        </p:nvGrpSpPr>
        <p:grpSpPr>
          <a:xfrm>
            <a:off x="2026067" y="3155351"/>
            <a:ext cx="2041336" cy="740228"/>
            <a:chOff x="3235826" y="2429426"/>
            <a:chExt cx="3123822" cy="740228"/>
          </a:xfrm>
        </p:grpSpPr>
        <p:sp>
          <p:nvSpPr>
            <p:cNvPr id="16" name="Rectangle: Rounded Corners 11">
              <a:extLst>
                <a:ext uri="{FF2B5EF4-FFF2-40B4-BE49-F238E27FC236}">
                  <a16:creationId xmlns:a16="http://schemas.microsoft.com/office/drawing/2014/main" id="{05E97A8D-A91A-484C-AF3F-7A5BAAD5C0A1}"/>
                </a:ext>
              </a:extLst>
            </p:cNvPr>
            <p:cNvSpPr/>
            <p:nvPr/>
          </p:nvSpPr>
          <p:spPr>
            <a:xfrm>
              <a:off x="3239157" y="2429426"/>
              <a:ext cx="3117161" cy="740228"/>
            </a:xfrm>
            <a:prstGeom prst="round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 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EBF9A04-925E-4687-8D48-CA0CBA074B74}"/>
                </a:ext>
              </a:extLst>
            </p:cNvPr>
            <p:cNvCxnSpPr>
              <a:cxnSpLocks/>
            </p:cNvCxnSpPr>
            <p:nvPr/>
          </p:nvCxnSpPr>
          <p:spPr>
            <a:xfrm>
              <a:off x="3239157" y="2647616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A07842A-F8FD-4BCB-8490-794BC409439E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770279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4CFB998-C6BA-410E-9DB6-F5CAB11B1AAB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8873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DB80A48-0C0F-4B6C-B821-34A684113227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30016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3DEADEE-8D41-4418-AC25-F24A33438027}"/>
              </a:ext>
            </a:extLst>
          </p:cNvPr>
          <p:cNvGrpSpPr/>
          <p:nvPr/>
        </p:nvGrpSpPr>
        <p:grpSpPr>
          <a:xfrm>
            <a:off x="4385029" y="3211341"/>
            <a:ext cx="2109450" cy="740228"/>
            <a:chOff x="3235826" y="2429426"/>
            <a:chExt cx="3123822" cy="740228"/>
          </a:xfrm>
        </p:grpSpPr>
        <p:sp>
          <p:nvSpPr>
            <p:cNvPr id="22" name="Rectangle: Rounded Corners 22">
              <a:extLst>
                <a:ext uri="{FF2B5EF4-FFF2-40B4-BE49-F238E27FC236}">
                  <a16:creationId xmlns:a16="http://schemas.microsoft.com/office/drawing/2014/main" id="{E8FB32B3-37DC-4500-9453-17BD25FEC1D5}"/>
                </a:ext>
              </a:extLst>
            </p:cNvPr>
            <p:cNvSpPr/>
            <p:nvPr/>
          </p:nvSpPr>
          <p:spPr>
            <a:xfrm>
              <a:off x="3239157" y="2429426"/>
              <a:ext cx="3117160" cy="740228"/>
            </a:xfrm>
            <a:prstGeom prst="round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 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0BAF01E-E88B-453E-90F2-34823D1B0550}"/>
                </a:ext>
              </a:extLst>
            </p:cNvPr>
            <p:cNvCxnSpPr>
              <a:cxnSpLocks/>
            </p:cNvCxnSpPr>
            <p:nvPr/>
          </p:nvCxnSpPr>
          <p:spPr>
            <a:xfrm>
              <a:off x="3239157" y="2647616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30F7411-B180-4D44-8C73-2B913265925A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770279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DA1B91-9DE2-4CF3-96DD-F9D15EAC5755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8873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97BD5AC-4743-49F8-9481-9E75832393E1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30016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AFC3143-23E6-40F2-9E96-7F5323890049}"/>
              </a:ext>
            </a:extLst>
          </p:cNvPr>
          <p:cNvGrpSpPr/>
          <p:nvPr/>
        </p:nvGrpSpPr>
        <p:grpSpPr>
          <a:xfrm>
            <a:off x="6773549" y="3184087"/>
            <a:ext cx="2109450" cy="740228"/>
            <a:chOff x="3235826" y="2429426"/>
            <a:chExt cx="3123822" cy="740228"/>
          </a:xfrm>
        </p:grpSpPr>
        <p:sp>
          <p:nvSpPr>
            <p:cNvPr id="28" name="Rectangle: Rounded Corners 29">
              <a:extLst>
                <a:ext uri="{FF2B5EF4-FFF2-40B4-BE49-F238E27FC236}">
                  <a16:creationId xmlns:a16="http://schemas.microsoft.com/office/drawing/2014/main" id="{8FD245F0-DB42-432C-99D9-1B0BFC361DA8}"/>
                </a:ext>
              </a:extLst>
            </p:cNvPr>
            <p:cNvSpPr/>
            <p:nvPr/>
          </p:nvSpPr>
          <p:spPr>
            <a:xfrm>
              <a:off x="3239157" y="2429426"/>
              <a:ext cx="3117160" cy="740228"/>
            </a:xfrm>
            <a:prstGeom prst="round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 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7FC1787-327A-4CD3-8A24-DA1392368E84}"/>
                </a:ext>
              </a:extLst>
            </p:cNvPr>
            <p:cNvCxnSpPr>
              <a:cxnSpLocks/>
            </p:cNvCxnSpPr>
            <p:nvPr/>
          </p:nvCxnSpPr>
          <p:spPr>
            <a:xfrm>
              <a:off x="3239157" y="2647616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28C8F67-7BC5-4817-B8FD-22C52BAC54AC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770279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07F7399-861A-49D8-83C4-D021222BF06D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8873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0912A60-1A6F-44AE-8B95-57539E70536B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30016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A81A332-0735-4EC7-85AC-B0C4C475AB64}"/>
              </a:ext>
            </a:extLst>
          </p:cNvPr>
          <p:cNvGrpSpPr/>
          <p:nvPr/>
        </p:nvGrpSpPr>
        <p:grpSpPr>
          <a:xfrm>
            <a:off x="4000622" y="5480801"/>
            <a:ext cx="2438400" cy="740228"/>
            <a:chOff x="3235826" y="2429426"/>
            <a:chExt cx="3123822" cy="740228"/>
          </a:xfrm>
        </p:grpSpPr>
        <p:sp>
          <p:nvSpPr>
            <p:cNvPr id="41" name="Rectangle: Rounded Corners 35">
              <a:extLst>
                <a:ext uri="{FF2B5EF4-FFF2-40B4-BE49-F238E27FC236}">
                  <a16:creationId xmlns:a16="http://schemas.microsoft.com/office/drawing/2014/main" id="{A5E87F2D-E8A4-41FB-840C-4007336F1F4C}"/>
                </a:ext>
              </a:extLst>
            </p:cNvPr>
            <p:cNvSpPr/>
            <p:nvPr/>
          </p:nvSpPr>
          <p:spPr>
            <a:xfrm>
              <a:off x="3239157" y="2429426"/>
              <a:ext cx="3117160" cy="740228"/>
            </a:xfrm>
            <a:prstGeom prst="round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 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3077BAC-517C-49F0-AA20-1D5FB804905C}"/>
                </a:ext>
              </a:extLst>
            </p:cNvPr>
            <p:cNvCxnSpPr>
              <a:cxnSpLocks/>
            </p:cNvCxnSpPr>
            <p:nvPr/>
          </p:nvCxnSpPr>
          <p:spPr>
            <a:xfrm>
              <a:off x="3239157" y="2647616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FEAB57E-4ACC-4152-A84F-C38C84070264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770279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2EAA618-DAB9-4107-8486-0F2A31A20EF8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8873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56FD033-155C-467F-94D1-0D1C9FF523C0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30016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A0E62B4-DC68-4374-882F-7F52E6E4876C}"/>
              </a:ext>
            </a:extLst>
          </p:cNvPr>
          <p:cNvGrpSpPr/>
          <p:nvPr/>
        </p:nvGrpSpPr>
        <p:grpSpPr>
          <a:xfrm>
            <a:off x="7641969" y="5477170"/>
            <a:ext cx="2352012" cy="743859"/>
            <a:chOff x="3235826" y="2429426"/>
            <a:chExt cx="3123822" cy="740228"/>
          </a:xfrm>
        </p:grpSpPr>
        <p:sp>
          <p:nvSpPr>
            <p:cNvPr id="47" name="Rectangle: Rounded Corners 41">
              <a:extLst>
                <a:ext uri="{FF2B5EF4-FFF2-40B4-BE49-F238E27FC236}">
                  <a16:creationId xmlns:a16="http://schemas.microsoft.com/office/drawing/2014/main" id="{54A11863-431E-41C8-A756-76A16371ADA7}"/>
                </a:ext>
              </a:extLst>
            </p:cNvPr>
            <p:cNvSpPr/>
            <p:nvPr/>
          </p:nvSpPr>
          <p:spPr>
            <a:xfrm>
              <a:off x="3239157" y="2429426"/>
              <a:ext cx="3117160" cy="740228"/>
            </a:xfrm>
            <a:prstGeom prst="round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 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95D63D7-7C7A-499B-862E-C2C02DBD4F28}"/>
                </a:ext>
              </a:extLst>
            </p:cNvPr>
            <p:cNvCxnSpPr>
              <a:cxnSpLocks/>
            </p:cNvCxnSpPr>
            <p:nvPr/>
          </p:nvCxnSpPr>
          <p:spPr>
            <a:xfrm>
              <a:off x="3239157" y="2647616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8B2FE0C-9808-4F7F-9559-945ABAE3D84A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770279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7ECC1DB-3AE0-4C6A-A619-C88F942E2B0E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8873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BE22AE1-03E6-4BA9-9FBD-96C5391E190B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30016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B80BF3B2-6E66-4BDE-8A95-279BB0C97F49}"/>
              </a:ext>
            </a:extLst>
          </p:cNvPr>
          <p:cNvSpPr txBox="1"/>
          <p:nvPr/>
        </p:nvSpPr>
        <p:spPr>
          <a:xfrm>
            <a:off x="2311090" y="3252282"/>
            <a:ext cx="15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apple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A6A1D9C-359C-4D16-B2C3-22BB1B17BEE9}"/>
              </a:ext>
            </a:extLst>
          </p:cNvPr>
          <p:cNvSpPr txBox="1"/>
          <p:nvPr/>
        </p:nvSpPr>
        <p:spPr>
          <a:xfrm>
            <a:off x="7784371" y="5608927"/>
            <a:ext cx="200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cherries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C302F45-07D8-486C-B89F-A617531CFA6E}"/>
              </a:ext>
            </a:extLst>
          </p:cNvPr>
          <p:cNvSpPr txBox="1"/>
          <p:nvPr/>
        </p:nvSpPr>
        <p:spPr>
          <a:xfrm>
            <a:off x="4458420" y="3302019"/>
            <a:ext cx="1998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bananas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70FDA53-95BA-4E3B-B0F5-D9DD6838B843}"/>
              </a:ext>
            </a:extLst>
          </p:cNvPr>
          <p:cNvSpPr txBox="1"/>
          <p:nvPr/>
        </p:nvSpPr>
        <p:spPr>
          <a:xfrm>
            <a:off x="6966639" y="3242417"/>
            <a:ext cx="176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drinks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A733CB1-330F-4978-88E6-5DC7AE248974}"/>
              </a:ext>
            </a:extLst>
          </p:cNvPr>
          <p:cNvSpPr txBox="1"/>
          <p:nvPr/>
        </p:nvSpPr>
        <p:spPr>
          <a:xfrm>
            <a:off x="3971923" y="5625828"/>
            <a:ext cx="2493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lunch</a:t>
            </a:r>
            <a:r>
              <a:rPr lang="ar-BH" sz="3200" b="1" dirty="0">
                <a:latin typeface="Century Gothic" panose="020B0502020202020204" pitchFamily="34" charset="0"/>
              </a:rPr>
              <a:t> </a:t>
            </a:r>
            <a:r>
              <a:rPr lang="en-US" sz="3200" b="1" dirty="0">
                <a:latin typeface="Century Gothic" panose="020B0502020202020204" pitchFamily="34" charset="0"/>
              </a:rPr>
              <a:t>box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A9FB60-F382-422E-BE7A-9839F65A7305}"/>
              </a:ext>
            </a:extLst>
          </p:cNvPr>
          <p:cNvGrpSpPr/>
          <p:nvPr/>
        </p:nvGrpSpPr>
        <p:grpSpPr>
          <a:xfrm>
            <a:off x="9202800" y="3201986"/>
            <a:ext cx="2466743" cy="740228"/>
            <a:chOff x="3235826" y="2429426"/>
            <a:chExt cx="3123822" cy="740228"/>
          </a:xfrm>
        </p:grpSpPr>
        <p:sp>
          <p:nvSpPr>
            <p:cNvPr id="58" name="Rectangle: Rounded Corners 68">
              <a:extLst>
                <a:ext uri="{FF2B5EF4-FFF2-40B4-BE49-F238E27FC236}">
                  <a16:creationId xmlns:a16="http://schemas.microsoft.com/office/drawing/2014/main" id="{995205FA-B5C7-4F92-98EA-C6A2EAE77F15}"/>
                </a:ext>
              </a:extLst>
            </p:cNvPr>
            <p:cNvSpPr/>
            <p:nvPr/>
          </p:nvSpPr>
          <p:spPr>
            <a:xfrm>
              <a:off x="3239157" y="2429426"/>
              <a:ext cx="3117160" cy="740228"/>
            </a:xfrm>
            <a:prstGeom prst="round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 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89E7C9F-41BD-46C9-8031-CF528712AD39}"/>
                </a:ext>
              </a:extLst>
            </p:cNvPr>
            <p:cNvCxnSpPr>
              <a:cxnSpLocks/>
            </p:cNvCxnSpPr>
            <p:nvPr/>
          </p:nvCxnSpPr>
          <p:spPr>
            <a:xfrm>
              <a:off x="3239157" y="2647616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C730B4-C827-48F4-8F79-3B9548F4324E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770279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D679F08-9A9C-4AC0-983D-5980D9F9E2D9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8873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8DF7FB0-44A7-4582-A49C-F76F82E527FF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30016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597D3EC7-1650-48F4-8366-43072AC2522E}"/>
              </a:ext>
            </a:extLst>
          </p:cNvPr>
          <p:cNvSpPr txBox="1"/>
          <p:nvPr/>
        </p:nvSpPr>
        <p:spPr>
          <a:xfrm>
            <a:off x="9102628" y="3260316"/>
            <a:ext cx="2666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sandwich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AF0E611-1B54-41B7-BA98-39EC26076AD2}"/>
              </a:ext>
            </a:extLst>
          </p:cNvPr>
          <p:cNvSpPr/>
          <p:nvPr/>
        </p:nvSpPr>
        <p:spPr>
          <a:xfrm rot="20785958">
            <a:off x="221746" y="1625835"/>
            <a:ext cx="1593241" cy="13648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Use your mini board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11A0DAB5-7BA4-442F-B46C-C48B5DC24B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2992">
            <a:off x="460347" y="3076299"/>
            <a:ext cx="1051217" cy="921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D425A19-6588-42C7-A0B1-10E82610EC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791" y="1788767"/>
            <a:ext cx="1311117" cy="1311117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440FFEA-8958-4C84-8111-84C1DF8A31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032" y="1750975"/>
            <a:ext cx="1811933" cy="1311117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3CD47C5B-19B0-4176-B881-828392555B76}"/>
              </a:ext>
            </a:extLst>
          </p:cNvPr>
          <p:cNvGrpSpPr/>
          <p:nvPr/>
        </p:nvGrpSpPr>
        <p:grpSpPr>
          <a:xfrm>
            <a:off x="7056285" y="1336379"/>
            <a:ext cx="1541437" cy="1917290"/>
            <a:chOff x="1335437" y="3506394"/>
            <a:chExt cx="1541437" cy="1917290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1FA55370-F3E2-4580-8E06-40F279E57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556" y="4195550"/>
              <a:ext cx="336318" cy="7458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8B3CE7B-4F72-444A-A87F-8A86C4A70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00101">
              <a:off x="1808877" y="4459206"/>
              <a:ext cx="964478" cy="9644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B16C830A-63C5-4B5F-AC4F-E704F8F3B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4663" y="3506394"/>
              <a:ext cx="442732" cy="113550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32902C90-57D4-491B-99A7-59679F41B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5437" y="4221528"/>
              <a:ext cx="695893" cy="92940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61CB58DB-AD5C-4F58-81A9-847ED1F7AFB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592" y="1977853"/>
            <a:ext cx="1782448" cy="1128884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4" name="Picture 2" descr="Free Lunch Bag Png, Download Free Clip Art, Free Clip Art on ...">
            <a:extLst>
              <a:ext uri="{FF2B5EF4-FFF2-40B4-BE49-F238E27FC236}">
                <a16:creationId xmlns:a16="http://schemas.microsoft.com/office/drawing/2014/main" id="{5B055744-601E-483F-909F-9460BEB4B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404" y="4068783"/>
            <a:ext cx="1681395" cy="1370776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" name="Group"/>
          <p:cNvGrpSpPr/>
          <p:nvPr/>
        </p:nvGrpSpPr>
        <p:grpSpPr>
          <a:xfrm>
            <a:off x="8151195" y="4044867"/>
            <a:ext cx="926768" cy="1299887"/>
            <a:chOff x="0" y="0"/>
            <a:chExt cx="926766" cy="1299885"/>
          </a:xfrm>
        </p:grpSpPr>
        <p:sp>
          <p:nvSpPr>
            <p:cNvPr id="77" name="Cherry"/>
            <p:cNvSpPr/>
            <p:nvPr/>
          </p:nvSpPr>
          <p:spPr>
            <a:xfrm>
              <a:off x="-1" y="0"/>
              <a:ext cx="926768" cy="1299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40" h="20892" extrusionOk="0">
                  <a:moveTo>
                    <a:pt x="7270" y="0"/>
                  </a:moveTo>
                  <a:cubicBezTo>
                    <a:pt x="6749" y="4881"/>
                    <a:pt x="10955" y="6557"/>
                    <a:pt x="14000" y="5975"/>
                  </a:cubicBezTo>
                  <a:cubicBezTo>
                    <a:pt x="12622" y="6694"/>
                    <a:pt x="10662" y="7559"/>
                    <a:pt x="9567" y="8283"/>
                  </a:cubicBezTo>
                  <a:cubicBezTo>
                    <a:pt x="8134" y="9232"/>
                    <a:pt x="6804" y="10468"/>
                    <a:pt x="5164" y="12907"/>
                  </a:cubicBezTo>
                  <a:cubicBezTo>
                    <a:pt x="4840" y="12642"/>
                    <a:pt x="4293" y="12347"/>
                    <a:pt x="3411" y="12264"/>
                  </a:cubicBezTo>
                  <a:cubicBezTo>
                    <a:pt x="663" y="12007"/>
                    <a:pt x="-2369" y="17077"/>
                    <a:pt x="2841" y="18764"/>
                  </a:cubicBezTo>
                  <a:cubicBezTo>
                    <a:pt x="7911" y="20405"/>
                    <a:pt x="9801" y="15258"/>
                    <a:pt x="7936" y="13911"/>
                  </a:cubicBezTo>
                  <a:cubicBezTo>
                    <a:pt x="7264" y="13426"/>
                    <a:pt x="6666" y="13298"/>
                    <a:pt x="6241" y="13289"/>
                  </a:cubicBezTo>
                  <a:cubicBezTo>
                    <a:pt x="6856" y="12336"/>
                    <a:pt x="8043" y="10297"/>
                    <a:pt x="9941" y="8930"/>
                  </a:cubicBezTo>
                  <a:cubicBezTo>
                    <a:pt x="11591" y="7741"/>
                    <a:pt x="14320" y="6397"/>
                    <a:pt x="14955" y="6689"/>
                  </a:cubicBezTo>
                  <a:cubicBezTo>
                    <a:pt x="15567" y="6969"/>
                    <a:pt x="16488" y="10172"/>
                    <a:pt x="14364" y="14851"/>
                  </a:cubicBezTo>
                  <a:cubicBezTo>
                    <a:pt x="14024" y="14605"/>
                    <a:pt x="13350" y="14274"/>
                    <a:pt x="12241" y="14352"/>
                  </a:cubicBezTo>
                  <a:cubicBezTo>
                    <a:pt x="9486" y="14545"/>
                    <a:pt x="7746" y="20005"/>
                    <a:pt x="13263" y="20814"/>
                  </a:cubicBezTo>
                  <a:cubicBezTo>
                    <a:pt x="18630" y="21600"/>
                    <a:pt x="19231" y="16249"/>
                    <a:pt x="17076" y="15232"/>
                  </a:cubicBezTo>
                  <a:cubicBezTo>
                    <a:pt x="16414" y="14919"/>
                    <a:pt x="15868" y="14851"/>
                    <a:pt x="15461" y="14876"/>
                  </a:cubicBezTo>
                  <a:cubicBezTo>
                    <a:pt x="15973" y="13405"/>
                    <a:pt x="17038" y="9738"/>
                    <a:pt x="16191" y="6623"/>
                  </a:cubicBezTo>
                  <a:cubicBezTo>
                    <a:pt x="16059" y="6190"/>
                    <a:pt x="16401" y="5727"/>
                    <a:pt x="16489" y="5538"/>
                  </a:cubicBezTo>
                  <a:cubicBezTo>
                    <a:pt x="16576" y="5349"/>
                    <a:pt x="15758" y="4695"/>
                    <a:pt x="15439" y="5053"/>
                  </a:cubicBezTo>
                  <a:cubicBezTo>
                    <a:pt x="15315" y="5192"/>
                    <a:pt x="15094" y="5353"/>
                    <a:pt x="14804" y="5530"/>
                  </a:cubicBezTo>
                  <a:cubicBezTo>
                    <a:pt x="14959" y="4800"/>
                    <a:pt x="15252" y="2668"/>
                    <a:pt x="13662" y="1634"/>
                  </a:cubicBezTo>
                  <a:cubicBezTo>
                    <a:pt x="11265" y="75"/>
                    <a:pt x="9788" y="1822"/>
                    <a:pt x="7270" y="0"/>
                  </a:cubicBezTo>
                  <a:close/>
                </a:path>
              </a:pathLst>
            </a:custGeom>
            <a:solidFill>
              <a:srgbClr val="941751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78" name="Shape"/>
            <p:cNvSpPr/>
            <p:nvPr/>
          </p:nvSpPr>
          <p:spPr>
            <a:xfrm>
              <a:off x="378267" y="23255"/>
              <a:ext cx="368109" cy="352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600" extrusionOk="0">
                  <a:moveTo>
                    <a:pt x="21573" y="20105"/>
                  </a:moveTo>
                  <a:lnTo>
                    <a:pt x="21030" y="9598"/>
                  </a:lnTo>
                  <a:cubicBezTo>
                    <a:pt x="20441" y="7966"/>
                    <a:pt x="19469" y="6515"/>
                    <a:pt x="18204" y="5380"/>
                  </a:cubicBezTo>
                  <a:cubicBezTo>
                    <a:pt x="16718" y="4048"/>
                    <a:pt x="14891" y="3204"/>
                    <a:pt x="12949" y="2952"/>
                  </a:cubicBezTo>
                  <a:lnTo>
                    <a:pt x="5392" y="2526"/>
                  </a:lnTo>
                  <a:lnTo>
                    <a:pt x="346" y="0"/>
                  </a:lnTo>
                  <a:cubicBezTo>
                    <a:pt x="152" y="686"/>
                    <a:pt x="38" y="1394"/>
                    <a:pt x="8" y="2108"/>
                  </a:cubicBezTo>
                  <a:cubicBezTo>
                    <a:pt x="-27" y="2937"/>
                    <a:pt x="50" y="3766"/>
                    <a:pt x="237" y="4571"/>
                  </a:cubicBezTo>
                  <a:cubicBezTo>
                    <a:pt x="248" y="5956"/>
                    <a:pt x="398" y="7335"/>
                    <a:pt x="685" y="8687"/>
                  </a:cubicBezTo>
                  <a:cubicBezTo>
                    <a:pt x="987" y="10107"/>
                    <a:pt x="1438" y="11487"/>
                    <a:pt x="2030" y="12803"/>
                  </a:cubicBezTo>
                  <a:cubicBezTo>
                    <a:pt x="2729" y="14190"/>
                    <a:pt x="3634" y="15453"/>
                    <a:pt x="4712" y="16544"/>
                  </a:cubicBezTo>
                  <a:cubicBezTo>
                    <a:pt x="5583" y="17425"/>
                    <a:pt x="6558" y="18185"/>
                    <a:pt x="7615" y="18805"/>
                  </a:cubicBezTo>
                  <a:cubicBezTo>
                    <a:pt x="8787" y="19552"/>
                    <a:pt x="10029" y="20171"/>
                    <a:pt x="11321" y="20654"/>
                  </a:cubicBezTo>
                  <a:cubicBezTo>
                    <a:pt x="12455" y="21078"/>
                    <a:pt x="13623" y="21394"/>
                    <a:pt x="14810" y="21600"/>
                  </a:cubicBezTo>
                  <a:lnTo>
                    <a:pt x="18709" y="21429"/>
                  </a:lnTo>
                  <a:lnTo>
                    <a:pt x="21573" y="20105"/>
                  </a:lnTo>
                  <a:close/>
                </a:path>
              </a:pathLst>
            </a:custGeom>
            <a:gradFill flip="none" rotWithShape="1">
              <a:gsLst>
                <a:gs pos="18477">
                  <a:srgbClr val="61A236"/>
                </a:gs>
                <a:gs pos="65263">
                  <a:srgbClr val="80B860"/>
                </a:gs>
              </a:gsLst>
              <a:lin ang="5400000" scaled="0"/>
            </a:gradFill>
            <a:ln w="6350" cap="flat">
              <a:solidFill>
                <a:srgbClr val="000000"/>
              </a:solidFill>
              <a:prstDash val="solid"/>
              <a:miter lim="8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AF8D550-44C6-4A20-A392-A350E556C00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583"/>
    </mc:Choice>
    <mc:Fallback>
      <p:transition spd="slow" advTm="205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mph" presetSubtype="0" repeatCount="indefinit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2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8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1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 isNarration="1">
              <p:cMediaNode vol="80000" showWhenStopped="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52" grpId="0" build="p"/>
      <p:bldP spid="53" grpId="0" build="p"/>
      <p:bldP spid="54" grpId="0" build="p"/>
      <p:bldP spid="55" grpId="0" build="p"/>
      <p:bldP spid="56" grpId="0" build="p"/>
      <p:bldP spid="63" grpId="0" build="p"/>
      <p:bldP spid="64" grpId="0" animBg="1"/>
      <p:bldP spid="6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B0F253-D32B-44F2-B623-AD2DD63BD6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05801" y="880748"/>
            <a:ext cx="406400" cy="406400"/>
          </a:xfrm>
          <a:prstGeom prst="rect">
            <a:avLst/>
          </a:prstGeom>
        </p:spPr>
      </p:pic>
      <p:sp>
        <p:nvSpPr>
          <p:cNvPr id="7" name="a"/>
          <p:cNvSpPr/>
          <p:nvPr/>
        </p:nvSpPr>
        <p:spPr>
          <a:xfrm>
            <a:off x="140284" y="392131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b"/>
          <p:cNvSpPr/>
          <p:nvPr/>
        </p:nvSpPr>
        <p:spPr>
          <a:xfrm>
            <a:off x="553780" y="392131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"/>
          <p:cNvSpPr/>
          <p:nvPr/>
        </p:nvSpPr>
        <p:spPr>
          <a:xfrm>
            <a:off x="954422" y="392131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d"/>
          <p:cNvSpPr/>
          <p:nvPr/>
        </p:nvSpPr>
        <p:spPr>
          <a:xfrm>
            <a:off x="1355359" y="392131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e"/>
          <p:cNvSpPr/>
          <p:nvPr/>
        </p:nvSpPr>
        <p:spPr>
          <a:xfrm>
            <a:off x="1743566" y="392227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"/>
          <p:cNvSpPr/>
          <p:nvPr/>
        </p:nvSpPr>
        <p:spPr>
          <a:xfrm>
            <a:off x="2131948" y="392227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g"/>
          <p:cNvSpPr/>
          <p:nvPr/>
        </p:nvSpPr>
        <p:spPr>
          <a:xfrm>
            <a:off x="2582959" y="392131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h"/>
          <p:cNvSpPr/>
          <p:nvPr/>
        </p:nvSpPr>
        <p:spPr>
          <a:xfrm>
            <a:off x="3033790" y="392227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I"/>
          <p:cNvSpPr/>
          <p:nvPr/>
        </p:nvSpPr>
        <p:spPr>
          <a:xfrm>
            <a:off x="3484737" y="392227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j"/>
          <p:cNvSpPr/>
          <p:nvPr/>
        </p:nvSpPr>
        <p:spPr>
          <a:xfrm>
            <a:off x="3935503" y="392322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k"/>
          <p:cNvSpPr/>
          <p:nvPr/>
        </p:nvSpPr>
        <p:spPr>
          <a:xfrm>
            <a:off x="4398969" y="392322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l"/>
          <p:cNvSpPr/>
          <p:nvPr/>
        </p:nvSpPr>
        <p:spPr>
          <a:xfrm>
            <a:off x="4837151" y="392131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m"/>
          <p:cNvSpPr/>
          <p:nvPr/>
        </p:nvSpPr>
        <p:spPr>
          <a:xfrm>
            <a:off x="5300617" y="392131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n"/>
          <p:cNvSpPr/>
          <p:nvPr/>
        </p:nvSpPr>
        <p:spPr>
          <a:xfrm>
            <a:off x="5764083" y="392131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"/>
          <p:cNvSpPr/>
          <p:nvPr/>
        </p:nvSpPr>
        <p:spPr>
          <a:xfrm>
            <a:off x="6227549" y="392131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P"/>
          <p:cNvSpPr/>
          <p:nvPr/>
        </p:nvSpPr>
        <p:spPr>
          <a:xfrm>
            <a:off x="6691150" y="379892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q"/>
          <p:cNvSpPr/>
          <p:nvPr/>
        </p:nvSpPr>
        <p:spPr>
          <a:xfrm>
            <a:off x="7154617" y="392131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"/>
          <p:cNvSpPr/>
          <p:nvPr/>
        </p:nvSpPr>
        <p:spPr>
          <a:xfrm>
            <a:off x="7605750" y="392131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"/>
          <p:cNvSpPr/>
          <p:nvPr/>
        </p:nvSpPr>
        <p:spPr>
          <a:xfrm>
            <a:off x="8532550" y="379892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u"/>
          <p:cNvSpPr/>
          <p:nvPr/>
        </p:nvSpPr>
        <p:spPr>
          <a:xfrm>
            <a:off x="8996024" y="392131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s"/>
          <p:cNvSpPr/>
          <p:nvPr/>
        </p:nvSpPr>
        <p:spPr>
          <a:xfrm>
            <a:off x="8068991" y="380370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v"/>
          <p:cNvSpPr/>
          <p:nvPr/>
        </p:nvSpPr>
        <p:spPr>
          <a:xfrm>
            <a:off x="9472143" y="39203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x"/>
          <p:cNvSpPr/>
          <p:nvPr/>
        </p:nvSpPr>
        <p:spPr>
          <a:xfrm>
            <a:off x="10411469" y="392322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y"/>
          <p:cNvSpPr/>
          <p:nvPr/>
        </p:nvSpPr>
        <p:spPr>
          <a:xfrm>
            <a:off x="10874943" y="39203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w"/>
          <p:cNvSpPr/>
          <p:nvPr/>
        </p:nvSpPr>
        <p:spPr>
          <a:xfrm>
            <a:off x="9947910" y="392800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z"/>
          <p:cNvSpPr/>
          <p:nvPr/>
        </p:nvSpPr>
        <p:spPr>
          <a:xfrm>
            <a:off x="11338454" y="392226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89197" y="1601466"/>
            <a:ext cx="1064716" cy="933470"/>
          </a:xfrm>
          <a:prstGeom prst="rect">
            <a:avLst/>
          </a:prstGeom>
          <a:solidFill>
            <a:srgbClr val="FFD1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05836" y="1621563"/>
            <a:ext cx="1064716" cy="93347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53913" y="1601466"/>
            <a:ext cx="1064716" cy="933470"/>
          </a:xfrm>
          <a:prstGeom prst="rect">
            <a:avLst/>
          </a:prstGeom>
          <a:solidFill>
            <a:srgbClr val="FFD1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45695" y="1621563"/>
            <a:ext cx="1064716" cy="933470"/>
          </a:xfrm>
          <a:prstGeom prst="rect">
            <a:avLst/>
          </a:prstGeom>
          <a:solidFill>
            <a:srgbClr val="FFD1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022379" y="1621563"/>
            <a:ext cx="1064716" cy="933470"/>
          </a:xfrm>
          <a:prstGeom prst="rect">
            <a:avLst/>
          </a:prstGeom>
          <a:solidFill>
            <a:srgbClr val="FFD1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11757" y="1621563"/>
            <a:ext cx="1064716" cy="933470"/>
          </a:xfrm>
          <a:prstGeom prst="rect">
            <a:avLst/>
          </a:prstGeom>
          <a:solidFill>
            <a:srgbClr val="FFD1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176473" y="1621563"/>
            <a:ext cx="1064716" cy="933470"/>
          </a:xfrm>
          <a:prstGeom prst="rect">
            <a:avLst/>
          </a:prstGeom>
          <a:solidFill>
            <a:srgbClr val="FFD1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741057" y="2556950"/>
            <a:ext cx="1064716" cy="9334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799391" y="2555033"/>
            <a:ext cx="1064716" cy="93347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816472" y="2544036"/>
            <a:ext cx="1064716" cy="9334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908254" y="2555033"/>
            <a:ext cx="1064716" cy="9334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984938" y="2555033"/>
            <a:ext cx="1064716" cy="9334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074316" y="2555033"/>
            <a:ext cx="1064716" cy="9334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139032" y="2555033"/>
            <a:ext cx="1064716" cy="9334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234029" y="2542381"/>
            <a:ext cx="1126473" cy="9334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299788" y="2555033"/>
            <a:ext cx="1126473" cy="9334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376473" y="2555033"/>
            <a:ext cx="1064716" cy="9334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59380" y="374374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59380" y="374374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59380" y="374374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59380" y="374374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59380" y="374374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59380" y="374374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59380" y="374374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59380" y="374374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59380" y="374374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52262" y="371563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042482" y="177595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530296" y="373722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2462471" y="375682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344931" y="377233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261463" y="377233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181547" y="37928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110974" y="380811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7020512" y="380064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955399" y="380811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8870926" y="379922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530296" y="373722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530296" y="373722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530296" y="373722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530296" y="373722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530296" y="373722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530296" y="373722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530296" y="373722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530296" y="373722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1530296" y="373722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529359" y="371712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9828563" y="377233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10786849" y="37788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496767" y="470908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1433610" y="473613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2347775" y="470908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2347775" y="470908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4184064" y="470908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5103784" y="470908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6033214" y="472005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6924744" y="472005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7826600" y="473613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8812222" y="473430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9706105" y="472638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10732446" y="470908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5089594" y="549776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6408301" y="548833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2347775" y="470908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2347775" y="470908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347775" y="470908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347775" y="470908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2347775" y="470908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2347775" y="470908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3298103" y="469215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3298103" y="469215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3298103" y="469215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5146430" y="179785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462471" y="375682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2462471" y="375682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462471" y="375682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2462471" y="375682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2462471" y="375682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462471" y="375682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462471" y="375682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2462471" y="375682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2426173" y="377778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2433844" y="376730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3344931" y="377233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344931" y="377233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344931" y="377233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44931" y="377233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3344931" y="377233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3344931" y="377233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3344931" y="377233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3344931" y="377233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3344931" y="377233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3344931" y="377233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4261463" y="377233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4261463" y="377233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261463" y="377233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4261463" y="377233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4261463" y="377233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4261463" y="377233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4261463" y="377233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4261463" y="377233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4261463" y="377233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6211146" y="180763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5181547" y="37928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5181547" y="37928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5181547" y="37928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5181547" y="37928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5181547" y="37928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5181547" y="37928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5181547" y="37928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5181547" y="37928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5181547" y="37928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5181313" y="37976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6110974" y="380811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6110974" y="380811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6110974" y="380811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6110974" y="380811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6110974" y="380811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6110974" y="380811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6110974" y="380811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6110974" y="380811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6110974" y="380811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1897027" y="171980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7020512" y="380064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7020512" y="380064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7020512" y="380064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7020512" y="380064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7020512" y="380064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7020512" y="380064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7020512" y="380064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7020512" y="380064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7020512" y="380064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7018062" y="387341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7955399" y="380811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7955399" y="380811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7955399" y="380811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7955399" y="380811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7955399" y="380811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7955399" y="380811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7955399" y="380811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7955399" y="380811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7955399" y="380811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7934827" y="382109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8870926" y="379922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8870926" y="379922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8870926" y="379922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8870926" y="379922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8870926" y="379922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8870926" y="379922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8870926" y="379922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8870926" y="379922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8870926" y="378384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8878597" y="379649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9828563" y="377233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4" name="Rectangle 233"/>
          <p:cNvSpPr/>
          <p:nvPr/>
        </p:nvSpPr>
        <p:spPr>
          <a:xfrm>
            <a:off x="9828563" y="377233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9828563" y="377233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9828563" y="377233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9828563" y="377233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9828563" y="377233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9828563" y="377233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9828563" y="377233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9790480" y="377233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9798151" y="375682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10786849" y="37788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10786849" y="37788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10786849" y="37788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10786849" y="37788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7" name="Rectangle 246"/>
          <p:cNvSpPr/>
          <p:nvPr/>
        </p:nvSpPr>
        <p:spPr>
          <a:xfrm>
            <a:off x="10786849" y="37788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10786849" y="37788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9" name="Rectangle 248"/>
          <p:cNvSpPr/>
          <p:nvPr/>
        </p:nvSpPr>
        <p:spPr>
          <a:xfrm>
            <a:off x="10786849" y="37788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0" name="Rectangle 249"/>
          <p:cNvSpPr/>
          <p:nvPr/>
        </p:nvSpPr>
        <p:spPr>
          <a:xfrm>
            <a:off x="10733048" y="378062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10794327" y="37788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10771131" y="37804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496767" y="470908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496767" y="470908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5" name="Rectangle 254"/>
          <p:cNvSpPr/>
          <p:nvPr/>
        </p:nvSpPr>
        <p:spPr>
          <a:xfrm>
            <a:off x="496767" y="470908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496767" y="470908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7" name="Rectangle 256"/>
          <p:cNvSpPr/>
          <p:nvPr/>
        </p:nvSpPr>
        <p:spPr>
          <a:xfrm>
            <a:off x="496767" y="470908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8" name="Rectangle 257"/>
          <p:cNvSpPr/>
          <p:nvPr/>
        </p:nvSpPr>
        <p:spPr>
          <a:xfrm>
            <a:off x="496767" y="470908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496767" y="470908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496767" y="470908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496767" y="470908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496767" y="470908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1433610" y="473613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4" name="Rectangle 263"/>
          <p:cNvSpPr/>
          <p:nvPr/>
        </p:nvSpPr>
        <p:spPr>
          <a:xfrm>
            <a:off x="1433610" y="473613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1433610" y="473613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" name="Rectangle 265"/>
          <p:cNvSpPr/>
          <p:nvPr/>
        </p:nvSpPr>
        <p:spPr>
          <a:xfrm>
            <a:off x="1433610" y="473613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1433610" y="473613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1433610" y="473613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9" name="Rectangle 268"/>
          <p:cNvSpPr/>
          <p:nvPr/>
        </p:nvSpPr>
        <p:spPr>
          <a:xfrm>
            <a:off x="1433610" y="473613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1433610" y="473613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1" name="Rectangle 270"/>
          <p:cNvSpPr/>
          <p:nvPr/>
        </p:nvSpPr>
        <p:spPr>
          <a:xfrm>
            <a:off x="1433610" y="473613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2" name="Rectangle 271"/>
          <p:cNvSpPr/>
          <p:nvPr/>
        </p:nvSpPr>
        <p:spPr>
          <a:xfrm>
            <a:off x="1453182" y="473613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3" name="Rectangle 272"/>
          <p:cNvSpPr/>
          <p:nvPr/>
        </p:nvSpPr>
        <p:spPr>
          <a:xfrm>
            <a:off x="2347775" y="470908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4" name="Rectangle 273"/>
          <p:cNvSpPr/>
          <p:nvPr/>
        </p:nvSpPr>
        <p:spPr>
          <a:xfrm>
            <a:off x="2347775" y="470908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5" name="Rectangle 274"/>
          <p:cNvSpPr/>
          <p:nvPr/>
        </p:nvSpPr>
        <p:spPr>
          <a:xfrm>
            <a:off x="2347775" y="470908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" name="Rectangle 275"/>
          <p:cNvSpPr/>
          <p:nvPr/>
        </p:nvSpPr>
        <p:spPr>
          <a:xfrm>
            <a:off x="2347775" y="470908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7" name="Rectangle 276"/>
          <p:cNvSpPr/>
          <p:nvPr/>
        </p:nvSpPr>
        <p:spPr>
          <a:xfrm>
            <a:off x="2347775" y="470908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8" name="Rectangle 277"/>
          <p:cNvSpPr/>
          <p:nvPr/>
        </p:nvSpPr>
        <p:spPr>
          <a:xfrm>
            <a:off x="2347775" y="470908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9" name="Rectangle 278"/>
          <p:cNvSpPr/>
          <p:nvPr/>
        </p:nvSpPr>
        <p:spPr>
          <a:xfrm>
            <a:off x="2347775" y="470908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0" name="Rectangle 279"/>
          <p:cNvSpPr/>
          <p:nvPr/>
        </p:nvSpPr>
        <p:spPr>
          <a:xfrm>
            <a:off x="2347775" y="470908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1" name="Rectangle 280"/>
          <p:cNvSpPr/>
          <p:nvPr/>
        </p:nvSpPr>
        <p:spPr>
          <a:xfrm>
            <a:off x="2317582" y="4696205"/>
            <a:ext cx="880282" cy="662309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2" name="Rectangle 281"/>
          <p:cNvSpPr/>
          <p:nvPr/>
        </p:nvSpPr>
        <p:spPr>
          <a:xfrm>
            <a:off x="2369098" y="4698073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4" name="Rectangle 303"/>
          <p:cNvSpPr/>
          <p:nvPr/>
        </p:nvSpPr>
        <p:spPr>
          <a:xfrm>
            <a:off x="4169427" y="469930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5" name="Rectangle 304"/>
          <p:cNvSpPr/>
          <p:nvPr/>
        </p:nvSpPr>
        <p:spPr>
          <a:xfrm>
            <a:off x="4169427" y="469930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4169427" y="469930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" name="Rectangle 306"/>
          <p:cNvSpPr/>
          <p:nvPr/>
        </p:nvSpPr>
        <p:spPr>
          <a:xfrm>
            <a:off x="4169427" y="469930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4169427" y="469930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9" name="Rectangle 308"/>
          <p:cNvSpPr/>
          <p:nvPr/>
        </p:nvSpPr>
        <p:spPr>
          <a:xfrm>
            <a:off x="4169427" y="469930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0" name="Rectangle 309"/>
          <p:cNvSpPr/>
          <p:nvPr/>
        </p:nvSpPr>
        <p:spPr>
          <a:xfrm>
            <a:off x="4169427" y="469930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1" name="Rectangle 310"/>
          <p:cNvSpPr/>
          <p:nvPr/>
        </p:nvSpPr>
        <p:spPr>
          <a:xfrm>
            <a:off x="4169427" y="469930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4169427" y="469930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4169427" y="469930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4" name="Rectangle 313"/>
          <p:cNvSpPr/>
          <p:nvPr/>
        </p:nvSpPr>
        <p:spPr>
          <a:xfrm>
            <a:off x="5037052" y="471229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5" name="Rectangle 314"/>
          <p:cNvSpPr/>
          <p:nvPr/>
        </p:nvSpPr>
        <p:spPr>
          <a:xfrm>
            <a:off x="5037052" y="4712293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5037052" y="4712293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5037052" y="4712293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8" name="Rectangle 317"/>
          <p:cNvSpPr/>
          <p:nvPr/>
        </p:nvSpPr>
        <p:spPr>
          <a:xfrm>
            <a:off x="5037052" y="4712293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9" name="Rectangle 318"/>
          <p:cNvSpPr/>
          <p:nvPr/>
        </p:nvSpPr>
        <p:spPr>
          <a:xfrm>
            <a:off x="5037052" y="4712293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0" name="Rectangle 319"/>
          <p:cNvSpPr/>
          <p:nvPr/>
        </p:nvSpPr>
        <p:spPr>
          <a:xfrm>
            <a:off x="5037052" y="4712293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5037052" y="4712293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2" name="Rectangle 321"/>
          <p:cNvSpPr/>
          <p:nvPr/>
        </p:nvSpPr>
        <p:spPr>
          <a:xfrm>
            <a:off x="5037052" y="4712293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2945109" y="1758205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4" name="Rectangle 323"/>
          <p:cNvSpPr/>
          <p:nvPr/>
        </p:nvSpPr>
        <p:spPr>
          <a:xfrm>
            <a:off x="6033214" y="472005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5" name="Rectangle 324"/>
          <p:cNvSpPr/>
          <p:nvPr/>
        </p:nvSpPr>
        <p:spPr>
          <a:xfrm>
            <a:off x="6033214" y="472005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6" name="Rectangle 325"/>
          <p:cNvSpPr/>
          <p:nvPr/>
        </p:nvSpPr>
        <p:spPr>
          <a:xfrm>
            <a:off x="6033214" y="472005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" name="Rectangle 326"/>
          <p:cNvSpPr/>
          <p:nvPr/>
        </p:nvSpPr>
        <p:spPr>
          <a:xfrm>
            <a:off x="6033214" y="472005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8" name="Rectangle 327"/>
          <p:cNvSpPr/>
          <p:nvPr/>
        </p:nvSpPr>
        <p:spPr>
          <a:xfrm>
            <a:off x="6033214" y="472005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9" name="Rectangle 328"/>
          <p:cNvSpPr/>
          <p:nvPr/>
        </p:nvSpPr>
        <p:spPr>
          <a:xfrm>
            <a:off x="6033214" y="472005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0" name="Rectangle 329"/>
          <p:cNvSpPr/>
          <p:nvPr/>
        </p:nvSpPr>
        <p:spPr>
          <a:xfrm>
            <a:off x="6033214" y="472005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1" name="Rectangle 330"/>
          <p:cNvSpPr/>
          <p:nvPr/>
        </p:nvSpPr>
        <p:spPr>
          <a:xfrm>
            <a:off x="6033214" y="472005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6033214" y="472005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3" name="Rectangle 332"/>
          <p:cNvSpPr/>
          <p:nvPr/>
        </p:nvSpPr>
        <p:spPr>
          <a:xfrm>
            <a:off x="7261939" y="180295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6924744" y="472005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5" name="Rectangle 334"/>
          <p:cNvSpPr/>
          <p:nvPr/>
        </p:nvSpPr>
        <p:spPr>
          <a:xfrm>
            <a:off x="6924744" y="472005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6" name="Rectangle 335"/>
          <p:cNvSpPr/>
          <p:nvPr/>
        </p:nvSpPr>
        <p:spPr>
          <a:xfrm>
            <a:off x="6924744" y="472005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6924744" y="472005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" name="Rectangle 337"/>
          <p:cNvSpPr/>
          <p:nvPr/>
        </p:nvSpPr>
        <p:spPr>
          <a:xfrm>
            <a:off x="6924744" y="472005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9" name="Rectangle 338"/>
          <p:cNvSpPr/>
          <p:nvPr/>
        </p:nvSpPr>
        <p:spPr>
          <a:xfrm>
            <a:off x="6924744" y="472005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0" name="Rectangle 339"/>
          <p:cNvSpPr/>
          <p:nvPr/>
        </p:nvSpPr>
        <p:spPr>
          <a:xfrm>
            <a:off x="6924744" y="472005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1" name="Rectangle 340"/>
          <p:cNvSpPr/>
          <p:nvPr/>
        </p:nvSpPr>
        <p:spPr>
          <a:xfrm>
            <a:off x="6924744" y="472005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2" name="Rectangle 341"/>
          <p:cNvSpPr/>
          <p:nvPr/>
        </p:nvSpPr>
        <p:spPr>
          <a:xfrm>
            <a:off x="6924744" y="472005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3" name="Rectangle 342"/>
          <p:cNvSpPr/>
          <p:nvPr/>
        </p:nvSpPr>
        <p:spPr>
          <a:xfrm>
            <a:off x="6932717" y="469620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4" name="Rectangle 343"/>
          <p:cNvSpPr/>
          <p:nvPr/>
        </p:nvSpPr>
        <p:spPr>
          <a:xfrm>
            <a:off x="7826600" y="473613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5" name="Rectangle 344"/>
          <p:cNvSpPr/>
          <p:nvPr/>
        </p:nvSpPr>
        <p:spPr>
          <a:xfrm>
            <a:off x="7826600" y="473613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6" name="Rectangle 345"/>
          <p:cNvSpPr/>
          <p:nvPr/>
        </p:nvSpPr>
        <p:spPr>
          <a:xfrm>
            <a:off x="7826600" y="473613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7" name="Rectangle 346"/>
          <p:cNvSpPr/>
          <p:nvPr/>
        </p:nvSpPr>
        <p:spPr>
          <a:xfrm>
            <a:off x="7826600" y="473613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" name="Rectangle 347"/>
          <p:cNvSpPr/>
          <p:nvPr/>
        </p:nvSpPr>
        <p:spPr>
          <a:xfrm>
            <a:off x="7826600" y="473613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9" name="Rectangle 348"/>
          <p:cNvSpPr/>
          <p:nvPr/>
        </p:nvSpPr>
        <p:spPr>
          <a:xfrm>
            <a:off x="7826600" y="473613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0" name="Rectangle 349"/>
          <p:cNvSpPr/>
          <p:nvPr/>
        </p:nvSpPr>
        <p:spPr>
          <a:xfrm>
            <a:off x="7826600" y="473613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1" name="Rectangle 350"/>
          <p:cNvSpPr/>
          <p:nvPr/>
        </p:nvSpPr>
        <p:spPr>
          <a:xfrm>
            <a:off x="7826600" y="473613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2" name="Rectangle 351"/>
          <p:cNvSpPr/>
          <p:nvPr/>
        </p:nvSpPr>
        <p:spPr>
          <a:xfrm>
            <a:off x="7826600" y="473613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3" name="Rectangle 352"/>
          <p:cNvSpPr/>
          <p:nvPr/>
        </p:nvSpPr>
        <p:spPr>
          <a:xfrm>
            <a:off x="7826600" y="473613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4" name="Rectangle 353"/>
          <p:cNvSpPr/>
          <p:nvPr/>
        </p:nvSpPr>
        <p:spPr>
          <a:xfrm>
            <a:off x="8812222" y="473430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5" name="Rectangle 354"/>
          <p:cNvSpPr/>
          <p:nvPr/>
        </p:nvSpPr>
        <p:spPr>
          <a:xfrm>
            <a:off x="8812222" y="473430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6" name="Rectangle 355"/>
          <p:cNvSpPr/>
          <p:nvPr/>
        </p:nvSpPr>
        <p:spPr>
          <a:xfrm>
            <a:off x="8812222" y="473430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7" name="Rectangle 356"/>
          <p:cNvSpPr/>
          <p:nvPr/>
        </p:nvSpPr>
        <p:spPr>
          <a:xfrm>
            <a:off x="8812222" y="473430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" name="Rectangle 357"/>
          <p:cNvSpPr/>
          <p:nvPr/>
        </p:nvSpPr>
        <p:spPr>
          <a:xfrm>
            <a:off x="8812222" y="473430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9" name="Rectangle 358"/>
          <p:cNvSpPr/>
          <p:nvPr/>
        </p:nvSpPr>
        <p:spPr>
          <a:xfrm>
            <a:off x="8748836" y="473430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0" name="Rectangle 359"/>
          <p:cNvSpPr/>
          <p:nvPr/>
        </p:nvSpPr>
        <p:spPr>
          <a:xfrm>
            <a:off x="8780529" y="473430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1" name="Rectangle 360"/>
          <p:cNvSpPr/>
          <p:nvPr/>
        </p:nvSpPr>
        <p:spPr>
          <a:xfrm>
            <a:off x="8812222" y="473430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2" name="Rectangle 361"/>
          <p:cNvSpPr/>
          <p:nvPr/>
        </p:nvSpPr>
        <p:spPr>
          <a:xfrm>
            <a:off x="8792650" y="473430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3" name="Rectangle 362"/>
          <p:cNvSpPr/>
          <p:nvPr/>
        </p:nvSpPr>
        <p:spPr>
          <a:xfrm>
            <a:off x="8812222" y="473430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4" name="Rectangle 363"/>
          <p:cNvSpPr/>
          <p:nvPr/>
        </p:nvSpPr>
        <p:spPr>
          <a:xfrm>
            <a:off x="9706105" y="472638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5" name="Rectangle 364"/>
          <p:cNvSpPr/>
          <p:nvPr/>
        </p:nvSpPr>
        <p:spPr>
          <a:xfrm>
            <a:off x="9706105" y="472638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6" name="Rectangle 365"/>
          <p:cNvSpPr/>
          <p:nvPr/>
        </p:nvSpPr>
        <p:spPr>
          <a:xfrm>
            <a:off x="9706105" y="472638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7" name="Rectangle 366"/>
          <p:cNvSpPr/>
          <p:nvPr/>
        </p:nvSpPr>
        <p:spPr>
          <a:xfrm>
            <a:off x="9706105" y="472638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" name="Rectangle 367"/>
          <p:cNvSpPr/>
          <p:nvPr/>
        </p:nvSpPr>
        <p:spPr>
          <a:xfrm>
            <a:off x="9706105" y="472638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9" name="Rectangle 368"/>
          <p:cNvSpPr/>
          <p:nvPr/>
        </p:nvSpPr>
        <p:spPr>
          <a:xfrm>
            <a:off x="9706105" y="472638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0" name="Rectangle 369"/>
          <p:cNvSpPr/>
          <p:nvPr/>
        </p:nvSpPr>
        <p:spPr>
          <a:xfrm>
            <a:off x="9706105" y="472638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1" name="Rectangle 370"/>
          <p:cNvSpPr/>
          <p:nvPr/>
        </p:nvSpPr>
        <p:spPr>
          <a:xfrm>
            <a:off x="9706105" y="472638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2" name="Rectangle 371"/>
          <p:cNvSpPr/>
          <p:nvPr/>
        </p:nvSpPr>
        <p:spPr>
          <a:xfrm>
            <a:off x="9706105" y="472638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3" name="Rectangle 372"/>
          <p:cNvSpPr/>
          <p:nvPr/>
        </p:nvSpPr>
        <p:spPr>
          <a:xfrm>
            <a:off x="9735263" y="474172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4" name="Rectangle 373"/>
          <p:cNvSpPr/>
          <p:nvPr/>
        </p:nvSpPr>
        <p:spPr>
          <a:xfrm>
            <a:off x="10732446" y="470908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5" name="Rectangle 374"/>
          <p:cNvSpPr/>
          <p:nvPr/>
        </p:nvSpPr>
        <p:spPr>
          <a:xfrm>
            <a:off x="10732446" y="470908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6" name="Rectangle 375"/>
          <p:cNvSpPr/>
          <p:nvPr/>
        </p:nvSpPr>
        <p:spPr>
          <a:xfrm>
            <a:off x="10732446" y="470908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7" name="Rectangle 376"/>
          <p:cNvSpPr/>
          <p:nvPr/>
        </p:nvSpPr>
        <p:spPr>
          <a:xfrm>
            <a:off x="10732446" y="470908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" name="Rectangle 377"/>
          <p:cNvSpPr/>
          <p:nvPr/>
        </p:nvSpPr>
        <p:spPr>
          <a:xfrm>
            <a:off x="10732446" y="470908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9" name="Rectangle 378"/>
          <p:cNvSpPr/>
          <p:nvPr/>
        </p:nvSpPr>
        <p:spPr>
          <a:xfrm>
            <a:off x="10732446" y="470908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0" name="Rectangle 379"/>
          <p:cNvSpPr/>
          <p:nvPr/>
        </p:nvSpPr>
        <p:spPr>
          <a:xfrm>
            <a:off x="10732446" y="470908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1" name="Rectangle 380"/>
          <p:cNvSpPr/>
          <p:nvPr/>
        </p:nvSpPr>
        <p:spPr>
          <a:xfrm>
            <a:off x="10732446" y="470908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2" name="Rectangle 381"/>
          <p:cNvSpPr/>
          <p:nvPr/>
        </p:nvSpPr>
        <p:spPr>
          <a:xfrm>
            <a:off x="10732446" y="470908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3" name="Rectangle 382"/>
          <p:cNvSpPr/>
          <p:nvPr/>
        </p:nvSpPr>
        <p:spPr>
          <a:xfrm>
            <a:off x="10732446" y="470908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4" name="Rectangle 383"/>
          <p:cNvSpPr/>
          <p:nvPr/>
        </p:nvSpPr>
        <p:spPr>
          <a:xfrm>
            <a:off x="5089594" y="549776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5" name="Rectangle 384"/>
          <p:cNvSpPr/>
          <p:nvPr/>
        </p:nvSpPr>
        <p:spPr>
          <a:xfrm>
            <a:off x="5089594" y="549776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6" name="Rectangle 385"/>
          <p:cNvSpPr/>
          <p:nvPr/>
        </p:nvSpPr>
        <p:spPr>
          <a:xfrm>
            <a:off x="5089594" y="549776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7" name="Rectangle 386"/>
          <p:cNvSpPr/>
          <p:nvPr/>
        </p:nvSpPr>
        <p:spPr>
          <a:xfrm>
            <a:off x="5089594" y="549776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8" name="Rectangle 387"/>
          <p:cNvSpPr/>
          <p:nvPr/>
        </p:nvSpPr>
        <p:spPr>
          <a:xfrm>
            <a:off x="5089594" y="549776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" name="Rectangle 388"/>
          <p:cNvSpPr/>
          <p:nvPr/>
        </p:nvSpPr>
        <p:spPr>
          <a:xfrm>
            <a:off x="5089594" y="549776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0" name="Rectangle 389"/>
          <p:cNvSpPr/>
          <p:nvPr/>
        </p:nvSpPr>
        <p:spPr>
          <a:xfrm>
            <a:off x="5089594" y="549776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1" name="Rectangle 390"/>
          <p:cNvSpPr/>
          <p:nvPr/>
        </p:nvSpPr>
        <p:spPr>
          <a:xfrm>
            <a:off x="5089594" y="549776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2" name="Rectangle 391"/>
          <p:cNvSpPr/>
          <p:nvPr/>
        </p:nvSpPr>
        <p:spPr>
          <a:xfrm>
            <a:off x="5089594" y="549776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3" name="Rectangle 392"/>
          <p:cNvSpPr/>
          <p:nvPr/>
        </p:nvSpPr>
        <p:spPr>
          <a:xfrm>
            <a:off x="5105508" y="54954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5" name="Rectangle 414"/>
          <p:cNvSpPr/>
          <p:nvPr/>
        </p:nvSpPr>
        <p:spPr>
          <a:xfrm>
            <a:off x="6408301" y="548833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6" name="Rectangle 415"/>
          <p:cNvSpPr/>
          <p:nvPr/>
        </p:nvSpPr>
        <p:spPr>
          <a:xfrm>
            <a:off x="6408301" y="548833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7" name="Rectangle 416"/>
          <p:cNvSpPr/>
          <p:nvPr/>
        </p:nvSpPr>
        <p:spPr>
          <a:xfrm>
            <a:off x="6408301" y="548833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8" name="Rectangle 417"/>
          <p:cNvSpPr/>
          <p:nvPr/>
        </p:nvSpPr>
        <p:spPr>
          <a:xfrm>
            <a:off x="6408301" y="548833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9" name="Rectangle 418"/>
          <p:cNvSpPr/>
          <p:nvPr/>
        </p:nvSpPr>
        <p:spPr>
          <a:xfrm>
            <a:off x="6408301" y="548833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0" name="Rectangle 419"/>
          <p:cNvSpPr/>
          <p:nvPr/>
        </p:nvSpPr>
        <p:spPr>
          <a:xfrm>
            <a:off x="6408301" y="548833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1" name="Rectangle 420"/>
          <p:cNvSpPr/>
          <p:nvPr/>
        </p:nvSpPr>
        <p:spPr>
          <a:xfrm>
            <a:off x="6408301" y="548833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2" name="Rectangle 421"/>
          <p:cNvSpPr/>
          <p:nvPr/>
        </p:nvSpPr>
        <p:spPr>
          <a:xfrm>
            <a:off x="6408301" y="548833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3" name="Rectangle 422"/>
          <p:cNvSpPr/>
          <p:nvPr/>
        </p:nvSpPr>
        <p:spPr>
          <a:xfrm>
            <a:off x="6408301" y="548833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4" name="Rectangle 423"/>
          <p:cNvSpPr/>
          <p:nvPr/>
        </p:nvSpPr>
        <p:spPr>
          <a:xfrm>
            <a:off x="6421102" y="54954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4" name="help"/>
          <p:cNvSpPr/>
          <p:nvPr/>
        </p:nvSpPr>
        <p:spPr>
          <a:xfrm>
            <a:off x="11385985" y="847789"/>
            <a:ext cx="646033" cy="624298"/>
          </a:xfrm>
          <a:prstGeom prst="heptagon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hint</a:t>
            </a:r>
            <a:endParaRPr kumimoji="0" lang="ar-BH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5" name="Rectangular Callout 394"/>
          <p:cNvSpPr/>
          <p:nvPr/>
        </p:nvSpPr>
        <p:spPr>
          <a:xfrm flipH="1">
            <a:off x="7696109" y="984574"/>
            <a:ext cx="3419174" cy="563505"/>
          </a:xfrm>
          <a:prstGeom prst="wedgeRectCallout">
            <a:avLst>
              <a:gd name="adj1" fmla="val -54383"/>
              <a:gd name="adj2" fmla="val -13468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It’s fruit. It is purple or green</a:t>
            </a:r>
          </a:p>
        </p:txBody>
      </p:sp>
      <p:sp>
        <p:nvSpPr>
          <p:cNvPr id="400" name="Rectangle 399"/>
          <p:cNvSpPr/>
          <p:nvPr/>
        </p:nvSpPr>
        <p:spPr>
          <a:xfrm>
            <a:off x="721202" y="1603727"/>
            <a:ext cx="1064716" cy="9334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1" name="Rectangle 400"/>
          <p:cNvSpPr/>
          <p:nvPr/>
        </p:nvSpPr>
        <p:spPr>
          <a:xfrm>
            <a:off x="707564" y="2528575"/>
            <a:ext cx="1064716" cy="9334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98" name="378px-Bunch_of_grapes_icon.svg.png" descr="378px-Bunch_of_grapes_icon.svg.png">
            <a:extLst>
              <a:ext uri="{FF2B5EF4-FFF2-40B4-BE49-F238E27FC236}">
                <a16:creationId xmlns:a16="http://schemas.microsoft.com/office/drawing/2014/main" id="{50EB9DD2-63BD-4724-9BAE-B45A3F707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173" y="831053"/>
            <a:ext cx="610274" cy="616731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Rectangle 398">
            <a:extLst>
              <a:ext uri="{FF2B5EF4-FFF2-40B4-BE49-F238E27FC236}">
                <a16:creationId xmlns:a16="http://schemas.microsoft.com/office/drawing/2014/main" id="{76D6F147-9501-4E25-AF23-E93731A94443}"/>
              </a:ext>
            </a:extLst>
          </p:cNvPr>
          <p:cNvSpPr/>
          <p:nvPr/>
        </p:nvSpPr>
        <p:spPr>
          <a:xfrm>
            <a:off x="8219063" y="1627047"/>
            <a:ext cx="1126473" cy="9334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2" name="Rectangle 401">
            <a:extLst>
              <a:ext uri="{FF2B5EF4-FFF2-40B4-BE49-F238E27FC236}">
                <a16:creationId xmlns:a16="http://schemas.microsoft.com/office/drawing/2014/main" id="{076E69DE-0510-45C7-A48A-BB061442EE1C}"/>
              </a:ext>
            </a:extLst>
          </p:cNvPr>
          <p:cNvSpPr/>
          <p:nvPr/>
        </p:nvSpPr>
        <p:spPr>
          <a:xfrm>
            <a:off x="9284822" y="1639699"/>
            <a:ext cx="1126473" cy="9334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id="{A04D708D-7D8B-409E-8CD8-84B280DE9350}"/>
              </a:ext>
            </a:extLst>
          </p:cNvPr>
          <p:cNvSpPr/>
          <p:nvPr/>
        </p:nvSpPr>
        <p:spPr>
          <a:xfrm>
            <a:off x="10361507" y="1639699"/>
            <a:ext cx="1064716" cy="9334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7" name="Rectangle 39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04" name="Straight Connector 40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736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9877">
        <p:cover dir="r"/>
      </p:transition>
    </mc:Choice>
    <mc:Fallback>
      <p:transition spd="slow" advTm="29877"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7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9" fill="hold">
                      <p:stCondLst>
                        <p:cond delay="0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5" fill="hold">
                      <p:stCondLst>
                        <p:cond delay="0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1" fill="hold">
                      <p:stCondLst>
                        <p:cond delay="0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0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6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8" fill="hold">
                      <p:stCondLst>
                        <p:cond delay="0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3" fill="hold">
                      <p:stCondLst>
                        <p:cond delay="0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0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6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9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2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5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8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1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4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9" fill="hold">
                      <p:stCondLst>
                        <p:cond delay="0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6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9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2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5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8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1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3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5" fill="hold">
                      <p:stCondLst>
                        <p:cond delay="0"/>
                      </p:stCondLst>
                      <p:childTnLst>
                        <p:par>
                          <p:cTn id="656" fill="hold">
                            <p:stCondLst>
                              <p:cond delay="0"/>
                            </p:stCondLst>
                            <p:childTnLst>
                              <p:par>
                                <p:cTn id="6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5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8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4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0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3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9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9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1" fill="hold">
                      <p:stCondLst>
                        <p:cond delay="0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8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4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0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3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6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2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7" fill="hold">
                      <p:stCondLst>
                        <p:cond delay="0"/>
                      </p:stCondLst>
                      <p:childTnLst>
                        <p:par>
                          <p:cTn id="728" fill="hold">
                            <p:stCondLst>
                              <p:cond delay="0"/>
                            </p:stCondLst>
                            <p:childTnLst>
                              <p:par>
                                <p:cTn id="7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1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4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7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0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3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6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9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2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5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8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3" fill="hold">
                      <p:stCondLst>
                        <p:cond delay="0"/>
                      </p:stCondLst>
                      <p:childTnLst>
                        <p:par>
                          <p:cTn id="764" fill="hold">
                            <p:stCondLst>
                              <p:cond delay="0"/>
                            </p:stCondLst>
                            <p:childTnLst>
                              <p:par>
                                <p:cTn id="7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3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6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9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5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8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1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4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9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9" fill="hold">
                      <p:stCondLst>
                        <p:cond delay="0"/>
                      </p:stCondLst>
                      <p:childTnLst>
                        <p:par>
                          <p:cTn id="800" fill="hold">
                            <p:stCondLst>
                              <p:cond delay="0"/>
                            </p:stCondLst>
                            <p:childTnLst>
                              <p:par>
                                <p:cTn id="8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6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9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2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5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8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1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4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0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3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5" fill="hold">
                      <p:stCondLst>
                        <p:cond delay="0"/>
                      </p:stCondLst>
                      <p:childTnLst>
                        <p:par>
                          <p:cTn id="836" fill="hold">
                            <p:stCondLst>
                              <p:cond delay="0"/>
                            </p:stCondLst>
                            <p:childTnLst>
                              <p:par>
                                <p:cTn id="8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9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2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5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8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1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4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7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0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3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6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1" fill="hold">
                      <p:stCondLst>
                        <p:cond delay="0"/>
                      </p:stCondLst>
                      <p:childTnLst>
                        <p:par>
                          <p:cTn id="872" fill="hold">
                            <p:stCondLst>
                              <p:cond delay="0"/>
                            </p:stCondLst>
                            <p:childTnLst>
                              <p:par>
                                <p:cTn id="8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8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1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4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0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3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6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9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5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0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7" fill="hold">
                      <p:stCondLst>
                        <p:cond delay="0"/>
                      </p:stCondLst>
                      <p:childTnLst>
                        <p:par>
                          <p:cTn id="908" fill="hold">
                            <p:stCondLst>
                              <p:cond delay="0"/>
                            </p:stCondLst>
                            <p:childTnLst>
                              <p:par>
                                <p:cTn id="9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4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0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3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6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9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2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5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8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1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3" fill="hold">
                      <p:stCondLst>
                        <p:cond delay="0"/>
                      </p:stCondLst>
                      <p:childTnLst>
                        <p:par>
                          <p:cTn id="944" fill="hold">
                            <p:stCondLst>
                              <p:cond delay="0"/>
                            </p:stCondLst>
                            <p:childTnLst>
                              <p:par>
                                <p:cTn id="9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78" restart="whenNotActive" fill="hold" evtFilter="cancelBubble" nodeType="interactiveSeq">
                <p:stCondLst>
                  <p:cond evt="onClick" delay="0">
                    <p:tgtEl>
                      <p:spTgt spid="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9" fill="hold">
                      <p:stCondLst>
                        <p:cond delay="0"/>
                      </p:stCondLst>
                      <p:childTnLst>
                        <p:par>
                          <p:cTn id="980" fill="hold">
                            <p:stCondLst>
                              <p:cond delay="0"/>
                            </p:stCondLst>
                            <p:childTnLst>
                              <p:par>
                                <p:cTn id="9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3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4" fill="hold">
                      <p:stCondLst>
                        <p:cond delay="indefinite"/>
                      </p:stCondLst>
                      <p:childTnLst>
                        <p:par>
                          <p:cTn id="985" fill="hold">
                            <p:stCondLst>
                              <p:cond delay="0"/>
                            </p:stCondLst>
                            <p:childTnLst>
                              <p:par>
                                <p:cTn id="9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8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"/>
                  </p:tgtEl>
                </p:cond>
              </p:nextCondLst>
            </p:seq>
            <p:audio>
              <p:cMediaNode vol="80000" showWhenStopped="0">
                <p:cTn id="9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5" grpId="0" animBg="1"/>
      <p:bldP spid="96" grpId="0" animBg="1"/>
      <p:bldP spid="97" grpId="0" animBg="1"/>
      <p:bldP spid="98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395" grpId="0" animBg="1"/>
    </p:bldLst>
  </p:timing>
  <p:extLst>
    <p:ext uri="{E180D4A7-C9FB-4DFB-919C-405C955672EB}">
      <p14:showEvtLst xmlns:p14="http://schemas.microsoft.com/office/powerpoint/2010/main">
        <p14:playEvt time="142" objId="33"/>
        <p14:stopEvt time="21369" objId="3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"/>
          <p:cNvSpPr/>
          <p:nvPr/>
        </p:nvSpPr>
        <p:spPr>
          <a:xfrm>
            <a:off x="200444" y="17555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b"/>
          <p:cNvSpPr/>
          <p:nvPr/>
        </p:nvSpPr>
        <p:spPr>
          <a:xfrm>
            <a:off x="613940" y="17555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"/>
          <p:cNvSpPr/>
          <p:nvPr/>
        </p:nvSpPr>
        <p:spPr>
          <a:xfrm>
            <a:off x="1014582" y="17555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d"/>
          <p:cNvSpPr/>
          <p:nvPr/>
        </p:nvSpPr>
        <p:spPr>
          <a:xfrm>
            <a:off x="1415519" y="17555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e"/>
          <p:cNvSpPr/>
          <p:nvPr/>
        </p:nvSpPr>
        <p:spPr>
          <a:xfrm>
            <a:off x="1803726" y="175651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"/>
          <p:cNvSpPr/>
          <p:nvPr/>
        </p:nvSpPr>
        <p:spPr>
          <a:xfrm>
            <a:off x="2192108" y="175651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g"/>
          <p:cNvSpPr/>
          <p:nvPr/>
        </p:nvSpPr>
        <p:spPr>
          <a:xfrm>
            <a:off x="2643119" y="17555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h"/>
          <p:cNvSpPr/>
          <p:nvPr/>
        </p:nvSpPr>
        <p:spPr>
          <a:xfrm>
            <a:off x="3093950" y="175651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I"/>
          <p:cNvSpPr/>
          <p:nvPr/>
        </p:nvSpPr>
        <p:spPr>
          <a:xfrm>
            <a:off x="3544897" y="175651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j"/>
          <p:cNvSpPr/>
          <p:nvPr/>
        </p:nvSpPr>
        <p:spPr>
          <a:xfrm>
            <a:off x="3995663" y="175746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k"/>
          <p:cNvSpPr/>
          <p:nvPr/>
        </p:nvSpPr>
        <p:spPr>
          <a:xfrm>
            <a:off x="4459129" y="175746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l"/>
          <p:cNvSpPr/>
          <p:nvPr/>
        </p:nvSpPr>
        <p:spPr>
          <a:xfrm>
            <a:off x="4897311" y="17555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m"/>
          <p:cNvSpPr/>
          <p:nvPr/>
        </p:nvSpPr>
        <p:spPr>
          <a:xfrm>
            <a:off x="5360777" y="17555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n"/>
          <p:cNvSpPr/>
          <p:nvPr/>
        </p:nvSpPr>
        <p:spPr>
          <a:xfrm>
            <a:off x="5824243" y="17555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"/>
          <p:cNvSpPr/>
          <p:nvPr/>
        </p:nvSpPr>
        <p:spPr>
          <a:xfrm>
            <a:off x="6287709" y="17555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P"/>
          <p:cNvSpPr/>
          <p:nvPr/>
        </p:nvSpPr>
        <p:spPr>
          <a:xfrm>
            <a:off x="6751310" y="163316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q"/>
          <p:cNvSpPr/>
          <p:nvPr/>
        </p:nvSpPr>
        <p:spPr>
          <a:xfrm>
            <a:off x="7214777" y="17555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"/>
          <p:cNvSpPr/>
          <p:nvPr/>
        </p:nvSpPr>
        <p:spPr>
          <a:xfrm>
            <a:off x="7665910" y="17555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"/>
          <p:cNvSpPr/>
          <p:nvPr/>
        </p:nvSpPr>
        <p:spPr>
          <a:xfrm>
            <a:off x="8592710" y="163316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u"/>
          <p:cNvSpPr/>
          <p:nvPr/>
        </p:nvSpPr>
        <p:spPr>
          <a:xfrm>
            <a:off x="9056184" y="17555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s"/>
          <p:cNvSpPr/>
          <p:nvPr/>
        </p:nvSpPr>
        <p:spPr>
          <a:xfrm>
            <a:off x="8129151" y="163794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v"/>
          <p:cNvSpPr/>
          <p:nvPr/>
        </p:nvSpPr>
        <p:spPr>
          <a:xfrm>
            <a:off x="9532303" y="175459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x"/>
          <p:cNvSpPr/>
          <p:nvPr/>
        </p:nvSpPr>
        <p:spPr>
          <a:xfrm>
            <a:off x="10471629" y="175746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y"/>
          <p:cNvSpPr/>
          <p:nvPr/>
        </p:nvSpPr>
        <p:spPr>
          <a:xfrm>
            <a:off x="10935103" y="175459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w"/>
          <p:cNvSpPr/>
          <p:nvPr/>
        </p:nvSpPr>
        <p:spPr>
          <a:xfrm>
            <a:off x="10008070" y="176224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z"/>
          <p:cNvSpPr/>
          <p:nvPr/>
        </p:nvSpPr>
        <p:spPr>
          <a:xfrm>
            <a:off x="11398614" y="175650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99429" y="1608911"/>
            <a:ext cx="1064716" cy="933470"/>
          </a:xfrm>
          <a:prstGeom prst="rect">
            <a:avLst/>
          </a:prstGeom>
          <a:solidFill>
            <a:srgbClr val="FFD1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05836" y="1621563"/>
            <a:ext cx="1064716" cy="93347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53913" y="1601466"/>
            <a:ext cx="1064716" cy="933470"/>
          </a:xfrm>
          <a:prstGeom prst="rect">
            <a:avLst/>
          </a:prstGeom>
          <a:solidFill>
            <a:srgbClr val="FFD1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45695" y="1621563"/>
            <a:ext cx="1064716" cy="933470"/>
          </a:xfrm>
          <a:prstGeom prst="rect">
            <a:avLst/>
          </a:prstGeom>
          <a:solidFill>
            <a:srgbClr val="FFD1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022379" y="1621563"/>
            <a:ext cx="1064716" cy="933470"/>
          </a:xfrm>
          <a:prstGeom prst="rect">
            <a:avLst/>
          </a:prstGeom>
          <a:solidFill>
            <a:srgbClr val="FFD1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11757" y="1621563"/>
            <a:ext cx="1064716" cy="933470"/>
          </a:xfrm>
          <a:prstGeom prst="rect">
            <a:avLst/>
          </a:prstGeom>
          <a:solidFill>
            <a:srgbClr val="FFD1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176473" y="1621563"/>
            <a:ext cx="1064716" cy="933470"/>
          </a:xfrm>
          <a:prstGeom prst="rect">
            <a:avLst/>
          </a:prstGeom>
          <a:solidFill>
            <a:srgbClr val="FFD1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741057" y="2532886"/>
            <a:ext cx="1064716" cy="9334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799391" y="2555033"/>
            <a:ext cx="1064716" cy="93347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816472" y="2544036"/>
            <a:ext cx="1064716" cy="9334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908254" y="2555033"/>
            <a:ext cx="1064716" cy="9334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984938" y="2555033"/>
            <a:ext cx="1064716" cy="9334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074316" y="2555033"/>
            <a:ext cx="1064716" cy="9334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139032" y="2555033"/>
            <a:ext cx="1064716" cy="9334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234029" y="2542381"/>
            <a:ext cx="1126473" cy="9334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299788" y="2555033"/>
            <a:ext cx="1126473" cy="9334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376473" y="2555033"/>
            <a:ext cx="1064716" cy="9334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59380" y="393625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59380" y="393625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59380" y="393625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59380" y="393625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59380" y="393625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59380" y="393625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59380" y="393625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59380" y="393625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59380" y="393625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52262" y="390815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136085" y="175370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530296" y="392973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2462471" y="394934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344931" y="396484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261463" y="396484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181547" y="398533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110974" y="40006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7020512" y="399315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955399" y="40006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8870926" y="399174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530296" y="392973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530296" y="392973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530296" y="392973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530296" y="392973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530296" y="392973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530296" y="392973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530296" y="392973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530296" y="392973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1530296" y="392973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529359" y="390963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9828563" y="396484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10786849" y="397133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496767" y="490160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1433610" y="492864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2347775" y="4901600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2347775" y="4901600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4184064" y="490160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5103784" y="490160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6033214" y="491257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6924744" y="491257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7826600" y="492864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8812222" y="492681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9706105" y="491889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10732446" y="490160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5089594" y="56902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6408301" y="568084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2347775" y="4901600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2347775" y="4901600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347775" y="4901600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347775" y="4901600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2347775" y="4901600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2347775" y="4901600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3298103" y="488467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3298103" y="488467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3298103" y="488467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3297394" y="487078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462471" y="394934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2462471" y="394934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462471" y="394934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2462471" y="394934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2462471" y="394934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462471" y="394934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462471" y="394934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2462471" y="394934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2426173" y="397029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2433844" y="395981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3344931" y="396484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344931" y="396484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344931" y="396484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44931" y="396484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3344931" y="396484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3344931" y="396484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3344931" y="396484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3344931" y="396484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3344931" y="396484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3344931" y="396484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4261463" y="396484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4261463" y="396484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261463" y="396484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4261463" y="396484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4261463" y="396484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4261463" y="396484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4261463" y="396484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4261463" y="396484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4261463" y="396484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4271775" y="394934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5181547" y="398533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5181547" y="398533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5181547" y="398533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5181547" y="398533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5181547" y="398533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5181547" y="398533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5181547" y="398533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5181547" y="398533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5181547" y="398533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5181313" y="399019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6110974" y="40006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6110974" y="40006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6110974" y="40006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6110974" y="40006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6110974" y="40006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6110974" y="40006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6110974" y="40006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6110974" y="40006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6110974" y="40006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6078791" y="398375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7020512" y="399315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7020512" y="399315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7020512" y="399315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7020512" y="399315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7020512" y="399315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7020512" y="399315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7020512" y="399315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7020512" y="399315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7020512" y="399315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7018062" y="400286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7955399" y="40006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7955399" y="40006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7955399" y="40006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7955399" y="40006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7955399" y="40006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7955399" y="40006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7955399" y="40006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7955399" y="40006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7955399" y="400062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7934827" y="401360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8870926" y="399174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8870926" y="399174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8870926" y="399174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8870926" y="399174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8870926" y="399174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8870926" y="399174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8870926" y="399174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8870926" y="399174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8870926" y="397635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8878597" y="398900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9828563" y="396484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4" name="Rectangle 233"/>
          <p:cNvSpPr/>
          <p:nvPr/>
        </p:nvSpPr>
        <p:spPr>
          <a:xfrm>
            <a:off x="9828563" y="396484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9828563" y="396484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9828563" y="396484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9828563" y="396484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9828563" y="396484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9828563" y="396484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9828563" y="396484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9790480" y="396484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9798151" y="394934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10786849" y="397133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10786849" y="397133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10786849" y="397133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10786849" y="397133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7" name="Rectangle 246"/>
          <p:cNvSpPr/>
          <p:nvPr/>
        </p:nvSpPr>
        <p:spPr>
          <a:xfrm>
            <a:off x="10786849" y="397133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10786849" y="397133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9" name="Rectangle 248"/>
          <p:cNvSpPr/>
          <p:nvPr/>
        </p:nvSpPr>
        <p:spPr>
          <a:xfrm>
            <a:off x="10786849" y="397133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0" name="Rectangle 249"/>
          <p:cNvSpPr/>
          <p:nvPr/>
        </p:nvSpPr>
        <p:spPr>
          <a:xfrm>
            <a:off x="10733048" y="397313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10794327" y="397133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10771131" y="397299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496767" y="490160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496767" y="490160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5" name="Rectangle 254"/>
          <p:cNvSpPr/>
          <p:nvPr/>
        </p:nvSpPr>
        <p:spPr>
          <a:xfrm>
            <a:off x="496767" y="490160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496767" y="490160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7" name="Rectangle 256"/>
          <p:cNvSpPr/>
          <p:nvPr/>
        </p:nvSpPr>
        <p:spPr>
          <a:xfrm>
            <a:off x="496767" y="490160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8" name="Rectangle 257"/>
          <p:cNvSpPr/>
          <p:nvPr/>
        </p:nvSpPr>
        <p:spPr>
          <a:xfrm>
            <a:off x="496767" y="490160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496767" y="490160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496767" y="490160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496767" y="490160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4062197" y="173810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1433610" y="492864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4" name="Rectangle 263"/>
          <p:cNvSpPr/>
          <p:nvPr/>
        </p:nvSpPr>
        <p:spPr>
          <a:xfrm>
            <a:off x="1433610" y="492864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1433610" y="492864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" name="Rectangle 265"/>
          <p:cNvSpPr/>
          <p:nvPr/>
        </p:nvSpPr>
        <p:spPr>
          <a:xfrm>
            <a:off x="1433610" y="492864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1433610" y="492864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1433610" y="492864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9" name="Rectangle 268"/>
          <p:cNvSpPr/>
          <p:nvPr/>
        </p:nvSpPr>
        <p:spPr>
          <a:xfrm>
            <a:off x="1433610" y="492864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1433610" y="492864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1" name="Rectangle 270"/>
          <p:cNvSpPr/>
          <p:nvPr/>
        </p:nvSpPr>
        <p:spPr>
          <a:xfrm>
            <a:off x="1433610" y="492864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2" name="Rectangle 271"/>
          <p:cNvSpPr/>
          <p:nvPr/>
        </p:nvSpPr>
        <p:spPr>
          <a:xfrm>
            <a:off x="1453182" y="492864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3" name="Rectangle 272"/>
          <p:cNvSpPr/>
          <p:nvPr/>
        </p:nvSpPr>
        <p:spPr>
          <a:xfrm>
            <a:off x="2347775" y="4901600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4" name="Rectangle 273"/>
          <p:cNvSpPr/>
          <p:nvPr/>
        </p:nvSpPr>
        <p:spPr>
          <a:xfrm>
            <a:off x="2347775" y="4901600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5" name="Rectangle 274"/>
          <p:cNvSpPr/>
          <p:nvPr/>
        </p:nvSpPr>
        <p:spPr>
          <a:xfrm>
            <a:off x="2347775" y="4901600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" name="Rectangle 275"/>
          <p:cNvSpPr/>
          <p:nvPr/>
        </p:nvSpPr>
        <p:spPr>
          <a:xfrm>
            <a:off x="2347775" y="4901600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7" name="Rectangle 276"/>
          <p:cNvSpPr/>
          <p:nvPr/>
        </p:nvSpPr>
        <p:spPr>
          <a:xfrm>
            <a:off x="2347775" y="4901600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8" name="Rectangle 277"/>
          <p:cNvSpPr/>
          <p:nvPr/>
        </p:nvSpPr>
        <p:spPr>
          <a:xfrm>
            <a:off x="2347775" y="4901600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9" name="Rectangle 278"/>
          <p:cNvSpPr/>
          <p:nvPr/>
        </p:nvSpPr>
        <p:spPr>
          <a:xfrm>
            <a:off x="2347775" y="4901600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0" name="Rectangle 279"/>
          <p:cNvSpPr/>
          <p:nvPr/>
        </p:nvSpPr>
        <p:spPr>
          <a:xfrm>
            <a:off x="2347775" y="4901600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1" name="Rectangle 280"/>
          <p:cNvSpPr/>
          <p:nvPr/>
        </p:nvSpPr>
        <p:spPr>
          <a:xfrm>
            <a:off x="7248869" y="1756639"/>
            <a:ext cx="880282" cy="662309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2" name="Rectangle 281"/>
          <p:cNvSpPr/>
          <p:nvPr/>
        </p:nvSpPr>
        <p:spPr>
          <a:xfrm>
            <a:off x="2900424" y="1748583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4" name="Rectangle 303"/>
          <p:cNvSpPr/>
          <p:nvPr/>
        </p:nvSpPr>
        <p:spPr>
          <a:xfrm>
            <a:off x="4169427" y="489181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5" name="Rectangle 304"/>
          <p:cNvSpPr/>
          <p:nvPr/>
        </p:nvSpPr>
        <p:spPr>
          <a:xfrm>
            <a:off x="4169427" y="489181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4169427" y="489181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" name="Rectangle 306"/>
          <p:cNvSpPr/>
          <p:nvPr/>
        </p:nvSpPr>
        <p:spPr>
          <a:xfrm>
            <a:off x="4169427" y="489181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4169427" y="489181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9" name="Rectangle 308"/>
          <p:cNvSpPr/>
          <p:nvPr/>
        </p:nvSpPr>
        <p:spPr>
          <a:xfrm>
            <a:off x="4169427" y="489181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0" name="Rectangle 309"/>
          <p:cNvSpPr/>
          <p:nvPr/>
        </p:nvSpPr>
        <p:spPr>
          <a:xfrm>
            <a:off x="4169427" y="489181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1" name="Rectangle 310"/>
          <p:cNvSpPr/>
          <p:nvPr/>
        </p:nvSpPr>
        <p:spPr>
          <a:xfrm>
            <a:off x="4169427" y="489181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4169427" y="489181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4169427" y="489181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4" name="Rectangle 313"/>
          <p:cNvSpPr/>
          <p:nvPr/>
        </p:nvSpPr>
        <p:spPr>
          <a:xfrm>
            <a:off x="5037052" y="490480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5" name="Rectangle 314"/>
          <p:cNvSpPr/>
          <p:nvPr/>
        </p:nvSpPr>
        <p:spPr>
          <a:xfrm>
            <a:off x="5037052" y="4904805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5037052" y="4904805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5037052" y="4904805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8" name="Rectangle 317"/>
          <p:cNvSpPr/>
          <p:nvPr/>
        </p:nvSpPr>
        <p:spPr>
          <a:xfrm>
            <a:off x="5037052" y="4904805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9" name="Rectangle 318"/>
          <p:cNvSpPr/>
          <p:nvPr/>
        </p:nvSpPr>
        <p:spPr>
          <a:xfrm>
            <a:off x="5037052" y="4904805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0" name="Rectangle 319"/>
          <p:cNvSpPr/>
          <p:nvPr/>
        </p:nvSpPr>
        <p:spPr>
          <a:xfrm>
            <a:off x="5037052" y="4904805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5037052" y="4904805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2" name="Rectangle 321"/>
          <p:cNvSpPr/>
          <p:nvPr/>
        </p:nvSpPr>
        <p:spPr>
          <a:xfrm>
            <a:off x="5037052" y="4904805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5053089" y="4891819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4" name="Rectangle 323"/>
          <p:cNvSpPr/>
          <p:nvPr/>
        </p:nvSpPr>
        <p:spPr>
          <a:xfrm>
            <a:off x="6033214" y="491257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5" name="Rectangle 324"/>
          <p:cNvSpPr/>
          <p:nvPr/>
        </p:nvSpPr>
        <p:spPr>
          <a:xfrm>
            <a:off x="6033214" y="491257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6" name="Rectangle 325"/>
          <p:cNvSpPr/>
          <p:nvPr/>
        </p:nvSpPr>
        <p:spPr>
          <a:xfrm>
            <a:off x="6033214" y="491257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" name="Rectangle 326"/>
          <p:cNvSpPr/>
          <p:nvPr/>
        </p:nvSpPr>
        <p:spPr>
          <a:xfrm>
            <a:off x="6033214" y="491257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8" name="Rectangle 327"/>
          <p:cNvSpPr/>
          <p:nvPr/>
        </p:nvSpPr>
        <p:spPr>
          <a:xfrm>
            <a:off x="6033214" y="491257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9" name="Rectangle 328"/>
          <p:cNvSpPr/>
          <p:nvPr/>
        </p:nvSpPr>
        <p:spPr>
          <a:xfrm>
            <a:off x="6033214" y="491257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0" name="Rectangle 329"/>
          <p:cNvSpPr/>
          <p:nvPr/>
        </p:nvSpPr>
        <p:spPr>
          <a:xfrm>
            <a:off x="6033214" y="491257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1" name="Rectangle 330"/>
          <p:cNvSpPr/>
          <p:nvPr/>
        </p:nvSpPr>
        <p:spPr>
          <a:xfrm>
            <a:off x="6033214" y="491257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6033214" y="491257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3" name="Rectangle 332"/>
          <p:cNvSpPr/>
          <p:nvPr/>
        </p:nvSpPr>
        <p:spPr>
          <a:xfrm>
            <a:off x="6046397" y="490160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6924744" y="491257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5" name="Rectangle 334"/>
          <p:cNvSpPr/>
          <p:nvPr/>
        </p:nvSpPr>
        <p:spPr>
          <a:xfrm>
            <a:off x="6924744" y="491257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6" name="Rectangle 335"/>
          <p:cNvSpPr/>
          <p:nvPr/>
        </p:nvSpPr>
        <p:spPr>
          <a:xfrm>
            <a:off x="6924744" y="491257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6924744" y="491257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" name="Rectangle 337"/>
          <p:cNvSpPr/>
          <p:nvPr/>
        </p:nvSpPr>
        <p:spPr>
          <a:xfrm>
            <a:off x="6924744" y="491257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9" name="Rectangle 338"/>
          <p:cNvSpPr/>
          <p:nvPr/>
        </p:nvSpPr>
        <p:spPr>
          <a:xfrm>
            <a:off x="6924744" y="491257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0" name="Rectangle 339"/>
          <p:cNvSpPr/>
          <p:nvPr/>
        </p:nvSpPr>
        <p:spPr>
          <a:xfrm>
            <a:off x="6924744" y="491257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1" name="Rectangle 340"/>
          <p:cNvSpPr/>
          <p:nvPr/>
        </p:nvSpPr>
        <p:spPr>
          <a:xfrm>
            <a:off x="6924744" y="491257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2" name="Rectangle 341"/>
          <p:cNvSpPr/>
          <p:nvPr/>
        </p:nvSpPr>
        <p:spPr>
          <a:xfrm>
            <a:off x="6200083" y="177961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3" name="Rectangle 342"/>
          <p:cNvSpPr/>
          <p:nvPr/>
        </p:nvSpPr>
        <p:spPr>
          <a:xfrm>
            <a:off x="1870337" y="174036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4" name="Rectangle 343"/>
          <p:cNvSpPr/>
          <p:nvPr/>
        </p:nvSpPr>
        <p:spPr>
          <a:xfrm>
            <a:off x="7826600" y="492864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5" name="Rectangle 344"/>
          <p:cNvSpPr/>
          <p:nvPr/>
        </p:nvSpPr>
        <p:spPr>
          <a:xfrm>
            <a:off x="7826600" y="492864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6" name="Rectangle 345"/>
          <p:cNvSpPr/>
          <p:nvPr/>
        </p:nvSpPr>
        <p:spPr>
          <a:xfrm>
            <a:off x="7826600" y="492864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7" name="Rectangle 346"/>
          <p:cNvSpPr/>
          <p:nvPr/>
        </p:nvSpPr>
        <p:spPr>
          <a:xfrm>
            <a:off x="7826600" y="492864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" name="Rectangle 347"/>
          <p:cNvSpPr/>
          <p:nvPr/>
        </p:nvSpPr>
        <p:spPr>
          <a:xfrm>
            <a:off x="7826600" y="492864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9" name="Rectangle 348"/>
          <p:cNvSpPr/>
          <p:nvPr/>
        </p:nvSpPr>
        <p:spPr>
          <a:xfrm>
            <a:off x="7826600" y="492864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0" name="Rectangle 349"/>
          <p:cNvSpPr/>
          <p:nvPr/>
        </p:nvSpPr>
        <p:spPr>
          <a:xfrm>
            <a:off x="7826600" y="492864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1" name="Rectangle 350"/>
          <p:cNvSpPr/>
          <p:nvPr/>
        </p:nvSpPr>
        <p:spPr>
          <a:xfrm>
            <a:off x="7826600" y="492864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2" name="Rectangle 351"/>
          <p:cNvSpPr/>
          <p:nvPr/>
        </p:nvSpPr>
        <p:spPr>
          <a:xfrm>
            <a:off x="7826600" y="492864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3" name="Rectangle 352"/>
          <p:cNvSpPr/>
          <p:nvPr/>
        </p:nvSpPr>
        <p:spPr>
          <a:xfrm>
            <a:off x="7826600" y="492864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4" name="Rectangle 353"/>
          <p:cNvSpPr/>
          <p:nvPr/>
        </p:nvSpPr>
        <p:spPr>
          <a:xfrm>
            <a:off x="8812222" y="492681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5" name="Rectangle 354"/>
          <p:cNvSpPr/>
          <p:nvPr/>
        </p:nvSpPr>
        <p:spPr>
          <a:xfrm>
            <a:off x="8812222" y="492681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6" name="Rectangle 355"/>
          <p:cNvSpPr/>
          <p:nvPr/>
        </p:nvSpPr>
        <p:spPr>
          <a:xfrm>
            <a:off x="8812222" y="492681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7" name="Rectangle 356"/>
          <p:cNvSpPr/>
          <p:nvPr/>
        </p:nvSpPr>
        <p:spPr>
          <a:xfrm>
            <a:off x="8812222" y="492681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" name="Rectangle 357"/>
          <p:cNvSpPr/>
          <p:nvPr/>
        </p:nvSpPr>
        <p:spPr>
          <a:xfrm>
            <a:off x="8812222" y="492681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9" name="Rectangle 358"/>
          <p:cNvSpPr/>
          <p:nvPr/>
        </p:nvSpPr>
        <p:spPr>
          <a:xfrm>
            <a:off x="8748836" y="492681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0" name="Rectangle 359"/>
          <p:cNvSpPr/>
          <p:nvPr/>
        </p:nvSpPr>
        <p:spPr>
          <a:xfrm>
            <a:off x="8780529" y="492681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1" name="Rectangle 360"/>
          <p:cNvSpPr/>
          <p:nvPr/>
        </p:nvSpPr>
        <p:spPr>
          <a:xfrm>
            <a:off x="8812222" y="492681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2" name="Rectangle 361"/>
          <p:cNvSpPr/>
          <p:nvPr/>
        </p:nvSpPr>
        <p:spPr>
          <a:xfrm>
            <a:off x="8792650" y="492681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3" name="Rectangle 362"/>
          <p:cNvSpPr/>
          <p:nvPr/>
        </p:nvSpPr>
        <p:spPr>
          <a:xfrm>
            <a:off x="8812222" y="492681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4" name="Rectangle 363"/>
          <p:cNvSpPr/>
          <p:nvPr/>
        </p:nvSpPr>
        <p:spPr>
          <a:xfrm>
            <a:off x="9706105" y="491889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5" name="Rectangle 364"/>
          <p:cNvSpPr/>
          <p:nvPr/>
        </p:nvSpPr>
        <p:spPr>
          <a:xfrm>
            <a:off x="9706105" y="491889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6" name="Rectangle 365"/>
          <p:cNvSpPr/>
          <p:nvPr/>
        </p:nvSpPr>
        <p:spPr>
          <a:xfrm>
            <a:off x="9706105" y="491889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7" name="Rectangle 366"/>
          <p:cNvSpPr/>
          <p:nvPr/>
        </p:nvSpPr>
        <p:spPr>
          <a:xfrm>
            <a:off x="9706105" y="491889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" name="Rectangle 367"/>
          <p:cNvSpPr/>
          <p:nvPr/>
        </p:nvSpPr>
        <p:spPr>
          <a:xfrm>
            <a:off x="9706105" y="491889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9" name="Rectangle 368"/>
          <p:cNvSpPr/>
          <p:nvPr/>
        </p:nvSpPr>
        <p:spPr>
          <a:xfrm>
            <a:off x="9706105" y="491889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0" name="Rectangle 369"/>
          <p:cNvSpPr/>
          <p:nvPr/>
        </p:nvSpPr>
        <p:spPr>
          <a:xfrm>
            <a:off x="9706105" y="491889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1" name="Rectangle 370"/>
          <p:cNvSpPr/>
          <p:nvPr/>
        </p:nvSpPr>
        <p:spPr>
          <a:xfrm>
            <a:off x="9706105" y="491889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2" name="Rectangle 371"/>
          <p:cNvSpPr/>
          <p:nvPr/>
        </p:nvSpPr>
        <p:spPr>
          <a:xfrm>
            <a:off x="9706105" y="491889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3" name="Rectangle 372"/>
          <p:cNvSpPr/>
          <p:nvPr/>
        </p:nvSpPr>
        <p:spPr>
          <a:xfrm>
            <a:off x="9735263" y="493423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4" name="Rectangle 373"/>
          <p:cNvSpPr/>
          <p:nvPr/>
        </p:nvSpPr>
        <p:spPr>
          <a:xfrm>
            <a:off x="10732446" y="490160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5" name="Rectangle 374"/>
          <p:cNvSpPr/>
          <p:nvPr/>
        </p:nvSpPr>
        <p:spPr>
          <a:xfrm>
            <a:off x="10732446" y="490160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6" name="Rectangle 375"/>
          <p:cNvSpPr/>
          <p:nvPr/>
        </p:nvSpPr>
        <p:spPr>
          <a:xfrm>
            <a:off x="10732446" y="490160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7" name="Rectangle 376"/>
          <p:cNvSpPr/>
          <p:nvPr/>
        </p:nvSpPr>
        <p:spPr>
          <a:xfrm>
            <a:off x="10732446" y="490160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" name="Rectangle 377"/>
          <p:cNvSpPr/>
          <p:nvPr/>
        </p:nvSpPr>
        <p:spPr>
          <a:xfrm>
            <a:off x="10732446" y="490160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9" name="Rectangle 378"/>
          <p:cNvSpPr/>
          <p:nvPr/>
        </p:nvSpPr>
        <p:spPr>
          <a:xfrm>
            <a:off x="10732446" y="490160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0" name="Rectangle 379"/>
          <p:cNvSpPr/>
          <p:nvPr/>
        </p:nvSpPr>
        <p:spPr>
          <a:xfrm>
            <a:off x="10732446" y="490160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1" name="Rectangle 380"/>
          <p:cNvSpPr/>
          <p:nvPr/>
        </p:nvSpPr>
        <p:spPr>
          <a:xfrm>
            <a:off x="10732446" y="490160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2" name="Rectangle 381"/>
          <p:cNvSpPr/>
          <p:nvPr/>
        </p:nvSpPr>
        <p:spPr>
          <a:xfrm>
            <a:off x="10732446" y="490160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3" name="Rectangle 382"/>
          <p:cNvSpPr/>
          <p:nvPr/>
        </p:nvSpPr>
        <p:spPr>
          <a:xfrm>
            <a:off x="10732446" y="490160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4" name="Rectangle 383"/>
          <p:cNvSpPr/>
          <p:nvPr/>
        </p:nvSpPr>
        <p:spPr>
          <a:xfrm>
            <a:off x="5089594" y="56902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5" name="Rectangle 384"/>
          <p:cNvSpPr/>
          <p:nvPr/>
        </p:nvSpPr>
        <p:spPr>
          <a:xfrm>
            <a:off x="5089594" y="56902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6" name="Rectangle 385"/>
          <p:cNvSpPr/>
          <p:nvPr/>
        </p:nvSpPr>
        <p:spPr>
          <a:xfrm>
            <a:off x="5089594" y="56902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7" name="Rectangle 386"/>
          <p:cNvSpPr/>
          <p:nvPr/>
        </p:nvSpPr>
        <p:spPr>
          <a:xfrm>
            <a:off x="5089594" y="56902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8" name="Rectangle 387"/>
          <p:cNvSpPr/>
          <p:nvPr/>
        </p:nvSpPr>
        <p:spPr>
          <a:xfrm>
            <a:off x="5089594" y="56902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" name="Rectangle 388"/>
          <p:cNvSpPr/>
          <p:nvPr/>
        </p:nvSpPr>
        <p:spPr>
          <a:xfrm>
            <a:off x="5089594" y="56902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0" name="Rectangle 389"/>
          <p:cNvSpPr/>
          <p:nvPr/>
        </p:nvSpPr>
        <p:spPr>
          <a:xfrm>
            <a:off x="5089594" y="56902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1" name="Rectangle 390"/>
          <p:cNvSpPr/>
          <p:nvPr/>
        </p:nvSpPr>
        <p:spPr>
          <a:xfrm>
            <a:off x="5089594" y="56902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2" name="Rectangle 391"/>
          <p:cNvSpPr/>
          <p:nvPr/>
        </p:nvSpPr>
        <p:spPr>
          <a:xfrm>
            <a:off x="5089594" y="56902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3" name="Rectangle 392"/>
          <p:cNvSpPr/>
          <p:nvPr/>
        </p:nvSpPr>
        <p:spPr>
          <a:xfrm>
            <a:off x="5105508" y="568799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5" name="Rectangle 414"/>
          <p:cNvSpPr/>
          <p:nvPr/>
        </p:nvSpPr>
        <p:spPr>
          <a:xfrm>
            <a:off x="6408301" y="568084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6" name="Rectangle 415"/>
          <p:cNvSpPr/>
          <p:nvPr/>
        </p:nvSpPr>
        <p:spPr>
          <a:xfrm>
            <a:off x="6408301" y="568084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7" name="Rectangle 416"/>
          <p:cNvSpPr/>
          <p:nvPr/>
        </p:nvSpPr>
        <p:spPr>
          <a:xfrm>
            <a:off x="6408301" y="568084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8" name="Rectangle 417"/>
          <p:cNvSpPr/>
          <p:nvPr/>
        </p:nvSpPr>
        <p:spPr>
          <a:xfrm>
            <a:off x="6408301" y="568084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9" name="Rectangle 418"/>
          <p:cNvSpPr/>
          <p:nvPr/>
        </p:nvSpPr>
        <p:spPr>
          <a:xfrm>
            <a:off x="6408301" y="568084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0" name="Rectangle 419"/>
          <p:cNvSpPr/>
          <p:nvPr/>
        </p:nvSpPr>
        <p:spPr>
          <a:xfrm>
            <a:off x="6408301" y="568084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1" name="Rectangle 420"/>
          <p:cNvSpPr/>
          <p:nvPr/>
        </p:nvSpPr>
        <p:spPr>
          <a:xfrm>
            <a:off x="6408301" y="568084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2" name="Rectangle 421"/>
          <p:cNvSpPr/>
          <p:nvPr/>
        </p:nvSpPr>
        <p:spPr>
          <a:xfrm>
            <a:off x="6408301" y="568084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3" name="Rectangle 422"/>
          <p:cNvSpPr/>
          <p:nvPr/>
        </p:nvSpPr>
        <p:spPr>
          <a:xfrm>
            <a:off x="6408301" y="568084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4" name="Rectangle 423"/>
          <p:cNvSpPr/>
          <p:nvPr/>
        </p:nvSpPr>
        <p:spPr>
          <a:xfrm>
            <a:off x="6421102" y="568799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4" name="help"/>
          <p:cNvSpPr/>
          <p:nvPr/>
        </p:nvSpPr>
        <p:spPr>
          <a:xfrm>
            <a:off x="11385985" y="847789"/>
            <a:ext cx="646033" cy="624298"/>
          </a:xfrm>
          <a:prstGeom prst="heptagon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hint</a:t>
            </a:r>
            <a:endParaRPr kumimoji="0" lang="ar-BH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5" name="Rectangular Callout 394"/>
          <p:cNvSpPr/>
          <p:nvPr/>
        </p:nvSpPr>
        <p:spPr>
          <a:xfrm flipH="1">
            <a:off x="7462344" y="804216"/>
            <a:ext cx="3419174" cy="563505"/>
          </a:xfrm>
          <a:prstGeom prst="wedgeRectCallout">
            <a:avLst>
              <a:gd name="adj1" fmla="val -54383"/>
              <a:gd name="adj2" fmla="val -13468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It’s round and red.</a:t>
            </a:r>
          </a:p>
        </p:txBody>
      </p:sp>
      <p:sp>
        <p:nvSpPr>
          <p:cNvPr id="400" name="Rectangle 399"/>
          <p:cNvSpPr/>
          <p:nvPr/>
        </p:nvSpPr>
        <p:spPr>
          <a:xfrm>
            <a:off x="721202" y="1603727"/>
            <a:ext cx="1064716" cy="9334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1" name="Rectangle 400"/>
          <p:cNvSpPr/>
          <p:nvPr/>
        </p:nvSpPr>
        <p:spPr>
          <a:xfrm>
            <a:off x="683500" y="2528575"/>
            <a:ext cx="1064716" cy="9334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" name="Rectangle 398">
            <a:extLst>
              <a:ext uri="{FF2B5EF4-FFF2-40B4-BE49-F238E27FC236}">
                <a16:creationId xmlns:a16="http://schemas.microsoft.com/office/drawing/2014/main" id="{76D6F147-9501-4E25-AF23-E93731A94443}"/>
              </a:ext>
            </a:extLst>
          </p:cNvPr>
          <p:cNvSpPr/>
          <p:nvPr/>
        </p:nvSpPr>
        <p:spPr>
          <a:xfrm>
            <a:off x="8219063" y="1627047"/>
            <a:ext cx="1126473" cy="9334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2" name="Rectangle 401">
            <a:extLst>
              <a:ext uri="{FF2B5EF4-FFF2-40B4-BE49-F238E27FC236}">
                <a16:creationId xmlns:a16="http://schemas.microsoft.com/office/drawing/2014/main" id="{076E69DE-0510-45C7-A48A-BB061442EE1C}"/>
              </a:ext>
            </a:extLst>
          </p:cNvPr>
          <p:cNvSpPr/>
          <p:nvPr/>
        </p:nvSpPr>
        <p:spPr>
          <a:xfrm>
            <a:off x="9284822" y="1639699"/>
            <a:ext cx="1126473" cy="9334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id="{A04D708D-7D8B-409E-8CD8-84B280DE9350}"/>
              </a:ext>
            </a:extLst>
          </p:cNvPr>
          <p:cNvSpPr/>
          <p:nvPr/>
        </p:nvSpPr>
        <p:spPr>
          <a:xfrm>
            <a:off x="10361507" y="1639699"/>
            <a:ext cx="1064716" cy="9334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97" name="Group">
            <a:extLst>
              <a:ext uri="{FF2B5EF4-FFF2-40B4-BE49-F238E27FC236}">
                <a16:creationId xmlns:a16="http://schemas.microsoft.com/office/drawing/2014/main" id="{2F22F40C-A98B-4531-9A68-F4B72A4DE69C}"/>
              </a:ext>
            </a:extLst>
          </p:cNvPr>
          <p:cNvGrpSpPr/>
          <p:nvPr/>
        </p:nvGrpSpPr>
        <p:grpSpPr>
          <a:xfrm>
            <a:off x="6369561" y="625171"/>
            <a:ext cx="739190" cy="664667"/>
            <a:chOff x="0" y="0"/>
            <a:chExt cx="1461755" cy="1461781"/>
          </a:xfrm>
        </p:grpSpPr>
        <p:sp>
          <p:nvSpPr>
            <p:cNvPr id="404" name="Tomato">
              <a:extLst>
                <a:ext uri="{FF2B5EF4-FFF2-40B4-BE49-F238E27FC236}">
                  <a16:creationId xmlns:a16="http://schemas.microsoft.com/office/drawing/2014/main" id="{3B57DBD8-B6E7-4B0E-9E99-CB971B195951}"/>
                </a:ext>
              </a:extLst>
            </p:cNvPr>
            <p:cNvSpPr/>
            <p:nvPr/>
          </p:nvSpPr>
          <p:spPr>
            <a:xfrm>
              <a:off x="0" y="0"/>
              <a:ext cx="1461756" cy="1461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8" h="21249" extrusionOk="0">
                  <a:moveTo>
                    <a:pt x="8656" y="2"/>
                  </a:moveTo>
                  <a:cubicBezTo>
                    <a:pt x="8618" y="-4"/>
                    <a:pt x="8578" y="1"/>
                    <a:pt x="8540" y="17"/>
                  </a:cubicBezTo>
                  <a:cubicBezTo>
                    <a:pt x="8452" y="56"/>
                    <a:pt x="8326" y="112"/>
                    <a:pt x="8207" y="170"/>
                  </a:cubicBezTo>
                  <a:cubicBezTo>
                    <a:pt x="8100" y="222"/>
                    <a:pt x="8047" y="360"/>
                    <a:pt x="8108" y="464"/>
                  </a:cubicBezTo>
                  <a:cubicBezTo>
                    <a:pt x="8843" y="1722"/>
                    <a:pt x="9036" y="2926"/>
                    <a:pt x="9038" y="3841"/>
                  </a:cubicBezTo>
                  <a:cubicBezTo>
                    <a:pt x="8468" y="2976"/>
                    <a:pt x="7566" y="1975"/>
                    <a:pt x="6418" y="1953"/>
                  </a:cubicBezTo>
                  <a:cubicBezTo>
                    <a:pt x="6324" y="1951"/>
                    <a:pt x="6278" y="2070"/>
                    <a:pt x="6345" y="2137"/>
                  </a:cubicBezTo>
                  <a:cubicBezTo>
                    <a:pt x="6985" y="2781"/>
                    <a:pt x="7303" y="3689"/>
                    <a:pt x="7464" y="4603"/>
                  </a:cubicBezTo>
                  <a:cubicBezTo>
                    <a:pt x="4347" y="3944"/>
                    <a:pt x="-304" y="4109"/>
                    <a:pt x="16" y="11107"/>
                  </a:cubicBezTo>
                  <a:cubicBezTo>
                    <a:pt x="495" y="21596"/>
                    <a:pt x="8595" y="21153"/>
                    <a:pt x="10519" y="21242"/>
                  </a:cubicBezTo>
                  <a:cubicBezTo>
                    <a:pt x="12443" y="21331"/>
                    <a:pt x="19865" y="20589"/>
                    <a:pt x="20631" y="12563"/>
                  </a:cubicBezTo>
                  <a:cubicBezTo>
                    <a:pt x="21296" y="5600"/>
                    <a:pt x="16912" y="3467"/>
                    <a:pt x="12668" y="4483"/>
                  </a:cubicBezTo>
                  <a:cubicBezTo>
                    <a:pt x="12823" y="4101"/>
                    <a:pt x="13011" y="3731"/>
                    <a:pt x="13231" y="3465"/>
                  </a:cubicBezTo>
                  <a:cubicBezTo>
                    <a:pt x="13304" y="3378"/>
                    <a:pt x="13234" y="3243"/>
                    <a:pt x="13123" y="3258"/>
                  </a:cubicBezTo>
                  <a:cubicBezTo>
                    <a:pt x="12523" y="3336"/>
                    <a:pt x="11887" y="3593"/>
                    <a:pt x="11331" y="3887"/>
                  </a:cubicBezTo>
                  <a:cubicBezTo>
                    <a:pt x="11390" y="3524"/>
                    <a:pt x="11599" y="3153"/>
                    <a:pt x="12143" y="2942"/>
                  </a:cubicBezTo>
                  <a:cubicBezTo>
                    <a:pt x="13254" y="2513"/>
                    <a:pt x="13765" y="1559"/>
                    <a:pt x="13842" y="751"/>
                  </a:cubicBezTo>
                  <a:cubicBezTo>
                    <a:pt x="13849" y="678"/>
                    <a:pt x="13754" y="650"/>
                    <a:pt x="13723" y="716"/>
                  </a:cubicBezTo>
                  <a:cubicBezTo>
                    <a:pt x="13387" y="1423"/>
                    <a:pt x="12493" y="1792"/>
                    <a:pt x="11811" y="1908"/>
                  </a:cubicBezTo>
                  <a:cubicBezTo>
                    <a:pt x="11120" y="2026"/>
                    <a:pt x="10700" y="2445"/>
                    <a:pt x="10443" y="2918"/>
                  </a:cubicBezTo>
                  <a:cubicBezTo>
                    <a:pt x="9942" y="1213"/>
                    <a:pt x="9063" y="327"/>
                    <a:pt x="8763" y="54"/>
                  </a:cubicBezTo>
                  <a:cubicBezTo>
                    <a:pt x="8732" y="26"/>
                    <a:pt x="8695" y="9"/>
                    <a:pt x="8656" y="2"/>
                  </a:cubicBezTo>
                  <a:close/>
                </a:path>
              </a:pathLst>
            </a:custGeom>
            <a:solidFill>
              <a:srgbClr val="FF2600"/>
            </a:solidFill>
            <a:ln w="12700" cap="flat">
              <a:solidFill>
                <a:schemeClr val="accent6">
                  <a:lumOff val="-9568"/>
                </a:schemeClr>
              </a:solidFill>
              <a:prstDash val="solid"/>
              <a:miter lim="8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05" name="Shape">
              <a:extLst>
                <a:ext uri="{FF2B5EF4-FFF2-40B4-BE49-F238E27FC236}">
                  <a16:creationId xmlns:a16="http://schemas.microsoft.com/office/drawing/2014/main" id="{A903155C-D58A-426C-A489-2B074936F5DC}"/>
                </a:ext>
              </a:extLst>
            </p:cNvPr>
            <p:cNvSpPr/>
            <p:nvPr/>
          </p:nvSpPr>
          <p:spPr>
            <a:xfrm>
              <a:off x="450870" y="6071"/>
              <a:ext cx="517785" cy="327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1" extrusionOk="0">
                  <a:moveTo>
                    <a:pt x="4181" y="21118"/>
                  </a:moveTo>
                  <a:cubicBezTo>
                    <a:pt x="4900" y="21600"/>
                    <a:pt x="5583" y="21235"/>
                    <a:pt x="6281" y="21113"/>
                  </a:cubicBezTo>
                  <a:cubicBezTo>
                    <a:pt x="7063" y="20977"/>
                    <a:pt x="7893" y="21195"/>
                    <a:pt x="8730" y="21264"/>
                  </a:cubicBezTo>
                  <a:cubicBezTo>
                    <a:pt x="10455" y="21408"/>
                    <a:pt x="12289" y="20952"/>
                    <a:pt x="14028" y="20873"/>
                  </a:cubicBezTo>
                  <a:cubicBezTo>
                    <a:pt x="14968" y="20831"/>
                    <a:pt x="15906" y="20927"/>
                    <a:pt x="16843" y="20841"/>
                  </a:cubicBezTo>
                  <a:cubicBezTo>
                    <a:pt x="17988" y="20736"/>
                    <a:pt x="19117" y="20374"/>
                    <a:pt x="20196" y="19766"/>
                  </a:cubicBezTo>
                  <a:lnTo>
                    <a:pt x="18887" y="18941"/>
                  </a:lnTo>
                  <a:lnTo>
                    <a:pt x="20032" y="15202"/>
                  </a:lnTo>
                  <a:lnTo>
                    <a:pt x="18835" y="14570"/>
                  </a:lnTo>
                  <a:lnTo>
                    <a:pt x="14801" y="17150"/>
                  </a:lnTo>
                  <a:lnTo>
                    <a:pt x="15187" y="15140"/>
                  </a:lnTo>
                  <a:lnTo>
                    <a:pt x="21520" y="8044"/>
                  </a:lnTo>
                  <a:lnTo>
                    <a:pt x="21600" y="4639"/>
                  </a:lnTo>
                  <a:lnTo>
                    <a:pt x="13260" y="10347"/>
                  </a:lnTo>
                  <a:cubicBezTo>
                    <a:pt x="12866" y="10872"/>
                    <a:pt x="12575" y="11562"/>
                    <a:pt x="12424" y="12337"/>
                  </a:cubicBezTo>
                  <a:cubicBezTo>
                    <a:pt x="12354" y="12693"/>
                    <a:pt x="12315" y="13063"/>
                    <a:pt x="12308" y="13435"/>
                  </a:cubicBezTo>
                  <a:lnTo>
                    <a:pt x="10753" y="9370"/>
                  </a:lnTo>
                  <a:cubicBezTo>
                    <a:pt x="10624" y="8300"/>
                    <a:pt x="10422" y="7254"/>
                    <a:pt x="10150" y="6251"/>
                  </a:cubicBezTo>
                  <a:cubicBezTo>
                    <a:pt x="9612" y="4268"/>
                    <a:pt x="8813" y="2484"/>
                    <a:pt x="7805" y="1017"/>
                  </a:cubicBezTo>
                  <a:lnTo>
                    <a:pt x="5604" y="0"/>
                  </a:lnTo>
                  <a:lnTo>
                    <a:pt x="5202" y="1576"/>
                  </a:lnTo>
                  <a:lnTo>
                    <a:pt x="7952" y="18359"/>
                  </a:lnTo>
                  <a:lnTo>
                    <a:pt x="5741" y="13364"/>
                  </a:lnTo>
                  <a:lnTo>
                    <a:pt x="2815" y="9813"/>
                  </a:lnTo>
                  <a:lnTo>
                    <a:pt x="0" y="8460"/>
                  </a:lnTo>
                  <a:cubicBezTo>
                    <a:pt x="409" y="9711"/>
                    <a:pt x="858" y="10916"/>
                    <a:pt x="1343" y="12073"/>
                  </a:cubicBezTo>
                  <a:cubicBezTo>
                    <a:pt x="1821" y="13214"/>
                    <a:pt x="2344" y="14332"/>
                    <a:pt x="2602" y="15638"/>
                  </a:cubicBezTo>
                  <a:cubicBezTo>
                    <a:pt x="3003" y="17660"/>
                    <a:pt x="2898" y="20259"/>
                    <a:pt x="4181" y="21118"/>
                  </a:cubicBezTo>
                  <a:close/>
                </a:path>
              </a:pathLst>
            </a:custGeom>
            <a:solidFill>
              <a:schemeClr val="accent6">
                <a:satOff val="-3457"/>
                <a:lumOff val="13039"/>
              </a:schemeClr>
            </a:solidFill>
            <a:ln w="12700" cap="flat">
              <a:solidFill>
                <a:srgbClr val="00905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cxnSp>
        <p:nvCxnSpPr>
          <p:cNvPr id="398" name="Straight Connector 397"/>
          <p:cNvCxnSpPr/>
          <p:nvPr/>
        </p:nvCxnSpPr>
        <p:spPr>
          <a:xfrm flipV="1">
            <a:off x="270641" y="6278233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6" name="Rectangle 405"/>
          <p:cNvSpPr>
            <a:spLocks/>
          </p:cNvSpPr>
          <p:nvPr/>
        </p:nvSpPr>
        <p:spPr>
          <a:xfrm>
            <a:off x="8349483" y="6320275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265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0930">
        <p:cover dir="r"/>
      </p:transition>
    </mc:Choice>
    <mc:Fallback>
      <p:transition spd="slow" advTm="40930"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6" fill="hold">
                      <p:stCondLst>
                        <p:cond delay="0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8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>
                      <p:stCondLst>
                        <p:cond delay="0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8" fill="hold">
                      <p:stCondLst>
                        <p:cond delay="0"/>
                      </p:stCondLst>
                      <p:childTnLst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5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8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1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3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9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4" fill="hold">
                      <p:stCondLst>
                        <p:cond delay="0"/>
                      </p:stCondLst>
                      <p:childTnLst>
                        <p:par>
                          <p:cTn id="615" fill="hold">
                            <p:stCondLst>
                              <p:cond delay="0"/>
                            </p:stCondLst>
                            <p:childTnLst>
                              <p:par>
                                <p:cTn id="6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1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4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0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3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9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5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8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4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0" fill="hold">
                      <p:stCondLst>
                        <p:cond delay="0"/>
                      </p:stCondLst>
                      <p:childTnLst>
                        <p:par>
                          <p:cTn id="651" fill="hold">
                            <p:stCondLst>
                              <p:cond delay="0"/>
                            </p:stCondLst>
                            <p:childTnLst>
                              <p:par>
                                <p:cTn id="6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0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3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9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2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5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8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1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6" fill="hold">
                      <p:stCondLst>
                        <p:cond delay="0"/>
                      </p:stCondLst>
                      <p:childTnLst>
                        <p:par>
                          <p:cTn id="687" fill="hold">
                            <p:stCondLst>
                              <p:cond delay="0"/>
                            </p:stCondLst>
                            <p:childTnLst>
                              <p:par>
                                <p:cTn id="6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3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6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9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2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8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1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2" fill="hold">
                      <p:stCondLst>
                        <p:cond delay="0"/>
                      </p:stCondLst>
                      <p:childTnLst>
                        <p:par>
                          <p:cTn id="723" fill="hold">
                            <p:stCondLst>
                              <p:cond delay="0"/>
                            </p:stCondLst>
                            <p:childTnLst>
                              <p:par>
                                <p:cTn id="7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6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9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2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5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8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1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4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0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3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8" fill="hold">
                      <p:stCondLst>
                        <p:cond delay="0"/>
                      </p:stCondLst>
                      <p:childTnLst>
                        <p:par>
                          <p:cTn id="759" fill="hold">
                            <p:stCondLst>
                              <p:cond delay="0"/>
                            </p:stCondLst>
                            <p:childTnLst>
                              <p:par>
                                <p:cTn id="7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5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8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1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4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0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3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6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9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9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4" fill="hold">
                      <p:stCondLst>
                        <p:cond delay="0"/>
                      </p:stCondLst>
                      <p:childTnLst>
                        <p:par>
                          <p:cTn id="795" fill="hold">
                            <p:stCondLst>
                              <p:cond delay="0"/>
                            </p:stCondLst>
                            <p:childTnLst>
                              <p:par>
                                <p:cTn id="7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1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4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0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3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6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9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2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5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8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0" fill="hold">
                      <p:stCondLst>
                        <p:cond delay="0"/>
                      </p:stCondLst>
                      <p:childTnLst>
                        <p:par>
                          <p:cTn id="831" fill="hold">
                            <p:stCondLst>
                              <p:cond delay="0"/>
                            </p:stCondLst>
                            <p:childTnLst>
                              <p:par>
                                <p:cTn id="8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4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0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3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6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9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2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5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8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1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6" fill="hold">
                      <p:stCondLst>
                        <p:cond delay="0"/>
                      </p:stCondLst>
                      <p:childTnLst>
                        <p:par>
                          <p:cTn id="867" fill="hold">
                            <p:stCondLst>
                              <p:cond delay="0"/>
                            </p:stCondLst>
                            <p:childTnLst>
                              <p:par>
                                <p:cTn id="8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3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6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9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2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5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8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1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4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7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0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2" fill="hold">
                      <p:stCondLst>
                        <p:cond delay="0"/>
                      </p:stCondLst>
                      <p:childTnLst>
                        <p:par>
                          <p:cTn id="903" fill="hold">
                            <p:stCondLst>
                              <p:cond delay="0"/>
                            </p:stCondLst>
                            <p:childTnLst>
                              <p:par>
                                <p:cTn id="9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9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2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5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8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1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4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0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3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6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73" restart="whenNotActive" fill="hold" evtFilter="cancelBubble" nodeType="interactiveSeq">
                <p:stCondLst>
                  <p:cond evt="onClick" delay="0">
                    <p:tgtEl>
                      <p:spTgt spid="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4" fill="hold">
                      <p:stCondLst>
                        <p:cond delay="0"/>
                      </p:stCondLst>
                      <p:childTnLst>
                        <p:par>
                          <p:cTn id="975" fill="hold">
                            <p:stCondLst>
                              <p:cond delay="0"/>
                            </p:stCondLst>
                            <p:childTnLst>
                              <p:par>
                                <p:cTn id="9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8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9" fill="hold">
                      <p:stCondLst>
                        <p:cond delay="indefinite"/>
                      </p:stCondLst>
                      <p:childTnLst>
                        <p:par>
                          <p:cTn id="980" fill="hold">
                            <p:stCondLst>
                              <p:cond delay="0"/>
                            </p:stCondLst>
                            <p:childTnLst>
                              <p:par>
                                <p:cTn id="9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2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3" dur="1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"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5" grpId="0" animBg="1"/>
      <p:bldP spid="96" grpId="0" animBg="1"/>
      <p:bldP spid="97" grpId="0" animBg="1"/>
      <p:bldP spid="98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395" grpId="0" animBg="1"/>
      <p:bldP spid="397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5560" y="1942004"/>
            <a:ext cx="1064716" cy="93347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"/>
          <p:cNvSpPr/>
          <p:nvPr/>
        </p:nvSpPr>
        <p:spPr>
          <a:xfrm>
            <a:off x="128252" y="608679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b"/>
          <p:cNvSpPr/>
          <p:nvPr/>
        </p:nvSpPr>
        <p:spPr>
          <a:xfrm>
            <a:off x="541748" y="608679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"/>
          <p:cNvSpPr/>
          <p:nvPr/>
        </p:nvSpPr>
        <p:spPr>
          <a:xfrm>
            <a:off x="942390" y="608679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d"/>
          <p:cNvSpPr/>
          <p:nvPr/>
        </p:nvSpPr>
        <p:spPr>
          <a:xfrm>
            <a:off x="1343327" y="608679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e"/>
          <p:cNvSpPr/>
          <p:nvPr/>
        </p:nvSpPr>
        <p:spPr>
          <a:xfrm>
            <a:off x="1731534" y="60877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"/>
          <p:cNvSpPr/>
          <p:nvPr/>
        </p:nvSpPr>
        <p:spPr>
          <a:xfrm>
            <a:off x="2119916" y="60877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g"/>
          <p:cNvSpPr/>
          <p:nvPr/>
        </p:nvSpPr>
        <p:spPr>
          <a:xfrm>
            <a:off x="2570927" y="608679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h"/>
          <p:cNvSpPr/>
          <p:nvPr/>
        </p:nvSpPr>
        <p:spPr>
          <a:xfrm>
            <a:off x="3021758" y="60877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I"/>
          <p:cNvSpPr/>
          <p:nvPr/>
        </p:nvSpPr>
        <p:spPr>
          <a:xfrm>
            <a:off x="3472705" y="60877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j"/>
          <p:cNvSpPr/>
          <p:nvPr/>
        </p:nvSpPr>
        <p:spPr>
          <a:xfrm>
            <a:off x="3923471" y="608870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k"/>
          <p:cNvSpPr/>
          <p:nvPr/>
        </p:nvSpPr>
        <p:spPr>
          <a:xfrm>
            <a:off x="4386937" y="608870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l"/>
          <p:cNvSpPr/>
          <p:nvPr/>
        </p:nvSpPr>
        <p:spPr>
          <a:xfrm>
            <a:off x="4825119" y="608679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m"/>
          <p:cNvSpPr/>
          <p:nvPr/>
        </p:nvSpPr>
        <p:spPr>
          <a:xfrm>
            <a:off x="5288585" y="608679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n"/>
          <p:cNvSpPr/>
          <p:nvPr/>
        </p:nvSpPr>
        <p:spPr>
          <a:xfrm>
            <a:off x="5752051" y="608679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"/>
          <p:cNvSpPr/>
          <p:nvPr/>
        </p:nvSpPr>
        <p:spPr>
          <a:xfrm>
            <a:off x="6215517" y="608679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P"/>
          <p:cNvSpPr/>
          <p:nvPr/>
        </p:nvSpPr>
        <p:spPr>
          <a:xfrm>
            <a:off x="6679118" y="596440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q"/>
          <p:cNvSpPr/>
          <p:nvPr/>
        </p:nvSpPr>
        <p:spPr>
          <a:xfrm>
            <a:off x="7142585" y="608679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"/>
          <p:cNvSpPr/>
          <p:nvPr/>
        </p:nvSpPr>
        <p:spPr>
          <a:xfrm>
            <a:off x="7593718" y="608679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"/>
          <p:cNvSpPr/>
          <p:nvPr/>
        </p:nvSpPr>
        <p:spPr>
          <a:xfrm>
            <a:off x="8520518" y="596440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u"/>
          <p:cNvSpPr/>
          <p:nvPr/>
        </p:nvSpPr>
        <p:spPr>
          <a:xfrm>
            <a:off x="8983992" y="608679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s"/>
          <p:cNvSpPr/>
          <p:nvPr/>
        </p:nvSpPr>
        <p:spPr>
          <a:xfrm>
            <a:off x="8056959" y="596918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v"/>
          <p:cNvSpPr/>
          <p:nvPr/>
        </p:nvSpPr>
        <p:spPr>
          <a:xfrm>
            <a:off x="9460111" y="608583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x"/>
          <p:cNvSpPr/>
          <p:nvPr/>
        </p:nvSpPr>
        <p:spPr>
          <a:xfrm>
            <a:off x="10399437" y="608870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y"/>
          <p:cNvSpPr/>
          <p:nvPr/>
        </p:nvSpPr>
        <p:spPr>
          <a:xfrm>
            <a:off x="10862911" y="608583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w"/>
          <p:cNvSpPr/>
          <p:nvPr/>
        </p:nvSpPr>
        <p:spPr>
          <a:xfrm>
            <a:off x="9935878" y="609348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z"/>
          <p:cNvSpPr/>
          <p:nvPr/>
        </p:nvSpPr>
        <p:spPr>
          <a:xfrm>
            <a:off x="11326422" y="608774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60606" y="1938651"/>
            <a:ext cx="1064716" cy="93347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05836" y="1938651"/>
            <a:ext cx="1064716" cy="93347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80979" y="1938651"/>
            <a:ext cx="1064716" cy="933470"/>
          </a:xfrm>
          <a:prstGeom prst="rect">
            <a:avLst/>
          </a:prstGeom>
          <a:gradFill>
            <a:gsLst>
              <a:gs pos="36000">
                <a:srgbClr val="FFFF99"/>
              </a:gs>
              <a:gs pos="79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2">
                  <a:shade val="63000"/>
                  <a:satMod val="12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45695" y="1938651"/>
            <a:ext cx="1064716" cy="933470"/>
          </a:xfrm>
          <a:prstGeom prst="rect">
            <a:avLst/>
          </a:prstGeom>
          <a:gradFill>
            <a:gsLst>
              <a:gs pos="36000">
                <a:srgbClr val="FFFF99"/>
              </a:gs>
              <a:gs pos="79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2">
                  <a:shade val="63000"/>
                  <a:satMod val="12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022379" y="1938651"/>
            <a:ext cx="1064716" cy="933470"/>
          </a:xfrm>
          <a:prstGeom prst="rect">
            <a:avLst/>
          </a:prstGeom>
          <a:gradFill>
            <a:gsLst>
              <a:gs pos="36000">
                <a:srgbClr val="FFFF99"/>
              </a:gs>
              <a:gs pos="79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2">
                  <a:shade val="63000"/>
                  <a:satMod val="12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11757" y="1938651"/>
            <a:ext cx="1064716" cy="933470"/>
          </a:xfrm>
          <a:prstGeom prst="rect">
            <a:avLst/>
          </a:prstGeom>
          <a:gradFill>
            <a:gsLst>
              <a:gs pos="36000">
                <a:srgbClr val="FFFF99"/>
              </a:gs>
              <a:gs pos="79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2">
                  <a:shade val="63000"/>
                  <a:satMod val="12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176473" y="1938651"/>
            <a:ext cx="1064716" cy="933470"/>
          </a:xfrm>
          <a:prstGeom prst="rect">
            <a:avLst/>
          </a:prstGeom>
          <a:gradFill>
            <a:gsLst>
              <a:gs pos="36000">
                <a:srgbClr val="FFFF99"/>
              </a:gs>
              <a:gs pos="79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2">
                  <a:shade val="63000"/>
                  <a:satMod val="12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49796" y="1938651"/>
            <a:ext cx="1064716" cy="933470"/>
          </a:xfrm>
          <a:prstGeom prst="rect">
            <a:avLst/>
          </a:prstGeom>
          <a:gradFill>
            <a:gsLst>
              <a:gs pos="36000">
                <a:srgbClr val="FFFF99"/>
              </a:gs>
              <a:gs pos="79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2">
                  <a:shade val="63000"/>
                  <a:satMod val="12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337230" y="1938651"/>
            <a:ext cx="1064716" cy="933470"/>
          </a:xfrm>
          <a:prstGeom prst="rect">
            <a:avLst/>
          </a:prstGeom>
          <a:gradFill>
            <a:gsLst>
              <a:gs pos="36000">
                <a:srgbClr val="FFFF99"/>
              </a:gs>
              <a:gs pos="79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2">
                  <a:shade val="63000"/>
                  <a:satMod val="12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382918" y="1938651"/>
            <a:ext cx="1064716" cy="93347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772674" y="2835488"/>
            <a:ext cx="1064716" cy="93347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846596" y="2848345"/>
            <a:ext cx="1064716" cy="93347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908254" y="2872121"/>
            <a:ext cx="1064716" cy="93347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984938" y="2872121"/>
            <a:ext cx="1064716" cy="93347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074316" y="2872121"/>
            <a:ext cx="1064716" cy="93347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139032" y="2872121"/>
            <a:ext cx="1064716" cy="93347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234030" y="2859469"/>
            <a:ext cx="1064716" cy="93347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299789" y="2872121"/>
            <a:ext cx="1064716" cy="93347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376473" y="2872121"/>
            <a:ext cx="1064716" cy="93347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01502" y="2859469"/>
            <a:ext cx="1064716" cy="93347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74854" y="411016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74854" y="411016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74854" y="411016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74854" y="411016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74854" y="411016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74854" y="411016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74854" y="411016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74854" y="411016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74854" y="411016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65333" y="411413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79902" y="411914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445770" y="410364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2377945" y="412324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260405" y="413874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176937" y="413874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106295" y="415924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026448" y="417452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6935986" y="416705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870873" y="417452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8786400" y="416564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445770" y="410364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445770" y="410364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445770" y="410364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445770" y="410364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445770" y="410364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445770" y="410364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445770" y="410364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445770" y="410364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1445770" y="410364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3005030" y="209389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9744037" y="413874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10702323" y="414524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412241" y="507550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1349084" y="510255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2263249" y="5075505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2263249" y="5075505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4099538" y="507550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5019258" y="507550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5948688" y="508647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6840218" y="508647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7742074" y="510255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8727696" y="510071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9621579" y="509280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10647920" y="507550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5005068" y="586418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6323775" y="585474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2263249" y="5075505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2263249" y="5075505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263249" y="5075505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263249" y="5075505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2263249" y="5075505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2263249" y="5075505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3213577" y="505857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3213577" y="505857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3231764" y="507550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3211879" y="506572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377945" y="412324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2377945" y="412324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377945" y="412324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2377945" y="412324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2377945" y="412324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377945" y="412324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377945" y="412324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2377945" y="412324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2377008" y="411914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6187561" y="208779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3260405" y="413874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260405" y="413874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260405" y="413874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260405" y="413874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3260405" y="413874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3260405" y="413874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3260405" y="413874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3260405" y="413874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3260405" y="413874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3260405" y="413874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4176937" y="413874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4176937" y="413874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176937" y="413874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4176937" y="413874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4176937" y="413874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4176937" y="413874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4176937" y="413874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4176937" y="413874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4176937" y="413874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4176937" y="414345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5106295" y="415924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5106295" y="415924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5106295" y="415924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5106295" y="415924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5106295" y="415924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5106295" y="415924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5106295" y="415924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5106295" y="415924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5106295" y="415924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5118224" y="415466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6026448" y="417452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6026448" y="417452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6026448" y="417452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6026448" y="417452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6026448" y="417452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6026448" y="417452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6026448" y="417452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6026448" y="417452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6026448" y="417452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6026448" y="417452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6935986" y="416705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6935986" y="416705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6935986" y="416705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6935986" y="416705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6935986" y="416705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6935986" y="416705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6935986" y="416705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6935986" y="416705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6935986" y="416705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6935986" y="416705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7870873" y="417452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7870873" y="417452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7870873" y="417452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7870873" y="417452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7870873" y="417452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7870873" y="417452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7870873" y="417452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7870873" y="417452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8346185" y="210352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4057009" y="209364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8786400" y="416564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8786400" y="416564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8786400" y="416564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8786400" y="416564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8786400" y="416564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8786400" y="416564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8786400" y="416564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8786400" y="416564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8786400" y="415025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8794071" y="416291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9744037" y="413874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4" name="Rectangle 233"/>
          <p:cNvSpPr/>
          <p:nvPr/>
        </p:nvSpPr>
        <p:spPr>
          <a:xfrm>
            <a:off x="9744037" y="413874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9744037" y="413874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9744037" y="413874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9744037" y="413874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9744037" y="413874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9744037" y="413874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9744037" y="413874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9753558" y="414999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9761036" y="413874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10702323" y="414524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10702323" y="414524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10702323" y="414524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10702323" y="414524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7" name="Rectangle 246"/>
          <p:cNvSpPr/>
          <p:nvPr/>
        </p:nvSpPr>
        <p:spPr>
          <a:xfrm>
            <a:off x="10702323" y="414524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10702323" y="414524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9" name="Rectangle 248"/>
          <p:cNvSpPr/>
          <p:nvPr/>
        </p:nvSpPr>
        <p:spPr>
          <a:xfrm>
            <a:off x="10702323" y="414524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0" name="Rectangle 249"/>
          <p:cNvSpPr/>
          <p:nvPr/>
        </p:nvSpPr>
        <p:spPr>
          <a:xfrm>
            <a:off x="10688768" y="415685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10697696" y="414981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10686507" y="415499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412241" y="507550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412241" y="507550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5" name="Rectangle 254"/>
          <p:cNvSpPr/>
          <p:nvPr/>
        </p:nvSpPr>
        <p:spPr>
          <a:xfrm>
            <a:off x="412241" y="507550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412241" y="507550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7" name="Rectangle 256"/>
          <p:cNvSpPr/>
          <p:nvPr/>
        </p:nvSpPr>
        <p:spPr>
          <a:xfrm>
            <a:off x="412241" y="507550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8" name="Rectangle 257"/>
          <p:cNvSpPr/>
          <p:nvPr/>
        </p:nvSpPr>
        <p:spPr>
          <a:xfrm>
            <a:off x="412241" y="507550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412241" y="507550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412241" y="507550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412241" y="507550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412241" y="507550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1349084" y="510255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4" name="Rectangle 263"/>
          <p:cNvSpPr/>
          <p:nvPr/>
        </p:nvSpPr>
        <p:spPr>
          <a:xfrm>
            <a:off x="1349084" y="510255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1349084" y="510255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" name="Rectangle 265"/>
          <p:cNvSpPr/>
          <p:nvPr/>
        </p:nvSpPr>
        <p:spPr>
          <a:xfrm>
            <a:off x="1349084" y="510255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1349084" y="510255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1349084" y="510255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9" name="Rectangle 268"/>
          <p:cNvSpPr/>
          <p:nvPr/>
        </p:nvSpPr>
        <p:spPr>
          <a:xfrm>
            <a:off x="1349084" y="510255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1349084" y="510255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1" name="Rectangle 270"/>
          <p:cNvSpPr/>
          <p:nvPr/>
        </p:nvSpPr>
        <p:spPr>
          <a:xfrm>
            <a:off x="1349084" y="510255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2" name="Rectangle 271"/>
          <p:cNvSpPr/>
          <p:nvPr/>
        </p:nvSpPr>
        <p:spPr>
          <a:xfrm>
            <a:off x="1368656" y="510255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3" name="Rectangle 272"/>
          <p:cNvSpPr/>
          <p:nvPr/>
        </p:nvSpPr>
        <p:spPr>
          <a:xfrm>
            <a:off x="2263249" y="5075505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4" name="Rectangle 273"/>
          <p:cNvSpPr/>
          <p:nvPr/>
        </p:nvSpPr>
        <p:spPr>
          <a:xfrm>
            <a:off x="2263249" y="5075505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5" name="Rectangle 274"/>
          <p:cNvSpPr/>
          <p:nvPr/>
        </p:nvSpPr>
        <p:spPr>
          <a:xfrm>
            <a:off x="2263249" y="5075505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" name="Rectangle 275"/>
          <p:cNvSpPr/>
          <p:nvPr/>
        </p:nvSpPr>
        <p:spPr>
          <a:xfrm>
            <a:off x="2263249" y="5075505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7" name="Rectangle 276"/>
          <p:cNvSpPr/>
          <p:nvPr/>
        </p:nvSpPr>
        <p:spPr>
          <a:xfrm>
            <a:off x="2263249" y="5075505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8" name="Rectangle 277"/>
          <p:cNvSpPr/>
          <p:nvPr/>
        </p:nvSpPr>
        <p:spPr>
          <a:xfrm>
            <a:off x="2263249" y="5075505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9" name="Rectangle 278"/>
          <p:cNvSpPr/>
          <p:nvPr/>
        </p:nvSpPr>
        <p:spPr>
          <a:xfrm>
            <a:off x="2263249" y="5075505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0" name="Rectangle 279"/>
          <p:cNvSpPr/>
          <p:nvPr/>
        </p:nvSpPr>
        <p:spPr>
          <a:xfrm>
            <a:off x="2263249" y="5075505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1" name="Rectangle 280"/>
          <p:cNvSpPr/>
          <p:nvPr/>
        </p:nvSpPr>
        <p:spPr>
          <a:xfrm>
            <a:off x="2260764" y="5107726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2" name="Rectangle 281"/>
          <p:cNvSpPr/>
          <p:nvPr/>
        </p:nvSpPr>
        <p:spPr>
          <a:xfrm>
            <a:off x="2275370" y="5083950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4" name="Rectangle 303"/>
          <p:cNvSpPr/>
          <p:nvPr/>
        </p:nvSpPr>
        <p:spPr>
          <a:xfrm>
            <a:off x="4084901" y="506572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5" name="Rectangle 304"/>
          <p:cNvSpPr/>
          <p:nvPr/>
        </p:nvSpPr>
        <p:spPr>
          <a:xfrm>
            <a:off x="4084901" y="506572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4084901" y="506572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" name="Rectangle 306"/>
          <p:cNvSpPr/>
          <p:nvPr/>
        </p:nvSpPr>
        <p:spPr>
          <a:xfrm>
            <a:off x="4084901" y="506572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4084901" y="506572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9" name="Rectangle 308"/>
          <p:cNvSpPr/>
          <p:nvPr/>
        </p:nvSpPr>
        <p:spPr>
          <a:xfrm>
            <a:off x="4084901" y="506572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0" name="Rectangle 309"/>
          <p:cNvSpPr/>
          <p:nvPr/>
        </p:nvSpPr>
        <p:spPr>
          <a:xfrm>
            <a:off x="4084901" y="506572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1" name="Rectangle 310"/>
          <p:cNvSpPr/>
          <p:nvPr/>
        </p:nvSpPr>
        <p:spPr>
          <a:xfrm>
            <a:off x="4084901" y="506572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4084901" y="506572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4084901" y="506572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4" name="Rectangle 313"/>
          <p:cNvSpPr/>
          <p:nvPr/>
        </p:nvSpPr>
        <p:spPr>
          <a:xfrm>
            <a:off x="4952526" y="507871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5" name="Rectangle 314"/>
          <p:cNvSpPr/>
          <p:nvPr/>
        </p:nvSpPr>
        <p:spPr>
          <a:xfrm>
            <a:off x="4952526" y="5078710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4952526" y="5078710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4952526" y="5078710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8" name="Rectangle 317"/>
          <p:cNvSpPr/>
          <p:nvPr/>
        </p:nvSpPr>
        <p:spPr>
          <a:xfrm>
            <a:off x="4952526" y="5078710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9" name="Rectangle 318"/>
          <p:cNvSpPr/>
          <p:nvPr/>
        </p:nvSpPr>
        <p:spPr>
          <a:xfrm>
            <a:off x="4952526" y="5078710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0" name="Rectangle 319"/>
          <p:cNvSpPr/>
          <p:nvPr/>
        </p:nvSpPr>
        <p:spPr>
          <a:xfrm>
            <a:off x="4952526" y="5078710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4952526" y="5078710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2" name="Rectangle 321"/>
          <p:cNvSpPr/>
          <p:nvPr/>
        </p:nvSpPr>
        <p:spPr>
          <a:xfrm>
            <a:off x="4952526" y="5078710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4952526" y="5078710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4" name="Rectangle 323"/>
          <p:cNvSpPr/>
          <p:nvPr/>
        </p:nvSpPr>
        <p:spPr>
          <a:xfrm>
            <a:off x="5948688" y="508647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5" name="Rectangle 324"/>
          <p:cNvSpPr/>
          <p:nvPr/>
        </p:nvSpPr>
        <p:spPr>
          <a:xfrm>
            <a:off x="5948688" y="508647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6" name="Rectangle 325"/>
          <p:cNvSpPr/>
          <p:nvPr/>
        </p:nvSpPr>
        <p:spPr>
          <a:xfrm>
            <a:off x="5948688" y="508647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" name="Rectangle 326"/>
          <p:cNvSpPr/>
          <p:nvPr/>
        </p:nvSpPr>
        <p:spPr>
          <a:xfrm>
            <a:off x="5948688" y="508647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8" name="Rectangle 327"/>
          <p:cNvSpPr/>
          <p:nvPr/>
        </p:nvSpPr>
        <p:spPr>
          <a:xfrm>
            <a:off x="5948688" y="508647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9" name="Rectangle 328"/>
          <p:cNvSpPr/>
          <p:nvPr/>
        </p:nvSpPr>
        <p:spPr>
          <a:xfrm>
            <a:off x="5948688" y="508647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0" name="Rectangle 329"/>
          <p:cNvSpPr/>
          <p:nvPr/>
        </p:nvSpPr>
        <p:spPr>
          <a:xfrm>
            <a:off x="5948688" y="508647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1" name="Rectangle 330"/>
          <p:cNvSpPr/>
          <p:nvPr/>
        </p:nvSpPr>
        <p:spPr>
          <a:xfrm>
            <a:off x="5948688" y="508647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5948688" y="508647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3" name="Rectangle 332"/>
          <p:cNvSpPr/>
          <p:nvPr/>
        </p:nvSpPr>
        <p:spPr>
          <a:xfrm>
            <a:off x="5130788" y="210352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6840218" y="508647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5" name="Rectangle 334"/>
          <p:cNvSpPr/>
          <p:nvPr/>
        </p:nvSpPr>
        <p:spPr>
          <a:xfrm>
            <a:off x="6840218" y="508647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6" name="Rectangle 335"/>
          <p:cNvSpPr/>
          <p:nvPr/>
        </p:nvSpPr>
        <p:spPr>
          <a:xfrm>
            <a:off x="6840218" y="508647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6840218" y="508647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" name="Rectangle 337"/>
          <p:cNvSpPr/>
          <p:nvPr/>
        </p:nvSpPr>
        <p:spPr>
          <a:xfrm>
            <a:off x="6840218" y="508647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9" name="Rectangle 338"/>
          <p:cNvSpPr/>
          <p:nvPr/>
        </p:nvSpPr>
        <p:spPr>
          <a:xfrm>
            <a:off x="6840218" y="508647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0" name="Rectangle 339"/>
          <p:cNvSpPr/>
          <p:nvPr/>
        </p:nvSpPr>
        <p:spPr>
          <a:xfrm>
            <a:off x="6840218" y="508647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1" name="Rectangle 340"/>
          <p:cNvSpPr/>
          <p:nvPr/>
        </p:nvSpPr>
        <p:spPr>
          <a:xfrm>
            <a:off x="6840218" y="508647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2" name="Rectangle 341"/>
          <p:cNvSpPr/>
          <p:nvPr/>
        </p:nvSpPr>
        <p:spPr>
          <a:xfrm>
            <a:off x="6840218" y="508647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3" name="Rectangle 342"/>
          <p:cNvSpPr/>
          <p:nvPr/>
        </p:nvSpPr>
        <p:spPr>
          <a:xfrm>
            <a:off x="9451767" y="210377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4" name="Rectangle 343"/>
          <p:cNvSpPr/>
          <p:nvPr/>
        </p:nvSpPr>
        <p:spPr>
          <a:xfrm>
            <a:off x="7742074" y="510255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5" name="Rectangle 344"/>
          <p:cNvSpPr/>
          <p:nvPr/>
        </p:nvSpPr>
        <p:spPr>
          <a:xfrm>
            <a:off x="7742074" y="510255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6" name="Rectangle 345"/>
          <p:cNvSpPr/>
          <p:nvPr/>
        </p:nvSpPr>
        <p:spPr>
          <a:xfrm>
            <a:off x="7742074" y="510255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7" name="Rectangle 346"/>
          <p:cNvSpPr/>
          <p:nvPr/>
        </p:nvSpPr>
        <p:spPr>
          <a:xfrm>
            <a:off x="7742074" y="510255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" name="Rectangle 347"/>
          <p:cNvSpPr/>
          <p:nvPr/>
        </p:nvSpPr>
        <p:spPr>
          <a:xfrm>
            <a:off x="7742074" y="510255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9" name="Rectangle 348"/>
          <p:cNvSpPr/>
          <p:nvPr/>
        </p:nvSpPr>
        <p:spPr>
          <a:xfrm>
            <a:off x="7742074" y="510255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0" name="Rectangle 349"/>
          <p:cNvSpPr/>
          <p:nvPr/>
        </p:nvSpPr>
        <p:spPr>
          <a:xfrm>
            <a:off x="7742074" y="510255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1" name="Rectangle 350"/>
          <p:cNvSpPr/>
          <p:nvPr/>
        </p:nvSpPr>
        <p:spPr>
          <a:xfrm>
            <a:off x="7742074" y="510255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2" name="Rectangle 351"/>
          <p:cNvSpPr/>
          <p:nvPr/>
        </p:nvSpPr>
        <p:spPr>
          <a:xfrm>
            <a:off x="7742074" y="510255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3" name="Rectangle 352"/>
          <p:cNvSpPr/>
          <p:nvPr/>
        </p:nvSpPr>
        <p:spPr>
          <a:xfrm>
            <a:off x="7300524" y="210352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4" name="Rectangle 353"/>
          <p:cNvSpPr/>
          <p:nvPr/>
        </p:nvSpPr>
        <p:spPr>
          <a:xfrm>
            <a:off x="8727696" y="510071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5" name="Rectangle 354"/>
          <p:cNvSpPr/>
          <p:nvPr/>
        </p:nvSpPr>
        <p:spPr>
          <a:xfrm>
            <a:off x="8727696" y="510071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6" name="Rectangle 355"/>
          <p:cNvSpPr/>
          <p:nvPr/>
        </p:nvSpPr>
        <p:spPr>
          <a:xfrm>
            <a:off x="8727696" y="510071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7" name="Rectangle 356"/>
          <p:cNvSpPr/>
          <p:nvPr/>
        </p:nvSpPr>
        <p:spPr>
          <a:xfrm>
            <a:off x="8727696" y="510071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" name="Rectangle 357"/>
          <p:cNvSpPr/>
          <p:nvPr/>
        </p:nvSpPr>
        <p:spPr>
          <a:xfrm>
            <a:off x="8727696" y="510071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9" name="Rectangle 358"/>
          <p:cNvSpPr/>
          <p:nvPr/>
        </p:nvSpPr>
        <p:spPr>
          <a:xfrm>
            <a:off x="8664310" y="510071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0" name="Rectangle 359"/>
          <p:cNvSpPr/>
          <p:nvPr/>
        </p:nvSpPr>
        <p:spPr>
          <a:xfrm>
            <a:off x="8696003" y="510071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1" name="Rectangle 360"/>
          <p:cNvSpPr/>
          <p:nvPr/>
        </p:nvSpPr>
        <p:spPr>
          <a:xfrm>
            <a:off x="8727696" y="510071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2" name="Rectangle 361"/>
          <p:cNvSpPr/>
          <p:nvPr/>
        </p:nvSpPr>
        <p:spPr>
          <a:xfrm>
            <a:off x="8708124" y="510071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3" name="Rectangle 362"/>
          <p:cNvSpPr/>
          <p:nvPr/>
        </p:nvSpPr>
        <p:spPr>
          <a:xfrm>
            <a:off x="8727696" y="510071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4" name="Rectangle 363"/>
          <p:cNvSpPr/>
          <p:nvPr/>
        </p:nvSpPr>
        <p:spPr>
          <a:xfrm>
            <a:off x="9621579" y="509280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5" name="Rectangle 364"/>
          <p:cNvSpPr/>
          <p:nvPr/>
        </p:nvSpPr>
        <p:spPr>
          <a:xfrm>
            <a:off x="9621579" y="509280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6" name="Rectangle 365"/>
          <p:cNvSpPr/>
          <p:nvPr/>
        </p:nvSpPr>
        <p:spPr>
          <a:xfrm>
            <a:off x="9621579" y="509280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7" name="Rectangle 366"/>
          <p:cNvSpPr/>
          <p:nvPr/>
        </p:nvSpPr>
        <p:spPr>
          <a:xfrm>
            <a:off x="9621579" y="509280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" name="Rectangle 367"/>
          <p:cNvSpPr/>
          <p:nvPr/>
        </p:nvSpPr>
        <p:spPr>
          <a:xfrm>
            <a:off x="9621579" y="509280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9" name="Rectangle 368"/>
          <p:cNvSpPr/>
          <p:nvPr/>
        </p:nvSpPr>
        <p:spPr>
          <a:xfrm>
            <a:off x="9621579" y="509280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0" name="Rectangle 369"/>
          <p:cNvSpPr/>
          <p:nvPr/>
        </p:nvSpPr>
        <p:spPr>
          <a:xfrm>
            <a:off x="9621579" y="509280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1" name="Rectangle 370"/>
          <p:cNvSpPr/>
          <p:nvPr/>
        </p:nvSpPr>
        <p:spPr>
          <a:xfrm>
            <a:off x="9621579" y="509280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2" name="Rectangle 371"/>
          <p:cNvSpPr/>
          <p:nvPr/>
        </p:nvSpPr>
        <p:spPr>
          <a:xfrm>
            <a:off x="9621579" y="509280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3" name="Rectangle 372"/>
          <p:cNvSpPr/>
          <p:nvPr/>
        </p:nvSpPr>
        <p:spPr>
          <a:xfrm>
            <a:off x="9605832" y="511889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4" name="Rectangle 373"/>
          <p:cNvSpPr/>
          <p:nvPr/>
        </p:nvSpPr>
        <p:spPr>
          <a:xfrm>
            <a:off x="10647920" y="507550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5" name="Rectangle 374"/>
          <p:cNvSpPr/>
          <p:nvPr/>
        </p:nvSpPr>
        <p:spPr>
          <a:xfrm>
            <a:off x="10647920" y="507550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6" name="Rectangle 375"/>
          <p:cNvSpPr/>
          <p:nvPr/>
        </p:nvSpPr>
        <p:spPr>
          <a:xfrm>
            <a:off x="10647920" y="507550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7" name="Rectangle 376"/>
          <p:cNvSpPr/>
          <p:nvPr/>
        </p:nvSpPr>
        <p:spPr>
          <a:xfrm>
            <a:off x="10647920" y="507550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" name="Rectangle 377"/>
          <p:cNvSpPr/>
          <p:nvPr/>
        </p:nvSpPr>
        <p:spPr>
          <a:xfrm>
            <a:off x="10647920" y="507550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9" name="Rectangle 378"/>
          <p:cNvSpPr/>
          <p:nvPr/>
        </p:nvSpPr>
        <p:spPr>
          <a:xfrm>
            <a:off x="10647920" y="507550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0" name="Rectangle 379"/>
          <p:cNvSpPr/>
          <p:nvPr/>
        </p:nvSpPr>
        <p:spPr>
          <a:xfrm>
            <a:off x="10647920" y="507550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1" name="Rectangle 380"/>
          <p:cNvSpPr/>
          <p:nvPr/>
        </p:nvSpPr>
        <p:spPr>
          <a:xfrm>
            <a:off x="10647920" y="507550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2" name="Rectangle 381"/>
          <p:cNvSpPr/>
          <p:nvPr/>
        </p:nvSpPr>
        <p:spPr>
          <a:xfrm>
            <a:off x="10647920" y="507550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3" name="Rectangle 382"/>
          <p:cNvSpPr/>
          <p:nvPr/>
        </p:nvSpPr>
        <p:spPr>
          <a:xfrm>
            <a:off x="10647920" y="507550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4" name="Rectangle 383"/>
          <p:cNvSpPr/>
          <p:nvPr/>
        </p:nvSpPr>
        <p:spPr>
          <a:xfrm>
            <a:off x="5005068" y="586418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5" name="Rectangle 384"/>
          <p:cNvSpPr/>
          <p:nvPr/>
        </p:nvSpPr>
        <p:spPr>
          <a:xfrm>
            <a:off x="5005068" y="586418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6" name="Rectangle 385"/>
          <p:cNvSpPr/>
          <p:nvPr/>
        </p:nvSpPr>
        <p:spPr>
          <a:xfrm>
            <a:off x="5005068" y="586418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7" name="Rectangle 386"/>
          <p:cNvSpPr/>
          <p:nvPr/>
        </p:nvSpPr>
        <p:spPr>
          <a:xfrm>
            <a:off x="5005068" y="586418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8" name="Rectangle 387"/>
          <p:cNvSpPr/>
          <p:nvPr/>
        </p:nvSpPr>
        <p:spPr>
          <a:xfrm>
            <a:off x="5005068" y="586418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" name="Rectangle 388"/>
          <p:cNvSpPr/>
          <p:nvPr/>
        </p:nvSpPr>
        <p:spPr>
          <a:xfrm>
            <a:off x="5005068" y="586418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0" name="Rectangle 389"/>
          <p:cNvSpPr/>
          <p:nvPr/>
        </p:nvSpPr>
        <p:spPr>
          <a:xfrm>
            <a:off x="5005068" y="586418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1" name="Rectangle 390"/>
          <p:cNvSpPr/>
          <p:nvPr/>
        </p:nvSpPr>
        <p:spPr>
          <a:xfrm>
            <a:off x="5005068" y="586418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2" name="Rectangle 391"/>
          <p:cNvSpPr/>
          <p:nvPr/>
        </p:nvSpPr>
        <p:spPr>
          <a:xfrm>
            <a:off x="5005068" y="586418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3" name="Rectangle 392"/>
          <p:cNvSpPr/>
          <p:nvPr/>
        </p:nvSpPr>
        <p:spPr>
          <a:xfrm>
            <a:off x="5014495" y="585872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5" name="Rectangle 414"/>
          <p:cNvSpPr/>
          <p:nvPr/>
        </p:nvSpPr>
        <p:spPr>
          <a:xfrm>
            <a:off x="6323775" y="585474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6" name="Rectangle 415"/>
          <p:cNvSpPr/>
          <p:nvPr/>
        </p:nvSpPr>
        <p:spPr>
          <a:xfrm>
            <a:off x="6323775" y="585474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7" name="Rectangle 416"/>
          <p:cNvSpPr/>
          <p:nvPr/>
        </p:nvSpPr>
        <p:spPr>
          <a:xfrm>
            <a:off x="6323775" y="585474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8" name="Rectangle 417"/>
          <p:cNvSpPr/>
          <p:nvPr/>
        </p:nvSpPr>
        <p:spPr>
          <a:xfrm>
            <a:off x="6323775" y="585474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9" name="Rectangle 418"/>
          <p:cNvSpPr/>
          <p:nvPr/>
        </p:nvSpPr>
        <p:spPr>
          <a:xfrm>
            <a:off x="6323775" y="585474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0" name="Rectangle 419"/>
          <p:cNvSpPr/>
          <p:nvPr/>
        </p:nvSpPr>
        <p:spPr>
          <a:xfrm>
            <a:off x="6323775" y="585474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1" name="Rectangle 420"/>
          <p:cNvSpPr/>
          <p:nvPr/>
        </p:nvSpPr>
        <p:spPr>
          <a:xfrm>
            <a:off x="6323775" y="585474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2" name="Rectangle 421"/>
          <p:cNvSpPr/>
          <p:nvPr/>
        </p:nvSpPr>
        <p:spPr>
          <a:xfrm>
            <a:off x="6323775" y="585474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3" name="Rectangle 422"/>
          <p:cNvSpPr/>
          <p:nvPr/>
        </p:nvSpPr>
        <p:spPr>
          <a:xfrm>
            <a:off x="6323775" y="585474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4" name="Rectangle 423"/>
          <p:cNvSpPr/>
          <p:nvPr/>
        </p:nvSpPr>
        <p:spPr>
          <a:xfrm>
            <a:off x="6336576" y="586189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help"/>
          <p:cNvSpPr/>
          <p:nvPr/>
        </p:nvSpPr>
        <p:spPr>
          <a:xfrm>
            <a:off x="10718035" y="1091427"/>
            <a:ext cx="646033" cy="624298"/>
          </a:xfrm>
          <a:prstGeom prst="heptagon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help</a:t>
            </a:r>
            <a:endParaRPr kumimoji="0" lang="ar-BH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ular Callout 32"/>
          <p:cNvSpPr/>
          <p:nvPr/>
        </p:nvSpPr>
        <p:spPr>
          <a:xfrm flipH="1">
            <a:off x="6861568" y="1091427"/>
            <a:ext cx="3290776" cy="494783"/>
          </a:xfrm>
          <a:prstGeom prst="wedgeRectCallout">
            <a:avLst>
              <a:gd name="adj1" fmla="val -67799"/>
              <a:gd name="adj2" fmla="val 29234"/>
            </a:avLst>
          </a:prstGeom>
          <a:solidFill>
            <a:srgbClr val="E6FF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It’s kind of sweet.</a:t>
            </a:r>
            <a:endParaRPr kumimoji="0" lang="ar-B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96" name="Picture 395">
            <a:extLst>
              <a:ext uri="{FF2B5EF4-FFF2-40B4-BE49-F238E27FC236}">
                <a16:creationId xmlns:a16="http://schemas.microsoft.com/office/drawing/2014/main" id="{70E36C5E-7AD9-4A45-AC59-9D9443E2EA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 t="53831" r="18393" b="18737"/>
          <a:stretch/>
        </p:blipFill>
        <p:spPr>
          <a:xfrm>
            <a:off x="5922909" y="1146104"/>
            <a:ext cx="663778" cy="561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95" name="Straight Connector 394"/>
          <p:cNvCxnSpPr/>
          <p:nvPr/>
        </p:nvCxnSpPr>
        <p:spPr>
          <a:xfrm flipV="1">
            <a:off x="325157" y="6514934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7" name="Rectangle 396"/>
          <p:cNvSpPr>
            <a:spLocks/>
          </p:cNvSpPr>
          <p:nvPr/>
        </p:nvSpPr>
        <p:spPr>
          <a:xfrm>
            <a:off x="8387157" y="6485355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174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3"/>
    </mc:Choice>
    <mc:Fallback>
      <p:transition spd="slow" advTm="83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1" fill="hold">
                      <p:stCondLst>
                        <p:cond delay="0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7" fill="hold">
                      <p:stCondLst>
                        <p:cond delay="0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9" fill="hold">
                      <p:stCondLst>
                        <p:cond delay="0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5" fill="hold">
                      <p:stCondLst>
                        <p:cond delay="0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6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1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0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2" fill="hold">
                      <p:stCondLst>
                        <p:cond delay="0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7" fill="hold">
                      <p:stCondLst>
                        <p:cond delay="0"/>
                      </p:stCondLst>
                      <p:childTnLst>
                        <p:par>
                          <p:cTn id="618" fill="hold">
                            <p:stCondLst>
                              <p:cond delay="0"/>
                            </p:stCondLst>
                            <p:childTnLst>
                              <p:par>
                                <p:cTn id="6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1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0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3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6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9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5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8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3" fill="hold">
                      <p:stCondLst>
                        <p:cond delay="0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0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3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6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9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5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8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1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4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9" fill="hold">
                      <p:stCondLst>
                        <p:cond delay="0"/>
                      </p:stCondLst>
                      <p:childTnLst>
                        <p:par>
                          <p:cTn id="690" fill="hold">
                            <p:stCondLst>
                              <p:cond delay="0"/>
                            </p:stCondLst>
                            <p:childTnLst>
                              <p:par>
                                <p:cTn id="6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6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9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5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4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0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3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5" fill="hold">
                      <p:stCondLst>
                        <p:cond delay="0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2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5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8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1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4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0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3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6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1" fill="hold">
                      <p:stCondLst>
                        <p:cond delay="0"/>
                      </p:stCondLst>
                      <p:childTnLst>
                        <p:par>
                          <p:cTn id="762" fill="hold">
                            <p:stCondLst>
                              <p:cond delay="0"/>
                            </p:stCondLst>
                            <p:childTnLst>
                              <p:par>
                                <p:cTn id="7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5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8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1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4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0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3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6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9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2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7" fill="hold">
                      <p:stCondLst>
                        <p:cond delay="0"/>
                      </p:stCondLst>
                      <p:childTnLst>
                        <p:par>
                          <p:cTn id="798" fill="hold">
                            <p:stCondLst>
                              <p:cond delay="0"/>
                            </p:stCondLst>
                            <p:childTnLst>
                              <p:par>
                                <p:cTn id="7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1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4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0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3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6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9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2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5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8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3" fill="hold">
                      <p:stCondLst>
                        <p:cond delay="0"/>
                      </p:stCondLst>
                      <p:childTnLst>
                        <p:par>
                          <p:cTn id="834" fill="hold">
                            <p:stCondLst>
                              <p:cond delay="0"/>
                            </p:stCondLst>
                            <p:childTnLst>
                              <p:par>
                                <p:cTn id="8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0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3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6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9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2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5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8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1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4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7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9" fill="hold">
                      <p:stCondLst>
                        <p:cond delay="0"/>
                      </p:stCondLst>
                      <p:childTnLst>
                        <p:par>
                          <p:cTn id="870" fill="hold">
                            <p:stCondLst>
                              <p:cond delay="0"/>
                            </p:stCondLst>
                            <p:childTnLst>
                              <p:par>
                                <p:cTn id="8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3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6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9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2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5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8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1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4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0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5" fill="hold">
                      <p:stCondLst>
                        <p:cond delay="0"/>
                      </p:stCondLst>
                      <p:childTnLst>
                        <p:par>
                          <p:cTn id="906" fill="hold">
                            <p:stCondLst>
                              <p:cond delay="0"/>
                            </p:stCondLst>
                            <p:childTnLst>
                              <p:par>
                                <p:cTn id="9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5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8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1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4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0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3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6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9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4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1" fill="hold">
                      <p:stCondLst>
                        <p:cond delay="0"/>
                      </p:stCondLst>
                      <p:childTnLst>
                        <p:par>
                          <p:cTn id="942" fill="hold">
                            <p:stCondLst>
                              <p:cond delay="0"/>
                            </p:stCondLst>
                            <p:childTnLst>
                              <p:par>
                                <p:cTn id="9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8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1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4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0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3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6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9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2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5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7" fill="hold">
                      <p:stCondLst>
                        <p:cond delay="0"/>
                      </p:stCondLst>
                      <p:childTnLst>
                        <p:par>
                          <p:cTn id="978" fill="hold">
                            <p:stCondLst>
                              <p:cond delay="0"/>
                            </p:stCondLst>
                            <p:childTnLst>
                              <p:par>
                                <p:cTn id="9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2" fill="hold">
                      <p:stCondLst>
                        <p:cond delay="indefinite"/>
                      </p:stCondLst>
                      <p:childTnLst>
                        <p:par>
                          <p:cTn id="983" fill="hold">
                            <p:stCondLst>
                              <p:cond delay="0"/>
                            </p:stCondLst>
                            <p:childTnLst>
                              <p:par>
                                <p:cTn id="9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6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7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8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5" grpId="0" animBg="1"/>
      <p:bldP spid="96" grpId="0" animBg="1"/>
      <p:bldP spid="97" grpId="0" animBg="1"/>
      <p:bldP spid="98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2" grpId="1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E737F3-49EC-4F6C-B178-4A75539544D7}"/>
              </a:ext>
            </a:extLst>
          </p:cNvPr>
          <p:cNvSpPr/>
          <p:nvPr/>
        </p:nvSpPr>
        <p:spPr>
          <a:xfrm>
            <a:off x="211632" y="307938"/>
            <a:ext cx="46064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Let’s practice!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8D8344-2E68-48BA-82E3-5CDE8F1D149F}"/>
              </a:ext>
            </a:extLst>
          </p:cNvPr>
          <p:cNvSpPr/>
          <p:nvPr/>
        </p:nvSpPr>
        <p:spPr>
          <a:xfrm>
            <a:off x="374157" y="1116129"/>
            <a:ext cx="54409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Reorder the following</a:t>
            </a:r>
          </a:p>
        </p:txBody>
      </p:sp>
      <p:sp>
        <p:nvSpPr>
          <p:cNvPr id="19" name="click for answer">
            <a:extLst>
              <a:ext uri="{FF2B5EF4-FFF2-40B4-BE49-F238E27FC236}">
                <a16:creationId xmlns:a16="http://schemas.microsoft.com/office/drawing/2014/main" id="{959C500E-5EAC-434D-9433-6CD10EEF458F}"/>
              </a:ext>
            </a:extLst>
          </p:cNvPr>
          <p:cNvSpPr/>
          <p:nvPr/>
        </p:nvSpPr>
        <p:spPr>
          <a:xfrm>
            <a:off x="10802821" y="2488254"/>
            <a:ext cx="1311174" cy="1174386"/>
          </a:xfrm>
          <a:prstGeom prst="ellipse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Click for  the answer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B2D2E6E-5DD5-4055-A93E-32C2C743D314}"/>
              </a:ext>
            </a:extLst>
          </p:cNvPr>
          <p:cNvSpPr/>
          <p:nvPr/>
        </p:nvSpPr>
        <p:spPr>
          <a:xfrm>
            <a:off x="7201188" y="1505836"/>
            <a:ext cx="1831912" cy="18117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CFF6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an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EEEB03-660F-4928-A82F-DD4A3BB8C9F6}"/>
              </a:ext>
            </a:extLst>
          </p:cNvPr>
          <p:cNvGrpSpPr/>
          <p:nvPr/>
        </p:nvGrpSpPr>
        <p:grpSpPr>
          <a:xfrm>
            <a:off x="7873094" y="122987"/>
            <a:ext cx="2867029" cy="2713572"/>
            <a:chOff x="8386583" y="347989"/>
            <a:chExt cx="2867029" cy="271357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E9A9D4D-D54A-47AC-B470-241A67F3AE9E}"/>
                </a:ext>
              </a:extLst>
            </p:cNvPr>
            <p:cNvGrpSpPr/>
            <p:nvPr/>
          </p:nvGrpSpPr>
          <p:grpSpPr>
            <a:xfrm>
              <a:off x="8386583" y="409363"/>
              <a:ext cx="2867029" cy="2652198"/>
              <a:chOff x="8386583" y="409363"/>
              <a:chExt cx="2867029" cy="2652198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0DA5B6E-EC02-4074-8EF4-A4824C8E0379}"/>
                  </a:ext>
                </a:extLst>
              </p:cNvPr>
              <p:cNvSpPr/>
              <p:nvPr/>
            </p:nvSpPr>
            <p:spPr>
              <a:xfrm>
                <a:off x="9107699" y="1131704"/>
                <a:ext cx="1951348" cy="1929857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CCFF66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glow rad="1397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Century Gothic" panose="020B0502020202020204" pitchFamily="34" charset="0"/>
                  </a:rPr>
                  <a:t>. </a:t>
                </a: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A2FFD89-EE4F-4436-BB6A-EA742EE3A774}"/>
                  </a:ext>
                </a:extLst>
              </p:cNvPr>
              <p:cNvSpPr/>
              <p:nvPr/>
            </p:nvSpPr>
            <p:spPr>
              <a:xfrm>
                <a:off x="9655864" y="1612717"/>
                <a:ext cx="263950" cy="306256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6AAF19F-2315-43FD-A41B-1156A88492D0}"/>
                  </a:ext>
                </a:extLst>
              </p:cNvPr>
              <p:cNvSpPr/>
              <p:nvPr/>
            </p:nvSpPr>
            <p:spPr>
              <a:xfrm>
                <a:off x="10262547" y="1612717"/>
                <a:ext cx="263950" cy="306256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Moon 7">
                <a:extLst>
                  <a:ext uri="{FF2B5EF4-FFF2-40B4-BE49-F238E27FC236}">
                    <a16:creationId xmlns:a16="http://schemas.microsoft.com/office/drawing/2014/main" id="{11AA3A46-ECD2-4574-9A6D-20465215BF2C}"/>
                  </a:ext>
                </a:extLst>
              </p:cNvPr>
              <p:cNvSpPr/>
              <p:nvPr/>
            </p:nvSpPr>
            <p:spPr>
              <a:xfrm rot="16200000">
                <a:off x="9913805" y="2116727"/>
                <a:ext cx="339138" cy="970959"/>
              </a:xfrm>
              <a:prstGeom prst="moon">
                <a:avLst/>
              </a:prstGeom>
              <a:solidFill>
                <a:srgbClr val="FF99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57E76343-4B37-4BBC-833C-2D24A73A626C}"/>
                  </a:ext>
                </a:extLst>
              </p:cNvPr>
              <p:cNvSpPr/>
              <p:nvPr/>
            </p:nvSpPr>
            <p:spPr>
              <a:xfrm>
                <a:off x="8386583" y="669085"/>
                <a:ext cx="1336729" cy="1039988"/>
              </a:xfrm>
              <a:prstGeom prst="arc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id="{0C9B47A2-9243-4167-9279-4E103E443B50}"/>
                  </a:ext>
                </a:extLst>
              </p:cNvPr>
              <p:cNvSpPr/>
              <p:nvPr/>
            </p:nvSpPr>
            <p:spPr>
              <a:xfrm rot="16200000">
                <a:off x="10055807" y="620441"/>
                <a:ext cx="1408884" cy="986727"/>
              </a:xfrm>
              <a:prstGeom prst="arc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C9BF339-DF23-4538-9B83-3880010E2A38}"/>
                </a:ext>
              </a:extLst>
            </p:cNvPr>
            <p:cNvSpPr/>
            <p:nvPr/>
          </p:nvSpPr>
          <p:spPr>
            <a:xfrm>
              <a:off x="8991210" y="606177"/>
              <a:ext cx="125417" cy="14551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989C97F-3E3E-4BB1-899A-6DC053118DAA}"/>
                </a:ext>
              </a:extLst>
            </p:cNvPr>
            <p:cNvSpPr/>
            <p:nvPr/>
          </p:nvSpPr>
          <p:spPr>
            <a:xfrm>
              <a:off x="10634829" y="347989"/>
              <a:ext cx="125417" cy="15337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E4A5D93B-EB8E-4614-8222-2277265526F6}"/>
              </a:ext>
            </a:extLst>
          </p:cNvPr>
          <p:cNvSpPr/>
          <p:nvPr/>
        </p:nvSpPr>
        <p:spPr>
          <a:xfrm>
            <a:off x="7395652" y="4054375"/>
            <a:ext cx="1951348" cy="192985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FF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an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038E6FB-A04C-4F22-9CE2-DD90CC15BC2A}"/>
              </a:ext>
            </a:extLst>
          </p:cNvPr>
          <p:cNvSpPr/>
          <p:nvPr/>
        </p:nvSpPr>
        <p:spPr>
          <a:xfrm>
            <a:off x="5518612" y="4087689"/>
            <a:ext cx="1951348" cy="192985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FF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got 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0668BA2-4878-4CB1-9714-75168D6B0773}"/>
              </a:ext>
            </a:extLst>
          </p:cNvPr>
          <p:cNvSpPr/>
          <p:nvPr/>
        </p:nvSpPr>
        <p:spPr>
          <a:xfrm>
            <a:off x="3949138" y="3984075"/>
            <a:ext cx="1951348" cy="192985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FF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‘ve 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4F96126-54BD-42A6-AC81-0C77873E8D4E}"/>
              </a:ext>
            </a:extLst>
          </p:cNvPr>
          <p:cNvSpPr/>
          <p:nvPr/>
        </p:nvSpPr>
        <p:spPr>
          <a:xfrm>
            <a:off x="2360316" y="4044017"/>
            <a:ext cx="1951348" cy="192985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FF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I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C62522-3E53-4249-BD20-AADE690E4EF1}"/>
              </a:ext>
            </a:extLst>
          </p:cNvPr>
          <p:cNvGrpSpPr/>
          <p:nvPr/>
        </p:nvGrpSpPr>
        <p:grpSpPr>
          <a:xfrm>
            <a:off x="-82055" y="3389167"/>
            <a:ext cx="2867029" cy="2713572"/>
            <a:chOff x="8082742" y="2910766"/>
            <a:chExt cx="2867029" cy="271357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6699032-4292-4107-8525-33240937E882}"/>
                </a:ext>
              </a:extLst>
            </p:cNvPr>
            <p:cNvGrpSpPr/>
            <p:nvPr/>
          </p:nvGrpSpPr>
          <p:grpSpPr>
            <a:xfrm>
              <a:off x="8082742" y="2972140"/>
              <a:ext cx="2867029" cy="2652198"/>
              <a:chOff x="8082742" y="2972140"/>
              <a:chExt cx="2867029" cy="2652198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1CE1897-0D29-4B6B-80D3-71CDFD6A9DFE}"/>
                  </a:ext>
                </a:extLst>
              </p:cNvPr>
              <p:cNvSpPr/>
              <p:nvPr/>
            </p:nvSpPr>
            <p:spPr>
              <a:xfrm>
                <a:off x="8803860" y="3694481"/>
                <a:ext cx="1951348" cy="192985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CCFF66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glow rad="1397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Century Gothic" panose="020B0502020202020204" pitchFamily="34" charset="0"/>
                  </a:rPr>
                  <a:t>.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4DC528E-9F7B-4BC3-AC6C-49A197FCC980}"/>
                  </a:ext>
                </a:extLst>
              </p:cNvPr>
              <p:cNvSpPr/>
              <p:nvPr/>
            </p:nvSpPr>
            <p:spPr>
              <a:xfrm>
                <a:off x="9352025" y="4175494"/>
                <a:ext cx="263950" cy="30625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7E25486-C5D8-4846-BBED-3DB3243C5620}"/>
                  </a:ext>
                </a:extLst>
              </p:cNvPr>
              <p:cNvSpPr/>
              <p:nvPr/>
            </p:nvSpPr>
            <p:spPr>
              <a:xfrm>
                <a:off x="9958708" y="4175494"/>
                <a:ext cx="263950" cy="30625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Moon 49">
                <a:extLst>
                  <a:ext uri="{FF2B5EF4-FFF2-40B4-BE49-F238E27FC236}">
                    <a16:creationId xmlns:a16="http://schemas.microsoft.com/office/drawing/2014/main" id="{6CF8556E-22E1-470F-85DE-B1527304DAA6}"/>
                  </a:ext>
                </a:extLst>
              </p:cNvPr>
              <p:cNvSpPr/>
              <p:nvPr/>
            </p:nvSpPr>
            <p:spPr>
              <a:xfrm rot="16200000">
                <a:off x="9609965" y="4679504"/>
                <a:ext cx="339138" cy="970959"/>
              </a:xfrm>
              <a:prstGeom prst="mo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Arc 50">
                <a:extLst>
                  <a:ext uri="{FF2B5EF4-FFF2-40B4-BE49-F238E27FC236}">
                    <a16:creationId xmlns:a16="http://schemas.microsoft.com/office/drawing/2014/main" id="{4B2362AE-DA59-4EA2-9FE9-01A4C213200F}"/>
                  </a:ext>
                </a:extLst>
              </p:cNvPr>
              <p:cNvSpPr/>
              <p:nvPr/>
            </p:nvSpPr>
            <p:spPr>
              <a:xfrm>
                <a:off x="8082742" y="3231862"/>
                <a:ext cx="1336729" cy="1039988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Arc 51">
                <a:extLst>
                  <a:ext uri="{FF2B5EF4-FFF2-40B4-BE49-F238E27FC236}">
                    <a16:creationId xmlns:a16="http://schemas.microsoft.com/office/drawing/2014/main" id="{0E367FBE-CD2E-4853-8454-853B6A2F6CC0}"/>
                  </a:ext>
                </a:extLst>
              </p:cNvPr>
              <p:cNvSpPr/>
              <p:nvPr/>
            </p:nvSpPr>
            <p:spPr>
              <a:xfrm rot="16200000">
                <a:off x="9751966" y="3183218"/>
                <a:ext cx="1408884" cy="986727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5CD9C47-AC80-47B1-B1D6-2F2FF925AFB5}"/>
                </a:ext>
              </a:extLst>
            </p:cNvPr>
            <p:cNvSpPr/>
            <p:nvPr/>
          </p:nvSpPr>
          <p:spPr>
            <a:xfrm>
              <a:off x="8687371" y="3168954"/>
              <a:ext cx="125417" cy="1455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661ABDF-F161-43A9-99C0-2378998FAFC0}"/>
                </a:ext>
              </a:extLst>
            </p:cNvPr>
            <p:cNvSpPr/>
            <p:nvPr/>
          </p:nvSpPr>
          <p:spPr>
            <a:xfrm>
              <a:off x="10330990" y="2910766"/>
              <a:ext cx="125417" cy="15337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62484624-6DE0-4653-8D9E-9330891C5149}"/>
              </a:ext>
            </a:extLst>
          </p:cNvPr>
          <p:cNvSpPr/>
          <p:nvPr/>
        </p:nvSpPr>
        <p:spPr>
          <a:xfrm>
            <a:off x="5707350" y="1654252"/>
            <a:ext cx="1831912" cy="18117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CFF6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‘ve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73B6568-20D0-49EC-B37C-7A926406CB9E}"/>
              </a:ext>
            </a:extLst>
          </p:cNvPr>
          <p:cNvSpPr/>
          <p:nvPr/>
        </p:nvSpPr>
        <p:spPr>
          <a:xfrm>
            <a:off x="4263267" y="1799691"/>
            <a:ext cx="1831912" cy="18117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CFF6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orange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6EC905C-147C-4006-AB2C-0383E3BEF9E1}"/>
              </a:ext>
            </a:extLst>
          </p:cNvPr>
          <p:cNvSpPr/>
          <p:nvPr/>
        </p:nvSpPr>
        <p:spPr>
          <a:xfrm>
            <a:off x="2695892" y="1960795"/>
            <a:ext cx="1831912" cy="18117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CFF6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got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8F01196-4B97-4130-A98E-F5CFF517ADC8}"/>
              </a:ext>
            </a:extLst>
          </p:cNvPr>
          <p:cNvGrpSpPr/>
          <p:nvPr/>
        </p:nvGrpSpPr>
        <p:grpSpPr>
          <a:xfrm>
            <a:off x="618703" y="1979898"/>
            <a:ext cx="2389992" cy="1811737"/>
            <a:chOff x="198680" y="2443063"/>
            <a:chExt cx="2545813" cy="192985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F2429B5-CCB6-4569-ADD0-6E67F20C1660}"/>
                </a:ext>
              </a:extLst>
            </p:cNvPr>
            <p:cNvSpPr/>
            <p:nvPr/>
          </p:nvSpPr>
          <p:spPr>
            <a:xfrm>
              <a:off x="793145" y="2443063"/>
              <a:ext cx="1951348" cy="1929857"/>
            </a:xfrm>
            <a:prstGeom prst="ellipse">
              <a:avLst/>
            </a:prstGeom>
            <a:grpFill/>
            <a:ln>
              <a:solidFill>
                <a:srgbClr val="CCFF66"/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i</a:t>
              </a:r>
              <a:endParaRPr lang="en-US" sz="24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9DF32C80-F849-47D7-B988-62AE862E5832}"/>
                </a:ext>
              </a:extLst>
            </p:cNvPr>
            <p:cNvSpPr/>
            <p:nvPr/>
          </p:nvSpPr>
          <p:spPr>
            <a:xfrm rot="15800695">
              <a:off x="358324" y="3120037"/>
              <a:ext cx="278243" cy="597532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ysClr val="windowText" lastClr="000000"/>
                </a:solidFill>
                <a:effectLst/>
              </a:endParaRPr>
            </a:p>
          </p:txBody>
        </p:sp>
      </p:grpSp>
      <p:cxnSp>
        <p:nvCxnSpPr>
          <p:cNvPr id="40" name="Straight Connector 39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E013077-F463-4A8E-947D-805C26BFC9C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19E008F-9013-458F-8CD7-F0D50FC7389B}"/>
              </a:ext>
            </a:extLst>
          </p:cNvPr>
          <p:cNvGrpSpPr/>
          <p:nvPr/>
        </p:nvGrpSpPr>
        <p:grpSpPr>
          <a:xfrm>
            <a:off x="9199562" y="3784424"/>
            <a:ext cx="2538205" cy="1929857"/>
            <a:chOff x="9199562" y="3784424"/>
            <a:chExt cx="2538205" cy="192985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44D5681-69D0-4925-AD11-4CA5A1EC2A21}"/>
                </a:ext>
              </a:extLst>
            </p:cNvPr>
            <p:cNvSpPr/>
            <p:nvPr/>
          </p:nvSpPr>
          <p:spPr>
            <a:xfrm>
              <a:off x="9199562" y="3784424"/>
              <a:ext cx="2077711" cy="192985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CFF66"/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Orange.</a:t>
              </a:r>
              <a:endParaRPr lang="en-US" sz="24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6C871DC0-7FCD-453F-B05D-2A7484D0E812}"/>
                </a:ext>
              </a:extLst>
            </p:cNvPr>
            <p:cNvSpPr/>
            <p:nvPr/>
          </p:nvSpPr>
          <p:spPr>
            <a:xfrm rot="4422902">
              <a:off x="11303701" y="4073313"/>
              <a:ext cx="303280" cy="564852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47745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2642">
        <p15:prstTrans prst="peelOff"/>
      </p:transition>
    </mc:Choice>
    <mc:Fallback>
      <p:transition spd="slow" advTm="226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19" grpId="0" animBg="1"/>
      <p:bldP spid="22" grpId="0" animBg="1"/>
      <p:bldP spid="41" grpId="0" animBg="1"/>
      <p:bldP spid="43" grpId="0" animBg="1"/>
      <p:bldP spid="44" grpId="0" animBg="1"/>
      <p:bldP spid="45" grpId="0" animBg="1"/>
      <p:bldP spid="17" grpId="0" animBg="1"/>
      <p:bldP spid="21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E737F3-49EC-4F6C-B178-4A75539544D7}"/>
              </a:ext>
            </a:extLst>
          </p:cNvPr>
          <p:cNvSpPr/>
          <p:nvPr/>
        </p:nvSpPr>
        <p:spPr>
          <a:xfrm>
            <a:off x="64632" y="381801"/>
            <a:ext cx="46064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Let’s practice!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8D8344-2E68-48BA-82E3-5CDE8F1D149F}"/>
              </a:ext>
            </a:extLst>
          </p:cNvPr>
          <p:cNvSpPr/>
          <p:nvPr/>
        </p:nvSpPr>
        <p:spPr>
          <a:xfrm>
            <a:off x="170576" y="1106907"/>
            <a:ext cx="54409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Reorder the following</a:t>
            </a:r>
          </a:p>
        </p:txBody>
      </p:sp>
      <p:sp>
        <p:nvSpPr>
          <p:cNvPr id="19" name="click for answer">
            <a:extLst>
              <a:ext uri="{FF2B5EF4-FFF2-40B4-BE49-F238E27FC236}">
                <a16:creationId xmlns:a16="http://schemas.microsoft.com/office/drawing/2014/main" id="{959C500E-5EAC-434D-9433-6CD10EEF458F}"/>
              </a:ext>
            </a:extLst>
          </p:cNvPr>
          <p:cNvSpPr/>
          <p:nvPr/>
        </p:nvSpPr>
        <p:spPr>
          <a:xfrm>
            <a:off x="10809755" y="2480738"/>
            <a:ext cx="1329188" cy="1122648"/>
          </a:xfrm>
          <a:prstGeom prst="ellipse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Click for  the answer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B2D2E6E-5DD5-4055-A93E-32C2C743D314}"/>
              </a:ext>
            </a:extLst>
          </p:cNvPr>
          <p:cNvSpPr/>
          <p:nvPr/>
        </p:nvSpPr>
        <p:spPr>
          <a:xfrm>
            <a:off x="7714677" y="1730838"/>
            <a:ext cx="1831912" cy="18117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CFF6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biscuits.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EEEB03-660F-4928-A82F-DD4A3BB8C9F6}"/>
              </a:ext>
            </a:extLst>
          </p:cNvPr>
          <p:cNvGrpSpPr/>
          <p:nvPr/>
        </p:nvGrpSpPr>
        <p:grpSpPr>
          <a:xfrm>
            <a:off x="8386583" y="347989"/>
            <a:ext cx="2867029" cy="2713572"/>
            <a:chOff x="8386583" y="347989"/>
            <a:chExt cx="2867029" cy="271357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E9A9D4D-D54A-47AC-B470-241A67F3AE9E}"/>
                </a:ext>
              </a:extLst>
            </p:cNvPr>
            <p:cNvGrpSpPr/>
            <p:nvPr/>
          </p:nvGrpSpPr>
          <p:grpSpPr>
            <a:xfrm>
              <a:off x="8386583" y="409363"/>
              <a:ext cx="2867029" cy="2652198"/>
              <a:chOff x="8386583" y="409363"/>
              <a:chExt cx="2867029" cy="2652198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0DA5B6E-EC02-4074-8EF4-A4824C8E0379}"/>
                  </a:ext>
                </a:extLst>
              </p:cNvPr>
              <p:cNvSpPr/>
              <p:nvPr/>
            </p:nvSpPr>
            <p:spPr>
              <a:xfrm>
                <a:off x="9107699" y="1131704"/>
                <a:ext cx="1951348" cy="1929857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CCFF66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glow rad="1397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Century Gothic" panose="020B0502020202020204" pitchFamily="34" charset="0"/>
                  </a:rPr>
                  <a:t>. </a:t>
                </a: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A2FFD89-EE4F-4436-BB6A-EA742EE3A774}"/>
                  </a:ext>
                </a:extLst>
              </p:cNvPr>
              <p:cNvSpPr/>
              <p:nvPr/>
            </p:nvSpPr>
            <p:spPr>
              <a:xfrm>
                <a:off x="9655864" y="1612717"/>
                <a:ext cx="263950" cy="306256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6AAF19F-2315-43FD-A41B-1156A88492D0}"/>
                  </a:ext>
                </a:extLst>
              </p:cNvPr>
              <p:cNvSpPr/>
              <p:nvPr/>
            </p:nvSpPr>
            <p:spPr>
              <a:xfrm>
                <a:off x="10262547" y="1612717"/>
                <a:ext cx="263950" cy="306256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Moon 7">
                <a:extLst>
                  <a:ext uri="{FF2B5EF4-FFF2-40B4-BE49-F238E27FC236}">
                    <a16:creationId xmlns:a16="http://schemas.microsoft.com/office/drawing/2014/main" id="{11AA3A46-ECD2-4574-9A6D-20465215BF2C}"/>
                  </a:ext>
                </a:extLst>
              </p:cNvPr>
              <p:cNvSpPr/>
              <p:nvPr/>
            </p:nvSpPr>
            <p:spPr>
              <a:xfrm rot="16200000">
                <a:off x="9913805" y="2116727"/>
                <a:ext cx="339138" cy="970959"/>
              </a:xfrm>
              <a:prstGeom prst="moon">
                <a:avLst/>
              </a:prstGeom>
              <a:solidFill>
                <a:srgbClr val="FF99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57E76343-4B37-4BBC-833C-2D24A73A626C}"/>
                  </a:ext>
                </a:extLst>
              </p:cNvPr>
              <p:cNvSpPr/>
              <p:nvPr/>
            </p:nvSpPr>
            <p:spPr>
              <a:xfrm>
                <a:off x="8386583" y="669085"/>
                <a:ext cx="1336729" cy="1039988"/>
              </a:xfrm>
              <a:prstGeom prst="arc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id="{0C9B47A2-9243-4167-9279-4E103E443B50}"/>
                  </a:ext>
                </a:extLst>
              </p:cNvPr>
              <p:cNvSpPr/>
              <p:nvPr/>
            </p:nvSpPr>
            <p:spPr>
              <a:xfrm rot="16200000">
                <a:off x="10055807" y="620441"/>
                <a:ext cx="1408884" cy="986727"/>
              </a:xfrm>
              <a:prstGeom prst="arc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C9BF339-DF23-4538-9B83-3880010E2A38}"/>
                </a:ext>
              </a:extLst>
            </p:cNvPr>
            <p:cNvSpPr/>
            <p:nvPr/>
          </p:nvSpPr>
          <p:spPr>
            <a:xfrm>
              <a:off x="8991210" y="606177"/>
              <a:ext cx="125417" cy="14551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989C97F-3E3E-4BB1-899A-6DC053118DAA}"/>
                </a:ext>
              </a:extLst>
            </p:cNvPr>
            <p:cNvSpPr/>
            <p:nvPr/>
          </p:nvSpPr>
          <p:spPr>
            <a:xfrm>
              <a:off x="10634829" y="347989"/>
              <a:ext cx="125417" cy="15337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744D5681-69D0-4925-AD11-4CA5A1EC2A21}"/>
              </a:ext>
            </a:extLst>
          </p:cNvPr>
          <p:cNvSpPr/>
          <p:nvPr/>
        </p:nvSpPr>
        <p:spPr>
          <a:xfrm>
            <a:off x="9595973" y="3757043"/>
            <a:ext cx="2077711" cy="192985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FF6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biscuit.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4A5D93B-EB8E-4614-8222-2277265526F6}"/>
              </a:ext>
            </a:extLst>
          </p:cNvPr>
          <p:cNvSpPr/>
          <p:nvPr/>
        </p:nvSpPr>
        <p:spPr>
          <a:xfrm>
            <a:off x="7792063" y="4026994"/>
            <a:ext cx="1951348" cy="192985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FF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038E6FB-A04C-4F22-9CE2-DD90CC15BC2A}"/>
              </a:ext>
            </a:extLst>
          </p:cNvPr>
          <p:cNvSpPr/>
          <p:nvPr/>
        </p:nvSpPr>
        <p:spPr>
          <a:xfrm>
            <a:off x="5966165" y="4026993"/>
            <a:ext cx="1951348" cy="192985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FF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got 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0668BA2-4878-4CB1-9714-75168D6B0773}"/>
              </a:ext>
            </a:extLst>
          </p:cNvPr>
          <p:cNvSpPr/>
          <p:nvPr/>
        </p:nvSpPr>
        <p:spPr>
          <a:xfrm>
            <a:off x="4090702" y="4094152"/>
            <a:ext cx="1951348" cy="192985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FF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‘ve 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4F96126-54BD-42A6-AC81-0C77873E8D4E}"/>
              </a:ext>
            </a:extLst>
          </p:cNvPr>
          <p:cNvSpPr/>
          <p:nvPr/>
        </p:nvSpPr>
        <p:spPr>
          <a:xfrm>
            <a:off x="2252422" y="4362372"/>
            <a:ext cx="1951348" cy="192985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FF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I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C62522-3E53-4249-BD20-AADE690E4EF1}"/>
              </a:ext>
            </a:extLst>
          </p:cNvPr>
          <p:cNvGrpSpPr/>
          <p:nvPr/>
        </p:nvGrpSpPr>
        <p:grpSpPr>
          <a:xfrm>
            <a:off x="-338548" y="3201039"/>
            <a:ext cx="2867029" cy="2713572"/>
            <a:chOff x="8082742" y="2910766"/>
            <a:chExt cx="2867029" cy="271357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6699032-4292-4107-8525-33240937E882}"/>
                </a:ext>
              </a:extLst>
            </p:cNvPr>
            <p:cNvGrpSpPr/>
            <p:nvPr/>
          </p:nvGrpSpPr>
          <p:grpSpPr>
            <a:xfrm>
              <a:off x="8082742" y="2972140"/>
              <a:ext cx="2867029" cy="2652198"/>
              <a:chOff x="8082742" y="2972140"/>
              <a:chExt cx="2867029" cy="2652198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1CE1897-0D29-4B6B-80D3-71CDFD6A9DFE}"/>
                  </a:ext>
                </a:extLst>
              </p:cNvPr>
              <p:cNvSpPr/>
              <p:nvPr/>
            </p:nvSpPr>
            <p:spPr>
              <a:xfrm>
                <a:off x="8803860" y="3694481"/>
                <a:ext cx="1951348" cy="192985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CCFF66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glow rad="1397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Century Gothic" panose="020B0502020202020204" pitchFamily="34" charset="0"/>
                  </a:rPr>
                  <a:t>.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4DC528E-9F7B-4BC3-AC6C-49A197FCC980}"/>
                  </a:ext>
                </a:extLst>
              </p:cNvPr>
              <p:cNvSpPr/>
              <p:nvPr/>
            </p:nvSpPr>
            <p:spPr>
              <a:xfrm>
                <a:off x="9352025" y="4175494"/>
                <a:ext cx="263950" cy="30625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7E25486-C5D8-4846-BBED-3DB3243C5620}"/>
                  </a:ext>
                </a:extLst>
              </p:cNvPr>
              <p:cNvSpPr/>
              <p:nvPr/>
            </p:nvSpPr>
            <p:spPr>
              <a:xfrm>
                <a:off x="9958708" y="4175494"/>
                <a:ext cx="263950" cy="30625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Moon 49">
                <a:extLst>
                  <a:ext uri="{FF2B5EF4-FFF2-40B4-BE49-F238E27FC236}">
                    <a16:creationId xmlns:a16="http://schemas.microsoft.com/office/drawing/2014/main" id="{6CF8556E-22E1-470F-85DE-B1527304DAA6}"/>
                  </a:ext>
                </a:extLst>
              </p:cNvPr>
              <p:cNvSpPr/>
              <p:nvPr/>
            </p:nvSpPr>
            <p:spPr>
              <a:xfrm rot="16200000">
                <a:off x="9609965" y="4679504"/>
                <a:ext cx="339138" cy="970959"/>
              </a:xfrm>
              <a:prstGeom prst="mo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Arc 50">
                <a:extLst>
                  <a:ext uri="{FF2B5EF4-FFF2-40B4-BE49-F238E27FC236}">
                    <a16:creationId xmlns:a16="http://schemas.microsoft.com/office/drawing/2014/main" id="{4B2362AE-DA59-4EA2-9FE9-01A4C213200F}"/>
                  </a:ext>
                </a:extLst>
              </p:cNvPr>
              <p:cNvSpPr/>
              <p:nvPr/>
            </p:nvSpPr>
            <p:spPr>
              <a:xfrm>
                <a:off x="8082742" y="3231862"/>
                <a:ext cx="1336729" cy="1039988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Arc 51">
                <a:extLst>
                  <a:ext uri="{FF2B5EF4-FFF2-40B4-BE49-F238E27FC236}">
                    <a16:creationId xmlns:a16="http://schemas.microsoft.com/office/drawing/2014/main" id="{0E367FBE-CD2E-4853-8454-853B6A2F6CC0}"/>
                  </a:ext>
                </a:extLst>
              </p:cNvPr>
              <p:cNvSpPr/>
              <p:nvPr/>
            </p:nvSpPr>
            <p:spPr>
              <a:xfrm rot="16200000">
                <a:off x="9751966" y="3183218"/>
                <a:ext cx="1408884" cy="986727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5CD9C47-AC80-47B1-B1D6-2F2FF925AFB5}"/>
                </a:ext>
              </a:extLst>
            </p:cNvPr>
            <p:cNvSpPr/>
            <p:nvPr/>
          </p:nvSpPr>
          <p:spPr>
            <a:xfrm>
              <a:off x="8687371" y="3168954"/>
              <a:ext cx="125417" cy="1455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661ABDF-F161-43A9-99C0-2378998FAFC0}"/>
                </a:ext>
              </a:extLst>
            </p:cNvPr>
            <p:cNvSpPr/>
            <p:nvPr/>
          </p:nvSpPr>
          <p:spPr>
            <a:xfrm>
              <a:off x="10330990" y="2910766"/>
              <a:ext cx="125417" cy="15337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62484624-6DE0-4653-8D9E-9330891C5149}"/>
              </a:ext>
            </a:extLst>
          </p:cNvPr>
          <p:cNvSpPr/>
          <p:nvPr/>
        </p:nvSpPr>
        <p:spPr>
          <a:xfrm>
            <a:off x="6179922" y="1865908"/>
            <a:ext cx="1831912" cy="18117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CFF6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got</a:t>
            </a:r>
            <a:r>
              <a:rPr lang="en-US" sz="24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73B6568-20D0-49EC-B37C-7A926406CB9E}"/>
              </a:ext>
            </a:extLst>
          </p:cNvPr>
          <p:cNvSpPr/>
          <p:nvPr/>
        </p:nvSpPr>
        <p:spPr>
          <a:xfrm>
            <a:off x="4776756" y="2024693"/>
            <a:ext cx="1831912" cy="18117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CFF6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I</a:t>
            </a:r>
            <a:endParaRPr lang="en-US" sz="2400" b="1" dirty="0">
              <a:solidFill>
                <a:sysClr val="windowText" lastClr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6EC905C-147C-4006-AB2C-0383E3BEF9E1}"/>
              </a:ext>
            </a:extLst>
          </p:cNvPr>
          <p:cNvSpPr/>
          <p:nvPr/>
        </p:nvSpPr>
        <p:spPr>
          <a:xfrm>
            <a:off x="3209381" y="2185797"/>
            <a:ext cx="1831912" cy="18117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CFF6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a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8F01196-4B97-4130-A98E-F5CFF517ADC8}"/>
              </a:ext>
            </a:extLst>
          </p:cNvPr>
          <p:cNvGrpSpPr/>
          <p:nvPr/>
        </p:nvGrpSpPr>
        <p:grpSpPr>
          <a:xfrm>
            <a:off x="1132192" y="2204900"/>
            <a:ext cx="2389992" cy="1811737"/>
            <a:chOff x="198680" y="2443063"/>
            <a:chExt cx="2545813" cy="192985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F2429B5-CCB6-4569-ADD0-6E67F20C1660}"/>
                </a:ext>
              </a:extLst>
            </p:cNvPr>
            <p:cNvSpPr/>
            <p:nvPr/>
          </p:nvSpPr>
          <p:spPr>
            <a:xfrm>
              <a:off x="793145" y="2443063"/>
              <a:ext cx="1951348" cy="1929857"/>
            </a:xfrm>
            <a:prstGeom prst="ellipse">
              <a:avLst/>
            </a:prstGeom>
            <a:grpFill/>
            <a:ln>
              <a:solidFill>
                <a:srgbClr val="CCFF66"/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‘ve</a:t>
              </a: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9DF32C80-F849-47D7-B988-62AE862E5832}"/>
                </a:ext>
              </a:extLst>
            </p:cNvPr>
            <p:cNvSpPr/>
            <p:nvPr/>
          </p:nvSpPr>
          <p:spPr>
            <a:xfrm rot="15800695">
              <a:off x="358324" y="3120037"/>
              <a:ext cx="278243" cy="597532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ysClr val="windowText" lastClr="000000"/>
                </a:solidFill>
                <a:effectLst/>
              </a:endParaRP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45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19" grpId="0" animBg="1"/>
      <p:bldP spid="22" grpId="0" animBg="1"/>
      <p:bldP spid="35" grpId="0" animBg="1"/>
      <p:bldP spid="41" grpId="0" animBg="1"/>
      <p:bldP spid="43" grpId="0" animBg="1"/>
      <p:bldP spid="44" grpId="0" animBg="1"/>
      <p:bldP spid="45" grpId="0" animBg="1"/>
      <p:bldP spid="17" grpId="0" animBg="1"/>
      <p:bldP spid="21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20515" y="6082659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FE737F3-49EC-4F6C-B178-4A75539544D7}"/>
              </a:ext>
            </a:extLst>
          </p:cNvPr>
          <p:cNvSpPr/>
          <p:nvPr/>
        </p:nvSpPr>
        <p:spPr>
          <a:xfrm>
            <a:off x="271384" y="594951"/>
            <a:ext cx="46064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Let’s practice!</a:t>
            </a:r>
          </a:p>
        </p:txBody>
      </p:sp>
      <p:sp>
        <p:nvSpPr>
          <p:cNvPr id="47" name="Rectangle: Rounded Corners 2">
            <a:extLst>
              <a:ext uri="{FF2B5EF4-FFF2-40B4-BE49-F238E27FC236}">
                <a16:creationId xmlns:a16="http://schemas.microsoft.com/office/drawing/2014/main" id="{DF2429B5-CCB6-4569-ADD0-6E67F20C1660}"/>
              </a:ext>
            </a:extLst>
          </p:cNvPr>
          <p:cNvSpPr/>
          <p:nvPr/>
        </p:nvSpPr>
        <p:spPr>
          <a:xfrm>
            <a:off x="9595894" y="2395219"/>
            <a:ext cx="2126517" cy="11811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CFF6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‘ve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8091207-1164-4252-89FA-14007DBB3CE9}"/>
              </a:ext>
            </a:extLst>
          </p:cNvPr>
          <p:cNvSpPr/>
          <p:nvPr/>
        </p:nvSpPr>
        <p:spPr>
          <a:xfrm>
            <a:off x="210660" y="4250832"/>
            <a:ext cx="8264038" cy="9558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CFF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 _________ got an apple juice.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18D8344-2E68-48BA-82E3-5CDE8F1D149F}"/>
              </a:ext>
            </a:extLst>
          </p:cNvPr>
          <p:cNvSpPr/>
          <p:nvPr/>
        </p:nvSpPr>
        <p:spPr>
          <a:xfrm>
            <a:off x="440565" y="1260012"/>
            <a:ext cx="54938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Read and choose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E72B71D-79D5-4AEF-9D9A-B8F50EBF6930}"/>
              </a:ext>
            </a:extLst>
          </p:cNvPr>
          <p:cNvSpPr/>
          <p:nvPr/>
        </p:nvSpPr>
        <p:spPr>
          <a:xfrm>
            <a:off x="210660" y="3228352"/>
            <a:ext cx="8264038" cy="866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FF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 ______________ got an ice cream.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137E507-3ADF-4DBA-84E4-F5218B75A47E}"/>
              </a:ext>
            </a:extLst>
          </p:cNvPr>
          <p:cNvSpPr/>
          <p:nvPr/>
        </p:nvSpPr>
        <p:spPr>
          <a:xfrm>
            <a:off x="210660" y="2181484"/>
            <a:ext cx="8264038" cy="9558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CFF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 _________got a pineapple.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0F7B409-85D7-4E06-85F6-5B5BB4A7A844}"/>
              </a:ext>
            </a:extLst>
          </p:cNvPr>
          <p:cNvSpPr/>
          <p:nvPr/>
        </p:nvSpPr>
        <p:spPr>
          <a:xfrm>
            <a:off x="210660" y="5293272"/>
            <a:ext cx="8264038" cy="7893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FF66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  _______    got a biscuit.</a:t>
            </a:r>
          </a:p>
        </p:txBody>
      </p:sp>
      <p:sp>
        <p:nvSpPr>
          <p:cNvPr id="53" name="Rectangle: Rounded Corners 16">
            <a:extLst>
              <a:ext uri="{FF2B5EF4-FFF2-40B4-BE49-F238E27FC236}">
                <a16:creationId xmlns:a16="http://schemas.microsoft.com/office/drawing/2014/main" id="{62484624-6DE0-4653-8D9E-9330891C5149}"/>
              </a:ext>
            </a:extLst>
          </p:cNvPr>
          <p:cNvSpPr/>
          <p:nvPr/>
        </p:nvSpPr>
        <p:spPr>
          <a:xfrm>
            <a:off x="9595894" y="4112130"/>
            <a:ext cx="2126516" cy="12364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CFF6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rPr>
              <a:t>haven’t</a:t>
            </a:r>
          </a:p>
        </p:txBody>
      </p:sp>
      <p:sp>
        <p:nvSpPr>
          <p:cNvPr id="54" name="click for answer">
            <a:extLst>
              <a:ext uri="{FF2B5EF4-FFF2-40B4-BE49-F238E27FC236}">
                <a16:creationId xmlns:a16="http://schemas.microsoft.com/office/drawing/2014/main" id="{959C500E-5EAC-434D-9433-6CD10EEF458F}"/>
              </a:ext>
            </a:extLst>
          </p:cNvPr>
          <p:cNvSpPr/>
          <p:nvPr/>
        </p:nvSpPr>
        <p:spPr>
          <a:xfrm>
            <a:off x="8266843" y="332836"/>
            <a:ext cx="1329051" cy="1387912"/>
          </a:xfrm>
          <a:prstGeom prst="ellipse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Click for answer</a:t>
            </a:r>
          </a:p>
        </p:txBody>
      </p:sp>
      <p:sp>
        <p:nvSpPr>
          <p:cNvPr id="55" name="Smiley Face 54">
            <a:extLst>
              <a:ext uri="{FF2B5EF4-FFF2-40B4-BE49-F238E27FC236}">
                <a16:creationId xmlns:a16="http://schemas.microsoft.com/office/drawing/2014/main" id="{05533163-92E3-4B7B-87BC-B501BF837707}"/>
              </a:ext>
            </a:extLst>
          </p:cNvPr>
          <p:cNvSpPr/>
          <p:nvPr/>
        </p:nvSpPr>
        <p:spPr>
          <a:xfrm>
            <a:off x="7549622" y="2364257"/>
            <a:ext cx="585620" cy="618309"/>
          </a:xfrm>
          <a:prstGeom prst="smileyFace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6" name="Smiley Face 55">
            <a:extLst>
              <a:ext uri="{FF2B5EF4-FFF2-40B4-BE49-F238E27FC236}">
                <a16:creationId xmlns:a16="http://schemas.microsoft.com/office/drawing/2014/main" id="{63E8C37D-3950-4FCE-9BAD-5520FA8A5AD0}"/>
              </a:ext>
            </a:extLst>
          </p:cNvPr>
          <p:cNvSpPr/>
          <p:nvPr/>
        </p:nvSpPr>
        <p:spPr>
          <a:xfrm>
            <a:off x="7838732" y="3352478"/>
            <a:ext cx="585620" cy="618309"/>
          </a:xfrm>
          <a:prstGeom prst="smileyFace">
            <a:avLst>
              <a:gd name="adj" fmla="val -4653"/>
            </a:avLst>
          </a:prstGeom>
          <a:solidFill>
            <a:srgbClr val="FF3F3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Smiley Face 56">
            <a:extLst>
              <a:ext uri="{FF2B5EF4-FFF2-40B4-BE49-F238E27FC236}">
                <a16:creationId xmlns:a16="http://schemas.microsoft.com/office/drawing/2014/main" id="{277AC96F-27D8-44F4-8303-D78867ADC41B}"/>
              </a:ext>
            </a:extLst>
          </p:cNvPr>
          <p:cNvSpPr/>
          <p:nvPr/>
        </p:nvSpPr>
        <p:spPr>
          <a:xfrm>
            <a:off x="7607516" y="4477458"/>
            <a:ext cx="585620" cy="618309"/>
          </a:xfrm>
          <a:prstGeom prst="smileyFace">
            <a:avLst>
              <a:gd name="adj" fmla="val -4653"/>
            </a:avLst>
          </a:prstGeom>
          <a:solidFill>
            <a:srgbClr val="FF3F3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8" name="Smiley Face 57">
            <a:extLst>
              <a:ext uri="{FF2B5EF4-FFF2-40B4-BE49-F238E27FC236}">
                <a16:creationId xmlns:a16="http://schemas.microsoft.com/office/drawing/2014/main" id="{7A46C1F4-40B1-4EE8-A392-E25FFDE6D9C3}"/>
              </a:ext>
            </a:extLst>
          </p:cNvPr>
          <p:cNvSpPr/>
          <p:nvPr/>
        </p:nvSpPr>
        <p:spPr>
          <a:xfrm>
            <a:off x="7604900" y="5462035"/>
            <a:ext cx="585620" cy="618309"/>
          </a:xfrm>
          <a:prstGeom prst="smileyFace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356" y="2166686"/>
            <a:ext cx="1143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 '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ve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4356" y="4236419"/>
            <a:ext cx="1085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‘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ve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3409" y="3182559"/>
            <a:ext cx="2424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haven’t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9989" y="5316916"/>
            <a:ext cx="1864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haven’t</a:t>
            </a:r>
            <a:endParaRPr lang="en-US" sz="2400" b="1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AA20B148-5196-4075-8F14-B94877896AB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64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60"/>
    </mc:Choice>
    <mc:Fallback>
      <p:transition spd="slow" advTm="21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2" grpId="0"/>
      <p:bldP spid="59" grpId="0"/>
      <p:bldP spid="60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.3|1.2|0.9|1.7|0.8|0.9|1.2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|0.8|1.6|1.3|1.1|0.9|1.1|1.7|5.6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|1.1|1.5|1.9|1|0.9|1|2.4|2.6|0.8|0.7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537</TotalTime>
  <Words>1219</Words>
  <Application>Microsoft Office PowerPoint</Application>
  <PresentationFormat>Widescreen</PresentationFormat>
  <Paragraphs>1029</Paragraphs>
  <Slides>10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Wingdings</vt:lpstr>
      <vt:lpstr>Office Theme</vt:lpstr>
      <vt:lpstr>  Unit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the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Al</cp:lastModifiedBy>
  <cp:revision>39</cp:revision>
  <cp:lastPrinted>2021-01-17T11:49:49Z</cp:lastPrinted>
  <dcterms:created xsi:type="dcterms:W3CDTF">2020-03-04T10:47:58Z</dcterms:created>
  <dcterms:modified xsi:type="dcterms:W3CDTF">2021-02-03T09:20:19Z</dcterms:modified>
</cp:coreProperties>
</file>