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1" r:id="rId6"/>
    <p:sldId id="268" r:id="rId7"/>
    <p:sldId id="269" r:id="rId8"/>
    <p:sldId id="270" r:id="rId9"/>
    <p:sldId id="259" r:id="rId10"/>
    <p:sldId id="265" r:id="rId11"/>
    <p:sldId id="273" r:id="rId12"/>
    <p:sldId id="26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BFD162-0114-41FA-B174-0503856E3D92}"/>
              </a:ext>
            </a:extLst>
          </p:cNvPr>
          <p:cNvSpPr/>
          <p:nvPr userDrawn="1"/>
        </p:nvSpPr>
        <p:spPr>
          <a:xfrm>
            <a:off x="-1" y="12171"/>
            <a:ext cx="3753135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(6)</a:t>
            </a: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audio" Target="../media/media9.m4a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11.png"/><Relationship Id="rId2" Type="http://schemas.microsoft.com/office/2007/relationships/media" Target="../media/media9.m4a"/><Relationship Id="rId16" Type="http://schemas.openxmlformats.org/officeDocument/2006/relationships/image" Target="../media/image33.jpeg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jp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1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34.gi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m4a"/><Relationship Id="rId7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jpe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slide" Target="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92018" y="903737"/>
            <a:ext cx="3115461" cy="155833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dirty="0">
                <a:latin typeface="Century Gothic" panose="020B0502020202020204" pitchFamily="34" charset="0"/>
              </a:rPr>
              <a:t>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en-US" sz="7200" dirty="0">
                <a:latin typeface="Century Gothic" panose="020B0502020202020204" pitchFamily="34" charset="0"/>
              </a:rPr>
              <a:t> 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8608" y="2239325"/>
            <a:ext cx="4879274" cy="1100853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Lunchtime!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C05EC9-4027-4916-A296-342329E36955}"/>
              </a:ext>
            </a:extLst>
          </p:cNvPr>
          <p:cNvSpPr/>
          <p:nvPr/>
        </p:nvSpPr>
        <p:spPr>
          <a:xfrm>
            <a:off x="5695077" y="3180886"/>
            <a:ext cx="52357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96047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Family and Friends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Grade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(6)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P. 51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63000A-62C8-4B41-8DE5-70098C170CF4}"/>
              </a:ext>
            </a:extLst>
          </p:cNvPr>
          <p:cNvGrpSpPr/>
          <p:nvPr/>
        </p:nvGrpSpPr>
        <p:grpSpPr>
          <a:xfrm>
            <a:off x="957391" y="3180886"/>
            <a:ext cx="2939989" cy="2889548"/>
            <a:chOff x="934178" y="3301512"/>
            <a:chExt cx="3299173" cy="32991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C5C121C9-D470-462C-B4B8-7ED47DC95295}"/>
                </a:ext>
              </a:extLst>
            </p:cNvPr>
            <p:cNvSpPr/>
            <p:nvPr/>
          </p:nvSpPr>
          <p:spPr>
            <a:xfrm>
              <a:off x="934178" y="3301512"/>
              <a:ext cx="3299173" cy="32991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EF4400-B52A-4FD0-9027-9467EC2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8389" y="3716805"/>
              <a:ext cx="609770" cy="609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6CD42AB-8902-4E0F-8403-E3E14A5E0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6294" y="3691763"/>
              <a:ext cx="968447" cy="700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2E423F1-6507-487C-BE48-92CAB59E4458}"/>
                </a:ext>
              </a:extLst>
            </p:cNvPr>
            <p:cNvGrpSpPr/>
            <p:nvPr/>
          </p:nvGrpSpPr>
          <p:grpSpPr>
            <a:xfrm flipH="1">
              <a:off x="1530876" y="4398837"/>
              <a:ext cx="1035418" cy="1067830"/>
              <a:chOff x="1335437" y="3506394"/>
              <a:chExt cx="1541437" cy="1917290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A257CDF-A39F-41F7-90A2-233851EE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556" y="4195550"/>
                <a:ext cx="336318" cy="7458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A59A53B-0EB9-42EE-95A2-93725068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00101">
                <a:off x="1808877" y="4459206"/>
                <a:ext cx="964478" cy="96447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C5B2F82-2C02-442E-9804-71A3ACE51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4663" y="3506394"/>
                <a:ext cx="442732" cy="11355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2D5FFF06-4C62-4BD7-9446-EC9494DBE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437" y="4221528"/>
                <a:ext cx="695893" cy="9294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A2812EA-C39A-46A6-B394-0B0FD1FC0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7897" y="5623081"/>
              <a:ext cx="1004667" cy="636289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2" descr="Free Lunch Bag Png, Download Free Clip Art, Free Clip Art on ...">
              <a:extLst>
                <a:ext uri="{FF2B5EF4-FFF2-40B4-BE49-F238E27FC236}">
                  <a16:creationId xmlns:a16="http://schemas.microsoft.com/office/drawing/2014/main" xmlns="" id="{57D37169-9FDC-4F8B-AEF5-B30BDAC10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1148" y="4500805"/>
              <a:ext cx="907186" cy="739595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4C85987-154E-4471-9624-63DE1C17F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950620" y="5395113"/>
              <a:ext cx="657863" cy="5562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xmlns="" id="{407CF4B2-1415-42BE-8606-749FD2CA620C}"/>
              </a:ext>
            </a:extLst>
          </p:cNvPr>
          <p:cNvSpPr/>
          <p:nvPr/>
        </p:nvSpPr>
        <p:spPr>
          <a:xfrm>
            <a:off x="11586211" y="2603589"/>
            <a:ext cx="576293" cy="217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Semester (2)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19E8134-AB11-4DA4-AC3F-D60E72FA3B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85.986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7448" y="6243232"/>
            <a:ext cx="12054552" cy="629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FE737F3-49EC-4F6C-B178-4A75539544D7}"/>
              </a:ext>
            </a:extLst>
          </p:cNvPr>
          <p:cNvSpPr/>
          <p:nvPr/>
        </p:nvSpPr>
        <p:spPr>
          <a:xfrm>
            <a:off x="314356" y="657672"/>
            <a:ext cx="4606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practice!</a:t>
            </a:r>
          </a:p>
        </p:txBody>
      </p:sp>
      <p:sp>
        <p:nvSpPr>
          <p:cNvPr id="47" name="Rectangle: Rounded Corners 2">
            <a:extLst>
              <a:ext uri="{FF2B5EF4-FFF2-40B4-BE49-F238E27FC236}">
                <a16:creationId xmlns:a16="http://schemas.microsoft.com/office/drawing/2014/main" xmlns="" id="{DF2429B5-CCB6-4569-ADD0-6E67F20C1660}"/>
              </a:ext>
            </a:extLst>
          </p:cNvPr>
          <p:cNvSpPr/>
          <p:nvPr/>
        </p:nvSpPr>
        <p:spPr>
          <a:xfrm>
            <a:off x="9595894" y="2395219"/>
            <a:ext cx="2126517" cy="11811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8091207-1164-4252-89FA-14007DBB3CE9}"/>
              </a:ext>
            </a:extLst>
          </p:cNvPr>
          <p:cNvSpPr/>
          <p:nvPr/>
        </p:nvSpPr>
        <p:spPr>
          <a:xfrm>
            <a:off x="210660" y="4250832"/>
            <a:ext cx="8264038" cy="95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 got an orange juice.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18D8344-2E68-48BA-82E3-5CDE8F1D149F}"/>
              </a:ext>
            </a:extLst>
          </p:cNvPr>
          <p:cNvSpPr/>
          <p:nvPr/>
        </p:nvSpPr>
        <p:spPr>
          <a:xfrm>
            <a:off x="61455" y="1260012"/>
            <a:ext cx="625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Read and choose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E72B71D-79D5-4AEF-9D9A-B8F50EBF6930}"/>
              </a:ext>
            </a:extLst>
          </p:cNvPr>
          <p:cNvSpPr/>
          <p:nvPr/>
        </p:nvSpPr>
        <p:spPr>
          <a:xfrm>
            <a:off x="210660" y="3228352"/>
            <a:ext cx="8264038" cy="866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______________ got chocolate.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2137E507-3ADF-4DBA-84E4-F5218B75A47E}"/>
              </a:ext>
            </a:extLst>
          </p:cNvPr>
          <p:cNvSpPr/>
          <p:nvPr/>
        </p:nvSpPr>
        <p:spPr>
          <a:xfrm>
            <a:off x="210660" y="2181484"/>
            <a:ext cx="8264038" cy="95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_________got grapes.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0F7B409-85D7-4E06-85F6-5B5BB4A7A844}"/>
              </a:ext>
            </a:extLst>
          </p:cNvPr>
          <p:cNvSpPr/>
          <p:nvPr/>
        </p:nvSpPr>
        <p:spPr>
          <a:xfrm>
            <a:off x="210660" y="5293272"/>
            <a:ext cx="8264038" cy="789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 _______    got cherries.</a:t>
            </a: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xmlns="" id="{62484624-6DE0-4653-8D9E-9330891C5149}"/>
              </a:ext>
            </a:extLst>
          </p:cNvPr>
          <p:cNvSpPr/>
          <p:nvPr/>
        </p:nvSpPr>
        <p:spPr>
          <a:xfrm>
            <a:off x="9595894" y="4112130"/>
            <a:ext cx="2126516" cy="12364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haven’t</a:t>
            </a:r>
          </a:p>
        </p:txBody>
      </p:sp>
      <p:sp>
        <p:nvSpPr>
          <p:cNvPr id="54" name="click for answer">
            <a:extLst>
              <a:ext uri="{FF2B5EF4-FFF2-40B4-BE49-F238E27FC236}">
                <a16:creationId xmlns:a16="http://schemas.microsoft.com/office/drawing/2014/main" xmlns="" id="{959C500E-5EAC-434D-9433-6CD10EEF458F}"/>
              </a:ext>
            </a:extLst>
          </p:cNvPr>
          <p:cNvSpPr/>
          <p:nvPr/>
        </p:nvSpPr>
        <p:spPr>
          <a:xfrm>
            <a:off x="8836302" y="333765"/>
            <a:ext cx="1519183" cy="1387912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for answer</a:t>
            </a:r>
          </a:p>
        </p:txBody>
      </p:sp>
      <p:sp>
        <p:nvSpPr>
          <p:cNvPr id="55" name="Smiley Face 54">
            <a:extLst>
              <a:ext uri="{FF2B5EF4-FFF2-40B4-BE49-F238E27FC236}">
                <a16:creationId xmlns:a16="http://schemas.microsoft.com/office/drawing/2014/main" xmlns="" id="{05533163-92E3-4B7B-87BC-B501BF837707}"/>
              </a:ext>
            </a:extLst>
          </p:cNvPr>
          <p:cNvSpPr/>
          <p:nvPr/>
        </p:nvSpPr>
        <p:spPr>
          <a:xfrm>
            <a:off x="7549622" y="2364257"/>
            <a:ext cx="585620" cy="618309"/>
          </a:xfrm>
          <a:prstGeom prst="smileyFac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Smiley Face 55">
            <a:extLst>
              <a:ext uri="{FF2B5EF4-FFF2-40B4-BE49-F238E27FC236}">
                <a16:creationId xmlns:a16="http://schemas.microsoft.com/office/drawing/2014/main" xmlns="" id="{63E8C37D-3950-4FCE-9BAD-5520FA8A5AD0}"/>
              </a:ext>
            </a:extLst>
          </p:cNvPr>
          <p:cNvSpPr/>
          <p:nvPr/>
        </p:nvSpPr>
        <p:spPr>
          <a:xfrm>
            <a:off x="7632568" y="3443717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Smiley Face 56">
            <a:extLst>
              <a:ext uri="{FF2B5EF4-FFF2-40B4-BE49-F238E27FC236}">
                <a16:creationId xmlns:a16="http://schemas.microsoft.com/office/drawing/2014/main" xmlns="" id="{277AC96F-27D8-44F4-8303-D78867ADC41B}"/>
              </a:ext>
            </a:extLst>
          </p:cNvPr>
          <p:cNvSpPr/>
          <p:nvPr/>
        </p:nvSpPr>
        <p:spPr>
          <a:xfrm>
            <a:off x="7632568" y="5415797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xmlns="" id="{7A46C1F4-40B1-4EE8-A392-E25FFDE6D9C3}"/>
              </a:ext>
            </a:extLst>
          </p:cNvPr>
          <p:cNvSpPr/>
          <p:nvPr/>
        </p:nvSpPr>
        <p:spPr>
          <a:xfrm>
            <a:off x="7632568" y="4429375"/>
            <a:ext cx="585620" cy="618309"/>
          </a:xfrm>
          <a:prstGeom prst="smileyFac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56" y="2166686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'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356" y="4236419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‘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3409" y="3182559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haven’t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989" y="5316916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haven’t</a:t>
            </a:r>
            <a:endParaRPr lang="en-US" sz="24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F7281CF0-21AE-49BB-A1BB-38EFDB2CC7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4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4" grpId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2" grpId="0"/>
      <p:bldP spid="59" grpId="0"/>
      <p:bldP spid="6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629969B-E5D5-4B60-AF03-4DC0F2FED9B2}"/>
              </a:ext>
            </a:extLst>
          </p:cNvPr>
          <p:cNvSpPr/>
          <p:nvPr/>
        </p:nvSpPr>
        <p:spPr>
          <a:xfrm>
            <a:off x="310011" y="2174168"/>
            <a:ext cx="5181584" cy="559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I’ve got _______________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365F9C4-A639-48CA-A36D-00F9A660F2F7}"/>
              </a:ext>
            </a:extLst>
          </p:cNvPr>
          <p:cNvSpPr/>
          <p:nvPr/>
        </p:nvSpPr>
        <p:spPr>
          <a:xfrm>
            <a:off x="101787" y="709513"/>
            <a:ext cx="5693298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Prepare your own lunch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BCAC9-4313-4144-BEBA-EEFA5AB0CD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82" y="925900"/>
            <a:ext cx="5181583" cy="388618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9" name="apple">
            <a:extLst>
              <a:ext uri="{FF2B5EF4-FFF2-40B4-BE49-F238E27FC236}">
                <a16:creationId xmlns:a16="http://schemas.microsoft.com/office/drawing/2014/main" xmlns="" id="{5190F2F3-D367-47B6-868F-753331B524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71" y="5221843"/>
            <a:ext cx="945431" cy="94543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water">
            <a:extLst>
              <a:ext uri="{FF2B5EF4-FFF2-40B4-BE49-F238E27FC236}">
                <a16:creationId xmlns:a16="http://schemas.microsoft.com/office/drawing/2014/main" xmlns="" id="{DA20505B-E658-4228-AF09-F153223B71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11" y="4853005"/>
            <a:ext cx="424154" cy="940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apple juice">
            <a:extLst>
              <a:ext uri="{FF2B5EF4-FFF2-40B4-BE49-F238E27FC236}">
                <a16:creationId xmlns:a16="http://schemas.microsoft.com/office/drawing/2014/main" xmlns="" id="{123B7D35-1A0C-44DD-B225-0081BCCED3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0" y="5222324"/>
            <a:ext cx="832920" cy="111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sandwitch">
            <a:extLst>
              <a:ext uri="{FF2B5EF4-FFF2-40B4-BE49-F238E27FC236}">
                <a16:creationId xmlns:a16="http://schemas.microsoft.com/office/drawing/2014/main" xmlns="" id="{CA677A48-6C55-44DE-93F6-C8ED8FA58B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44" y="5075650"/>
            <a:ext cx="1596030" cy="101081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milk">
            <a:extLst>
              <a:ext uri="{FF2B5EF4-FFF2-40B4-BE49-F238E27FC236}">
                <a16:creationId xmlns:a16="http://schemas.microsoft.com/office/drawing/2014/main" xmlns="" id="{8BDF122E-4DA6-41EC-95F9-CCB9DE0E2E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21" y="5106199"/>
            <a:ext cx="442732" cy="1135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F8A50C5-104C-4146-8EDF-F633BB824ECD}"/>
              </a:ext>
            </a:extLst>
          </p:cNvPr>
          <p:cNvSpPr/>
          <p:nvPr/>
        </p:nvSpPr>
        <p:spPr>
          <a:xfrm>
            <a:off x="295365" y="2847425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4D3DD34-3C66-40E7-860C-1A2A1188EB8E}"/>
              </a:ext>
            </a:extLst>
          </p:cNvPr>
          <p:cNvSpPr/>
          <p:nvPr/>
        </p:nvSpPr>
        <p:spPr>
          <a:xfrm>
            <a:off x="289825" y="3520683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EF3DDEC-A462-4198-A5C2-101B320DCAD3}"/>
              </a:ext>
            </a:extLst>
          </p:cNvPr>
          <p:cNvSpPr/>
          <p:nvPr/>
        </p:nvSpPr>
        <p:spPr>
          <a:xfrm>
            <a:off x="280720" y="4193941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pic>
        <p:nvPicPr>
          <p:cNvPr id="3" name="grapes">
            <a:extLst>
              <a:ext uri="{FF2B5EF4-FFF2-40B4-BE49-F238E27FC236}">
                <a16:creationId xmlns:a16="http://schemas.microsoft.com/office/drawing/2014/main" xmlns="" id="{18A32536-B170-4231-B292-02558580F1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5" y="4787100"/>
            <a:ext cx="1224425" cy="1237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range juice">
            <a:extLst>
              <a:ext uri="{FF2B5EF4-FFF2-40B4-BE49-F238E27FC236}">
                <a16:creationId xmlns:a16="http://schemas.microsoft.com/office/drawing/2014/main" xmlns="" id="{2C7C9106-D237-4A53-A402-03F3CFC688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98" y="5032504"/>
            <a:ext cx="892559" cy="130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each">
            <a:extLst>
              <a:ext uri="{FF2B5EF4-FFF2-40B4-BE49-F238E27FC236}">
                <a16:creationId xmlns:a16="http://schemas.microsoft.com/office/drawing/2014/main" xmlns="" id="{20F9903B-0585-4836-A9B5-C7CB2679EB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62" y="5528003"/>
            <a:ext cx="1047284" cy="850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choco">
            <a:extLst>
              <a:ext uri="{FF2B5EF4-FFF2-40B4-BE49-F238E27FC236}">
                <a16:creationId xmlns:a16="http://schemas.microsoft.com/office/drawing/2014/main" xmlns="" id="{117CDA17-6146-4AB0-B99D-ABA41F9AAD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53" y="5064364"/>
            <a:ext cx="899096" cy="121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olive">
            <a:extLst>
              <a:ext uri="{FF2B5EF4-FFF2-40B4-BE49-F238E27FC236}">
                <a16:creationId xmlns:a16="http://schemas.microsoft.com/office/drawing/2014/main" xmlns="" id="{8EA4A1AB-E012-404F-B12B-52F8AFCE5E5A}"/>
              </a:ext>
            </a:extLst>
          </p:cNvPr>
          <p:cNvGrpSpPr/>
          <p:nvPr/>
        </p:nvGrpSpPr>
        <p:grpSpPr>
          <a:xfrm>
            <a:off x="10287659" y="5016965"/>
            <a:ext cx="1429304" cy="1185338"/>
            <a:chOff x="9934515" y="5318622"/>
            <a:chExt cx="1429304" cy="11853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3EF209A-A93C-4068-85CD-51A15164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5786" y="5558528"/>
              <a:ext cx="978033" cy="945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9CC2C3C-3FAD-4FD1-84A5-ADEF0300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515" y="5318622"/>
              <a:ext cx="978033" cy="945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8" name="biscuit">
            <a:extLst>
              <a:ext uri="{FF2B5EF4-FFF2-40B4-BE49-F238E27FC236}">
                <a16:creationId xmlns:a16="http://schemas.microsoft.com/office/drawing/2014/main" xmlns="" id="{EC3B7681-43F6-47B8-9D72-FCBC827D297D}"/>
              </a:ext>
            </a:extLst>
          </p:cNvPr>
          <p:cNvGrpSpPr/>
          <p:nvPr/>
        </p:nvGrpSpPr>
        <p:grpSpPr>
          <a:xfrm>
            <a:off x="3498561" y="4717922"/>
            <a:ext cx="850904" cy="856718"/>
            <a:chOff x="2825787" y="5323354"/>
            <a:chExt cx="850904" cy="85671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E65D6BA-C7D5-406D-B082-0A1AC868D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DCC3AD"/>
                </a:clrFrom>
                <a:clrTo>
                  <a:srgbClr val="DCC3A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825787" y="5640088"/>
              <a:ext cx="638639" cy="539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5D6C0912-9EF3-421C-A6BC-3D9F2F6FC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DCC3AD"/>
                </a:clrFrom>
                <a:clrTo>
                  <a:srgbClr val="DCC3A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3038052" y="5323354"/>
              <a:ext cx="638639" cy="539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633AB1A-777B-4AA4-90EA-286E639AE565}"/>
              </a:ext>
            </a:extLst>
          </p:cNvPr>
          <p:cNvSpPr/>
          <p:nvPr/>
        </p:nvSpPr>
        <p:spPr>
          <a:xfrm>
            <a:off x="310011" y="1407085"/>
            <a:ext cx="3827189" cy="559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Write sentences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86378" y="6348042"/>
            <a:ext cx="11854821" cy="295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FFB82F4-DE2E-4D7E-8C8E-89C7CCE105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748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78 0.08635 L -0.15078 0.08658 C -0.14869 0.075 -0.14817 0.06204 -0.1444 0.05209 C -0.14336 0.04931 -0.14218 0.04676 -0.14127 0.04375 C -0.14049 0.04098 -0.14062 0.03774 -0.13971 0.03519 C -0.13841 0.03195 -0.13645 0.0294 -0.13489 0.02662 C -0.13112 0.00649 -0.1345 0.01297 -0.12695 0.00394 C -0.12591 0.00116 -0.12513 -0.00208 -0.12369 -0.00439 C -0.12239 -0.00694 -0.12018 -0.00763 -0.11888 -0.01018 C -0.11276 -0.02384 -0.12304 -0.01527 -0.1125 -0.02152 C -0.10546 -0.04051 -0.1138 -0.02199 -0.10455 -0.03287 C -0.09257 -0.04699 -0.10638 -0.0375 -0.09505 -0.04421 C -0.07083 -0.07291 -0.0957 -0.04189 -0.0806 -0.06412 C -0.07916 -0.0662 -0.07734 -0.06759 -0.07591 -0.06967 C -0.07408 -0.07222 -0.07291 -0.07569 -0.07109 -0.07824 C -0.0681 -0.0824 -0.06471 -0.08588 -0.06145 -0.08958 L -0.05677 -0.09537 C -0.05507 -0.09722 -0.05325 -0.09861 -0.05195 -0.10092 C -0.0444 -0.11435 -0.04843 -0.10601 -0.04075 -0.12638 L -0.03763 -0.13495 C -0.03645 -0.14097 -0.03489 -0.14861 -0.03437 -0.15486 C -0.0319 -0.18588 -0.03671 -0.17615 -0.03112 -0.18588 L -0.03112 -0.18564 " pathEditMode="relative" rAng="0" ptsTypes="AAAAAAAAAAAAAAAAAAAAA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4908 L -0.175 0.04954 C -0.17292 0.03635 -0.1724 0.02176 -0.16849 0.01042 C -0.16732 0.00741 -0.16615 0.0044 -0.16524 0.00093 C -0.16432 -0.00208 -0.16445 -0.00578 -0.16354 -0.00856 C -0.16224 -0.01226 -0.16016 -0.01527 -0.1586 -0.01828 C -0.15456 -0.04097 -0.15807 -0.03379 -0.15026 -0.04398 C -0.14922 -0.04699 -0.14844 -0.05069 -0.14688 -0.05347 C -0.14557 -0.05625 -0.14323 -0.05694 -0.14193 -0.05995 C -0.13555 -0.07546 -0.14623 -0.06574 -0.13529 -0.07268 C -0.12787 -0.09421 -0.13659 -0.07314 -0.12695 -0.08564 C -0.11458 -0.10162 -0.12891 -0.09074 -0.11706 -0.09838 C -0.09193 -0.13078 -0.11771 -0.09583 -0.10208 -0.12083 C -0.10052 -0.12314 -0.0987 -0.12476 -0.09714 -0.12708 C -0.09531 -0.13009 -0.09401 -0.13402 -0.09219 -0.1368 C -0.08906 -0.14143 -0.08555 -0.14537 -0.08216 -0.14953 L -0.07722 -0.15625 C -0.07552 -0.15833 -0.07357 -0.15972 -0.07227 -0.1625 C -0.06445 -0.17754 -0.06862 -0.16828 -0.06055 -0.1912 L -0.05742 -0.20092 C -0.05612 -0.20763 -0.05456 -0.21643 -0.05404 -0.22338 C -0.05143 -0.25833 -0.05638 -0.24745 -0.05052 -0.25833 L -0.05052 -0.2581 " pathEditMode="relative" rAng="0" ptsTypes="AAAAAAAAAAAAAAAAAAAAA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1 0.03657 L -0.02591 0.0368 C -0.02383 0.02523 -0.02331 0.01227 -0.01953 0.00231 C -0.01849 -0.00047 -0.01732 -0.00301 -0.01641 -0.00602 C -0.01563 -0.0088 -0.01576 -0.01204 -0.01485 -0.01459 C -0.01354 -0.01783 -0.01159 -0.02037 -0.01003 -0.02315 C -0.00625 -0.04329 -0.00964 -0.03681 -0.00208 -0.04584 C -0.00104 -0.04861 -0.00026 -0.05185 0.00117 -0.05417 C 0.00247 -0.05672 0.00469 -0.05741 0.00599 -0.05996 C 0.01211 -0.07361 0.00182 -0.06505 0.01237 -0.0713 C 0.0194 -0.09028 0.01107 -0.07176 0.02031 -0.08264 C 0.03229 -0.09676 0.01849 -0.08727 0.02982 -0.09398 C 0.05404 -0.12269 0.02917 -0.09167 0.04427 -0.11389 C 0.0457 -0.11597 0.04752 -0.11736 0.04896 -0.11945 C 0.05078 -0.12199 0.05195 -0.12547 0.05377 -0.12801 C 0.05677 -0.13218 0.06015 -0.13565 0.06341 -0.13935 L 0.0681 -0.14514 C 0.06979 -0.14699 0.07161 -0.14838 0.07292 -0.1507 C 0.08047 -0.16412 0.07643 -0.15579 0.08411 -0.17616 L 0.08724 -0.18472 C 0.08841 -0.19074 0.08997 -0.19838 0.09049 -0.20463 C 0.09297 -0.23565 0.08815 -0.22593 0.09375 -0.23565 L 0.09375 -0.23542 " pathEditMode="relative" rAng="0" ptsTypes="AAAAAAAAAAAAAAAAAAAAA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08 -0.01134 0.0026 -0.0243 0.00638 -0.03425 C 0.00742 -0.03703 0.00859 -0.03958 0.0095 -0.04259 C 0.01029 -0.04537 0.01016 -0.04861 0.01107 -0.05115 C 0.01237 -0.05439 0.01432 -0.05694 0.01588 -0.05972 C 0.01966 -0.07986 0.01627 -0.07338 0.02383 -0.0824 C 0.02487 -0.08518 0.02565 -0.08842 0.02708 -0.09074 C 0.02838 -0.09328 0.0306 -0.09398 0.0319 -0.09652 C 0.03802 -0.11018 0.02773 -0.10162 0.03828 -0.10787 C 0.04531 -0.12685 0.03698 -0.10833 0.04622 -0.11921 C 0.0582 -0.13333 0.0444 -0.12384 0.05573 -0.13055 C 0.07995 -0.15925 0.05508 -0.12824 0.07018 -0.15046 C 0.07161 -0.15254 0.07344 -0.15393 0.07487 -0.15601 C 0.07669 -0.15856 0.07786 -0.16203 0.07969 -0.16458 C 0.08268 -0.16875 0.08607 -0.17222 0.08932 -0.17592 L 0.09401 -0.18171 C 0.0957 -0.18356 0.09752 -0.18495 0.09883 -0.18726 C 0.10638 -0.20069 0.10234 -0.19236 0.11002 -0.21273 L 0.11315 -0.22129 C 0.11432 -0.22731 0.11588 -0.23495 0.11641 -0.2412 C 0.11888 -0.27222 0.11406 -0.2625 0.11966 -0.27222 L 0.11966 -0.27222 " pathEditMode="relative" ptsTypes="AAAAAAAAAAAAAAAAAAAAAAA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7709 L 0.03958 -0.07685 C 0.04167 -0.08843 0.04219 -0.10139 0.04596 -0.11135 C 0.047 -0.11412 0.04818 -0.11667 0.04909 -0.11968 C 0.04987 -0.12246 0.04974 -0.1257 0.05065 -0.12824 C 0.05195 -0.13148 0.05391 -0.13403 0.05547 -0.13681 C 0.05924 -0.15695 0.05586 -0.15047 0.06341 -0.15949 C 0.06445 -0.16227 0.06523 -0.16551 0.06667 -0.16783 C 0.06797 -0.17037 0.07018 -0.17107 0.07148 -0.17361 C 0.0776 -0.18727 0.06732 -0.17871 0.07786 -0.18496 C 0.0849 -0.20394 0.07656 -0.18542 0.08581 -0.1963 C 0.09779 -0.21042 0.08398 -0.20093 0.09531 -0.20764 C 0.11953 -0.23635 0.09466 -0.20533 0.10976 -0.22755 C 0.1112 -0.22963 0.11302 -0.23102 0.11445 -0.2331 C 0.11628 -0.23565 0.11745 -0.23912 0.11927 -0.24167 C 0.12226 -0.24584 0.12565 -0.24931 0.12891 -0.25301 L 0.13359 -0.2588 C 0.13529 -0.26065 0.13711 -0.26204 0.13841 -0.26435 C 0.14596 -0.27778 0.14193 -0.26945 0.14961 -0.28982 L 0.15273 -0.29838 C 0.15391 -0.3044 0.15547 -0.31204 0.15599 -0.31829 C 0.15846 -0.34931 0.15365 -0.33959 0.15924 -0.34931 L 0.15924 -0.34908 " pathEditMode="relative" rAng="0" ptsTypes="AAAAAAAAAAAAAAAAAAAAAA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2 -0.03703 L 0.01132 -0.0368 C 0.01341 -0.04838 0.01393 -0.06134 0.0177 -0.07129 C 0.01875 -0.07407 0.01992 -0.07662 0.02083 -0.07963 C 0.02161 -0.0824 0.02148 -0.08564 0.02239 -0.08819 C 0.02369 -0.09143 0.02565 -0.09398 0.02721 -0.09675 C 0.03099 -0.11689 0.0276 -0.11041 0.03515 -0.11944 C 0.03619 -0.12222 0.03697 -0.12546 0.03841 -0.12777 C 0.03971 -0.13032 0.04192 -0.13101 0.04322 -0.13356 C 0.04934 -0.14722 0.03906 -0.13865 0.04961 -0.1449 C 0.05664 -0.16388 0.0483 -0.14537 0.05755 -0.15625 C 0.06953 -0.17037 0.05572 -0.16088 0.06705 -0.16759 C 0.09127 -0.19629 0.0664 -0.16527 0.08151 -0.1875 C 0.08294 -0.18958 0.08476 -0.19097 0.08619 -0.19305 C 0.08802 -0.1956 0.08919 -0.19907 0.09101 -0.20162 C 0.09401 -0.20578 0.09739 -0.20925 0.10065 -0.21296 L 0.10533 -0.21875 C 0.10703 -0.2206 0.10885 -0.22199 0.11015 -0.2243 C 0.1177 -0.23773 0.11367 -0.22939 0.12135 -0.24976 L 0.12447 -0.25833 C 0.12565 -0.26435 0.12721 -0.27199 0.12773 -0.27824 C 0.1302 -0.30925 0.12539 -0.29953 0.13099 -0.30925 L 0.13099 -0.30902 " pathEditMode="relative" rAng="0" ptsTypes="AAAAAAAAAAAAAAAAAAAAAAA">
                                      <p:cBhvr>
                                        <p:cTn id="1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86 -0.0824 L 0.17786 -0.08217 C 0.17995 -0.09375 0.18047 -0.10671 0.18424 -0.11666 C 0.18529 -0.11944 0.18646 -0.12199 0.18737 -0.125 C 0.18815 -0.12778 0.18802 -0.13102 0.18893 -0.13356 C 0.19023 -0.1368 0.19219 -0.13935 0.19375 -0.14213 C 0.19752 -0.16227 0.19414 -0.15578 0.20169 -0.16481 C 0.20273 -0.16759 0.20351 -0.17083 0.20495 -0.17315 C 0.20625 -0.17569 0.20846 -0.17639 0.20976 -0.17893 C 0.21588 -0.19259 0.2056 -0.18403 0.21614 -0.19028 C 0.22318 -0.20926 0.21484 -0.19074 0.22409 -0.20162 C 0.23607 -0.21574 0.22226 -0.20625 0.23359 -0.21296 C 0.25781 -0.24166 0.23294 -0.21065 0.24805 -0.23287 C 0.24948 -0.23495 0.2513 -0.23634 0.25273 -0.23842 C 0.25456 -0.24097 0.25573 -0.24444 0.25755 -0.24699 C 0.26055 -0.25115 0.26393 -0.25463 0.26719 -0.25833 L 0.27187 -0.26412 C 0.27357 -0.26597 0.27539 -0.26736 0.27669 -0.26967 C 0.28424 -0.2831 0.28021 -0.27477 0.28789 -0.29514 L 0.29101 -0.3037 C 0.29219 -0.30972 0.29375 -0.31736 0.29427 -0.32361 C 0.29674 -0.35463 0.29193 -0.3449 0.29752 -0.35463 L 0.29752 -0.3544 " pathEditMode="relative" rAng="0" ptsTypes="AAAAAAAAAAAAAAAAAAAAAAA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37 -0.13958 L 0.24037 -0.13935 C 0.24245 -0.15092 0.24297 -0.16389 0.24675 -0.17384 C 0.24779 -0.17662 0.24896 -0.17916 0.24987 -0.18217 C 0.25066 -0.18495 0.25053 -0.18819 0.25144 -0.19074 C 0.25274 -0.19398 0.25469 -0.19652 0.25625 -0.1993 C 0.26003 -0.21944 0.25665 -0.21296 0.2642 -0.22199 C 0.26524 -0.22476 0.26602 -0.22801 0.26745 -0.23032 C 0.26875 -0.23287 0.27097 -0.23356 0.27227 -0.23611 C 0.27839 -0.24976 0.2681 -0.2412 0.27865 -0.24745 C 0.28568 -0.26643 0.27735 -0.24791 0.28659 -0.25879 C 0.29857 -0.27291 0.28477 -0.26342 0.2961 -0.27014 C 0.32032 -0.29884 0.29545 -0.26782 0.31055 -0.29004 C 0.31198 -0.29213 0.31381 -0.29351 0.31524 -0.2956 C 0.31706 -0.29814 0.31823 -0.30162 0.32006 -0.30416 C 0.32305 -0.30833 0.32644 -0.3118 0.32969 -0.31551 L 0.33438 -0.32129 C 0.33607 -0.32314 0.3379 -0.32453 0.3392 -0.32685 C 0.34675 -0.34027 0.34271 -0.33194 0.3504 -0.35231 L 0.35352 -0.36088 C 0.35469 -0.36689 0.35625 -0.37453 0.35678 -0.38078 C 0.35925 -0.4118 0.35443 -0.40208 0.36003 -0.4118 L 0.36003 -0.41157 " pathEditMode="relative" rAng="0" ptsTypes="AAAAAAAAAAAAAAAAAAAAAA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8 -0.01597 L 0.1698 -0.01574 C 0.17188 -0.02731 0.1724 -0.04027 0.17618 -0.05023 C 0.17722 -0.05301 0.17839 -0.05555 0.1793 -0.05856 C 0.18008 -0.06134 0.17995 -0.06458 0.18086 -0.06713 C 0.18217 -0.07037 0.18412 -0.07291 0.18568 -0.07569 C 0.18946 -0.09583 0.18607 -0.08935 0.19362 -0.09838 C 0.19467 -0.10115 0.19545 -0.1044 0.19688 -0.10671 C 0.19818 -0.10926 0.2004 -0.10995 0.2017 -0.1125 C 0.20782 -0.12615 0.19753 -0.11759 0.20808 -0.12384 C 0.21511 -0.14282 0.20678 -0.1243 0.21602 -0.13518 C 0.228 -0.1493 0.2142 -0.13981 0.22553 -0.14652 C 0.24974 -0.17523 0.22487 -0.14421 0.23998 -0.16643 C 0.24141 -0.16852 0.24323 -0.1699 0.24467 -0.17199 C 0.24649 -0.17453 0.24766 -0.17801 0.24948 -0.18055 C 0.25248 -0.18472 0.25586 -0.18819 0.25912 -0.1919 L 0.26381 -0.19768 C 0.2655 -0.19953 0.26732 -0.20092 0.26862 -0.20324 C 0.27618 -0.21666 0.27214 -0.20833 0.27982 -0.2287 L 0.28295 -0.23727 C 0.28412 -0.24328 0.28568 -0.25092 0.2862 -0.25717 C 0.28868 -0.28819 0.28386 -0.27847 0.28946 -0.28819 L 0.28946 -0.28796 " pathEditMode="relative" rAng="0" ptsTypes="AAAAAAAAAAAAAAAAAAAAAAA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L 3.75E-6 0.00024 C 0.00612 -0.01736 0.00768 -0.0368 0.01888 -0.05185 C 0.022 -0.05601 0.02552 -0.05972 0.02825 -0.06435 C 0.0306 -0.06851 0.0302 -0.07337 0.03281 -0.07731 C 0.03672 -0.08217 0.04257 -0.08587 0.04726 -0.09004 C 0.05846 -0.12037 0.04843 -0.11064 0.07083 -0.1243 C 0.07395 -0.12847 0.0763 -0.13333 0.0806 -0.1368 C 0.08437 -0.1405 0.09101 -0.14166 0.09492 -0.14537 C 0.11315 -0.16597 0.08242 -0.15324 0.1138 -0.1625 C 0.13476 -0.1912 0.11002 -0.16319 0.1375 -0.17962 C 0.17317 -0.20092 0.13203 -0.18657 0.16575 -0.19675 C 0.23789 -0.23981 0.1638 -0.19328 0.20885 -0.22662 C 0.21302 -0.22986 0.21849 -0.23194 0.22278 -0.23495 C 0.22812 -0.23888 0.23164 -0.24398 0.23711 -0.24791 C 0.24596 -0.25416 0.25612 -0.25925 0.26575 -0.26504 L 0.27968 -0.27361 C 0.28476 -0.27638 0.29023 -0.27847 0.29401 -0.28194 C 0.31653 -0.30231 0.30455 -0.28958 0.32734 -0.32037 L 0.33672 -0.3331 C 0.3401 -0.34236 0.34479 -0.3537 0.34635 -0.36319 C 0.35377 -0.40972 0.33945 -0.39513 0.35612 -0.40972 L 0.35612 -0.40949 " pathEditMode="relative" rAng="0" ptsTypes="AAAAAAAAAAAAAAAAAAAAAAA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41 -0.05209 L 0.19141 -0.05186 C 0.19349 -0.06343 0.19401 -0.07639 0.19779 -0.08635 C 0.19883 -0.08912 0.2 -0.09167 0.20091 -0.09468 C 0.20169 -0.09746 0.20156 -0.1007 0.20247 -0.10325 C 0.20378 -0.10649 0.20573 -0.10903 0.20729 -0.11181 C 0.21107 -0.13195 0.20768 -0.12547 0.21523 -0.1345 C 0.21628 -0.13727 0.21706 -0.14051 0.21849 -0.14283 C 0.21979 -0.14537 0.22201 -0.14607 0.22331 -0.14862 C 0.22943 -0.16227 0.21914 -0.15371 0.22969 -0.15996 C 0.23672 -0.17894 0.22839 -0.16042 0.23763 -0.1713 C 0.24961 -0.18542 0.23581 -0.17593 0.24714 -0.18264 C 0.27135 -0.21135 0.24648 -0.18033 0.26159 -0.20255 C 0.26302 -0.20463 0.26484 -0.20602 0.26628 -0.20811 C 0.2681 -0.21065 0.26927 -0.21412 0.27109 -0.21667 C 0.27409 -0.22084 0.27747 -0.22431 0.28073 -0.22801 L 0.28542 -0.2338 C 0.28711 -0.23565 0.28893 -0.23704 0.29023 -0.23936 C 0.29779 -0.25278 0.29375 -0.24445 0.30143 -0.26482 L 0.30456 -0.27338 C 0.30573 -0.2794 0.30729 -0.28704 0.30781 -0.29329 C 0.31029 -0.32431 0.30547 -0.31459 0.31107 -0.32431 L 0.31107 -0.32408 " pathEditMode="relative" rAng="0" ptsTypes="AAAAAAAAAAAAAAAAAAAAAAA">
                                      <p:cBhvr>
                                        <p:cTn id="1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28" grpId="0" animBg="1"/>
      <p:bldP spid="29" grpId="0" animBg="1"/>
      <p:bldP spid="30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071" y="1158421"/>
            <a:ext cx="8596670" cy="1320801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>
            <a:lvl1pPr marL="685800" indent="-685800">
              <a:buSzPct val="100000"/>
              <a:buFont typeface="Arial"/>
              <a:buChar char="•"/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algn="ctr">
              <a:buNone/>
            </a:pP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End of lesson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6</a:t>
            </a:r>
            <a:endParaRPr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2"/>
          <p:cNvSpPr txBox="1"/>
          <p:nvPr/>
        </p:nvSpPr>
        <p:spPr>
          <a:xfrm>
            <a:off x="1755420" y="3032065"/>
            <a:ext cx="541205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prstTxWarp prst="textWave2">
              <a:avLst/>
            </a:prstTxWarp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CC33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rotWithShape="0">
                    <a:srgbClr val="8FAADC"/>
                  </a:outerShdw>
                </a:effectLst>
              </a:rPr>
              <a:t>Good job dear !</a:t>
            </a:r>
          </a:p>
        </p:txBody>
      </p:sp>
      <p:pic>
        <p:nvPicPr>
          <p:cNvPr id="1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120" y="2010569"/>
            <a:ext cx="4449809" cy="421625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03A0A6F-F0F4-47DB-ABD6-0CE61AD1B3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508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8721A7-816F-4C99-BE89-D02CB058B1C7}"/>
              </a:ext>
            </a:extLst>
          </p:cNvPr>
          <p:cNvSpPr/>
          <p:nvPr/>
        </p:nvSpPr>
        <p:spPr>
          <a:xfrm>
            <a:off x="589382" y="935601"/>
            <a:ext cx="3826236" cy="55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en-GB" sz="36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BFD162-0114-41FA-B174-0503856E3D92}"/>
              </a:ext>
            </a:extLst>
          </p:cNvPr>
          <p:cNvSpPr/>
          <p:nvPr/>
        </p:nvSpPr>
        <p:spPr>
          <a:xfrm>
            <a:off x="-1" y="12171"/>
            <a:ext cx="3753135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E5241E-CB6F-4C75-BEF3-9142C5613A10}"/>
              </a:ext>
            </a:extLst>
          </p:cNvPr>
          <p:cNvSpPr/>
          <p:nvPr/>
        </p:nvSpPr>
        <p:spPr>
          <a:xfrm>
            <a:off x="529602" y="2149840"/>
            <a:ext cx="8898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>
                <a:ln w="0"/>
                <a:solidFill>
                  <a:srgbClr val="C00000"/>
                </a:solidFill>
                <a:latin typeface="Century Gothic" panose="020B0502020202020204" pitchFamily="34" charset="0"/>
              </a:rPr>
              <a:t>By the end of the lesson, you will be able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709AAA-6B59-4C5A-A44E-A32ED1F4D15C}"/>
              </a:ext>
            </a:extLst>
          </p:cNvPr>
          <p:cNvSpPr txBox="1"/>
          <p:nvPr/>
        </p:nvSpPr>
        <p:spPr>
          <a:xfrm>
            <a:off x="1038032" y="3136612"/>
            <a:ext cx="1023193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recall some food items.</a:t>
            </a:r>
          </a:p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complete sentences using 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an</a:t>
            </a:r>
            <a:r>
              <a:rPr lang="en-US" sz="3200" b="1" dirty="0"/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write sentences using </a:t>
            </a:r>
            <a:r>
              <a:rPr lang="en-US" sz="3200" b="1" dirty="0">
                <a:solidFill>
                  <a:srgbClr val="FF0000"/>
                </a:solidFill>
              </a:rPr>
              <a:t>I’ve got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haven’t got</a:t>
            </a:r>
            <a:r>
              <a:rPr lang="en-US" sz="3200" b="1" dirty="0"/>
              <a:t>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B03EADD4-7C73-4D92-9F64-3C772B5BBF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Rectangle: Rounded Corners 19"/>
          <p:cNvGrpSpPr/>
          <p:nvPr/>
        </p:nvGrpSpPr>
        <p:grpSpPr>
          <a:xfrm>
            <a:off x="181190" y="744066"/>
            <a:ext cx="3349396" cy="769439"/>
            <a:chOff x="0" y="-14603"/>
            <a:chExt cx="3349395" cy="769437"/>
          </a:xfrm>
        </p:grpSpPr>
        <p:sp>
          <p:nvSpPr>
            <p:cNvPr id="36" name="Rounded Rectangle"/>
            <p:cNvSpPr/>
            <p:nvPr/>
          </p:nvSpPr>
          <p:spPr>
            <a:xfrm>
              <a:off x="0" y="0"/>
              <a:ext cx="3349395" cy="74022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Let’s learn!"/>
            <p:cNvSpPr txBox="1"/>
            <p:nvPr/>
          </p:nvSpPr>
          <p:spPr>
            <a:xfrm>
              <a:off x="81854" y="-14603"/>
              <a:ext cx="3185686" cy="76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400" dirty="0"/>
                <a:t>Let’s learn!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67115" y="2145090"/>
            <a:ext cx="546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This is </a:t>
            </a:r>
            <a:r>
              <a:rPr lang="en-US" sz="5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pple.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36EE943-48C1-4EDA-AABC-CF3D4EFC8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87" y="1725517"/>
            <a:ext cx="1135711" cy="134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2325879" y="4001652"/>
            <a:ext cx="6529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This is </a:t>
            </a:r>
            <a:r>
              <a:rPr lang="en-US" sz="5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ineapple.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0" name="Pineapple_clip_art.png" descr="Pineapple_clip_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231" y="3192020"/>
            <a:ext cx="952459" cy="1984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85C559E-CE4E-4D7F-ADD9-CF7DB4AE0A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 animBg="1" advAuto="0"/>
      <p:bldP spid="2" grpId="0"/>
      <p:bldP spid="39" grpId="0"/>
    </p:bldLst>
  </p:timing>
  <p:extLst>
    <p:ext uri="{3A86A75C-4F4B-4683-9AE1-C65F6400EC91}">
      <p14:laserTraceLst xmlns:p14="http://schemas.microsoft.com/office/powerpoint/2010/main">
        <p14:tracePtLst>
          <p14:tracePt t="7156" x="3200400" y="6235700"/>
          <p14:tracePt t="9873" x="2365375" y="6794500"/>
          <p14:tracePt t="9881" x="2419350" y="6748463"/>
          <p14:tracePt t="9888" x="2465388" y="6711950"/>
          <p14:tracePt t="9895" x="2511425" y="6692900"/>
          <p14:tracePt t="9902" x="2538413" y="6656388"/>
          <p14:tracePt t="9910" x="2574925" y="6638925"/>
          <p14:tracePt t="9918" x="2603500" y="6619875"/>
          <p14:tracePt t="9925" x="2620963" y="6611938"/>
          <p14:tracePt t="9938" x="2657475" y="6575425"/>
          <p14:tracePt t="9943" x="2667000" y="6575425"/>
          <p14:tracePt t="9950" x="2676525" y="6565900"/>
          <p14:tracePt t="9961" x="2684463" y="6565900"/>
          <p14:tracePt t="9964" x="2693988" y="6556375"/>
          <p14:tracePt t="9971" x="2693988" y="6546850"/>
          <p14:tracePt t="9993" x="2693988" y="6538913"/>
          <p14:tracePt t="10090" x="2693988" y="6529388"/>
          <p14:tracePt t="10200" x="2693988" y="6519863"/>
          <p14:tracePt t="12730" x="2713038" y="6510338"/>
          <p14:tracePt t="12743" x="2749550" y="6429375"/>
          <p14:tracePt t="12753" x="2786063" y="6383338"/>
          <p14:tracePt t="12757" x="2822575" y="6337300"/>
          <p14:tracePt t="12764" x="2876550" y="6291263"/>
          <p14:tracePt t="12773" x="2913063" y="6210300"/>
          <p14:tracePt t="12778" x="2986088" y="6127750"/>
          <p14:tracePt t="12787" x="3041650" y="6045200"/>
          <p14:tracePt t="12791" x="3114675" y="5935663"/>
          <p14:tracePt t="12799" x="3178175" y="5853113"/>
          <p14:tracePt t="12808" x="3251200" y="5770563"/>
          <p14:tracePt t="12813" x="3324225" y="5689600"/>
          <p14:tracePt t="12821" x="3387725" y="5607050"/>
          <p14:tracePt t="12826" x="3479800" y="5514975"/>
          <p14:tracePt t="12835" x="3525838" y="5451475"/>
          <p14:tracePt t="12840" x="3616325" y="5368925"/>
          <p14:tracePt t="12847" x="3698875" y="5287963"/>
          <p14:tracePt t="12856" x="3771900" y="5195888"/>
          <p14:tracePt t="12862" x="3854450" y="5132388"/>
          <p14:tracePt t="12870" x="3917950" y="5049838"/>
          <p14:tracePt t="12875" x="4008438" y="4976813"/>
          <p14:tracePt t="12882" x="4073525" y="4922838"/>
          <p14:tracePt t="12890" x="4137025" y="4857750"/>
          <p14:tracePt t="12896" x="4192588" y="4794250"/>
          <p14:tracePt t="12904" x="4237038" y="4738688"/>
          <p14:tracePt t="12910" x="4292600" y="4675188"/>
          <p14:tracePt t="12919" x="4338638" y="4638675"/>
          <p14:tracePt t="12925" x="4392613" y="4575175"/>
          <p14:tracePt t="12940" x="4484688" y="4475163"/>
          <p14:tracePt t="12945" x="4529138" y="4429125"/>
          <p14:tracePt t="12954" x="4557713" y="4410075"/>
          <p14:tracePt t="12961" x="4602163" y="4373563"/>
          <p14:tracePt t="12966" x="4638675" y="4356100"/>
          <p14:tracePt t="12974" x="4675188" y="4337050"/>
          <p14:tracePt t="12979" x="4721225" y="4319588"/>
          <p14:tracePt t="12987" x="4748213" y="4310063"/>
          <p14:tracePt t="12993" x="4784725" y="4273550"/>
          <p14:tracePt t="13000" x="4813300" y="4256088"/>
          <p14:tracePt t="13009" x="4830763" y="4227513"/>
          <p14:tracePt t="13014" x="4849813" y="4210050"/>
          <p14:tracePt t="13024" x="4867275" y="4200525"/>
          <p14:tracePt t="13028" x="4876800" y="4183063"/>
          <p14:tracePt t="13037" x="4886325" y="4164013"/>
          <p14:tracePt t="13042" x="4886325" y="4154488"/>
          <p14:tracePt t="13049" x="4886325" y="4146550"/>
          <p14:tracePt t="13058" x="4886325" y="4137025"/>
          <p14:tracePt t="13063" x="4895850" y="4127500"/>
          <p14:tracePt t="13072" x="4895850" y="4110038"/>
          <p14:tracePt t="13077" x="4895850" y="4090988"/>
          <p14:tracePt t="13092" x="4895850" y="4073525"/>
          <p14:tracePt t="13097" x="4895850" y="4064000"/>
          <p14:tracePt t="13104" x="4903788" y="4037013"/>
          <p14:tracePt t="13111" x="4903788" y="4008438"/>
          <p14:tracePt t="13123" x="4913313" y="3963988"/>
          <p14:tracePt t="13124" x="4913313" y="3927475"/>
          <p14:tracePt t="13132" x="4932363" y="3871913"/>
          <p14:tracePt t="13141" x="4940300" y="3808413"/>
          <p14:tracePt t="13147" x="4949825" y="3752850"/>
          <p14:tracePt t="13153" x="4976813" y="3689350"/>
          <p14:tracePt t="13160" x="4986338" y="3652838"/>
          <p14:tracePt t="13169" x="4986338" y="3616325"/>
          <p14:tracePt t="13175" x="4986338" y="3589338"/>
          <p14:tracePt t="13181" x="4986338" y="3560763"/>
          <p14:tracePt t="13189" x="4986338" y="3543300"/>
          <p14:tracePt t="13194" x="4995863" y="3524250"/>
          <p14:tracePt t="13204" x="4995863" y="3487738"/>
          <p14:tracePt t="13209" x="4995863" y="3470275"/>
          <p14:tracePt t="13224" x="4995863" y="3460750"/>
          <p14:tracePt t="13229" x="4995863" y="3451225"/>
          <p14:tracePt t="13238" x="4995863" y="3443288"/>
          <p14:tracePt t="13243" x="4995863" y="3433763"/>
          <p14:tracePt t="13257" x="4995863" y="3424238"/>
          <p14:tracePt t="13308" x="4986338" y="3414713"/>
          <p14:tracePt t="13410" x="4986338" y="3406775"/>
          <p14:tracePt t="13431" x="4986338" y="3397250"/>
          <p14:tracePt t="13456" x="4986338" y="3387725"/>
          <p14:tracePt t="13474" x="4986338" y="3378200"/>
          <p14:tracePt t="13479" x="4986338" y="3370263"/>
          <p14:tracePt t="13501" x="4986338" y="3360738"/>
          <p14:tracePt t="13511" x="4986338" y="3351213"/>
          <p14:tracePt t="13513" x="4986338" y="3341688"/>
          <p14:tracePt t="13521" x="4986338" y="3333750"/>
          <p14:tracePt t="13527" x="4986338" y="3324225"/>
          <p14:tracePt t="13537" x="4986338" y="3314700"/>
          <p14:tracePt t="13548" x="4986338" y="3305175"/>
          <p14:tracePt t="13557" x="4986338" y="3297238"/>
          <p14:tracePt t="13562" x="4986338" y="3278188"/>
          <p14:tracePt t="13577" x="4986338" y="3260725"/>
          <p14:tracePt t="13583" x="4986338" y="3251200"/>
          <p14:tracePt t="13591" x="4986338" y="3241675"/>
          <p14:tracePt t="13597" x="4976813" y="3241675"/>
          <p14:tracePt t="13641" x="4976813" y="3224213"/>
          <p14:tracePt t="13653" x="4976813" y="3214688"/>
          <p14:tracePt t="13674" x="4976813" y="3205163"/>
          <p14:tracePt t="13680" x="4976813" y="3195638"/>
          <p14:tracePt t="13689" x="4976813" y="3187700"/>
          <p14:tracePt t="13723" x="4968875" y="3187700"/>
          <p14:tracePt t="13800" x="4959350" y="3178175"/>
          <p14:tracePt t="13883" x="4949825" y="3178175"/>
          <p14:tracePt t="14159" x="4976813" y="3178175"/>
          <p14:tracePt t="14167" x="5022850" y="3178175"/>
          <p14:tracePt t="14173" x="5049838" y="3178175"/>
          <p14:tracePt t="14179" x="5086350" y="3178175"/>
          <p14:tracePt t="14189" x="5122863" y="3178175"/>
          <p14:tracePt t="14193" x="5151438" y="3178175"/>
          <p14:tracePt t="14203" x="5178425" y="3178175"/>
          <p14:tracePt t="14207" x="5205413" y="3178175"/>
          <p14:tracePt t="14215" x="5224463" y="3178175"/>
          <p14:tracePt t="14224" x="5268913" y="3178175"/>
          <p14:tracePt t="14231" x="5287963" y="3178175"/>
          <p14:tracePt t="14240" x="5297488" y="3178175"/>
          <p14:tracePt t="14245" x="5324475" y="3178175"/>
          <p14:tracePt t="14253" x="5351463" y="3178175"/>
          <p14:tracePt t="14258" x="5370513" y="3178175"/>
          <p14:tracePt t="14268" x="5387975" y="3187700"/>
          <p14:tracePt t="14273" x="5407025" y="3187700"/>
          <p14:tracePt t="14280" x="5414963" y="3187700"/>
          <p14:tracePt t="14288" x="5434013" y="3187700"/>
          <p14:tracePt t="14294" x="5443538" y="3187700"/>
          <p14:tracePt t="14302" x="5451475" y="3187700"/>
          <p14:tracePt t="14307" x="5461000" y="3187700"/>
          <p14:tracePt t="14314" x="5480050" y="3187700"/>
          <p14:tracePt t="14323" x="5487988" y="3187700"/>
          <p14:tracePt t="14329" x="5507038" y="3187700"/>
          <p14:tracePt t="14338" x="5524500" y="3187700"/>
          <p14:tracePt t="14342" x="5534025" y="3187700"/>
          <p14:tracePt t="14349" x="5534025" y="3195638"/>
          <p14:tracePt t="14356" x="5543550" y="3195638"/>
          <p14:tracePt t="14362" x="5553075" y="3195638"/>
          <p14:tracePt t="14372" x="5561013" y="3195638"/>
          <p14:tracePt t="14377" x="5570538" y="3195638"/>
          <p14:tracePt t="14387" x="5580063" y="3195638"/>
          <p14:tracePt t="14397" x="5589588" y="3195638"/>
          <p14:tracePt t="14412" x="5607050" y="3187700"/>
          <p14:tracePt t="14419" x="5616575" y="3187700"/>
          <p14:tracePt t="14426" x="5634038" y="3187700"/>
          <p14:tracePt t="14434" x="5653088" y="3178175"/>
          <p14:tracePt t="14440" x="5680075" y="3178175"/>
          <p14:tracePt t="14446" x="5699125" y="3178175"/>
          <p14:tracePt t="14454" x="5716588" y="3168650"/>
          <p14:tracePt t="14460" x="5753100" y="3168650"/>
          <p14:tracePt t="14474" x="5789613" y="3159125"/>
          <p14:tracePt t="14481" x="5799138" y="3159125"/>
          <p14:tracePt t="14489" x="5818188" y="3159125"/>
          <p14:tracePt t="14495" x="5854700" y="3159125"/>
          <p14:tracePt t="14503" x="5872163" y="3159125"/>
          <p14:tracePt t="14509" x="5891213" y="3151188"/>
          <p14:tracePt t="14516" x="5899150" y="3151188"/>
          <p14:tracePt t="14523" x="5935663" y="3141663"/>
          <p14:tracePt t="14529" x="5954713" y="3141663"/>
          <p14:tracePt t="14539" x="5981700" y="3132138"/>
          <p14:tracePt t="14543" x="6000750" y="3132138"/>
          <p14:tracePt t="14553" x="6008688" y="3132138"/>
          <p14:tracePt t="14557" x="6037263" y="3132138"/>
          <p14:tracePt t="14572" x="6054725" y="3132138"/>
          <p14:tracePt t="14578" x="6073775" y="3132138"/>
          <p14:tracePt t="14586" x="6091238" y="3122613"/>
          <p14:tracePt t="14592" x="6110288" y="3114675"/>
          <p14:tracePt t="14599" x="6127750" y="3105150"/>
          <p14:tracePt t="14607" x="6146800" y="3105150"/>
          <p14:tracePt t="14613" x="6164263" y="3095625"/>
          <p14:tracePt t="14619" x="6183313" y="3095625"/>
          <p14:tracePt t="14627" x="6210300" y="3095625"/>
          <p14:tracePt t="14637" x="6227763" y="3095625"/>
          <p14:tracePt t="14640" x="6246813" y="3086100"/>
          <p14:tracePt t="14647" x="6264275" y="3086100"/>
          <p14:tracePt t="14656" x="6273800" y="3086100"/>
          <p14:tracePt t="14661" x="6300788" y="3078163"/>
          <p14:tracePt t="14671" x="6310313" y="3078163"/>
          <p14:tracePt t="14675" x="6329363" y="3078163"/>
          <p14:tracePt t="14684" x="6346825" y="3078163"/>
          <p14:tracePt t="14690" x="6365875" y="3078163"/>
          <p14:tracePt t="14697" x="6383338" y="3078163"/>
          <p14:tracePt t="14703" x="6402388" y="3078163"/>
          <p14:tracePt t="14709" x="6419850" y="3078163"/>
          <p14:tracePt t="14724" x="6438900" y="3078163"/>
          <p14:tracePt t="14739" x="6446838" y="3078163"/>
          <p14:tracePt t="14744" x="6456363" y="3078163"/>
          <p14:tracePt t="14758" x="6465888" y="3078163"/>
          <p14:tracePt t="14774" x="6475413" y="3078163"/>
          <p14:tracePt t="14807" x="6483350" y="3078163"/>
          <p14:tracePt t="14814" x="6492875" y="3078163"/>
          <p14:tracePt t="14828" x="6502400" y="3078163"/>
          <p14:tracePt t="14836" x="6511925" y="3078163"/>
          <p14:tracePt t="14856" x="6529388" y="3078163"/>
          <p14:tracePt t="15016" x="6538913" y="3078163"/>
          <p14:tracePt t="15021" x="6548438" y="3078163"/>
          <p14:tracePt t="15028" x="6565900" y="3078163"/>
          <p14:tracePt t="15038" x="6584950" y="3068638"/>
          <p14:tracePt t="15042" x="6602413" y="3068638"/>
          <p14:tracePt t="15053" x="6638925" y="3059113"/>
          <p14:tracePt t="15061" x="6648450" y="3059113"/>
          <p14:tracePt t="15063" x="6684963" y="3049588"/>
          <p14:tracePt t="15072" x="6721475" y="3041650"/>
          <p14:tracePt t="15077" x="6767513" y="3041650"/>
          <p14:tracePt t="15087" x="6804025" y="3032125"/>
          <p14:tracePt t="15091" x="6840538" y="3032125"/>
          <p14:tracePt t="15098" x="6877050" y="3032125"/>
          <p14:tracePt t="15106" x="6904038" y="3032125"/>
          <p14:tracePt t="15112" x="6950075" y="3032125"/>
          <p14:tracePt t="15119" x="6986588" y="3032125"/>
          <p14:tracePt t="15126" x="7023100" y="3032125"/>
          <p14:tracePt t="15136" x="7040563" y="3022600"/>
          <p14:tracePt t="15140" x="7069138" y="3022600"/>
          <p14:tracePt t="15147" x="7096125" y="3022600"/>
          <p14:tracePt t="15155" x="7105650" y="3013075"/>
          <p14:tracePt t="15160" x="7123113" y="3013075"/>
          <p14:tracePt t="15170" x="7142163" y="3005138"/>
          <p14:tracePt t="15174" x="7150100" y="3005138"/>
          <p14:tracePt t="15182" x="7159625" y="3005138"/>
          <p14:tracePt t="15190" x="7169150" y="3005138"/>
          <p14:tracePt t="15195" x="7178675" y="2995613"/>
          <p14:tracePt t="15205" x="7196138" y="2986088"/>
          <p14:tracePt t="15209" x="7205663" y="2986088"/>
          <p14:tracePt t="15219" x="7215188" y="2976563"/>
          <p14:tracePt t="15223" x="7232650" y="2968625"/>
          <p14:tracePt t="15230" x="7232650" y="2959100"/>
          <p14:tracePt t="15239" x="7251700" y="2959100"/>
          <p14:tracePt t="15244" x="7259638" y="2959100"/>
          <p14:tracePt t="15252" x="7269163" y="2959100"/>
          <p14:tracePt t="15257" x="7278688" y="2959100"/>
          <p14:tracePt t="15267" x="7288213" y="2959100"/>
          <p14:tracePt t="15278" x="7296150" y="2959100"/>
          <p14:tracePt t="15370" x="7288213" y="2959100"/>
          <p14:tracePt t="15376" x="7278688" y="2959100"/>
          <p14:tracePt t="15389" x="7259638" y="2968625"/>
          <p14:tracePt t="15397" x="7251700" y="2976563"/>
          <p14:tracePt t="15405" x="7242175" y="2976563"/>
          <p14:tracePt t="15410" x="7232650" y="2986088"/>
          <p14:tracePt t="15419" x="7215188" y="2995613"/>
          <p14:tracePt t="15424" x="7186613" y="3005138"/>
          <p14:tracePt t="15431" x="7159625" y="3013075"/>
          <p14:tracePt t="15439" x="7132638" y="3022600"/>
          <p14:tracePt t="15445" x="7086600" y="3022600"/>
          <p14:tracePt t="15454" x="7050088" y="3032125"/>
          <p14:tracePt t="15459" x="6986588" y="3049588"/>
          <p14:tracePt t="15468" x="6950075" y="3059113"/>
          <p14:tracePt t="15473" x="6867525" y="3068638"/>
          <p14:tracePt t="15479" x="6813550" y="3078163"/>
          <p14:tracePt t="15489" x="6731000" y="3095625"/>
          <p14:tracePt t="15493" x="6675438" y="3105150"/>
          <p14:tracePt t="15502" x="6611938" y="3114675"/>
          <p14:tracePt t="15507" x="6557963" y="3114675"/>
          <p14:tracePt t="15515" x="6521450" y="3114675"/>
          <p14:tracePt t="15522" x="6475413" y="3114675"/>
          <p14:tracePt t="15528" x="6446838" y="3114675"/>
          <p14:tracePt t="15536" x="6419850" y="3114675"/>
          <p14:tracePt t="15542" x="6392863" y="3114675"/>
          <p14:tracePt t="15552" x="6365875" y="3114675"/>
          <p14:tracePt t="15556" x="6346825" y="3105150"/>
          <p14:tracePt t="15563" x="6337300" y="3105150"/>
          <p14:tracePt t="15572" x="6310313" y="3095625"/>
          <p14:tracePt t="15587" x="6300788" y="3095625"/>
          <p14:tracePt t="15590" x="6283325" y="3095625"/>
          <p14:tracePt t="15597" x="6273800" y="3086100"/>
          <p14:tracePt t="15605" x="6264275" y="3086100"/>
          <p14:tracePt t="15620" x="6256338" y="3086100"/>
          <p14:tracePt t="15689" x="6246813" y="3086100"/>
          <p14:tracePt t="15710" x="6237288" y="3086100"/>
          <p14:tracePt t="15718" x="6227763" y="3086100"/>
          <p14:tracePt t="15738" x="6219825" y="3086100"/>
          <p14:tracePt t="15789" x="6210300" y="3078163"/>
          <p14:tracePt t="15837" x="6200775" y="3078163"/>
          <p14:tracePt t="16132" x="6191250" y="3086100"/>
          <p14:tracePt t="16138" x="6173788" y="3114675"/>
          <p14:tracePt t="16145" x="6146800" y="3141663"/>
          <p14:tracePt t="16154" x="6110288" y="3195638"/>
          <p14:tracePt t="16158" x="6073775" y="3241675"/>
          <p14:tracePt t="16166" x="6037263" y="3305175"/>
          <p14:tracePt t="16173" x="6000750" y="3370263"/>
          <p14:tracePt t="16180" x="5954713" y="3451225"/>
          <p14:tracePt t="16187" x="5918200" y="3516313"/>
          <p14:tracePt t="16193" x="5862638" y="3597275"/>
          <p14:tracePt t="16203" x="5826125" y="3662363"/>
          <p14:tracePt t="16207" x="5781675" y="3725863"/>
          <p14:tracePt t="16217" x="5745163" y="3789363"/>
          <p14:tracePt t="16221" x="5699125" y="3852863"/>
          <p14:tracePt t="16228" x="5670550" y="3898900"/>
          <p14:tracePt t="16237" x="5634038" y="3944938"/>
          <p14:tracePt t="16242" x="5597525" y="3990975"/>
          <p14:tracePt t="16250" x="5561013" y="4054475"/>
          <p14:tracePt t="16256" x="5534025" y="4090988"/>
          <p14:tracePt t="16263" x="5497513" y="4137025"/>
          <p14:tracePt t="16270" x="5470525" y="4183063"/>
          <p14:tracePt t="16277" x="5434013" y="4227513"/>
          <p14:tracePt t="16287" x="5414963" y="4273550"/>
          <p14:tracePt t="16290" x="5387975" y="4319588"/>
          <p14:tracePt t="16299" x="5351463" y="4365625"/>
          <p14:tracePt t="16304" x="5324475" y="4419600"/>
          <p14:tracePt t="16312" x="5278438" y="4483100"/>
          <p14:tracePt t="16321" x="5260975" y="4511675"/>
          <p14:tracePt t="16326" x="5241925" y="4556125"/>
          <p14:tracePt t="16335" x="5214938" y="4602163"/>
          <p14:tracePt t="16339" x="5195888" y="4629150"/>
          <p14:tracePt t="16347" x="5178425" y="4657725"/>
          <p14:tracePt t="16356" x="5159375" y="4684713"/>
          <p14:tracePt t="16360" x="5132388" y="4711700"/>
          <p14:tracePt t="16368" x="5122863" y="4721225"/>
          <p14:tracePt t="16374" x="5114925" y="4748213"/>
          <p14:tracePt t="16384" x="5114925" y="4757738"/>
          <p14:tracePt t="16389" x="5095875" y="4767263"/>
          <p14:tracePt t="16395" x="5095875" y="4775200"/>
          <p14:tracePt t="16404" x="5086350" y="4784725"/>
          <p14:tracePt t="16409" x="5078413" y="4794250"/>
          <p14:tracePt t="16417" x="5068888" y="4803775"/>
          <p14:tracePt t="16423" x="5059363" y="4811713"/>
          <p14:tracePt t="16430" x="5049838" y="4821238"/>
          <p14:tracePt t="16439" x="5049838" y="4830763"/>
          <p14:tracePt t="16443" x="5049838" y="4840288"/>
          <p14:tracePt t="16451" x="5041900" y="4848225"/>
          <p14:tracePt t="16457" x="5032375" y="4857750"/>
          <p14:tracePt t="16469" x="5032375" y="4867275"/>
          <p14:tracePt t="16472" x="5022850" y="4867275"/>
          <p14:tracePt t="16478" x="5013325" y="4876800"/>
          <p14:tracePt t="16488" x="5005388" y="4884738"/>
          <p14:tracePt t="16506" x="4995863" y="4884738"/>
          <p14:tracePt t="16527" x="4976813" y="4894263"/>
          <p14:tracePt t="16534" x="4968875" y="4913313"/>
          <p14:tracePt t="16541" x="4959350" y="4922838"/>
          <p14:tracePt t="16550" x="4949825" y="4930775"/>
          <p14:tracePt t="16555" x="4940300" y="4940300"/>
          <p14:tracePt t="16562" x="4932363" y="4949825"/>
          <p14:tracePt t="16571" x="4922838" y="4959350"/>
          <p14:tracePt t="16621" x="4913313" y="4959350"/>
          <p14:tracePt t="16670" x="4903788" y="4959350"/>
          <p14:tracePt t="16679" x="4903788" y="4967288"/>
          <p14:tracePt t="16688" x="4895850" y="4967288"/>
          <p14:tracePt t="16694" x="4895850" y="4976813"/>
          <p14:tracePt t="16707" x="4876800" y="4976813"/>
          <p14:tracePt t="16718" x="4867275" y="4976813"/>
          <p14:tracePt t="16737" x="4849813" y="4976813"/>
          <p14:tracePt t="16742" x="4840288" y="4986338"/>
          <p14:tracePt t="16752" x="4821238" y="4986338"/>
          <p14:tracePt t="16756" x="4813300" y="4986338"/>
          <p14:tracePt t="16763" x="4803775" y="4995863"/>
          <p14:tracePt t="16772" x="4794250" y="4995863"/>
          <p14:tracePt t="16777" x="4784725" y="4995863"/>
          <p14:tracePt t="16785" x="4776788" y="5003800"/>
          <p14:tracePt t="16790" x="4767263" y="5003800"/>
          <p14:tracePt t="16805" x="4757738" y="5003800"/>
          <p14:tracePt t="16812" x="4748213" y="5013325"/>
          <p14:tracePt t="16821" x="4740275" y="5013325"/>
          <p14:tracePt t="16839" x="4730750" y="5013325"/>
          <p14:tracePt t="16846" x="4721225" y="5013325"/>
          <p14:tracePt t="16870" x="4711700" y="5013325"/>
          <p14:tracePt t="16874" x="4703763" y="5013325"/>
          <p14:tracePt t="16895" x="4694238" y="5013325"/>
          <p14:tracePt t="16909" x="4684713" y="5013325"/>
          <p14:tracePt t="16986" x="4684713" y="5003800"/>
          <p14:tracePt t="17097" x="4684713" y="4995863"/>
          <p14:tracePt t="17153" x="4684713" y="4986338"/>
          <p14:tracePt t="17515" x="4703763" y="4986338"/>
          <p14:tracePt t="17522" x="4711700" y="4986338"/>
          <p14:tracePt t="17529" x="4730750" y="4986338"/>
          <p14:tracePt t="17536" x="4748213" y="4986338"/>
          <p14:tracePt t="17543" x="4767263" y="4986338"/>
          <p14:tracePt t="17556" x="4794250" y="4986338"/>
          <p14:tracePt t="17564" x="4813300" y="4986338"/>
          <p14:tracePt t="17570" x="4830763" y="4986338"/>
          <p14:tracePt t="17577" x="4857750" y="4986338"/>
          <p14:tracePt t="17585" x="4876800" y="4986338"/>
          <p14:tracePt t="17591" x="4895850" y="4976813"/>
          <p14:tracePt t="17602" x="4932363" y="4976813"/>
          <p14:tracePt t="17605" x="4959350" y="4967288"/>
          <p14:tracePt t="17612" x="4976813" y="4967288"/>
          <p14:tracePt t="17621" x="4995863" y="4967288"/>
          <p14:tracePt t="17626" x="5013325" y="4967288"/>
          <p14:tracePt t="17639" x="5022850" y="4967288"/>
          <p14:tracePt t="17649" x="5032375" y="4967288"/>
          <p14:tracePt t="17654" x="5049838" y="4967288"/>
          <p14:tracePt t="17660" x="5059363" y="4967288"/>
          <p14:tracePt t="17668" x="5068888" y="4967288"/>
          <p14:tracePt t="17674" x="5078413" y="4967288"/>
          <p14:tracePt t="17688" x="5086350" y="4967288"/>
          <p14:tracePt t="17704" x="5095875" y="4967288"/>
          <p14:tracePt t="17709" x="5105400" y="4967288"/>
          <p14:tracePt t="17718" x="5114925" y="4967288"/>
          <p14:tracePt t="17722" x="5122863" y="4967288"/>
          <p14:tracePt t="17730" x="5132388" y="4967288"/>
          <p14:tracePt t="17753" x="5141913" y="4967288"/>
          <p14:tracePt t="17768" x="5151438" y="4967288"/>
          <p14:tracePt t="17806" x="5159375" y="4959350"/>
          <p14:tracePt t="17831" x="5168900" y="4959350"/>
          <p14:tracePt t="17851" x="5178425" y="4959350"/>
          <p14:tracePt t="17905" x="5187950" y="4959350"/>
          <p14:tracePt t="17960" x="5195888" y="4959350"/>
          <p14:tracePt t="18015" x="5205413" y="4959350"/>
          <p14:tracePt t="18043" x="5214938" y="4959350"/>
          <p14:tracePt t="18087" x="5224463" y="4959350"/>
          <p14:tracePt t="18106" x="5232400" y="4949825"/>
          <p14:tracePt t="18125" x="5241925" y="4949825"/>
          <p14:tracePt t="18133" x="5251450" y="4949825"/>
          <p14:tracePt t="18139" x="5260975" y="4949825"/>
          <p14:tracePt t="18153" x="5268913" y="4949825"/>
          <p14:tracePt t="18159" x="5278438" y="4949825"/>
          <p14:tracePt t="18167" x="5287963" y="4949825"/>
          <p14:tracePt t="18187" x="5297488" y="4949825"/>
          <p14:tracePt t="18203" x="5305425" y="4949825"/>
          <p14:tracePt t="18223" x="5314950" y="4959350"/>
          <p14:tracePt t="18229" x="5324475" y="4959350"/>
          <p14:tracePt t="18272" x="5334000" y="4959350"/>
          <p14:tracePt t="18307" x="5341938" y="4959350"/>
          <p14:tracePt t="18404" x="5351463" y="4959350"/>
          <p14:tracePt t="18452" x="5360988" y="4967288"/>
          <p14:tracePt t="18479" x="5370513" y="4976813"/>
          <p14:tracePt t="18507" x="5378450" y="4976813"/>
          <p14:tracePt t="18527" x="5397500" y="4976813"/>
          <p14:tracePt t="18541" x="5407025" y="4976813"/>
          <p14:tracePt t="18548" x="5424488" y="4976813"/>
          <p14:tracePt t="18554" x="5451475" y="4976813"/>
          <p14:tracePt t="18563" x="5487988" y="4976813"/>
          <p14:tracePt t="18568" x="5524500" y="4986338"/>
          <p14:tracePt t="18576" x="5570538" y="4986338"/>
          <p14:tracePt t="18584" x="5634038" y="4995863"/>
          <p14:tracePt t="18590" x="5699125" y="5013325"/>
          <p14:tracePt t="18598" x="5781675" y="5032375"/>
          <p14:tracePt t="18604" x="5854700" y="5049838"/>
          <p14:tracePt t="18610" x="5935663" y="5076825"/>
          <p14:tracePt t="18620" x="6027738" y="5086350"/>
          <p14:tracePt t="18625" x="6110288" y="5113338"/>
          <p14:tracePt t="18633" x="6183313" y="5122863"/>
          <p14:tracePt t="18638" x="6246813" y="5149850"/>
          <p14:tracePt t="18646" x="6319838" y="5178425"/>
          <p14:tracePt t="18654" x="6402388" y="5186363"/>
          <p14:tracePt t="18659" x="6465888" y="5214938"/>
          <p14:tracePt t="18669" x="6521450" y="5222875"/>
          <p14:tracePt t="18673" x="6565900" y="5241925"/>
          <p14:tracePt t="18683" x="6602413" y="5251450"/>
          <p14:tracePt t="18687" x="6648450" y="5251450"/>
          <p14:tracePt t="18694" x="6675438" y="5259388"/>
          <p14:tracePt t="18702" x="6721475" y="5268913"/>
          <p14:tracePt t="18707" x="6757988" y="5268913"/>
          <p14:tracePt t="18716" x="6784975" y="5268913"/>
          <p14:tracePt t="18721" x="6831013" y="5278438"/>
          <p14:tracePt t="18731" x="6858000" y="5278438"/>
          <p14:tracePt t="18736" x="6894513" y="5278438"/>
          <p14:tracePt t="18743" x="6931025" y="5278438"/>
          <p14:tracePt t="18750" x="6977063" y="5268913"/>
          <p14:tracePt t="18756" x="7013575" y="5259388"/>
          <p14:tracePt t="18767" x="7059613" y="5259388"/>
          <p14:tracePt t="18771" x="7086600" y="5251450"/>
          <p14:tracePt t="18777" x="7113588" y="5222875"/>
          <p14:tracePt t="18786" x="7150100" y="5222875"/>
          <p14:tracePt t="18791" x="7178675" y="5214938"/>
          <p14:tracePt t="18799" x="7205663" y="5205413"/>
          <p14:tracePt t="18805" x="7223125" y="5205413"/>
          <p14:tracePt t="18812" x="7232650" y="5195888"/>
          <p14:tracePt t="18820" x="7242175" y="5195888"/>
          <p14:tracePt t="18826" x="7251700" y="5195888"/>
          <p14:tracePt t="18839" x="7259638" y="51958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Rectangle: Rounded Corners 19"/>
          <p:cNvGrpSpPr/>
          <p:nvPr/>
        </p:nvGrpSpPr>
        <p:grpSpPr>
          <a:xfrm>
            <a:off x="169158" y="732525"/>
            <a:ext cx="3349396" cy="830995"/>
            <a:chOff x="0" y="-45381"/>
            <a:chExt cx="3349395" cy="830993"/>
          </a:xfrm>
        </p:grpSpPr>
        <p:sp>
          <p:nvSpPr>
            <p:cNvPr id="36" name="Rounded Rectangle"/>
            <p:cNvSpPr/>
            <p:nvPr/>
          </p:nvSpPr>
          <p:spPr>
            <a:xfrm>
              <a:off x="0" y="0"/>
              <a:ext cx="3349395" cy="74022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Let’s learn!"/>
            <p:cNvSpPr txBox="1"/>
            <p:nvPr/>
          </p:nvSpPr>
          <p:spPr>
            <a:xfrm>
              <a:off x="81854" y="-45381"/>
              <a:ext cx="3185686" cy="830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800" dirty="0"/>
                <a:t>The rule </a:t>
              </a:r>
              <a:endParaRPr sz="48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012" y="5096650"/>
            <a:ext cx="546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This is </a:t>
            </a:r>
            <a:r>
              <a:rPr lang="en-US" sz="5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pple.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36EE943-48C1-4EDA-AABC-CF3D4EFC8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02" y="4771687"/>
            <a:ext cx="1135711" cy="134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51261" y="3040448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This is </a:t>
            </a:r>
            <a:r>
              <a:rPr lang="en-US" sz="5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range.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196" y="1684780"/>
            <a:ext cx="661270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     (a , e ,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,o, u)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7657" y="3899685"/>
            <a:ext cx="4838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This is </a:t>
            </a:r>
            <a:r>
              <a:rPr lang="en-US" sz="5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gg.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761748" y="3508539"/>
            <a:ext cx="914400" cy="14006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155402" y="2569346"/>
            <a:ext cx="1006596" cy="1369103"/>
            <a:chOff x="5093954" y="2808858"/>
            <a:chExt cx="1006596" cy="1369103"/>
          </a:xfrm>
        </p:grpSpPr>
        <p:sp>
          <p:nvSpPr>
            <p:cNvPr id="8" name="Oval 7"/>
            <p:cNvSpPr/>
            <p:nvPr/>
          </p:nvSpPr>
          <p:spPr>
            <a:xfrm>
              <a:off x="5093954" y="3158228"/>
              <a:ext cx="1006596" cy="101973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31865" y="3126686"/>
              <a:ext cx="231101" cy="184437"/>
            </a:xfrm>
            <a:custGeom>
              <a:avLst/>
              <a:gdLst>
                <a:gd name="connsiteX0" fmla="*/ 4233 w 289983"/>
                <a:gd name="connsiteY0" fmla="*/ 249903 h 265718"/>
                <a:gd name="connsiteX1" fmla="*/ 14624 w 289983"/>
                <a:gd name="connsiteY1" fmla="*/ 182362 h 265718"/>
                <a:gd name="connsiteX2" fmla="*/ 19819 w 289983"/>
                <a:gd name="connsiteY2" fmla="*/ 156384 h 265718"/>
                <a:gd name="connsiteX3" fmla="*/ 30210 w 289983"/>
                <a:gd name="connsiteY3" fmla="*/ 130407 h 265718"/>
                <a:gd name="connsiteX4" fmla="*/ 40601 w 289983"/>
                <a:gd name="connsiteY4" fmla="*/ 94039 h 265718"/>
                <a:gd name="connsiteX5" fmla="*/ 50992 w 289983"/>
                <a:gd name="connsiteY5" fmla="*/ 78453 h 265718"/>
                <a:gd name="connsiteX6" fmla="*/ 82165 w 289983"/>
                <a:gd name="connsiteY6" fmla="*/ 52475 h 265718"/>
                <a:gd name="connsiteX7" fmla="*/ 113337 w 289983"/>
                <a:gd name="connsiteY7" fmla="*/ 42084 h 265718"/>
                <a:gd name="connsiteX8" fmla="*/ 128924 w 289983"/>
                <a:gd name="connsiteY8" fmla="*/ 31693 h 265718"/>
                <a:gd name="connsiteX9" fmla="*/ 170487 w 289983"/>
                <a:gd name="connsiteY9" fmla="*/ 21303 h 265718"/>
                <a:gd name="connsiteX10" fmla="*/ 238028 w 289983"/>
                <a:gd name="connsiteY10" fmla="*/ 10912 h 265718"/>
                <a:gd name="connsiteX11" fmla="*/ 284787 w 289983"/>
                <a:gd name="connsiteY11" fmla="*/ 521 h 265718"/>
                <a:gd name="connsiteX12" fmla="*/ 289983 w 289983"/>
                <a:gd name="connsiteY12" fmla="*/ 16107 h 265718"/>
                <a:gd name="connsiteX13" fmla="*/ 279592 w 289983"/>
                <a:gd name="connsiteY13" fmla="*/ 130407 h 265718"/>
                <a:gd name="connsiteX14" fmla="*/ 274396 w 289983"/>
                <a:gd name="connsiteY14" fmla="*/ 145993 h 265718"/>
                <a:gd name="connsiteX15" fmla="*/ 238028 w 289983"/>
                <a:gd name="connsiteY15" fmla="*/ 192753 h 265718"/>
                <a:gd name="connsiteX16" fmla="*/ 217246 w 289983"/>
                <a:gd name="connsiteY16" fmla="*/ 208339 h 265718"/>
                <a:gd name="connsiteX17" fmla="*/ 186074 w 289983"/>
                <a:gd name="connsiteY17" fmla="*/ 234316 h 265718"/>
                <a:gd name="connsiteX18" fmla="*/ 170487 w 289983"/>
                <a:gd name="connsiteY18" fmla="*/ 239512 h 265718"/>
                <a:gd name="connsiteX19" fmla="*/ 154901 w 289983"/>
                <a:gd name="connsiteY19" fmla="*/ 249903 h 265718"/>
                <a:gd name="connsiteX20" fmla="*/ 134119 w 289983"/>
                <a:gd name="connsiteY20" fmla="*/ 255098 h 265718"/>
                <a:gd name="connsiteX21" fmla="*/ 76969 w 289983"/>
                <a:gd name="connsiteY21" fmla="*/ 265489 h 265718"/>
                <a:gd name="connsiteX22" fmla="*/ 4233 w 289983"/>
                <a:gd name="connsiteY22" fmla="*/ 249903 h 2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9983" h="265718">
                  <a:moveTo>
                    <a:pt x="4233" y="249903"/>
                  </a:moveTo>
                  <a:cubicBezTo>
                    <a:pt x="-6158" y="236049"/>
                    <a:pt x="4623" y="227366"/>
                    <a:pt x="14624" y="182362"/>
                  </a:cubicBezTo>
                  <a:cubicBezTo>
                    <a:pt x="16540" y="173742"/>
                    <a:pt x="17282" y="164842"/>
                    <a:pt x="19819" y="156384"/>
                  </a:cubicBezTo>
                  <a:cubicBezTo>
                    <a:pt x="22499" y="147451"/>
                    <a:pt x="27261" y="139254"/>
                    <a:pt x="30210" y="130407"/>
                  </a:cubicBezTo>
                  <a:cubicBezTo>
                    <a:pt x="33537" y="120427"/>
                    <a:pt x="35600" y="104040"/>
                    <a:pt x="40601" y="94039"/>
                  </a:cubicBezTo>
                  <a:cubicBezTo>
                    <a:pt x="43393" y="88454"/>
                    <a:pt x="46995" y="83250"/>
                    <a:pt x="50992" y="78453"/>
                  </a:cubicBezTo>
                  <a:cubicBezTo>
                    <a:pt x="58191" y="69814"/>
                    <a:pt x="71345" y="57284"/>
                    <a:pt x="82165" y="52475"/>
                  </a:cubicBezTo>
                  <a:cubicBezTo>
                    <a:pt x="92174" y="48027"/>
                    <a:pt x="104224" y="48159"/>
                    <a:pt x="113337" y="42084"/>
                  </a:cubicBezTo>
                  <a:cubicBezTo>
                    <a:pt x="118533" y="38620"/>
                    <a:pt x="123056" y="33827"/>
                    <a:pt x="128924" y="31693"/>
                  </a:cubicBezTo>
                  <a:cubicBezTo>
                    <a:pt x="142345" y="26813"/>
                    <a:pt x="156401" y="23651"/>
                    <a:pt x="170487" y="21303"/>
                  </a:cubicBezTo>
                  <a:cubicBezTo>
                    <a:pt x="213739" y="14094"/>
                    <a:pt x="191232" y="17597"/>
                    <a:pt x="238028" y="10912"/>
                  </a:cubicBezTo>
                  <a:cubicBezTo>
                    <a:pt x="249713" y="7017"/>
                    <a:pt x="274939" y="-2293"/>
                    <a:pt x="284787" y="521"/>
                  </a:cubicBezTo>
                  <a:cubicBezTo>
                    <a:pt x="290053" y="2026"/>
                    <a:pt x="288251" y="10912"/>
                    <a:pt x="289983" y="16107"/>
                  </a:cubicBezTo>
                  <a:cubicBezTo>
                    <a:pt x="286318" y="82077"/>
                    <a:pt x="291918" y="87267"/>
                    <a:pt x="279592" y="130407"/>
                  </a:cubicBezTo>
                  <a:cubicBezTo>
                    <a:pt x="278087" y="135673"/>
                    <a:pt x="277056" y="141206"/>
                    <a:pt x="274396" y="145993"/>
                  </a:cubicBezTo>
                  <a:cubicBezTo>
                    <a:pt x="263735" y="165183"/>
                    <a:pt x="254093" y="178983"/>
                    <a:pt x="238028" y="192753"/>
                  </a:cubicBezTo>
                  <a:cubicBezTo>
                    <a:pt x="231454" y="198388"/>
                    <a:pt x="223821" y="202704"/>
                    <a:pt x="217246" y="208339"/>
                  </a:cubicBezTo>
                  <a:cubicBezTo>
                    <a:pt x="201160" y="222127"/>
                    <a:pt x="204446" y="225130"/>
                    <a:pt x="186074" y="234316"/>
                  </a:cubicBezTo>
                  <a:cubicBezTo>
                    <a:pt x="181175" y="236765"/>
                    <a:pt x="175386" y="237063"/>
                    <a:pt x="170487" y="239512"/>
                  </a:cubicBezTo>
                  <a:cubicBezTo>
                    <a:pt x="164902" y="242305"/>
                    <a:pt x="160640" y="247443"/>
                    <a:pt x="154901" y="249903"/>
                  </a:cubicBezTo>
                  <a:cubicBezTo>
                    <a:pt x="148338" y="252716"/>
                    <a:pt x="141089" y="253549"/>
                    <a:pt x="134119" y="255098"/>
                  </a:cubicBezTo>
                  <a:cubicBezTo>
                    <a:pt x="124947" y="257136"/>
                    <a:pt x="84482" y="265072"/>
                    <a:pt x="76969" y="265489"/>
                  </a:cubicBezTo>
                  <a:cubicBezTo>
                    <a:pt x="56219" y="266642"/>
                    <a:pt x="14624" y="263757"/>
                    <a:pt x="4233" y="24990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639765" y="2808858"/>
              <a:ext cx="322011" cy="469164"/>
            </a:xfrm>
            <a:custGeom>
              <a:avLst/>
              <a:gdLst>
                <a:gd name="connsiteX0" fmla="*/ 4233 w 289983"/>
                <a:gd name="connsiteY0" fmla="*/ 249903 h 265718"/>
                <a:gd name="connsiteX1" fmla="*/ 14624 w 289983"/>
                <a:gd name="connsiteY1" fmla="*/ 182362 h 265718"/>
                <a:gd name="connsiteX2" fmla="*/ 19819 w 289983"/>
                <a:gd name="connsiteY2" fmla="*/ 156384 h 265718"/>
                <a:gd name="connsiteX3" fmla="*/ 30210 w 289983"/>
                <a:gd name="connsiteY3" fmla="*/ 130407 h 265718"/>
                <a:gd name="connsiteX4" fmla="*/ 40601 w 289983"/>
                <a:gd name="connsiteY4" fmla="*/ 94039 h 265718"/>
                <a:gd name="connsiteX5" fmla="*/ 50992 w 289983"/>
                <a:gd name="connsiteY5" fmla="*/ 78453 h 265718"/>
                <a:gd name="connsiteX6" fmla="*/ 82165 w 289983"/>
                <a:gd name="connsiteY6" fmla="*/ 52475 h 265718"/>
                <a:gd name="connsiteX7" fmla="*/ 113337 w 289983"/>
                <a:gd name="connsiteY7" fmla="*/ 42084 h 265718"/>
                <a:gd name="connsiteX8" fmla="*/ 128924 w 289983"/>
                <a:gd name="connsiteY8" fmla="*/ 31693 h 265718"/>
                <a:gd name="connsiteX9" fmla="*/ 170487 w 289983"/>
                <a:gd name="connsiteY9" fmla="*/ 21303 h 265718"/>
                <a:gd name="connsiteX10" fmla="*/ 238028 w 289983"/>
                <a:gd name="connsiteY10" fmla="*/ 10912 h 265718"/>
                <a:gd name="connsiteX11" fmla="*/ 284787 w 289983"/>
                <a:gd name="connsiteY11" fmla="*/ 521 h 265718"/>
                <a:gd name="connsiteX12" fmla="*/ 289983 w 289983"/>
                <a:gd name="connsiteY12" fmla="*/ 16107 h 265718"/>
                <a:gd name="connsiteX13" fmla="*/ 279592 w 289983"/>
                <a:gd name="connsiteY13" fmla="*/ 130407 h 265718"/>
                <a:gd name="connsiteX14" fmla="*/ 274396 w 289983"/>
                <a:gd name="connsiteY14" fmla="*/ 145993 h 265718"/>
                <a:gd name="connsiteX15" fmla="*/ 238028 w 289983"/>
                <a:gd name="connsiteY15" fmla="*/ 192753 h 265718"/>
                <a:gd name="connsiteX16" fmla="*/ 217246 w 289983"/>
                <a:gd name="connsiteY16" fmla="*/ 208339 h 265718"/>
                <a:gd name="connsiteX17" fmla="*/ 186074 w 289983"/>
                <a:gd name="connsiteY17" fmla="*/ 234316 h 265718"/>
                <a:gd name="connsiteX18" fmla="*/ 170487 w 289983"/>
                <a:gd name="connsiteY18" fmla="*/ 239512 h 265718"/>
                <a:gd name="connsiteX19" fmla="*/ 154901 w 289983"/>
                <a:gd name="connsiteY19" fmla="*/ 249903 h 265718"/>
                <a:gd name="connsiteX20" fmla="*/ 134119 w 289983"/>
                <a:gd name="connsiteY20" fmla="*/ 255098 h 265718"/>
                <a:gd name="connsiteX21" fmla="*/ 76969 w 289983"/>
                <a:gd name="connsiteY21" fmla="*/ 265489 h 265718"/>
                <a:gd name="connsiteX22" fmla="*/ 4233 w 289983"/>
                <a:gd name="connsiteY22" fmla="*/ 249903 h 2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9983" h="265718">
                  <a:moveTo>
                    <a:pt x="4233" y="249903"/>
                  </a:moveTo>
                  <a:cubicBezTo>
                    <a:pt x="-6158" y="236049"/>
                    <a:pt x="4623" y="227366"/>
                    <a:pt x="14624" y="182362"/>
                  </a:cubicBezTo>
                  <a:cubicBezTo>
                    <a:pt x="16540" y="173742"/>
                    <a:pt x="17282" y="164842"/>
                    <a:pt x="19819" y="156384"/>
                  </a:cubicBezTo>
                  <a:cubicBezTo>
                    <a:pt x="22499" y="147451"/>
                    <a:pt x="27261" y="139254"/>
                    <a:pt x="30210" y="130407"/>
                  </a:cubicBezTo>
                  <a:cubicBezTo>
                    <a:pt x="33537" y="120427"/>
                    <a:pt x="35600" y="104040"/>
                    <a:pt x="40601" y="94039"/>
                  </a:cubicBezTo>
                  <a:cubicBezTo>
                    <a:pt x="43393" y="88454"/>
                    <a:pt x="46995" y="83250"/>
                    <a:pt x="50992" y="78453"/>
                  </a:cubicBezTo>
                  <a:cubicBezTo>
                    <a:pt x="58191" y="69814"/>
                    <a:pt x="71345" y="57284"/>
                    <a:pt x="82165" y="52475"/>
                  </a:cubicBezTo>
                  <a:cubicBezTo>
                    <a:pt x="92174" y="48027"/>
                    <a:pt x="104224" y="48159"/>
                    <a:pt x="113337" y="42084"/>
                  </a:cubicBezTo>
                  <a:cubicBezTo>
                    <a:pt x="118533" y="38620"/>
                    <a:pt x="123056" y="33827"/>
                    <a:pt x="128924" y="31693"/>
                  </a:cubicBezTo>
                  <a:cubicBezTo>
                    <a:pt x="142345" y="26813"/>
                    <a:pt x="156401" y="23651"/>
                    <a:pt x="170487" y="21303"/>
                  </a:cubicBezTo>
                  <a:cubicBezTo>
                    <a:pt x="213739" y="14094"/>
                    <a:pt x="191232" y="17597"/>
                    <a:pt x="238028" y="10912"/>
                  </a:cubicBezTo>
                  <a:cubicBezTo>
                    <a:pt x="249713" y="7017"/>
                    <a:pt x="274939" y="-2293"/>
                    <a:pt x="284787" y="521"/>
                  </a:cubicBezTo>
                  <a:cubicBezTo>
                    <a:pt x="290053" y="2026"/>
                    <a:pt x="288251" y="10912"/>
                    <a:pt x="289983" y="16107"/>
                  </a:cubicBezTo>
                  <a:cubicBezTo>
                    <a:pt x="286318" y="82077"/>
                    <a:pt x="291918" y="87267"/>
                    <a:pt x="279592" y="130407"/>
                  </a:cubicBezTo>
                  <a:cubicBezTo>
                    <a:pt x="278087" y="135673"/>
                    <a:pt x="277056" y="141206"/>
                    <a:pt x="274396" y="145993"/>
                  </a:cubicBezTo>
                  <a:cubicBezTo>
                    <a:pt x="263735" y="165183"/>
                    <a:pt x="254093" y="178983"/>
                    <a:pt x="238028" y="192753"/>
                  </a:cubicBezTo>
                  <a:cubicBezTo>
                    <a:pt x="231454" y="198388"/>
                    <a:pt x="223821" y="202704"/>
                    <a:pt x="217246" y="208339"/>
                  </a:cubicBezTo>
                  <a:cubicBezTo>
                    <a:pt x="201160" y="222127"/>
                    <a:pt x="204446" y="225130"/>
                    <a:pt x="186074" y="234316"/>
                  </a:cubicBezTo>
                  <a:cubicBezTo>
                    <a:pt x="181175" y="236765"/>
                    <a:pt x="175386" y="237063"/>
                    <a:pt x="170487" y="239512"/>
                  </a:cubicBezTo>
                  <a:cubicBezTo>
                    <a:pt x="164902" y="242305"/>
                    <a:pt x="160640" y="247443"/>
                    <a:pt x="154901" y="249903"/>
                  </a:cubicBezTo>
                  <a:cubicBezTo>
                    <a:pt x="148338" y="252716"/>
                    <a:pt x="141089" y="253549"/>
                    <a:pt x="134119" y="255098"/>
                  </a:cubicBezTo>
                  <a:cubicBezTo>
                    <a:pt x="124947" y="257136"/>
                    <a:pt x="84482" y="265072"/>
                    <a:pt x="76969" y="265489"/>
                  </a:cubicBezTo>
                  <a:cubicBezTo>
                    <a:pt x="56219" y="266642"/>
                    <a:pt x="14624" y="263757"/>
                    <a:pt x="4233" y="24990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3922295" y="2255651"/>
            <a:ext cx="936228" cy="1345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xmlns="" id="{2C9C6F8A-D5DC-46D0-8C6B-22E018E771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99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5" grpId="0" animBg="1" advAuto="0"/>
      <p:bldP spid="2" grpId="0"/>
      <p:bldP spid="13" grpId="0"/>
      <p:bldP spid="5" grpId="0" animBg="1"/>
      <p:bldP spid="5" grpId="1" animBg="1"/>
      <p:bldP spid="14" grpId="0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4729" x="2447925" y="2090738"/>
          <p14:tracePt t="4736" x="2493963" y="2100263"/>
          <p14:tracePt t="4741" x="2547938" y="2127250"/>
          <p14:tracePt t="4748" x="2593975" y="2146300"/>
          <p14:tracePt t="4757" x="2630488" y="2155825"/>
          <p14:tracePt t="4763" x="2657475" y="2182813"/>
          <p14:tracePt t="4770" x="2684463" y="2192338"/>
          <p14:tracePt t="4776" x="2720975" y="2200275"/>
          <p14:tracePt t="4784" x="2749550" y="2219325"/>
          <p14:tracePt t="4792" x="2776538" y="2228850"/>
          <p14:tracePt t="4798" x="2794000" y="2236788"/>
          <p14:tracePt t="4805" x="2813050" y="2246313"/>
          <p14:tracePt t="4811" x="2849563" y="2265363"/>
          <p14:tracePt t="4818" x="2867025" y="2273300"/>
          <p14:tracePt t="4826" x="2886075" y="2301875"/>
          <p14:tracePt t="4832" x="2913063" y="2319338"/>
          <p14:tracePt t="4841" x="2932113" y="2328863"/>
          <p14:tracePt t="4846" x="2959100" y="2346325"/>
          <p14:tracePt t="4855" x="2976563" y="2355850"/>
          <p14:tracePt t="4860" x="2995613" y="2365375"/>
          <p14:tracePt t="4866" x="3013075" y="2374900"/>
          <p14:tracePt t="4876" x="3032125" y="2382838"/>
          <p14:tracePt t="4880" x="3068638" y="2392363"/>
          <p14:tracePt t="4889" x="3105150" y="2419350"/>
          <p14:tracePt t="4894" x="3132138" y="2419350"/>
          <p14:tracePt t="4903" x="3159125" y="2428875"/>
          <p14:tracePt t="4909" x="3195638" y="2438400"/>
          <p14:tracePt t="4915" x="3214688" y="2447925"/>
          <p14:tracePt t="4924" x="3241675" y="2455863"/>
          <p14:tracePt t="4929" x="3270250" y="2465388"/>
          <p14:tracePt t="4938" x="3297238" y="2465388"/>
          <p14:tracePt t="4944" x="3333750" y="2484438"/>
          <p14:tracePt t="4950" x="3351213" y="2492375"/>
          <p14:tracePt t="4959" x="3370263" y="2492375"/>
          <p14:tracePt t="4964" x="3387725" y="2501900"/>
          <p14:tracePt t="4972" x="3406775" y="2511425"/>
          <p14:tracePt t="4977" x="3416300" y="2511425"/>
          <p14:tracePt t="4993" x="3416300" y="2520950"/>
          <p14:tracePt t="4999" x="3424238" y="2520950"/>
          <p14:tracePt t="5006" x="3424238" y="2528888"/>
          <p14:tracePt t="5063" x="3424238" y="2538413"/>
          <p14:tracePt t="5201" x="3424238" y="2528888"/>
          <p14:tracePt t="5683" x="3433763" y="2528888"/>
          <p14:tracePt t="5689" x="3470275" y="2538413"/>
          <p14:tracePt t="5697" x="3497263" y="2538413"/>
          <p14:tracePt t="5704" x="3516313" y="2547938"/>
          <p14:tracePt t="5710" x="3562350" y="2557463"/>
          <p14:tracePt t="5721" x="3570288" y="2557463"/>
          <p14:tracePt t="5726" x="3606800" y="2565400"/>
          <p14:tracePt t="5731" x="3635375" y="2565400"/>
          <p14:tracePt t="5741" x="3662363" y="2584450"/>
          <p14:tracePt t="5745" x="3679825" y="2593975"/>
          <p14:tracePt t="5753" x="3716338" y="2601913"/>
          <p14:tracePt t="5759" x="3725863" y="2601913"/>
          <p14:tracePt t="5766" x="3744913" y="2601913"/>
          <p14:tracePt t="5774" x="3762375" y="2611438"/>
          <p14:tracePt t="5780" x="3798888" y="2611438"/>
          <p14:tracePt t="5787" x="3817938" y="2611438"/>
          <p14:tracePt t="5794" x="3835400" y="2620963"/>
          <p14:tracePt t="5801" x="3854450" y="2620963"/>
          <p14:tracePt t="5815" x="3871913" y="2620963"/>
          <p14:tracePt t="5824" x="3890963" y="2630488"/>
          <p14:tracePt t="5829" x="3908425" y="2630488"/>
          <p14:tracePt t="5839" x="3917950" y="2630488"/>
          <p14:tracePt t="5843" x="3935413" y="2630488"/>
          <p14:tracePt t="5849" x="3954463" y="2638425"/>
          <p14:tracePt t="5857" x="3971925" y="2638425"/>
          <p14:tracePt t="5864" x="3990975" y="2647950"/>
          <p14:tracePt t="5871" x="4008438" y="2657475"/>
          <p14:tracePt t="5877" x="4027488" y="2657475"/>
          <p14:tracePt t="5884" x="4044950" y="2667000"/>
          <p14:tracePt t="5892" x="4064000" y="2674938"/>
          <p14:tracePt t="5898" x="4090988" y="2674938"/>
          <p14:tracePt t="5908" x="4110038" y="2674938"/>
          <p14:tracePt t="5912" x="4119563" y="2674938"/>
          <p14:tracePt t="5921" x="4137025" y="2674938"/>
          <p14:tracePt t="5926" x="4156075" y="2674938"/>
          <p14:tracePt t="5932" x="4164013" y="2674938"/>
          <p14:tracePt t="5943" x="4173538" y="2674938"/>
          <p14:tracePt t="5947" x="4183063" y="2674938"/>
          <p14:tracePt t="5956" x="4192588" y="2674938"/>
          <p14:tracePt t="5961" x="4200525" y="2674938"/>
          <p14:tracePt t="5968" x="4210050" y="2674938"/>
          <p14:tracePt t="5976" x="4219575" y="2674938"/>
          <p14:tracePt t="5990" x="4229100" y="2667000"/>
          <p14:tracePt t="6037" x="4237038" y="2667000"/>
          <p14:tracePt t="6076" x="4246563" y="2667000"/>
          <p14:tracePt t="6078" x="4256088" y="2667000"/>
          <p14:tracePt t="6098" x="4265613" y="2667000"/>
          <p14:tracePt t="6121" x="4273550" y="2667000"/>
          <p14:tracePt t="6147" x="4283075" y="2667000"/>
          <p14:tracePt t="6156" x="4292600" y="2667000"/>
          <p14:tracePt t="6161" x="4302125" y="2667000"/>
          <p14:tracePt t="6169" x="4310063" y="2674938"/>
          <p14:tracePt t="6175" x="4329113" y="2674938"/>
          <p14:tracePt t="6191" x="4346575" y="2684463"/>
          <p14:tracePt t="6196" x="4356100" y="2684463"/>
          <p14:tracePt t="6203" x="4375150" y="2693988"/>
          <p14:tracePt t="6210" x="4392613" y="2693988"/>
          <p14:tracePt t="6217" x="4402138" y="2693988"/>
          <p14:tracePt t="6225" x="4419600" y="2693988"/>
          <p14:tracePt t="6231" x="4438650" y="2703513"/>
          <p14:tracePt t="6241" x="4465638" y="2703513"/>
          <p14:tracePt t="6244" x="4484688" y="2703513"/>
          <p14:tracePt t="6255" x="4511675" y="2703513"/>
          <p14:tracePt t="6258" x="4538663" y="2703513"/>
          <p14:tracePt t="6266" x="4565650" y="2703513"/>
          <p14:tracePt t="6275" x="4602163" y="2703513"/>
          <p14:tracePt t="6279" x="4638675" y="2711450"/>
          <p14:tracePt t="6289" x="4675188" y="2711450"/>
          <p14:tracePt t="6293" x="4684713" y="2711450"/>
          <p14:tracePt t="6300" x="4721225" y="2711450"/>
          <p14:tracePt t="6308" x="4748213" y="2711450"/>
          <p14:tracePt t="6314" x="4767263" y="2711450"/>
          <p14:tracePt t="6321" x="4784725" y="2711450"/>
          <p14:tracePt t="6328" x="4803775" y="2711450"/>
          <p14:tracePt t="6337" x="4821238" y="2711450"/>
          <p14:tracePt t="6349" x="4830763" y="2711450"/>
          <p14:tracePt t="6357" x="4840288" y="2711450"/>
          <p14:tracePt t="6363" x="4857750" y="2711450"/>
          <p14:tracePt t="6376" x="4867275" y="2703513"/>
          <p14:tracePt t="6391" x="4876800" y="2703513"/>
          <p14:tracePt t="6397" x="4886325" y="2693988"/>
          <p14:tracePt t="6447" x="4895850" y="2693988"/>
          <p14:tracePt t="6459" x="4903788" y="2693988"/>
          <p14:tracePt t="6466" x="4913313" y="2693988"/>
          <p14:tracePt t="6475" x="4922838" y="2693988"/>
          <p14:tracePt t="6480" x="4932363" y="2693988"/>
          <p14:tracePt t="6494" x="4940300" y="2693988"/>
          <p14:tracePt t="6504" x="4949825" y="2693988"/>
          <p14:tracePt t="6509" x="4959350" y="2693988"/>
          <p14:tracePt t="6515" x="4976813" y="2693988"/>
          <p14:tracePt t="6523" x="4995863" y="2693988"/>
          <p14:tracePt t="6529" x="5005388" y="2693988"/>
          <p14:tracePt t="6549" x="5022850" y="2693988"/>
          <p14:tracePt t="6555" x="5041900" y="2693988"/>
          <p14:tracePt t="6559" x="5049838" y="2693988"/>
          <p14:tracePt t="6566" x="5059363" y="2684463"/>
          <p14:tracePt t="6574" x="5068888" y="2684463"/>
          <p14:tracePt t="6579" x="5078413" y="2684463"/>
          <p14:tracePt t="6586" x="5078413" y="2674938"/>
          <p14:tracePt t="6603" x="5086350" y="2674938"/>
          <p14:tracePt t="6608" x="5095875" y="2674938"/>
          <p14:tracePt t="6614" x="5105400" y="2674938"/>
          <p14:tracePt t="6624" x="5114925" y="2674938"/>
          <p14:tracePt t="6629" x="5122863" y="2674938"/>
          <p14:tracePt t="6642" x="5132388" y="2674938"/>
          <p14:tracePt t="6649" x="5141913" y="2674938"/>
          <p14:tracePt t="6658" x="5151438" y="2674938"/>
          <p14:tracePt t="6670" x="5159375" y="2674938"/>
          <p14:tracePt t="6677" x="5168900" y="2674938"/>
          <p14:tracePt t="6707" x="5178425" y="2674938"/>
          <p14:tracePt t="6720" x="5187950" y="2674938"/>
          <p14:tracePt t="6746" x="5195888" y="2674938"/>
          <p14:tracePt t="6754" x="5205413" y="2674938"/>
          <p14:tracePt t="6760" x="5214938" y="2674938"/>
          <p14:tracePt t="6769" x="5224463" y="2674938"/>
          <p14:tracePt t="6790" x="5232400" y="2674938"/>
          <p14:tracePt t="6795" x="5241925" y="2674938"/>
          <p14:tracePt t="6816" x="5251450" y="2674938"/>
          <p14:tracePt t="6843" x="5260975" y="2674938"/>
          <p14:tracePt t="6864" x="5268913" y="2674938"/>
          <p14:tracePt t="6873" x="5278438" y="2674938"/>
          <p14:tracePt t="6912" x="5287963" y="2667000"/>
          <p14:tracePt t="6927" x="5297488" y="2667000"/>
          <p14:tracePt t="6956" x="5305425" y="2667000"/>
          <p14:tracePt t="6960" x="5324475" y="2657475"/>
          <p14:tracePt t="6975" x="5341938" y="2647950"/>
          <p14:tracePt t="6981" x="5351463" y="2647950"/>
          <p14:tracePt t="6991" x="5370513" y="2638425"/>
          <p14:tracePt t="6995" x="5378450" y="2638425"/>
          <p14:tracePt t="7003" x="5397500" y="2638425"/>
          <p14:tracePt t="7021" x="5407025" y="2630488"/>
          <p14:tracePt t="7025" x="5414963" y="2620963"/>
          <p14:tracePt t="7030" x="5424488" y="2620963"/>
          <p14:tracePt t="7037" x="5434013" y="2620963"/>
          <p14:tracePt t="7044" x="5443538" y="2620963"/>
          <p14:tracePt t="7055" x="5461000" y="2620963"/>
          <p14:tracePt t="7058" x="5461000" y="2611438"/>
          <p14:tracePt t="7065" x="5470525" y="2611438"/>
          <p14:tracePt t="7074" x="5480050" y="2601913"/>
          <p14:tracePt t="7079" x="5487988" y="2601913"/>
          <p14:tracePt t="7088" x="5507038" y="2593975"/>
          <p14:tracePt t="7092" x="5516563" y="2593975"/>
          <p14:tracePt t="7099" x="5534025" y="2584450"/>
          <p14:tracePt t="7108" x="5553075" y="2565400"/>
          <p14:tracePt t="7113" x="5561013" y="2565400"/>
          <p14:tracePt t="7121" x="5580063" y="2557463"/>
          <p14:tracePt t="7127" x="5597525" y="2547938"/>
          <p14:tracePt t="7138" x="5616575" y="2547938"/>
          <p14:tracePt t="7141" x="5634038" y="2538413"/>
          <p14:tracePt t="7148" x="5653088" y="2528888"/>
          <p14:tracePt t="7158" x="5670550" y="2520950"/>
          <p14:tracePt t="7162" x="5689600" y="2511425"/>
          <p14:tracePt t="7176" x="5726113" y="2474913"/>
          <p14:tracePt t="7183" x="5745163" y="2465388"/>
          <p14:tracePt t="7192" x="5762625" y="2447925"/>
          <p14:tracePt t="7197" x="5781675" y="2438400"/>
          <p14:tracePt t="7206" x="5799138" y="2419350"/>
          <p14:tracePt t="7210" x="5808663" y="2411413"/>
          <p14:tracePt t="7220" x="5826125" y="2401888"/>
          <p14:tracePt t="7225" x="5835650" y="2392363"/>
          <p14:tracePt t="7231" x="5854700" y="2374900"/>
          <p14:tracePt t="7240" x="5862638" y="2355850"/>
          <p14:tracePt t="7246" x="5872163" y="2346325"/>
          <p14:tracePt t="7253" x="5881688" y="2328863"/>
          <p14:tracePt t="7262" x="5891213" y="2309813"/>
          <p14:tracePt t="7266" x="5899150" y="2292350"/>
          <p14:tracePt t="7274" x="5899150" y="2282825"/>
          <p14:tracePt t="7279" x="5908675" y="2273300"/>
          <p14:tracePt t="7286" x="5908675" y="2265363"/>
          <p14:tracePt t="7293" x="5918200" y="2255838"/>
          <p14:tracePt t="7303" x="5918200" y="2236788"/>
          <p14:tracePt t="7308" x="5927725" y="2219325"/>
          <p14:tracePt t="7314" x="5927725" y="2209800"/>
          <p14:tracePt t="7323" x="5927725" y="2200275"/>
          <p14:tracePt t="7332" x="5927725" y="2192338"/>
          <p14:tracePt t="7337" x="5927725" y="2182813"/>
          <p14:tracePt t="7342" x="5927725" y="2173288"/>
          <p14:tracePt t="7349" x="5927725" y="2155825"/>
          <p14:tracePt t="7357" x="5927725" y="2136775"/>
          <p14:tracePt t="7363" x="5927725" y="2119313"/>
          <p14:tracePt t="7371" x="5927725" y="2100263"/>
          <p14:tracePt t="7377" x="5918200" y="2082800"/>
          <p14:tracePt t="7388" x="5908675" y="2063750"/>
          <p14:tracePt t="7390" x="5891213" y="2046288"/>
          <p14:tracePt t="7398" x="5881688" y="2027238"/>
          <p14:tracePt t="7407" x="5862638" y="2009775"/>
          <p14:tracePt t="7411" x="5854700" y="1990725"/>
          <p14:tracePt t="7421" x="5845175" y="1973263"/>
          <p14:tracePt t="7426" x="5835650" y="1954213"/>
          <p14:tracePt t="7432" x="5818188" y="1917700"/>
          <p14:tracePt t="7440" x="5799138" y="1908175"/>
          <p14:tracePt t="7446" x="5789613" y="1890713"/>
          <p14:tracePt t="7453" x="5781675" y="1881188"/>
          <p14:tracePt t="7460" x="5762625" y="1871663"/>
          <p14:tracePt t="7470" x="5753100" y="1862138"/>
          <p14:tracePt t="7475" x="5745163" y="1862138"/>
          <p14:tracePt t="7481" x="5735638" y="1854200"/>
          <p14:tracePt t="7490" x="5716588" y="1854200"/>
          <p14:tracePt t="7494" x="5699125" y="1844675"/>
          <p14:tracePt t="7503" x="5689600" y="1844675"/>
          <p14:tracePt t="7508" x="5662613" y="1835150"/>
          <p14:tracePt t="7518" x="5643563" y="1835150"/>
          <p14:tracePt t="7524" x="5626100" y="1835150"/>
          <p14:tracePt t="7529" x="5607050" y="1835150"/>
          <p14:tracePt t="7536" x="5589588" y="1825625"/>
          <p14:tracePt t="7543" x="5561013" y="1825625"/>
          <p14:tracePt t="7553" x="5543550" y="1825625"/>
          <p14:tracePt t="7557" x="5534025" y="1825625"/>
          <p14:tracePt t="7564" x="5516563" y="1825625"/>
          <p14:tracePt t="7573" x="5487988" y="1835150"/>
          <p14:tracePt t="7578" x="5480050" y="1835150"/>
          <p14:tracePt t="7587" x="5461000" y="1835150"/>
          <p14:tracePt t="7592" x="5451475" y="1844675"/>
          <p14:tracePt t="7599" x="5443538" y="1844675"/>
          <p14:tracePt t="7607" x="5443538" y="1854200"/>
          <p14:tracePt t="7613" x="5424488" y="1854200"/>
          <p14:tracePt t="7619" x="5414963" y="1854200"/>
          <p14:tracePt t="7627" x="5397500" y="1854200"/>
          <p14:tracePt t="7638" x="5397500" y="1862138"/>
          <p14:tracePt t="7640" x="5378450" y="1862138"/>
          <p14:tracePt t="7647" x="5370513" y="1881188"/>
          <p14:tracePt t="7656" x="5360988" y="1890713"/>
          <p14:tracePt t="7661" x="5341938" y="1908175"/>
          <p14:tracePt t="7670" x="5324475" y="1917700"/>
          <p14:tracePt t="7675" x="5314950" y="1944688"/>
          <p14:tracePt t="7682" x="5297488" y="1973263"/>
          <p14:tracePt t="7693" x="5278438" y="2009775"/>
          <p14:tracePt t="7696" x="5260975" y="2046288"/>
          <p14:tracePt t="7704" x="5232400" y="2082800"/>
          <p14:tracePt t="7710" x="5232400" y="2119313"/>
          <p14:tracePt t="7719" x="5214938" y="2146300"/>
          <p14:tracePt t="7724" x="5205413" y="2173288"/>
          <p14:tracePt t="7730" x="5195888" y="2209800"/>
          <p14:tracePt t="7740" x="5195888" y="2236788"/>
          <p14:tracePt t="7744" x="5195888" y="2255838"/>
          <p14:tracePt t="7753" x="5195888" y="2273300"/>
          <p14:tracePt t="7759" x="5195888" y="2282825"/>
          <p14:tracePt t="7773" x="5195888" y="2301875"/>
          <p14:tracePt t="7780" x="5195888" y="2309813"/>
          <p14:tracePt t="7787" x="5195888" y="2319338"/>
          <p14:tracePt t="7793" x="5205413" y="2319338"/>
          <p14:tracePt t="7803" x="5214938" y="2328863"/>
          <p14:tracePt t="7807" x="5232400" y="2346325"/>
          <p14:tracePt t="7814" x="5241925" y="2346325"/>
          <p14:tracePt t="7824" x="5260975" y="2355850"/>
          <p14:tracePt t="7828" x="5268913" y="2365375"/>
          <p14:tracePt t="7836" x="5287963" y="2365375"/>
          <p14:tracePt t="7849" x="5297488" y="2365375"/>
          <p14:tracePt t="7857" x="5305425" y="2365375"/>
          <p14:tracePt t="7863" x="5314950" y="2365375"/>
          <p14:tracePt t="7886" x="5324475" y="2365375"/>
          <p14:tracePt t="7906" x="5334000" y="2374900"/>
          <p14:tracePt t="7957" x="5334000" y="2382838"/>
          <p14:tracePt t="7996" x="5341938" y="2392363"/>
          <p14:tracePt t="8003" x="5351463" y="2401888"/>
          <p14:tracePt t="8019" x="5370513" y="2411413"/>
          <p14:tracePt t="8023" x="5378450" y="2411413"/>
          <p14:tracePt t="8029" x="5397500" y="2411413"/>
          <p14:tracePt t="8035" x="5397500" y="2419350"/>
          <p14:tracePt t="8042" x="5414963" y="2428875"/>
          <p14:tracePt t="8052" x="5451475" y="2438400"/>
          <p14:tracePt t="8058" x="5480050" y="2447925"/>
          <p14:tracePt t="8064" x="5497513" y="2455863"/>
          <p14:tracePt t="8073" x="5524500" y="2455863"/>
          <p14:tracePt t="8077" x="5553075" y="2455863"/>
          <p14:tracePt t="8086" x="5597525" y="2455863"/>
          <p14:tracePt t="8091" x="5626100" y="2455863"/>
          <p14:tracePt t="8101" x="5670550" y="2455863"/>
          <p14:tracePt t="8106" x="5699125" y="2455863"/>
          <p14:tracePt t="8112" x="5726113" y="2455863"/>
          <p14:tracePt t="8120" x="5753100" y="2455863"/>
          <p14:tracePt t="8126" x="5799138" y="2465388"/>
          <p14:tracePt t="8135" x="5835650" y="2465388"/>
          <p14:tracePt t="8141" x="5881688" y="2465388"/>
          <p14:tracePt t="8147" x="5908675" y="2474913"/>
          <p14:tracePt t="8156" x="5935663" y="2474913"/>
          <p14:tracePt t="8160" x="5972175" y="2484438"/>
          <p14:tracePt t="8170" x="5991225" y="2492375"/>
          <p14:tracePt t="8175" x="6008688" y="2492375"/>
          <p14:tracePt t="8181" x="6027738" y="2501900"/>
          <p14:tracePt t="8189" x="6045200" y="2511425"/>
          <p14:tracePt t="8195" x="6054725" y="2511425"/>
          <p14:tracePt t="8203" x="6064250" y="2520950"/>
          <p14:tracePt t="8209" x="6073775" y="2520950"/>
          <p14:tracePt t="8220" x="6081713" y="2528888"/>
          <p14:tracePt t="8224" x="6100763" y="2528888"/>
          <p14:tracePt t="8230" x="6110288" y="2528888"/>
          <p14:tracePt t="8240" x="6118225" y="2528888"/>
          <p14:tracePt t="8258" x="6127750" y="2538413"/>
          <p14:tracePt t="8265" x="6137275" y="2538413"/>
          <p14:tracePt t="8273" x="6137275" y="2547938"/>
          <p14:tracePt t="8279" x="6146800" y="2547938"/>
          <p14:tracePt t="8292" x="6154738" y="2547938"/>
          <p14:tracePt t="8313" x="6164263" y="2547938"/>
          <p14:tracePt t="8384" x="6173788" y="2547938"/>
          <p14:tracePt t="9013" x="6183313" y="2547938"/>
          <p14:tracePt t="9027" x="6200775" y="2547938"/>
          <p14:tracePt t="9034" x="6219825" y="2547938"/>
          <p14:tracePt t="9040" x="6246813" y="2547938"/>
          <p14:tracePt t="9051" x="6283325" y="2538413"/>
          <p14:tracePt t="9057" x="6319838" y="2538413"/>
          <p14:tracePt t="9062" x="6373813" y="2528888"/>
          <p14:tracePt t="9073" x="6429375" y="2528888"/>
          <p14:tracePt t="9075" x="6511925" y="2520950"/>
          <p14:tracePt t="9084" x="6565900" y="2520950"/>
          <p14:tracePt t="9089" x="6638925" y="2520950"/>
          <p14:tracePt t="9096" x="6694488" y="2520950"/>
          <p14:tracePt t="9105" x="6757988" y="2501900"/>
          <p14:tracePt t="9110" x="6813550" y="2501900"/>
          <p14:tracePt t="9119" x="6858000" y="2501900"/>
          <p14:tracePt t="9124" x="6894513" y="2492375"/>
          <p14:tracePt t="9131" x="6940550" y="2492375"/>
          <p14:tracePt t="9139" x="6977063" y="2492375"/>
          <p14:tracePt t="9146" x="6996113" y="2484438"/>
          <p14:tracePt t="9155" x="7023100" y="2484438"/>
          <p14:tracePt t="9159" x="7040563" y="2474913"/>
          <p14:tracePt t="9168" x="7059613" y="2474913"/>
          <p14:tracePt t="9173" x="7077075" y="2465388"/>
          <p14:tracePt t="9180" x="7096125" y="2465388"/>
          <p14:tracePt t="9189" x="7132638" y="2465388"/>
          <p14:tracePt t="9194" x="7142163" y="2465388"/>
          <p14:tracePt t="9203" x="7159625" y="2465388"/>
          <p14:tracePt t="9208" x="7178675" y="2455863"/>
          <p14:tracePt t="9217" x="7215188" y="2455863"/>
          <p14:tracePt t="9222" x="7242175" y="2455863"/>
          <p14:tracePt t="9228" x="7278688" y="2455863"/>
          <p14:tracePt t="9235" x="7315200" y="2455863"/>
          <p14:tracePt t="9242" x="7334250" y="2447925"/>
          <p14:tracePt t="9252" x="7351713" y="2447925"/>
          <p14:tracePt t="9256" x="7370763" y="2447925"/>
          <p14:tracePt t="9263" x="7378700" y="2447925"/>
          <p14:tracePt t="9272" x="7388225" y="2447925"/>
          <p14:tracePt t="9286" x="7397750" y="2447925"/>
          <p14:tracePt t="9321" x="7407275" y="2447925"/>
          <p14:tracePt t="9410" x="7407275" y="2455863"/>
          <p14:tracePt t="9493" x="7407275" y="2465388"/>
          <p14:tracePt t="9590" x="7397750" y="2465388"/>
          <p14:tracePt t="9908" x="7407275" y="2474913"/>
          <p14:tracePt t="9920" x="7443788" y="2484438"/>
          <p14:tracePt t="9922" x="7451725" y="2484438"/>
          <p14:tracePt t="9928" x="7470775" y="2484438"/>
          <p14:tracePt t="9936" x="7488238" y="2484438"/>
          <p14:tracePt t="9942" x="7516813" y="2484438"/>
          <p14:tracePt t="9951" x="7534275" y="2484438"/>
          <p14:tracePt t="9956" x="7553325" y="2484438"/>
          <p14:tracePt t="9964" x="7570788" y="2484438"/>
          <p14:tracePt t="9971" x="7589838" y="2484438"/>
          <p14:tracePt t="9977" x="7616825" y="2492375"/>
          <p14:tracePt t="9986" x="7634288" y="2492375"/>
          <p14:tracePt t="9991" x="7643813" y="2492375"/>
          <p14:tracePt t="9999" x="7662863" y="2492375"/>
          <p14:tracePt t="10004" x="7680325" y="2492375"/>
          <p14:tracePt t="10017" x="7707313" y="2492375"/>
          <p14:tracePt t="10020" x="7716838" y="2492375"/>
          <p14:tracePt t="10026" x="7735888" y="2492375"/>
          <p14:tracePt t="10033" x="7753350" y="2492375"/>
          <p14:tracePt t="10039" x="7772400" y="2492375"/>
          <p14:tracePt t="10046" x="7789863" y="2492375"/>
          <p14:tracePt t="10054" x="7799388" y="2492375"/>
          <p14:tracePt t="10060" x="7808913" y="2492375"/>
          <p14:tracePt t="10068" x="7816850" y="2492375"/>
          <p14:tracePt t="10074" x="7835900" y="2492375"/>
          <p14:tracePt t="10083" x="7845425" y="2492375"/>
          <p14:tracePt t="10088" x="7853363" y="2501900"/>
          <p14:tracePt t="10095" x="7872413" y="2501900"/>
          <p14:tracePt t="10104" x="7872413" y="2511425"/>
          <p14:tracePt t="10112" x="7889875" y="2511425"/>
          <p14:tracePt t="10118" x="7899400" y="2511425"/>
          <p14:tracePt t="10122" x="7908925" y="2511425"/>
          <p14:tracePt t="10130" x="7918450" y="2511425"/>
          <p14:tracePt t="10138" x="7926388" y="2511425"/>
          <p14:tracePt t="10152" x="7935913" y="2511425"/>
          <p14:tracePt t="10179" x="7945438" y="2511425"/>
          <p14:tracePt t="10192" x="7954963" y="2511425"/>
          <p14:tracePt t="10201" x="7962900" y="2520950"/>
          <p14:tracePt t="10213" x="7972425" y="2520950"/>
          <p14:tracePt t="10221" x="7981950" y="2520950"/>
          <p14:tracePt t="10234" x="7991475" y="2528888"/>
          <p14:tracePt t="10292" x="7991475" y="2538413"/>
          <p14:tracePt t="10664" x="7999413" y="2538413"/>
          <p14:tracePt t="10678" x="8018463" y="2538413"/>
          <p14:tracePt t="10685" x="8035925" y="2538413"/>
          <p14:tracePt t="10690" x="8054975" y="2547938"/>
          <p14:tracePt t="10699" x="8072438" y="2547938"/>
          <p14:tracePt t="10704" x="8108950" y="2547938"/>
          <p14:tracePt t="10712" x="8147050" y="2557463"/>
          <p14:tracePt t="10722" x="8174038" y="2565400"/>
          <p14:tracePt t="10725" x="8220075" y="2565400"/>
          <p14:tracePt t="10732" x="8256588" y="2574925"/>
          <p14:tracePt t="10739" x="8301038" y="2601913"/>
          <p14:tracePt t="10747" x="8347075" y="2611438"/>
          <p14:tracePt t="10753" x="8393113" y="2630488"/>
          <p14:tracePt t="10760" x="8429625" y="2647950"/>
          <p14:tracePt t="10770" x="8466138" y="2657475"/>
          <p14:tracePt t="10774" x="8502650" y="2667000"/>
          <p14:tracePt t="10782" x="8529638" y="2674938"/>
          <p14:tracePt t="10788" x="8566150" y="2674938"/>
          <p14:tracePt t="10796" x="8593138" y="2674938"/>
          <p14:tracePt t="10805" x="8621713" y="2684463"/>
          <p14:tracePt t="10809" x="8639175" y="2684463"/>
          <p14:tracePt t="10818" x="8658225" y="2684463"/>
          <p14:tracePt t="10823" x="8675688" y="2684463"/>
          <p14:tracePt t="10830" x="8694738" y="2684463"/>
          <p14:tracePt t="10837" x="8702675" y="2693988"/>
          <p14:tracePt t="10844" x="8712200" y="2693988"/>
          <p14:tracePt t="10858" x="8731250" y="2693988"/>
          <p14:tracePt t="10868" x="8739188" y="2693988"/>
          <p14:tracePt t="10871" x="8748713" y="2693988"/>
          <p14:tracePt t="10879" x="8758238" y="2703513"/>
          <p14:tracePt t="10887" x="8767763" y="2703513"/>
          <p14:tracePt t="10892" x="8767763" y="2711450"/>
          <p14:tracePt t="10900" x="8775700" y="2711450"/>
          <p14:tracePt t="10906" x="8785225" y="2711450"/>
          <p14:tracePt t="10915" x="8794750" y="2711450"/>
          <p14:tracePt t="10921" x="8804275" y="2711450"/>
          <p14:tracePt t="10962" x="8812213" y="2711450"/>
          <p14:tracePt t="11012" x="8821738" y="2711450"/>
          <p14:tracePt t="11260" x="8821738" y="2703513"/>
          <p14:tracePt t="11288" x="8821738" y="2693988"/>
          <p14:tracePt t="11358" x="8821738" y="2684463"/>
          <p14:tracePt t="11398" x="8821738" y="2674938"/>
          <p14:tracePt t="11447" x="8812213" y="2674938"/>
          <p14:tracePt t="11470" x="8812213" y="2667000"/>
          <p14:tracePt t="13159" x="8694738" y="2667000"/>
          <p14:tracePt t="13168" x="8475663" y="2667000"/>
          <p14:tracePt t="13173" x="8274050" y="2667000"/>
          <p14:tracePt t="13182" x="7991475" y="2674938"/>
          <p14:tracePt t="13187" x="7716838" y="2711450"/>
          <p14:tracePt t="13197" x="7470775" y="2740025"/>
          <p14:tracePt t="13203" x="7259638" y="2776538"/>
          <p14:tracePt t="13209" x="6967538" y="2830513"/>
          <p14:tracePt t="13216" x="6675438" y="2894013"/>
          <p14:tracePt t="13222" x="6402388" y="2930525"/>
          <p14:tracePt t="13233" x="6110288" y="2986088"/>
          <p14:tracePt t="13237" x="5854700" y="3041650"/>
          <p14:tracePt t="13243" x="5643563" y="3078163"/>
          <p14:tracePt t="13253" x="5424488" y="3122613"/>
          <p14:tracePt t="13257" x="5241925" y="3151188"/>
          <p14:tracePt t="13265" x="5078413" y="3187700"/>
          <p14:tracePt t="13270" x="4913313" y="3214688"/>
          <p14:tracePt t="13279" x="4757738" y="3241675"/>
          <p14:tracePt t="13286" x="4630738" y="3278188"/>
          <p14:tracePt t="13291" x="4502150" y="3305175"/>
          <p14:tracePt t="13301" x="4402138" y="3341688"/>
          <p14:tracePt t="13305" x="4283075" y="3387725"/>
          <p14:tracePt t="13317" x="4210050" y="3414713"/>
          <p14:tracePt t="13319" x="4127500" y="3443288"/>
          <p14:tracePt t="13326" x="4044950" y="3479800"/>
          <p14:tracePt t="13335" x="3971925" y="3506788"/>
          <p14:tracePt t="13340" x="3908425" y="3543300"/>
          <p14:tracePt t="13349" x="3825875" y="3570288"/>
          <p14:tracePt t="13354" x="3781425" y="3597275"/>
          <p14:tracePt t="13361" x="3725863" y="3606800"/>
          <p14:tracePt t="13369" x="3689350" y="3625850"/>
          <p14:tracePt t="13375" x="3662363" y="3643313"/>
          <p14:tracePt t="13382" x="3616325" y="3662363"/>
          <p14:tracePt t="13389" x="3598863" y="3670300"/>
          <p14:tracePt t="13400" x="3570288" y="3689350"/>
          <p14:tracePt t="13403" x="3533775" y="3698875"/>
          <p14:tracePt t="13409" x="3506788" y="3716338"/>
          <p14:tracePt t="13418" x="3479800" y="3735388"/>
          <p14:tracePt t="13423" x="3443288" y="3762375"/>
          <p14:tracePt t="13431" x="3397250" y="3789363"/>
          <p14:tracePt t="13437" x="3370263" y="3825875"/>
          <p14:tracePt t="13444" x="3306763" y="3852863"/>
          <p14:tracePt t="13452" x="3241675" y="3889375"/>
          <p14:tracePt t="13459" x="3178175" y="3927475"/>
          <p14:tracePt t="13466" x="3114675" y="3954463"/>
          <p14:tracePt t="13472" x="3049588" y="3990975"/>
          <p14:tracePt t="13483" x="3005138" y="4027488"/>
          <p14:tracePt t="13487" x="2932113" y="4054475"/>
          <p14:tracePt t="13492" x="2867025" y="4073525"/>
          <p14:tracePt t="13502" x="2803525" y="4100513"/>
          <p14:tracePt t="13506" x="2740025" y="4127500"/>
          <p14:tracePt t="13515" x="2684463" y="4137025"/>
          <p14:tracePt t="13520" x="2603500" y="4154488"/>
          <p14:tracePt t="13527" x="2547938" y="4164013"/>
          <p14:tracePt t="13536" x="2474913" y="4164013"/>
          <p14:tracePt t="13541" x="2411413" y="4164013"/>
          <p14:tracePt t="13549" x="2355850" y="4164013"/>
          <p14:tracePt t="13555" x="2282825" y="4154488"/>
          <p14:tracePt t="13566" x="2228850" y="4154488"/>
          <p14:tracePt t="13569" x="2182813" y="4154488"/>
          <p14:tracePt t="13576" x="2146300" y="4146550"/>
          <p14:tracePt t="13585" x="2109788" y="4137025"/>
          <p14:tracePt t="13590" x="2082800" y="4127500"/>
          <p14:tracePt t="13599" x="2036763" y="4117975"/>
          <p14:tracePt t="13603" x="2009775" y="4110038"/>
          <p14:tracePt t="13610" x="1990725" y="4100513"/>
          <p14:tracePt t="13619" x="1954213" y="4100513"/>
          <p14:tracePt t="13625" x="1917700" y="4100513"/>
          <p14:tracePt t="13632" x="1890713" y="4100513"/>
          <p14:tracePt t="13638" x="1871663" y="4100513"/>
          <p14:tracePt t="13649" x="1844675" y="4100513"/>
          <p14:tracePt t="13652" x="1827213" y="4100513"/>
          <p14:tracePt t="13659" x="1798638" y="4100513"/>
          <p14:tracePt t="13668" x="1781175" y="4100513"/>
          <p14:tracePt t="13673" x="1762125" y="4100513"/>
          <p14:tracePt t="13681" x="1744663" y="4100513"/>
          <p14:tracePt t="13687" x="1725613" y="4100513"/>
          <p14:tracePt t="13694" x="1708150" y="4100513"/>
          <p14:tracePt t="13702" x="1689100" y="4100513"/>
          <p14:tracePt t="13708" x="1671638" y="4100513"/>
          <p14:tracePt t="13715" x="1662113" y="4100513"/>
          <p14:tracePt t="13722" x="1652588" y="4100513"/>
          <p14:tracePt t="13731" x="1652588" y="4090988"/>
          <p14:tracePt t="13736" x="1635125" y="4090988"/>
          <p14:tracePt t="13742" x="1625600" y="4090988"/>
          <p14:tracePt t="13751" x="1625600" y="4081463"/>
          <p14:tracePt t="13756" x="1616075" y="4081463"/>
          <p14:tracePt t="13770" x="1606550" y="4081463"/>
          <p14:tracePt t="13777" x="1598613" y="4081463"/>
          <p14:tracePt t="13800" x="1589088" y="4081463"/>
          <p14:tracePt t="13805" x="1579563" y="4081463"/>
          <p14:tracePt t="13815" x="1570038" y="4081463"/>
          <p14:tracePt t="13822" x="1562100" y="4081463"/>
          <p14:tracePt t="13826" x="1552575" y="4081463"/>
          <p14:tracePt t="13834" x="1552575" y="4073525"/>
          <p14:tracePt t="13840" x="1543050" y="4073525"/>
          <p14:tracePt t="13868" x="1533525" y="4073525"/>
          <p14:tracePt t="14482" x="1516063" y="4073525"/>
          <p14:tracePt t="14488" x="1489075" y="4073525"/>
          <p14:tracePt t="14496" x="1460500" y="4073525"/>
          <p14:tracePt t="14502" x="1443038" y="4073525"/>
          <p14:tracePt t="14509" x="1406525" y="4064000"/>
          <p14:tracePt t="14516" x="1387475" y="4054475"/>
          <p14:tracePt t="14524" x="1360488" y="4054475"/>
          <p14:tracePt t="14531" x="1333500" y="4044950"/>
          <p14:tracePt t="14537" x="1306513" y="4044950"/>
          <p14:tracePt t="14546" x="1270000" y="4037013"/>
          <p14:tracePt t="14551" x="1241425" y="4027488"/>
          <p14:tracePt t="14558" x="1214438" y="4027488"/>
          <p14:tracePt t="14566" x="1177925" y="4017963"/>
          <p14:tracePt t="14572" x="1150938" y="4017963"/>
          <p14:tracePt t="14580" x="1123950" y="4008438"/>
          <p14:tracePt t="14586" x="1104900" y="4008438"/>
          <p14:tracePt t="14593" x="1077913" y="4008438"/>
          <p14:tracePt t="14599" x="1058863" y="4008438"/>
          <p14:tracePt t="14607" x="1031875" y="4000500"/>
          <p14:tracePt t="14615" x="1022350" y="4000500"/>
          <p14:tracePt t="14620" x="1004888" y="4000500"/>
          <p14:tracePt t="14630" x="995363" y="4000500"/>
          <p14:tracePt t="14635" x="985838" y="4000500"/>
          <p14:tracePt t="14641" x="977900" y="3990975"/>
          <p14:tracePt t="14760" x="968375" y="3981450"/>
          <p14:tracePt t="14809" x="968375" y="3971925"/>
          <p14:tracePt t="14871" x="958850" y="3971925"/>
          <p14:tracePt t="15085" x="968375" y="3981450"/>
          <p14:tracePt t="15092" x="977900" y="3981450"/>
          <p14:tracePt t="15099" x="985838" y="4000500"/>
          <p14:tracePt t="15106" x="1014413" y="4008438"/>
          <p14:tracePt t="15115" x="1041400" y="4027488"/>
          <p14:tracePt t="15119" x="1087438" y="4037013"/>
          <p14:tracePt t="15129" x="1114425" y="4064000"/>
          <p14:tracePt t="15133" x="1168400" y="4073525"/>
          <p14:tracePt t="15141" x="1233488" y="4081463"/>
          <p14:tracePt t="15149" x="1270000" y="4090988"/>
          <p14:tracePt t="15155" x="1333500" y="4110038"/>
          <p14:tracePt t="15163" x="1379538" y="4117975"/>
          <p14:tracePt t="15169" x="1433513" y="4117975"/>
          <p14:tracePt t="15176" x="1460500" y="4117975"/>
          <p14:tracePt t="15184" x="1506538" y="4117975"/>
          <p14:tracePt t="15189" x="1543050" y="4117975"/>
          <p14:tracePt t="15198" x="1562100" y="4117975"/>
          <p14:tracePt t="15203" x="1570038" y="4117975"/>
          <p14:tracePt t="15212" x="1589088" y="4117975"/>
          <p14:tracePt t="15217" x="1598613" y="4117975"/>
          <p14:tracePt t="15224" x="1598613" y="4110038"/>
          <p14:tracePt t="15234" x="1606550" y="4110038"/>
          <p14:tracePt t="15251" x="1616075" y="4110038"/>
          <p14:tracePt t="15272" x="1625600" y="4110038"/>
          <p14:tracePt t="15307" x="1635125" y="4110038"/>
          <p14:tracePt t="15384" x="1635125" y="4100513"/>
          <p14:tracePt t="15475" x="1644650" y="4100513"/>
          <p14:tracePt t="15481" x="1652588" y="4100513"/>
          <p14:tracePt t="15501" x="1671638" y="4100513"/>
          <p14:tracePt t="15510" x="1698625" y="4100513"/>
          <p14:tracePt t="15517" x="1717675" y="4100513"/>
          <p14:tracePt t="15522" x="1762125" y="4100513"/>
          <p14:tracePt t="15529" x="1790700" y="4100513"/>
          <p14:tracePt t="15551" x="1890713" y="4081463"/>
          <p14:tracePt t="15558" x="1944688" y="4081463"/>
          <p14:tracePt t="15566" x="1990725" y="4081463"/>
          <p14:tracePt t="15572" x="2027238" y="4073525"/>
          <p14:tracePt t="15580" x="2073275" y="4073525"/>
          <p14:tracePt t="15586" x="2100263" y="4073525"/>
          <p14:tracePt t="15593" x="2127250" y="4073525"/>
          <p14:tracePt t="15601" x="2173288" y="4073525"/>
          <p14:tracePt t="15606" x="2200275" y="4073525"/>
          <p14:tracePt t="15614" x="2228850" y="4073525"/>
          <p14:tracePt t="15620" x="2246313" y="4064000"/>
          <p14:tracePt t="15631" x="2273300" y="4064000"/>
          <p14:tracePt t="15634" x="2301875" y="4064000"/>
          <p14:tracePt t="15641" x="2319338" y="4064000"/>
          <p14:tracePt t="15650" x="2355850" y="4064000"/>
          <p14:tracePt t="15655" x="2365375" y="4064000"/>
          <p14:tracePt t="15663" x="2392363" y="4054475"/>
          <p14:tracePt t="15669" x="2419350" y="4054475"/>
          <p14:tracePt t="15676" x="2428875" y="4054475"/>
          <p14:tracePt t="15684" x="2438400" y="4054475"/>
          <p14:tracePt t="15689" x="2447925" y="4054475"/>
          <p14:tracePt t="15699" x="2457450" y="4054475"/>
          <p14:tracePt t="15704" x="2465388" y="4054475"/>
          <p14:tracePt t="15712" x="2474913" y="4054475"/>
          <p14:tracePt t="15725" x="2484438" y="4054475"/>
          <p14:tracePt t="15733" x="2484438" y="4044950"/>
          <p14:tracePt t="15989" x="2493963" y="4044950"/>
          <p14:tracePt t="15998" x="2511425" y="4044950"/>
          <p14:tracePt t="16001" x="2547938" y="4037013"/>
          <p14:tracePt t="16015" x="2574925" y="4037013"/>
          <p14:tracePt t="16016" x="2611438" y="4037013"/>
          <p14:tracePt t="16022" x="2647950" y="4037013"/>
          <p14:tracePt t="16032" x="2684463" y="4037013"/>
          <p14:tracePt t="16036" x="2713038" y="4037013"/>
          <p14:tracePt t="16044" x="2757488" y="4027488"/>
          <p14:tracePt t="16050" x="2786063" y="4027488"/>
          <p14:tracePt t="16058" x="2840038" y="4027488"/>
          <p14:tracePt t="16065" x="2886075" y="4008438"/>
          <p14:tracePt t="16072" x="2922588" y="4008438"/>
          <p14:tracePt t="16082" x="2968625" y="4008438"/>
          <p14:tracePt t="16089" x="3022600" y="4008438"/>
          <p14:tracePt t="16093" x="3059113" y="4008438"/>
          <p14:tracePt t="16103" x="3105150" y="4008438"/>
          <p14:tracePt t="16107" x="3141663" y="4008438"/>
          <p14:tracePt t="16115" x="3187700" y="4008438"/>
          <p14:tracePt t="16121" x="3224213" y="4008438"/>
          <p14:tracePt t="16134" x="3270250" y="4008438"/>
          <p14:tracePt t="16136" x="3297238" y="4008438"/>
          <p14:tracePt t="16141" x="3333750" y="4017963"/>
          <p14:tracePt t="16149" x="3370263" y="4017963"/>
          <p14:tracePt t="16154" x="3406775" y="4027488"/>
          <p14:tracePt t="16162" x="3433763" y="4037013"/>
          <p14:tracePt t="16168" x="3479800" y="4037013"/>
          <p14:tracePt t="16175" x="3516313" y="4037013"/>
          <p14:tracePt t="16182" x="3562350" y="4037013"/>
          <p14:tracePt t="16188" x="3598863" y="4044950"/>
          <p14:tracePt t="16198" x="3643313" y="4044950"/>
          <p14:tracePt t="16203" x="3698875" y="4054475"/>
          <p14:tracePt t="16214" x="3744913" y="4054475"/>
          <p14:tracePt t="16216" x="3781425" y="4064000"/>
          <p14:tracePt t="16224" x="3825875" y="4073525"/>
          <p14:tracePt t="16232" x="3854450" y="4073525"/>
          <p14:tracePt t="16238" x="3881438" y="4090988"/>
          <p14:tracePt t="16245" x="3927475" y="4090988"/>
          <p14:tracePt t="16251" x="3954463" y="4090988"/>
          <p14:tracePt t="16259" x="3981450" y="4100513"/>
          <p14:tracePt t="16266" x="4017963" y="4100513"/>
          <p14:tracePt t="16272" x="4054475" y="4100513"/>
          <p14:tracePt t="16281" x="4083050" y="4100513"/>
          <p14:tracePt t="16286" x="4110038" y="4100513"/>
          <p14:tracePt t="16296" x="4146550" y="4100513"/>
          <p14:tracePt t="16300" x="4164013" y="4110038"/>
          <p14:tracePt t="16307" x="4192588" y="4110038"/>
          <p14:tracePt t="16315" x="4219575" y="4110038"/>
          <p14:tracePt t="16320" x="4265613" y="4110038"/>
          <p14:tracePt t="16330" x="4292600" y="4110038"/>
          <p14:tracePt t="16335" x="4329113" y="4110038"/>
          <p14:tracePt t="16344" x="4375150" y="4110038"/>
          <p14:tracePt t="16349" x="4402138" y="4117975"/>
          <p14:tracePt t="16356" x="4448175" y="4117975"/>
          <p14:tracePt t="16365" x="4484688" y="4117975"/>
          <p14:tracePt t="16369" x="4521200" y="4127500"/>
          <p14:tracePt t="16379" x="4548188" y="4127500"/>
          <p14:tracePt t="16383" x="4584700" y="4127500"/>
          <p14:tracePt t="16390" x="4621213" y="4127500"/>
          <p14:tracePt t="16399" x="4648200" y="4127500"/>
          <p14:tracePt t="16404" x="4675188" y="4127500"/>
          <p14:tracePt t="16412" x="4703763" y="4127500"/>
          <p14:tracePt t="16418" x="4721225" y="4127500"/>
          <p14:tracePt t="16425" x="4748213" y="4127500"/>
          <p14:tracePt t="16433" x="4767263" y="4127500"/>
          <p14:tracePt t="16439" x="4784725" y="4127500"/>
          <p14:tracePt t="16445" x="4803775" y="4117975"/>
          <p14:tracePt t="16452" x="4821238" y="4117975"/>
          <p14:tracePt t="16463" x="4840288" y="4117975"/>
          <p14:tracePt t="16467" x="4849813" y="4117975"/>
          <p14:tracePt t="16474" x="4857750" y="4117975"/>
          <p14:tracePt t="16483" x="4876800" y="4117975"/>
          <p14:tracePt t="16488" x="4886325" y="4117975"/>
          <p14:tracePt t="16501" x="4895850" y="4110038"/>
          <p14:tracePt t="16516" x="4903788" y="4110038"/>
          <p14:tracePt t="16522" x="4913313" y="4100513"/>
          <p14:tracePt t="16581" x="4922838" y="4100513"/>
          <p14:tracePt t="16650" x="4922838" y="4090988"/>
          <p14:tracePt t="16710" x="4913313" y="4090988"/>
          <p14:tracePt t="16716" x="4903788" y="4090988"/>
          <p14:tracePt t="16737" x="4895850" y="4090988"/>
          <p14:tracePt t="16759" x="4876800" y="4090988"/>
          <p14:tracePt t="16766" x="4857750" y="4090988"/>
          <p14:tracePt t="16772" x="4830763" y="4090988"/>
          <p14:tracePt t="16780" x="4794250" y="4090988"/>
          <p14:tracePt t="16785" x="4757738" y="4081463"/>
          <p14:tracePt t="16796" x="4711700" y="4081463"/>
          <p14:tracePt t="16800" x="4657725" y="4073525"/>
          <p14:tracePt t="16806" x="4611688" y="4054475"/>
          <p14:tracePt t="16816" x="4575175" y="4044950"/>
          <p14:tracePt t="16820" x="4529138" y="4044950"/>
          <p14:tracePt t="16830" x="4475163" y="4037013"/>
          <p14:tracePt t="16834" x="4438650" y="4027488"/>
          <p14:tracePt t="16841" x="4392613" y="4027488"/>
          <p14:tracePt t="16848" x="4346575" y="4017963"/>
          <p14:tracePt t="16855" x="4319588" y="4017963"/>
          <p14:tracePt t="16861" x="4292600" y="4017963"/>
          <p14:tracePt t="16868" x="4265613" y="4008438"/>
          <p14:tracePt t="16877" x="4246563" y="4008438"/>
          <p14:tracePt t="16883" x="4229100" y="4008438"/>
          <p14:tracePt t="16889" x="4210050" y="4000500"/>
          <p14:tracePt t="16899" x="4200525" y="4000500"/>
          <p14:tracePt t="16904" x="4183063" y="4000500"/>
          <p14:tracePt t="16911" x="4173538" y="3990975"/>
          <p14:tracePt t="16917" x="4164013" y="3990975"/>
          <p14:tracePt t="16933" x="4164013" y="3981450"/>
          <p14:tracePt t="16952" x="4156075" y="3971925"/>
          <p14:tracePt t="16981" x="4146550" y="3963988"/>
          <p14:tracePt t="17007" x="4137025" y="3963988"/>
          <p14:tracePt t="17031" x="4100513" y="3963988"/>
          <p14:tracePt t="17035" x="4090988" y="3963988"/>
          <p14:tracePt t="17044" x="4083050" y="3954463"/>
          <p14:tracePt t="17051" x="4064000" y="3954463"/>
          <p14:tracePt t="17056" x="4044950" y="3944938"/>
          <p14:tracePt t="17066" x="4027488" y="3944938"/>
          <p14:tracePt t="17070" x="4017963" y="3944938"/>
          <p14:tracePt t="17079" x="4000500" y="3944938"/>
          <p14:tracePt t="17084" x="3990975" y="3944938"/>
          <p14:tracePt t="17090" x="3981450" y="3944938"/>
          <p14:tracePt t="17099" x="3963988" y="3944938"/>
          <p14:tracePt t="17105" x="3954463" y="3944938"/>
          <p14:tracePt t="17112" x="3944938" y="3944938"/>
          <p14:tracePt t="17119" x="3935413" y="3954463"/>
          <p14:tracePt t="17130" x="3917950" y="3954463"/>
          <p14:tracePt t="17133" x="3908425" y="3954463"/>
          <p14:tracePt t="17139" x="3898900" y="3954463"/>
          <p14:tracePt t="17148" x="3890963" y="3954463"/>
          <p14:tracePt t="17162" x="3881438" y="3954463"/>
          <p14:tracePt t="17166" x="3871913" y="3954463"/>
          <p14:tracePt t="17174" x="3862388" y="3954463"/>
          <p14:tracePt t="17184" x="3844925" y="3954463"/>
          <p14:tracePt t="17188" x="3835400" y="3963988"/>
          <p14:tracePt t="17201" x="3817938" y="3963988"/>
          <p14:tracePt t="17216" x="3789363" y="3963988"/>
          <p14:tracePt t="17222" x="3771900" y="3963988"/>
          <p14:tracePt t="17232" x="3762375" y="3963988"/>
          <p14:tracePt t="17236" x="3744913" y="3963988"/>
          <p14:tracePt t="17246" x="3735388" y="3963988"/>
          <p14:tracePt t="17250" x="3725863" y="3963988"/>
          <p14:tracePt t="17258" x="3708400" y="3963988"/>
          <p14:tracePt t="17265" x="3698875" y="3963988"/>
          <p14:tracePt t="17271" x="3689350" y="3963988"/>
          <p14:tracePt t="17306" x="3679825" y="3963988"/>
          <p14:tracePt t="17312" x="3671888" y="3963988"/>
          <p14:tracePt t="17333" x="3662363" y="3954463"/>
          <p14:tracePt t="17340" x="3652838" y="3944938"/>
          <p14:tracePt t="17349" x="3643313" y="3944938"/>
          <p14:tracePt t="17354" x="3625850" y="3935413"/>
          <p14:tracePt t="17362" x="3616325" y="3917950"/>
          <p14:tracePt t="17369" x="3598863" y="3917950"/>
          <p14:tracePt t="17377" x="3589338" y="3908425"/>
          <p14:tracePt t="17382" x="3589338" y="3898900"/>
          <p14:tracePt t="17389" x="3579813" y="3898900"/>
          <p14:tracePt t="17398" x="3562350" y="3898900"/>
          <p14:tracePt t="17403" x="3552825" y="3889375"/>
          <p14:tracePt t="17412" x="3543300" y="3881438"/>
          <p14:tracePt t="17416" x="3525838" y="3881438"/>
          <p14:tracePt t="17423" x="3516313" y="3862388"/>
          <p14:tracePt t="17432" x="3506788" y="3852863"/>
          <p14:tracePt t="17437" x="3506788" y="3844925"/>
          <p14:tracePt t="17445" x="3489325" y="3825875"/>
          <p14:tracePt t="17451" x="3460750" y="3808413"/>
          <p14:tracePt t="17462" x="3460750" y="3798888"/>
          <p14:tracePt t="17465" x="3443288" y="3779838"/>
          <p14:tracePt t="17472" x="3424238" y="3771900"/>
          <p14:tracePt t="17482" x="3406775" y="3752850"/>
          <p14:tracePt t="17486" x="3387725" y="3735388"/>
          <p14:tracePt t="17495" x="3370263" y="3716338"/>
          <p14:tracePt t="17499" x="3360738" y="3706813"/>
          <p14:tracePt t="17507" x="3360738" y="3689350"/>
          <p14:tracePt t="17516" x="3333750" y="3670300"/>
          <p14:tracePt t="17520" x="3333750" y="3662363"/>
          <p14:tracePt t="17529" x="3324225" y="3643313"/>
          <p14:tracePt t="17534" x="3314700" y="3625850"/>
          <p14:tracePt t="17541" x="3314700" y="3616325"/>
          <p14:tracePt t="17549" x="3306763" y="3606800"/>
          <p14:tracePt t="17555" x="3297238" y="3597275"/>
          <p14:tracePt t="17565" x="3297238" y="3589338"/>
          <p14:tracePt t="17569" x="3297238" y="3579813"/>
          <p14:tracePt t="17583" x="3297238" y="3570288"/>
          <p14:tracePt t="17590" x="3297238" y="3560763"/>
          <p14:tracePt t="17604" x="3297238" y="3552825"/>
          <p14:tracePt t="17627" x="3297238" y="3543300"/>
          <p14:tracePt t="17633" x="3297238" y="3533775"/>
          <p14:tracePt t="17639" x="3314700" y="3524250"/>
          <p14:tracePt t="17646" x="3314700" y="3516313"/>
          <p14:tracePt t="17652" x="3333750" y="3497263"/>
          <p14:tracePt t="17662" x="3360738" y="3470275"/>
          <p14:tracePt t="17666" x="3387725" y="3451225"/>
          <p14:tracePt t="17673" x="3433763" y="3414713"/>
          <p14:tracePt t="17682" x="3460750" y="3378200"/>
          <p14:tracePt t="17687" x="3516313" y="3341688"/>
          <p14:tracePt t="17694" x="3552825" y="3324225"/>
          <p14:tracePt t="17701" x="3616325" y="3297238"/>
          <p14:tracePt t="17708" x="3679825" y="3287713"/>
          <p14:tracePt t="17718" x="3752850" y="3278188"/>
          <p14:tracePt t="17722" x="3835400" y="3260725"/>
          <p14:tracePt t="17729" x="3944938" y="3251200"/>
          <p14:tracePt t="17735" x="4037013" y="3251200"/>
          <p14:tracePt t="17745" x="4127500" y="3232150"/>
          <p14:tracePt t="17749" x="4219575" y="3232150"/>
          <p14:tracePt t="17756" x="4292600" y="3232150"/>
          <p14:tracePt t="17766" x="4375150" y="3232150"/>
          <p14:tracePt t="17770" x="4448175" y="3224213"/>
          <p14:tracePt t="17778" x="4511675" y="3224213"/>
          <p14:tracePt t="17784" x="4584700" y="3224213"/>
          <p14:tracePt t="17791" x="4657725" y="3232150"/>
          <p14:tracePt t="17799" x="4721225" y="3251200"/>
          <p14:tracePt t="17805" x="4794250" y="3251200"/>
          <p14:tracePt t="17814" x="4830763" y="3260725"/>
          <p14:tracePt t="17819" x="4895850" y="3260725"/>
          <p14:tracePt t="17829" x="4932363" y="3268663"/>
          <p14:tracePt t="17832" x="4976813" y="3278188"/>
          <p14:tracePt t="17839" x="5005388" y="3297238"/>
          <p14:tracePt t="17848" x="5032375" y="3314700"/>
          <p14:tracePt t="17853" x="5059363" y="3341688"/>
          <p14:tracePt t="17861" x="5078413" y="3360738"/>
          <p14:tracePt t="17867" x="5095875" y="3378200"/>
          <p14:tracePt t="17877" x="5105400" y="3406775"/>
          <p14:tracePt t="17882" x="5122863" y="3443288"/>
          <p14:tracePt t="17889" x="5141913" y="3479800"/>
          <p14:tracePt t="17894" x="5151438" y="3516313"/>
          <p14:tracePt t="17902" x="5159375" y="3543300"/>
          <p14:tracePt t="17912" x="5159375" y="3589338"/>
          <p14:tracePt t="17916" x="5159375" y="3625850"/>
          <p14:tracePt t="17922" x="5159375" y="3652838"/>
          <p14:tracePt t="17932" x="5159375" y="3679825"/>
          <p14:tracePt t="17937" x="5159375" y="3716338"/>
          <p14:tracePt t="17945" x="5151438" y="3743325"/>
          <p14:tracePt t="17950" x="5132388" y="3771900"/>
          <p14:tracePt t="17958" x="5122863" y="3789363"/>
          <p14:tracePt t="17965" x="5105400" y="3825875"/>
          <p14:tracePt t="17971" x="5086350" y="3844925"/>
          <p14:tracePt t="17981" x="5068888" y="3871913"/>
          <p14:tracePt t="17985" x="5022850" y="3908425"/>
          <p14:tracePt t="17994" x="4976813" y="3927475"/>
          <p14:tracePt t="17999" x="4932363" y="3954463"/>
          <p14:tracePt t="18006" x="4830763" y="3981450"/>
          <p14:tracePt t="18016" x="4740275" y="4008438"/>
          <p14:tracePt t="18020" x="4657725" y="4037013"/>
          <p14:tracePt t="18028" x="4565650" y="4044950"/>
          <p14:tracePt t="18033" x="4475163" y="4044950"/>
          <p14:tracePt t="18040" x="4375150" y="4064000"/>
          <p14:tracePt t="18050" x="4302125" y="4064000"/>
          <p14:tracePt t="18054" x="4229100" y="4064000"/>
          <p14:tracePt t="18062" x="4137025" y="4054475"/>
          <p14:tracePt t="18069" x="4054475" y="4044950"/>
          <p14:tracePt t="18079" x="3944938" y="4027488"/>
          <p14:tracePt t="18082" x="3835400" y="4017963"/>
          <p14:tracePt t="18089" x="3752850" y="3990975"/>
          <p14:tracePt t="18099" x="3679825" y="3963988"/>
          <p14:tracePt t="18103" x="3616325" y="3935413"/>
          <p14:tracePt t="18112" x="3552825" y="3917950"/>
          <p14:tracePt t="18117" x="3489325" y="3889375"/>
          <p14:tracePt t="18124" x="3460750" y="3871913"/>
          <p14:tracePt t="18132" x="3433763" y="3844925"/>
          <p14:tracePt t="18138" x="3416300" y="3835400"/>
          <p14:tracePt t="18144" x="3387725" y="3816350"/>
          <p14:tracePt t="18152" x="3370263" y="3808413"/>
          <p14:tracePt t="18161" x="3360738" y="3789363"/>
          <p14:tracePt t="18172" x="3360738" y="3779838"/>
          <p14:tracePt t="18181" x="3360738" y="3771900"/>
          <p14:tracePt t="18195" x="3370263" y="3762375"/>
          <p14:tracePt t="18200" x="3379788" y="3762375"/>
          <p14:tracePt t="18208" x="3397250" y="3743325"/>
          <p14:tracePt t="18215" x="3416300" y="3725863"/>
          <p14:tracePt t="18221" x="3460750" y="3689350"/>
          <p14:tracePt t="18229" x="3506788" y="3633788"/>
          <p14:tracePt t="18235" x="3579813" y="3589338"/>
          <p14:tracePt t="18244" x="3625850" y="3552825"/>
          <p14:tracePt t="18252" x="3671888" y="3524250"/>
          <p14:tracePt t="18256" x="3716338" y="3487738"/>
          <p14:tracePt t="18265" x="3771900" y="3479800"/>
          <p14:tracePt t="18269" x="3808413" y="3470275"/>
          <p14:tracePt t="18278" x="3835400" y="3470275"/>
          <p14:tracePt t="18283" x="3881438" y="3470275"/>
          <p14:tracePt t="18290" x="3908425" y="3479800"/>
          <p14:tracePt t="18298" x="3927475" y="3497263"/>
          <p14:tracePt t="18304" x="3944938" y="3506788"/>
          <p14:tracePt t="18314" x="3954463" y="3516313"/>
          <p14:tracePt t="18318" x="3963988" y="3533775"/>
          <p14:tracePt t="18328" x="3963988" y="3552825"/>
          <p14:tracePt t="18331" x="3963988" y="3560763"/>
          <p14:tracePt t="18339" x="3963988" y="3579813"/>
          <p14:tracePt t="18347" x="3963988" y="3597275"/>
          <p14:tracePt t="18352" x="3963988" y="3606800"/>
          <p14:tracePt t="18362" x="3954463" y="3616325"/>
          <p14:tracePt t="18366" x="3935413" y="3625850"/>
          <p14:tracePt t="18373" x="3927475" y="3652838"/>
          <p14:tracePt t="18381" x="3890963" y="3670300"/>
          <p14:tracePt t="18387" x="3862388" y="3689350"/>
          <p14:tracePt t="18396" x="3835400" y="3706813"/>
          <p14:tracePt t="18401" x="3771900" y="3735388"/>
          <p14:tracePt t="18411" x="3744913" y="3762375"/>
          <p14:tracePt t="18416" x="3698875" y="3771900"/>
          <p14:tracePt t="18422" x="3671888" y="3798888"/>
          <p14:tracePt t="18432" x="3643313" y="3808413"/>
          <p14:tracePt t="18436" x="3606800" y="3816350"/>
          <p14:tracePt t="18445" x="3589338" y="3816350"/>
          <p14:tracePt t="18449" x="3570288" y="3825875"/>
          <p14:tracePt t="18459" x="3552825" y="3835400"/>
          <p14:tracePt t="18465" x="3533775" y="3844925"/>
          <p14:tracePt t="18471" x="3516313" y="3852863"/>
          <p14:tracePt t="18477" x="3497263" y="3852863"/>
          <p14:tracePt t="18484" x="3479800" y="3862388"/>
          <p14:tracePt t="18494" x="3452813" y="3871913"/>
          <p14:tracePt t="18498" x="3433763" y="3881438"/>
          <p14:tracePt t="18505" x="3416300" y="3889375"/>
          <p14:tracePt t="18515" x="3387725" y="3898900"/>
          <p14:tracePt t="18520" x="3370263" y="3898900"/>
          <p14:tracePt t="18528" x="3333750" y="3908425"/>
          <p14:tracePt t="18532" x="3314700" y="3908425"/>
          <p14:tracePt t="18540" x="3297238" y="3917950"/>
          <p14:tracePt t="18554" x="3287713" y="3917950"/>
          <p14:tracePt t="18560" x="3278188" y="3917950"/>
          <p14:tracePt t="18577" x="3270250" y="3917950"/>
          <p14:tracePt t="18603" x="3260725" y="3917950"/>
          <p14:tracePt t="18701" x="3270250" y="3917950"/>
          <p14:tracePt t="18771" x="3278188" y="3917950"/>
          <p14:tracePt t="18789" x="3287713" y="3917950"/>
          <p14:tracePt t="18811" x="3297238" y="3917950"/>
          <p14:tracePt t="18817" x="3306763" y="3917950"/>
          <p14:tracePt t="18827" x="3314700" y="3917950"/>
          <p14:tracePt t="18831" x="3324225" y="3908425"/>
          <p14:tracePt t="18838" x="3333750" y="3908425"/>
          <p14:tracePt t="18846" x="3351213" y="3898900"/>
          <p14:tracePt t="18866" x="3360738" y="3898900"/>
          <p14:tracePt t="18873" x="3370263" y="3889375"/>
          <p14:tracePt t="18887" x="3379788" y="3889375"/>
          <p14:tracePt t="18911" x="3387725" y="3889375"/>
          <p14:tracePt t="18945" x="3397250" y="3889375"/>
          <p14:tracePt t="18969" x="3397250" y="3881438"/>
          <p14:tracePt t="18994" x="3406775" y="3881438"/>
          <p14:tracePt t="18997" x="3416300" y="3881438"/>
          <p14:tracePt t="19029" x="3433763" y="3871913"/>
          <p14:tracePt t="19032" x="3443288" y="3871913"/>
          <p14:tracePt t="19044" x="3452813" y="3871913"/>
          <p14:tracePt t="19048" x="3452813" y="3862388"/>
          <p14:tracePt t="19053" x="3460750" y="3862388"/>
          <p14:tracePt t="19152" x="3470275" y="3862388"/>
          <p14:tracePt t="19200" x="3479800" y="3862388"/>
          <p14:tracePt t="19483" x="3489325" y="3862388"/>
          <p14:tracePt t="19504" x="3497263" y="3862388"/>
          <p14:tracePt t="19512" x="3506788" y="3862388"/>
          <p14:tracePt t="19663" x="3516313" y="3852863"/>
          <p14:tracePt t="19695" x="3525838" y="3852863"/>
          <p14:tracePt t="19719" x="3533775" y="3852863"/>
          <p14:tracePt t="19754" x="3543300" y="3852863"/>
          <p14:tracePt t="20211" x="3533775" y="3852863"/>
          <p14:tracePt t="20274" x="3525838" y="3852863"/>
          <p14:tracePt t="20316" x="3525838" y="3862388"/>
          <p14:tracePt t="20345" x="3516313" y="3871913"/>
          <p14:tracePt t="20385" x="3506788" y="3881438"/>
          <p14:tracePt t="20399" x="3497263" y="3889375"/>
          <p14:tracePt t="20405" x="3489325" y="3898900"/>
          <p14:tracePt t="20412" x="3479800" y="3908425"/>
          <p14:tracePt t="20418" x="3460750" y="3908425"/>
          <p14:tracePt t="20428" x="3443288" y="3935413"/>
          <p14:tracePt t="20432" x="3424238" y="3944938"/>
          <p14:tracePt t="20443" x="3397250" y="3963988"/>
          <p14:tracePt t="20446" x="3360738" y="3971925"/>
          <p14:tracePt t="20454" x="3333750" y="3990975"/>
          <p14:tracePt t="20463" x="3306763" y="4008438"/>
          <p14:tracePt t="20468" x="3270250" y="4027488"/>
          <p14:tracePt t="20475" x="3232150" y="4044950"/>
          <p14:tracePt t="20481" x="3187700" y="4054475"/>
          <p14:tracePt t="20497" x="3114675" y="4090988"/>
          <p14:tracePt t="20503" x="3086100" y="4090988"/>
          <p14:tracePt t="20512" x="3049588" y="4100513"/>
          <p14:tracePt t="20516" x="3032125" y="4100513"/>
          <p14:tracePt t="20525" x="3013075" y="4110038"/>
          <p14:tracePt t="20530" x="2995613" y="4110038"/>
          <p14:tracePt t="20546" x="2986088" y="4110038"/>
          <p14:tracePt t="20559" x="2976563" y="4110038"/>
          <p14:tracePt t="20586" x="2968625" y="4110038"/>
          <p14:tracePt t="20613" x="2959100" y="4100513"/>
          <p14:tracePt t="20642" x="2949575" y="4090988"/>
          <p14:tracePt t="20657" x="2940050" y="4090988"/>
          <p14:tracePt t="20692" x="2940050" y="4081463"/>
          <p14:tracePt t="20726" x="2932113" y="4081463"/>
          <p14:tracePt t="20752" x="2932113" y="4073525"/>
          <p14:tracePt t="20758" x="2932113" y="4064000"/>
          <p14:tracePt t="20775" x="2932113" y="4054475"/>
          <p14:tracePt t="20795" x="2922588" y="4044950"/>
          <p14:tracePt t="20800" x="2922588" y="4037013"/>
          <p14:tracePt t="20814" x="2913063" y="4027488"/>
          <p14:tracePt t="20849" x="2903538" y="4027488"/>
          <p14:tracePt t="20884" x="2903538" y="4017963"/>
          <p14:tracePt t="20934" x="2895600" y="4008438"/>
          <p14:tracePt t="20990" x="2886075" y="4008438"/>
          <p14:tracePt t="26895" x="2867025" y="4044950"/>
          <p14:tracePt t="26905" x="2830513" y="4110038"/>
          <p14:tracePt t="26910" x="2794000" y="4164013"/>
          <p14:tracePt t="26916" x="2767013" y="4237038"/>
          <p14:tracePt t="26923" x="2730500" y="4283075"/>
          <p14:tracePt t="26929" x="2693988" y="4346575"/>
          <p14:tracePt t="26936" x="2657475" y="4402138"/>
          <p14:tracePt t="26943" x="2620963" y="4465638"/>
          <p14:tracePt t="26952" x="2593975" y="4492625"/>
          <p14:tracePt t="26958" x="2557463" y="4538663"/>
          <p14:tracePt t="26964" x="2520950" y="4592638"/>
          <p14:tracePt t="26971" x="2493963" y="4638675"/>
          <p14:tracePt t="26978" x="2457450" y="4684713"/>
          <p14:tracePt t="26987" x="2438400" y="4730750"/>
          <p14:tracePt t="26992" x="2411413" y="4775200"/>
          <p14:tracePt t="26999" x="2392363" y="4821238"/>
          <p14:tracePt t="27007" x="2374900" y="4848225"/>
          <p14:tracePt t="27012" x="2346325" y="4894263"/>
          <p14:tracePt t="27021" x="2328863" y="4922838"/>
          <p14:tracePt t="27038" x="2309813" y="4986338"/>
          <p14:tracePt t="27042" x="2292350" y="5013325"/>
          <p14:tracePt t="27048" x="2273300" y="5040313"/>
          <p14:tracePt t="27057" x="2265363" y="5086350"/>
          <p14:tracePt t="27062" x="2246313" y="5113338"/>
          <p14:tracePt t="27070" x="2236788" y="5149850"/>
          <p14:tracePt t="27076" x="2228850" y="5186363"/>
          <p14:tracePt t="27083" x="2228850" y="5214938"/>
          <p14:tracePt t="27094" x="2219325" y="5259388"/>
          <p14:tracePt t="27096" x="2219325" y="5287963"/>
          <p14:tracePt t="27104" x="2209800" y="5324475"/>
          <p14:tracePt t="27110" x="2209800" y="5351463"/>
          <p14:tracePt t="27117" x="2209800" y="5378450"/>
          <p14:tracePt t="27124" x="2192338" y="5405438"/>
          <p14:tracePt t="27130" x="2192338" y="5434013"/>
          <p14:tracePt t="27138" x="2182813" y="5451475"/>
          <p14:tracePt t="27145" x="2173288" y="5478463"/>
          <p14:tracePt t="27155" x="2173288" y="5487988"/>
          <p14:tracePt t="27159" x="2173288" y="5507038"/>
          <p14:tracePt t="27165" x="2155825" y="5534025"/>
          <p14:tracePt t="27175" x="2146300" y="5561013"/>
          <p14:tracePt t="27179" x="2136775" y="5580063"/>
          <p14:tracePt t="27188" x="2127250" y="5588000"/>
          <p14:tracePt t="27193" x="2119313" y="5616575"/>
          <p14:tracePt t="27200" x="2109788" y="5616575"/>
          <p14:tracePt t="27208" x="2109788" y="5634038"/>
          <p14:tracePt t="27214" x="2090738" y="5643563"/>
          <p14:tracePt t="27224" x="2082800" y="5653088"/>
          <p14:tracePt t="27228" x="2073275" y="5670550"/>
          <p14:tracePt t="27237" x="2063750" y="5689600"/>
          <p14:tracePt t="27242" x="2046288" y="5697538"/>
          <p14:tracePt t="27248" x="2036763" y="5707063"/>
          <p14:tracePt t="27258" x="2017713" y="5707063"/>
          <p14:tracePt t="27262" x="2009775" y="5716588"/>
          <p14:tracePt t="27270" x="1981200" y="5726113"/>
          <p14:tracePt t="27276" x="1963738" y="5726113"/>
          <p14:tracePt t="27283" x="1944688" y="5734050"/>
          <p14:tracePt t="27290" x="1927225" y="5734050"/>
          <p14:tracePt t="27297" x="1908175" y="5734050"/>
          <p14:tracePt t="27305" x="1881188" y="5743575"/>
          <p14:tracePt t="27311" x="1863725" y="5753100"/>
          <p14:tracePt t="27320" x="1835150" y="5753100"/>
          <p14:tracePt t="27325" x="1817688" y="5762625"/>
          <p14:tracePt t="27331" x="1798638" y="5762625"/>
          <p14:tracePt t="27343" x="1781175" y="5762625"/>
          <p14:tracePt t="27345" x="1762125" y="5762625"/>
          <p14:tracePt t="27354" x="1744663" y="5762625"/>
          <p14:tracePt t="27360" x="1735138" y="5762625"/>
          <p14:tracePt t="27370" x="1725613" y="5762625"/>
          <p14:tracePt t="27374" x="1717675" y="5762625"/>
          <p14:tracePt t="27381" x="1708150" y="5762625"/>
          <p14:tracePt t="27390" x="1689100" y="5762625"/>
          <p14:tracePt t="27403" x="1671638" y="5770563"/>
          <p14:tracePt t="27408" x="1662113" y="5770563"/>
          <p14:tracePt t="27415" x="1662113" y="5780088"/>
          <p14:tracePt t="27424" x="1644650" y="5780088"/>
          <p14:tracePt t="27429" x="1635125" y="5780088"/>
          <p14:tracePt t="27450" x="1625600" y="5780088"/>
          <p14:tracePt t="27457" x="1616075" y="5789613"/>
          <p14:tracePt t="27464" x="1598613" y="5789613"/>
          <p14:tracePt t="27473" x="1589088" y="5807075"/>
          <p14:tracePt t="27478" x="1570038" y="5816600"/>
          <p14:tracePt t="27486" x="1552575" y="5835650"/>
          <p14:tracePt t="27491" x="1533525" y="5843588"/>
          <p14:tracePt t="27499" x="1516063" y="5862638"/>
          <p14:tracePt t="27507" x="1497013" y="5872163"/>
          <p14:tracePt t="27512" x="1470025" y="5881688"/>
          <p14:tracePt t="27521" x="1470025" y="5889625"/>
          <p14:tracePt t="27526" x="1460500" y="5889625"/>
          <p14:tracePt t="27533" x="1452563" y="5899150"/>
          <p14:tracePt t="27541" x="1443038" y="5899150"/>
          <p14:tracePt t="27574" x="1433513" y="5908675"/>
          <p14:tracePt t="27694" x="1443038" y="5908675"/>
          <p14:tracePt t="27708" x="1460500" y="5908675"/>
          <p14:tracePt t="27713" x="1479550" y="5908675"/>
          <p14:tracePt t="27720" x="1497013" y="5908675"/>
          <p14:tracePt t="27727" x="1516063" y="5918200"/>
          <p14:tracePt t="27737" x="1533525" y="5926138"/>
          <p14:tracePt t="27741" x="1552575" y="5926138"/>
          <p14:tracePt t="27748" x="1570038" y="5935663"/>
          <p14:tracePt t="27757" x="1598613" y="5945188"/>
          <p14:tracePt t="27761" x="1616075" y="5954713"/>
          <p14:tracePt t="27770" x="1635125" y="5962650"/>
          <p14:tracePt t="27775" x="1652588" y="5962650"/>
          <p14:tracePt t="27785" x="1671638" y="5962650"/>
          <p14:tracePt t="27790" x="1689100" y="5962650"/>
          <p14:tracePt t="27797" x="1698625" y="5962650"/>
          <p14:tracePt t="27804" x="1717675" y="5962650"/>
          <p14:tracePt t="27821" x="1725613" y="5962650"/>
          <p14:tracePt t="27824" x="1744663" y="5962650"/>
          <p14:tracePt t="27831" x="1754188" y="5962650"/>
          <p14:tracePt t="27840" x="1762125" y="5962650"/>
          <p14:tracePt t="27845" x="1771650" y="5962650"/>
          <p14:tracePt t="27853" x="1781175" y="5962650"/>
          <p14:tracePt t="27868" x="1798638" y="5962650"/>
          <p14:tracePt t="27880" x="1817688" y="5962650"/>
          <p14:tracePt t="27893" x="1835150" y="5962650"/>
          <p14:tracePt t="27904" x="1844675" y="5962650"/>
          <p14:tracePt t="27907" x="1863725" y="5962650"/>
          <p14:tracePt t="27914" x="1881188" y="5962650"/>
          <p14:tracePt t="27923" x="1900238" y="5972175"/>
          <p14:tracePt t="27928" x="1917700" y="5972175"/>
          <p14:tracePt t="27937" x="1944688" y="5972175"/>
          <p14:tracePt t="27942" x="1963738" y="5981700"/>
          <p14:tracePt t="27952" x="1990725" y="5981700"/>
          <p14:tracePt t="27957" x="2017713" y="5991225"/>
          <p14:tracePt t="27963" x="2063750" y="6018213"/>
          <p14:tracePt t="27971" x="2090738" y="6027738"/>
          <p14:tracePt t="27976" x="2136775" y="6027738"/>
          <p14:tracePt t="27986" x="2163763" y="6035675"/>
          <p14:tracePt t="27991" x="2200275" y="6045200"/>
          <p14:tracePt t="27998" x="2236788" y="6064250"/>
          <p14:tracePt t="28007" x="2282825" y="6081713"/>
          <p14:tracePt t="28020" x="2338388" y="6081713"/>
          <p14:tracePt t="28025" x="2374900" y="6081713"/>
          <p14:tracePt t="28032" x="2392363" y="6081713"/>
          <p14:tracePt t="28041" x="2419350" y="6081713"/>
          <p14:tracePt t="28046" x="2447925" y="6081713"/>
          <p14:tracePt t="28053" x="2465388" y="6081713"/>
          <p14:tracePt t="28059" x="2501900" y="6081713"/>
          <p14:tracePt t="28070" x="2520950" y="6081713"/>
          <p14:tracePt t="28074" x="2557463" y="6081713"/>
          <p14:tracePt t="28080" x="2584450" y="6081713"/>
          <p14:tracePt t="28089" x="2603500" y="6091238"/>
          <p14:tracePt t="28095" x="2630488" y="6091238"/>
          <p14:tracePt t="28104" x="2647950" y="6100763"/>
          <p14:tracePt t="28109" x="2667000" y="6100763"/>
          <p14:tracePt t="28116" x="2684463" y="6100763"/>
          <p14:tracePt t="28123" x="2713038" y="6108700"/>
          <p14:tracePt t="28129" x="2730500" y="6108700"/>
          <p14:tracePt t="28136" x="2749550" y="6108700"/>
          <p14:tracePt t="28143" x="2767013" y="6108700"/>
          <p14:tracePt t="28152" x="2786063" y="6108700"/>
          <p14:tracePt t="28157" x="2803525" y="6108700"/>
          <p14:tracePt t="28164" x="2813050" y="6108700"/>
          <p14:tracePt t="28174" x="2830513" y="6108700"/>
          <p14:tracePt t="28178" x="2859088" y="6108700"/>
          <p14:tracePt t="28186" x="2876550" y="6108700"/>
          <p14:tracePt t="28191" x="2895600" y="6108700"/>
          <p14:tracePt t="28199" x="2922588" y="6108700"/>
          <p14:tracePt t="28206" x="2940050" y="6118225"/>
          <p14:tracePt t="28212" x="2959100" y="6118225"/>
          <p14:tracePt t="28223" x="2986088" y="6118225"/>
          <p14:tracePt t="28226" x="3005138" y="6118225"/>
          <p14:tracePt t="28237" x="3032125" y="6118225"/>
          <p14:tracePt t="28240" x="3059113" y="6118225"/>
          <p14:tracePt t="28247" x="3095625" y="6118225"/>
          <p14:tracePt t="28256" x="3132138" y="6118225"/>
          <p14:tracePt t="28262" x="3178175" y="6118225"/>
          <p14:tracePt t="28270" x="3214688" y="6127750"/>
          <p14:tracePt t="28275" x="3260725" y="6127750"/>
          <p14:tracePt t="28284" x="3287713" y="6127750"/>
          <p14:tracePt t="28290" x="3324225" y="6127750"/>
          <p14:tracePt t="28296" x="3370263" y="6127750"/>
          <p14:tracePt t="28303" x="3397250" y="6127750"/>
          <p14:tracePt t="28310" x="3433763" y="6127750"/>
          <p14:tracePt t="28319" x="3479800" y="6127750"/>
          <p14:tracePt t="28324" x="3506788" y="6127750"/>
          <p14:tracePt t="28330" x="3562350" y="6127750"/>
          <p14:tracePt t="28339" x="3598863" y="6118225"/>
          <p14:tracePt t="28344" x="3652838" y="6118225"/>
          <p14:tracePt t="28353" x="3679825" y="6118225"/>
          <p14:tracePt t="28358" x="3735388" y="6100763"/>
          <p14:tracePt t="28366" x="3762375" y="6100763"/>
          <p14:tracePt t="28374" x="3808413" y="6100763"/>
          <p14:tracePt t="28379" x="3862388" y="6091238"/>
          <p14:tracePt t="28389" x="3890963" y="6081713"/>
          <p14:tracePt t="28393" x="3917950" y="6081713"/>
          <p14:tracePt t="28404" x="3963988" y="6072188"/>
          <p14:tracePt t="28407" x="3990975" y="6072188"/>
          <p14:tracePt t="28413" x="4017963" y="6064250"/>
          <p14:tracePt t="28423" x="4054475" y="6054725"/>
          <p14:tracePt t="28428" x="4073525" y="6054725"/>
          <p14:tracePt t="28436" x="4100513" y="6045200"/>
          <p14:tracePt t="28442" x="4119563" y="6045200"/>
          <p14:tracePt t="28449" x="4137025" y="6035675"/>
          <p14:tracePt t="28458" x="4164013" y="6035675"/>
          <p14:tracePt t="28462" x="4192588" y="6035675"/>
          <p14:tracePt t="28469" x="4210050" y="6035675"/>
          <p14:tracePt t="28476" x="4229100" y="6027738"/>
          <p14:tracePt t="28485" x="4246563" y="6027738"/>
          <p14:tracePt t="28490" x="4256088" y="6027738"/>
          <p14:tracePt t="28496" x="4265613" y="6027738"/>
          <p14:tracePt t="28506" x="4273550" y="6018213"/>
          <p14:tracePt t="28588" x="4273550" y="6008688"/>
          <p14:tracePt t="28638" x="4265613" y="6008688"/>
          <p14:tracePt t="28678" x="4256088" y="6018213"/>
          <p14:tracePt t="28691" x="4246563" y="6018213"/>
          <p14:tracePt t="28726" x="4237038" y="6018213"/>
          <p14:tracePt t="28755" x="4229100" y="6027738"/>
          <p14:tracePt t="28761" x="4219575" y="6027738"/>
          <p14:tracePt t="28770" x="4210050" y="6027738"/>
          <p14:tracePt t="28774" x="4200525" y="6027738"/>
          <p14:tracePt t="28781" x="4183063" y="6035675"/>
          <p14:tracePt t="28789" x="4173538" y="6035675"/>
          <p14:tracePt t="28796" x="4164013" y="6035675"/>
          <p14:tracePt t="28804" x="4146550" y="6035675"/>
          <p14:tracePt t="28809" x="4137025" y="6035675"/>
          <p14:tracePt t="28820" x="4119563" y="6035675"/>
          <p14:tracePt t="28823" x="4110038" y="6035675"/>
          <p14:tracePt t="28829" x="4090988" y="6035675"/>
          <p14:tracePt t="28838" x="4073525" y="6035675"/>
          <p14:tracePt t="28843" x="4064000" y="6035675"/>
          <p14:tracePt t="28853" x="4054475" y="6035675"/>
          <p14:tracePt t="28857" x="4037013" y="6045200"/>
          <p14:tracePt t="28865" x="4027488" y="6045200"/>
          <p14:tracePt t="28872" x="4017963" y="6045200"/>
          <p14:tracePt t="28885" x="4008438" y="6045200"/>
          <p14:tracePt t="28901" x="4000500" y="6045200"/>
          <p14:tracePt t="28922" x="3981450" y="6045200"/>
          <p14:tracePt t="28928" x="3971925" y="6045200"/>
          <p14:tracePt t="28936" x="3963988" y="6045200"/>
          <p14:tracePt t="28940" x="3954463" y="6045200"/>
          <p14:tracePt t="28948" x="3944938" y="6045200"/>
          <p14:tracePt t="28955" x="3927475" y="6045200"/>
          <p14:tracePt t="28972" x="3908425" y="6045200"/>
          <p14:tracePt t="28975" x="3898900" y="6045200"/>
          <p14:tracePt t="28986" x="3890963" y="6045200"/>
          <p14:tracePt t="28989" x="3881438" y="6045200"/>
          <p14:tracePt t="28996" x="3871913" y="6035675"/>
          <p14:tracePt t="29060" x="3862388" y="6035675"/>
          <p14:tracePt t="29076" x="3854450" y="6035675"/>
          <p14:tracePt t="29079" x="3844925" y="6035675"/>
          <p14:tracePt t="29089" x="3835400" y="6027738"/>
          <p14:tracePt t="29093" x="3817938" y="6027738"/>
          <p14:tracePt t="29103" x="3817938" y="6018213"/>
          <p14:tracePt t="29107" x="3798888" y="6008688"/>
          <p14:tracePt t="29115" x="3798888" y="5999163"/>
          <p14:tracePt t="29122" x="3781425" y="5999163"/>
          <p14:tracePt t="29129" x="3771900" y="5999163"/>
          <p14:tracePt t="29134" x="3762375" y="5991225"/>
          <p14:tracePt t="29142" x="3752850" y="5981700"/>
          <p14:tracePt t="29151" x="3744913" y="5981700"/>
          <p14:tracePt t="29163" x="3735388" y="5981700"/>
          <p14:tracePt t="29172" x="3725863" y="5981700"/>
          <p14:tracePt t="29177" x="3708400" y="5981700"/>
          <p14:tracePt t="29190" x="3698875" y="5972175"/>
          <p14:tracePt t="29198" x="3689350" y="5972175"/>
          <p14:tracePt t="29211" x="3679825" y="5962650"/>
          <p14:tracePt t="29435" x="3698875" y="5962650"/>
          <p14:tracePt t="29440" x="3708400" y="5954713"/>
          <p14:tracePt t="29447" x="3725863" y="5954713"/>
          <p14:tracePt t="29454" x="3744913" y="5945188"/>
          <p14:tracePt t="29461" x="3771900" y="5945188"/>
          <p14:tracePt t="29467" x="3808413" y="5945188"/>
          <p14:tracePt t="29474" x="3844925" y="5935663"/>
          <p14:tracePt t="29483" x="3881438" y="5935663"/>
          <p14:tracePt t="29488" x="3935413" y="5935663"/>
          <p14:tracePt t="29496" x="3963988" y="5935663"/>
          <p14:tracePt t="29504" x="4017963" y="5935663"/>
          <p14:tracePt t="29509" x="4064000" y="5935663"/>
          <p14:tracePt t="29517" x="4100513" y="5935663"/>
          <p14:tracePt t="29523" x="4146550" y="5935663"/>
          <p14:tracePt t="29530" x="4200525" y="5935663"/>
          <p14:tracePt t="29538" x="4229100" y="5935663"/>
          <p14:tracePt t="29543" x="4283075" y="5935663"/>
          <p14:tracePt t="29550" x="4319588" y="5926138"/>
          <p14:tracePt t="29558" x="4375150" y="5926138"/>
          <p14:tracePt t="29567" x="4411663" y="5918200"/>
          <p14:tracePt t="29572" x="4456113" y="5918200"/>
          <p14:tracePt t="29579" x="4484688" y="5908675"/>
          <p14:tracePt t="29587" x="4529138" y="5908675"/>
          <p14:tracePt t="29592" x="4584700" y="5889625"/>
          <p14:tracePt t="29602" x="4621213" y="5889625"/>
          <p14:tracePt t="29606" x="4648200" y="5881688"/>
          <p14:tracePt t="29613" x="4694238" y="5872163"/>
          <p14:tracePt t="29621" x="4740275" y="5872163"/>
          <p14:tracePt t="29628" x="4767263" y="5862638"/>
          <p14:tracePt t="29635" x="4803775" y="5862638"/>
          <p14:tracePt t="29641" x="4849813" y="5862638"/>
          <p14:tracePt t="29651" x="4886325" y="5862638"/>
          <p14:tracePt t="29656" x="4932363" y="5862638"/>
          <p14:tracePt t="29662" x="4959350" y="5862638"/>
          <p14:tracePt t="29671" x="4986338" y="5862638"/>
          <p14:tracePt t="29676" x="5022850" y="5862638"/>
          <p14:tracePt t="29685" x="5041900" y="5862638"/>
          <p14:tracePt t="29690" x="5059363" y="5862638"/>
          <p14:tracePt t="29696" x="5068888" y="5862638"/>
          <p14:tracePt t="29704" x="5086350" y="5862638"/>
          <p14:tracePt t="29710" x="5105400" y="5862638"/>
          <p14:tracePt t="29720" x="5114925" y="5862638"/>
          <p14:tracePt t="29725" x="5132388" y="5862638"/>
          <p14:tracePt t="29731" x="5151438" y="5862638"/>
          <p14:tracePt t="29742" x="5159375" y="5862638"/>
          <p14:tracePt t="29745" x="5168900" y="5862638"/>
          <p14:tracePt t="29769" x="5178425" y="5862638"/>
          <p14:tracePt t="29780" x="5187950" y="5862638"/>
          <p14:tracePt t="29802" x="5187950" y="5853113"/>
          <p14:tracePt t="29842" x="5195888" y="5853113"/>
          <p14:tracePt t="29908" x="5187950" y="5862638"/>
          <p14:tracePt t="29913" x="5178425" y="5862638"/>
          <p14:tracePt t="29935" x="5159375" y="5872163"/>
          <p14:tracePt t="29940" x="5132388" y="5872163"/>
          <p14:tracePt t="29947" x="5086350" y="5881688"/>
          <p14:tracePt t="29956" x="5032375" y="5881688"/>
          <p14:tracePt t="29960" x="4968875" y="5889625"/>
          <p14:tracePt t="29967" x="4895850" y="5908675"/>
          <p14:tracePt t="29974" x="4830763" y="5918200"/>
          <p14:tracePt t="29981" x="4757738" y="5918200"/>
          <p14:tracePt t="29989" x="4703763" y="5926138"/>
          <p14:tracePt t="29995" x="4638675" y="5945188"/>
          <p14:tracePt t="30001" x="4584700" y="5945188"/>
          <p14:tracePt t="30021" x="4448175" y="5981700"/>
          <p14:tracePt t="30023" x="4392613" y="5981700"/>
          <p14:tracePt t="30030" x="4329113" y="5991225"/>
          <p14:tracePt t="30039" x="4273550" y="6008688"/>
          <p14:tracePt t="30044" x="4229100" y="6008688"/>
          <p14:tracePt t="30052" x="4183063" y="6018213"/>
          <p14:tracePt t="30057" x="4156075" y="6018213"/>
          <p14:tracePt t="30068" x="4119563" y="6018213"/>
          <p14:tracePt t="30072" x="4090988" y="6018213"/>
          <p14:tracePt t="30079" x="4054475" y="6018213"/>
          <p14:tracePt t="30087" x="4027488" y="6018213"/>
          <p14:tracePt t="30092" x="4008438" y="6018213"/>
          <p14:tracePt t="30101" x="3990975" y="6018213"/>
          <p14:tracePt t="30106" x="3971925" y="6018213"/>
          <p14:tracePt t="30113" x="3963988" y="6018213"/>
          <p14:tracePt t="30121" x="3954463" y="6018213"/>
          <p14:tracePt t="30127" x="3935413" y="6018213"/>
          <p14:tracePt t="30136" x="3917950" y="6018213"/>
          <p14:tracePt t="30140" x="3898900" y="6018213"/>
          <p14:tracePt t="30150" x="3890963" y="6018213"/>
          <p14:tracePt t="30155" x="3881438" y="6018213"/>
          <p14:tracePt t="30161" x="3871913" y="6008688"/>
          <p14:tracePt t="30170" x="3862388" y="6008688"/>
          <p14:tracePt t="30185" x="3854450" y="6008688"/>
          <p14:tracePt t="30189" x="3844925" y="5999163"/>
          <p14:tracePt t="30196" x="3835400" y="5999163"/>
          <p14:tracePt t="30205" x="3825875" y="5999163"/>
          <p14:tracePt t="30256" x="3825875" y="5991225"/>
          <p14:tracePt t="30289" x="3817938" y="5981700"/>
          <p14:tracePt t="30307" x="3798888" y="5972175"/>
          <p14:tracePt t="30319" x="3798888" y="5962650"/>
          <p14:tracePt t="30335" x="3789363" y="5962650"/>
          <p14:tracePt t="30427" x="3781425" y="5962650"/>
          <p14:tracePt t="30471" x="3771900" y="5962650"/>
          <p14:tracePt t="30474" x="3771900" y="5954713"/>
          <p14:tracePt t="30510" x="3762375" y="5954713"/>
          <p14:tracePt t="30554" x="3752850" y="5945188"/>
          <p14:tracePt t="30594" x="3744913" y="5945188"/>
          <p14:tracePt t="31043" x="3744913" y="5935663"/>
          <p14:tracePt t="31161" x="3744913" y="5926138"/>
          <p14:tracePt t="31480" x="3735388" y="5926138"/>
          <p14:tracePt t="31508" x="3716338" y="5926138"/>
          <p14:tracePt t="31516" x="3698875" y="5926138"/>
          <p14:tracePt t="31521" x="3679825" y="5926138"/>
          <p14:tracePt t="31528" x="3652838" y="5926138"/>
          <p14:tracePt t="31536" x="3625850" y="5926138"/>
          <p14:tracePt t="31541" x="3579813" y="5926138"/>
          <p14:tracePt t="31554" x="3543300" y="5926138"/>
          <p14:tracePt t="31555" x="3497263" y="5926138"/>
          <p14:tracePt t="31562" x="3443288" y="5926138"/>
          <p14:tracePt t="31570" x="3397250" y="5926138"/>
          <p14:tracePt t="31576" x="3360738" y="5926138"/>
          <p14:tracePt t="31586" x="3314700" y="5926138"/>
          <p14:tracePt t="31590" x="3287713" y="5926138"/>
          <p14:tracePt t="31600" x="3251200" y="5926138"/>
          <p14:tracePt t="31604" x="3214688" y="5926138"/>
          <p14:tracePt t="31611" x="3178175" y="5926138"/>
          <p14:tracePt t="31620" x="3151188" y="5926138"/>
          <p14:tracePt t="31624" x="3132138" y="5926138"/>
          <p14:tracePt t="31631" x="3105150" y="5926138"/>
          <p14:tracePt t="31638" x="3059113" y="5926138"/>
          <p14:tracePt t="31645" x="3022600" y="5926138"/>
          <p14:tracePt t="31654" x="2976563" y="5935663"/>
          <p14:tracePt t="31659" x="2932113" y="5954713"/>
          <p14:tracePt t="31669" x="2895600" y="5954713"/>
          <p14:tracePt t="31673" x="2840038" y="5954713"/>
          <p14:tracePt t="31682" x="2813050" y="5954713"/>
          <p14:tracePt t="31687" x="2767013" y="5954713"/>
          <p14:tracePt t="31694" x="2740025" y="5954713"/>
          <p14:tracePt t="31703" x="2693988" y="5954713"/>
          <p14:tracePt t="31708" x="2657475" y="5954713"/>
          <p14:tracePt t="31716" x="2630488" y="5954713"/>
          <p14:tracePt t="31722" x="2611438" y="5945188"/>
          <p14:tracePt t="31730" x="2593975" y="5945188"/>
          <p14:tracePt t="31737" x="2574925" y="5935663"/>
          <p14:tracePt t="31743" x="2557463" y="5935663"/>
          <p14:tracePt t="31753" x="2547938" y="5935663"/>
          <p14:tracePt t="31756" x="2538413" y="5935663"/>
          <p14:tracePt t="31767" x="2530475" y="5935663"/>
          <p14:tracePt t="31805" x="2530475" y="5926138"/>
          <p14:tracePt t="36097" x="2593975" y="5926138"/>
          <p14:tracePt t="36104" x="2703513" y="5926138"/>
          <p14:tracePt t="36112" x="2813050" y="5926138"/>
          <p14:tracePt t="36117" x="2959100" y="5908675"/>
          <p14:tracePt t="36125" x="3151188" y="5881688"/>
          <p14:tracePt t="36134" x="3333750" y="5843588"/>
          <p14:tracePt t="36139" x="3562350" y="5835650"/>
          <p14:tracePt t="36146" x="3798888" y="5799138"/>
          <p14:tracePt t="36152" x="4044950" y="5762625"/>
          <p14:tracePt t="36159" x="4292600" y="5726113"/>
          <p14:tracePt t="36166" x="4548188" y="5670550"/>
          <p14:tracePt t="36173" x="4757738" y="5643563"/>
          <p14:tracePt t="36182" x="5078413" y="5597525"/>
          <p14:tracePt t="36187" x="5324475" y="5543550"/>
          <p14:tracePt t="36194" x="5524500" y="5534025"/>
          <p14:tracePt t="36201" x="5708650" y="5497513"/>
          <p14:tracePt t="36208" x="5891213" y="5487988"/>
          <p14:tracePt t="36215" x="6064250" y="5470525"/>
          <p14:tracePt t="36221" x="6191250" y="5451475"/>
          <p14:tracePt t="36229" x="6356350" y="5441950"/>
          <p14:tracePt t="36236" x="6502400" y="5424488"/>
          <p14:tracePt t="36245" x="6648450" y="5424488"/>
          <p14:tracePt t="36249" x="6757988" y="5414963"/>
          <p14:tracePt t="36256" x="6867525" y="5397500"/>
          <p14:tracePt t="36266" x="6977063" y="5397500"/>
          <p14:tracePt t="36270" x="7096125" y="5387975"/>
          <p14:tracePt t="36280" x="7205663" y="5387975"/>
          <p14:tracePt t="36284" x="7296150" y="5387975"/>
          <p14:tracePt t="36291" x="7370763" y="5387975"/>
          <p14:tracePt t="36300" x="7443788" y="5397500"/>
          <p14:tracePt t="36304" x="7543800" y="5397500"/>
          <p14:tracePt t="36311" x="7634288" y="5414963"/>
          <p14:tracePt t="36319" x="7707313" y="5414963"/>
          <p14:tracePt t="36328" x="7780338" y="5424488"/>
          <p14:tracePt t="36334" x="7862888" y="5424488"/>
          <p14:tracePt t="36339" x="7954963" y="5441950"/>
          <p14:tracePt t="36349" x="8008938" y="5451475"/>
          <p14:tracePt t="36353" x="8108950" y="5451475"/>
          <p14:tracePt t="36363" x="8183563" y="5451475"/>
          <p14:tracePt t="36367" x="8274050" y="5451475"/>
          <p14:tracePt t="36374" x="8366125" y="5451475"/>
          <p14:tracePt t="36383" x="8439150" y="5451475"/>
          <p14:tracePt t="36388" x="8539163" y="5434013"/>
          <p14:tracePt t="36395" x="8629650" y="5424488"/>
          <p14:tracePt t="36402" x="8702675" y="5424488"/>
          <p14:tracePt t="36409" x="8794750" y="5405438"/>
          <p14:tracePt t="36417" x="8894763" y="5397500"/>
          <p14:tracePt t="36423" x="8967788" y="5378450"/>
          <p14:tracePt t="36433" x="9059863" y="5378450"/>
          <p14:tracePt t="36436" x="9142413" y="5387975"/>
          <p14:tracePt t="36446" x="9215438" y="5387975"/>
          <p14:tracePt t="36451" x="9288463" y="5387975"/>
          <p14:tracePt t="36457" x="9361488" y="5397500"/>
          <p14:tracePt t="36467" x="9434513" y="5397500"/>
          <p14:tracePt t="36471" x="9498013" y="5397500"/>
          <p14:tracePt t="36479" x="9551988" y="5397500"/>
          <p14:tracePt t="36485" x="9607550" y="5397500"/>
          <p14:tracePt t="36492" x="9661525" y="5397500"/>
          <p14:tracePt t="36500" x="9690100" y="5397500"/>
          <p14:tracePt t="36506" x="9734550" y="5397500"/>
          <p14:tracePt t="36514" x="9772650" y="5397500"/>
          <p14:tracePt t="36520" x="9809163" y="5397500"/>
          <p14:tracePt t="36529" x="9836150" y="5397500"/>
          <p14:tracePt t="36533" x="9853613" y="5387975"/>
          <p14:tracePt t="36540" x="9872663" y="5387975"/>
          <p14:tracePt t="36549" x="9882188" y="5378450"/>
          <p14:tracePt t="36554" x="9909175" y="5378450"/>
          <p14:tracePt t="36562" x="9909175" y="5368925"/>
          <p14:tracePt t="36568" x="9918700" y="5360988"/>
          <p14:tracePt t="36575" x="9936163" y="5360988"/>
          <p14:tracePt t="36582" x="9945688" y="5360988"/>
          <p14:tracePt t="36598" x="9955213" y="5360988"/>
          <p14:tracePt t="36603" x="9963150" y="5351463"/>
          <p14:tracePt t="36716" x="9963150" y="5332413"/>
          <p14:tracePt t="36732" x="9963150" y="5324475"/>
          <p14:tracePt t="36734" x="9963150" y="5295900"/>
          <p14:tracePt t="36742" x="9963150" y="5268913"/>
          <p14:tracePt t="36749" x="9963150" y="5241925"/>
          <p14:tracePt t="36756" x="9963150" y="5205413"/>
          <p14:tracePt t="36764" x="9945688" y="5178425"/>
          <p14:tracePt t="36769" x="9945688" y="5141913"/>
          <p14:tracePt t="36779" x="9945688" y="5105400"/>
          <p14:tracePt t="36784" x="9926638" y="5076825"/>
          <p14:tracePt t="36790" x="9918700" y="5049838"/>
          <p14:tracePt t="36799" x="9909175" y="5022850"/>
          <p14:tracePt t="36804" x="9899650" y="4976813"/>
          <p14:tracePt t="36813" x="9890125" y="4949825"/>
          <p14:tracePt t="36818" x="9872663" y="4913313"/>
          <p14:tracePt t="36825" x="9853613" y="4894263"/>
          <p14:tracePt t="36834" x="9845675" y="4876800"/>
          <p14:tracePt t="36839" x="9836150" y="4848225"/>
          <p14:tracePt t="36849" x="9817100" y="4830763"/>
          <p14:tracePt t="36853" x="9809163" y="4794250"/>
          <p14:tracePt t="36863" x="9790113" y="4775200"/>
          <p14:tracePt t="36867" x="9780588" y="4767263"/>
          <p14:tracePt t="36874" x="9772650" y="4757738"/>
          <p14:tracePt t="36883" x="9763125" y="4748213"/>
          <p14:tracePt t="36887" x="9753600" y="4738688"/>
          <p14:tracePt t="36901" x="9744075" y="4730750"/>
          <p14:tracePt t="36936" x="9726613" y="4730750"/>
          <p14:tracePt t="36946" x="9717088" y="4730750"/>
          <p14:tracePt t="36950" x="9707563" y="4730750"/>
          <p14:tracePt t="36967" x="9698038" y="4730750"/>
          <p14:tracePt t="36985" x="9698038" y="4721225"/>
          <p14:tracePt t="37055" x="9690100" y="4721225"/>
          <p14:tracePt t="37077" x="9680575" y="4721225"/>
          <p14:tracePt t="37126" x="9671050" y="4730750"/>
          <p14:tracePt t="37132" x="9661525" y="4730750"/>
          <p14:tracePt t="37167" x="9653588" y="4730750"/>
          <p14:tracePt t="37196" x="9644063" y="4738688"/>
          <p14:tracePt t="37219" x="9634538" y="4748213"/>
          <p14:tracePt t="37234" x="9625013" y="4748213"/>
          <p14:tracePt t="37240" x="9617075" y="4748213"/>
          <p14:tracePt t="37264" x="9607550" y="4748213"/>
          <p14:tracePt t="37355" x="9617075" y="4748213"/>
          <p14:tracePt t="37363" x="9625013" y="4738688"/>
          <p14:tracePt t="37373" x="9644063" y="4738688"/>
          <p14:tracePt t="37381" x="9644063" y="4730750"/>
          <p14:tracePt t="37387" x="9661525" y="4730750"/>
          <p14:tracePt t="37396" x="9680575" y="4730750"/>
          <p14:tracePt t="37401" x="9698038" y="4721225"/>
          <p14:tracePt t="37409" x="9726613" y="4721225"/>
          <p14:tracePt t="37416" x="9763125" y="4711700"/>
          <p14:tracePt t="37421" x="9780588" y="4711700"/>
          <p14:tracePt t="37430" x="9809163" y="4711700"/>
          <p14:tracePt t="37435" x="9836150" y="4711700"/>
          <p14:tracePt t="37448" x="9863138" y="4711700"/>
          <p14:tracePt t="37450" x="9890125" y="4711700"/>
          <p14:tracePt t="37457" x="9909175" y="4711700"/>
          <p14:tracePt t="37466" x="9945688" y="4711700"/>
          <p14:tracePt t="37470" x="9963150" y="4711700"/>
          <p14:tracePt t="37480" x="9991725" y="4711700"/>
          <p14:tracePt t="37484" x="10009188" y="4711700"/>
          <p14:tracePt t="37491" x="10036175" y="4721225"/>
          <p14:tracePt t="37500" x="10064750" y="4721225"/>
          <p14:tracePt t="37505" x="10091738" y="4721225"/>
          <p14:tracePt t="37513" x="10128250" y="4721225"/>
          <p14:tracePt t="37519" x="10155238" y="4721225"/>
          <p14:tracePt t="37529" x="10182225" y="4721225"/>
          <p14:tracePt t="37533" x="10210800" y="4721225"/>
          <p14:tracePt t="37540" x="10237788" y="4721225"/>
          <p14:tracePt t="37547" x="10274300" y="4721225"/>
          <p14:tracePt t="37553" x="10301288" y="4721225"/>
          <p14:tracePt t="37562" x="10328275" y="4711700"/>
          <p14:tracePt t="37568" x="10356850" y="4711700"/>
          <p14:tracePt t="37575" x="10393363" y="4702175"/>
          <p14:tracePt t="37584" x="10420350" y="4702175"/>
          <p14:tracePt t="37588" x="10447338" y="4702175"/>
          <p14:tracePt t="37595" x="10474325" y="4702175"/>
          <p14:tracePt t="37602" x="10510838" y="4702175"/>
          <p14:tracePt t="37614" x="10539413" y="4702175"/>
          <p14:tracePt t="37616" x="10556875" y="4702175"/>
          <p14:tracePt t="37622" x="10575925" y="4694238"/>
          <p14:tracePt t="37633" x="10602913" y="4694238"/>
          <p14:tracePt t="37637" x="10621963" y="4694238"/>
          <p14:tracePt t="37647" x="10629900" y="4694238"/>
          <p14:tracePt t="37650" x="10648950" y="4684713"/>
          <p14:tracePt t="37658" x="10658475" y="4684713"/>
          <p14:tracePt t="37667" x="10666413" y="4675188"/>
          <p14:tracePt t="37671" x="10685463" y="4675188"/>
          <p14:tracePt t="37681" x="10694988" y="4675188"/>
          <p14:tracePt t="37685" x="10712450" y="4675188"/>
          <p14:tracePt t="37695" x="10721975" y="4675188"/>
          <p14:tracePt t="37700" x="10731500" y="4675188"/>
          <p14:tracePt t="37706" x="10739438" y="4675188"/>
          <p14:tracePt t="37720" x="10748963" y="4675188"/>
          <p14:tracePt t="37734" x="10758488" y="4675188"/>
          <p14:tracePt t="37847" x="10748963" y="4675188"/>
          <p14:tracePt t="37874" x="10739438" y="4675188"/>
          <p14:tracePt t="37900" x="10721975" y="4684713"/>
          <p14:tracePt t="37908" x="10702925" y="4684713"/>
          <p14:tracePt t="37916" x="10685463" y="4684713"/>
          <p14:tracePt t="37921" x="10658475" y="4694238"/>
          <p14:tracePt t="37929" x="10612438" y="4694238"/>
          <p14:tracePt t="37935" x="10575925" y="4702175"/>
          <p14:tracePt t="37945" x="10529888" y="4702175"/>
          <p14:tracePt t="37950" x="10483850" y="4721225"/>
          <p14:tracePt t="37956" x="10429875" y="4721225"/>
          <p14:tracePt t="37962" x="10383838" y="4748213"/>
          <p14:tracePt t="37970" x="10328275" y="4757738"/>
          <p14:tracePt t="37979" x="10264775" y="4767263"/>
          <p14:tracePt t="37984" x="10210800" y="4784725"/>
          <p14:tracePt t="37990" x="10145713" y="4794250"/>
          <p14:tracePt t="37999" x="10109200" y="4803775"/>
          <p14:tracePt t="38004" x="10064750" y="4811713"/>
          <p14:tracePt t="38013" x="10018713" y="4811713"/>
          <p14:tracePt t="38021" x="9991725" y="4821238"/>
          <p14:tracePt t="38028" x="9972675" y="4830763"/>
          <p14:tracePt t="38034" x="9945688" y="4848225"/>
          <p14:tracePt t="38049" x="9926638" y="4848225"/>
          <p14:tracePt t="38052" x="9909175" y="4848225"/>
          <p14:tracePt t="38068" x="9899650" y="4848225"/>
          <p14:tracePt t="38073" x="9890125" y="4848225"/>
          <p14:tracePt t="38082" x="9882188" y="4848225"/>
          <p14:tracePt t="38088" x="9872663" y="4848225"/>
          <p14:tracePt t="38097" x="9853613" y="4848225"/>
          <p14:tracePt t="38101" x="9836150" y="4848225"/>
          <p14:tracePt t="38113" x="9817100" y="4848225"/>
          <p14:tracePt t="38116" x="9809163" y="4848225"/>
          <p14:tracePt t="38122" x="9790113" y="4848225"/>
          <p14:tracePt t="38132" x="9780588" y="4848225"/>
          <p14:tracePt t="38136" x="9772650" y="4848225"/>
          <p14:tracePt t="38147" x="9753600" y="4848225"/>
          <p14:tracePt t="38149" x="9734550" y="4848225"/>
          <p14:tracePt t="38157" x="9726613" y="4848225"/>
          <p14:tracePt t="38165" x="9698038" y="4840288"/>
          <p14:tracePt t="38171" x="9690100" y="4840288"/>
          <p14:tracePt t="38179" x="9671050" y="4840288"/>
          <p14:tracePt t="38194" x="9661525" y="4830763"/>
          <p14:tracePt t="38200" x="9653588" y="4830763"/>
          <p14:tracePt t="38205" x="9644063" y="4830763"/>
          <p14:tracePt t="38212" x="9634538" y="4830763"/>
          <p14:tracePt t="38229" x="9625013" y="4821238"/>
          <p14:tracePt t="38249" x="9617075" y="4811713"/>
          <p14:tracePt t="38253" x="9607550" y="4811713"/>
          <p14:tracePt t="38263" x="9588500" y="4803775"/>
          <p14:tracePt t="38267" x="9580563" y="4794250"/>
          <p14:tracePt t="38277" x="9571038" y="4794250"/>
          <p14:tracePt t="38283" x="9551988" y="4784725"/>
          <p14:tracePt t="38295" x="9544050" y="4775200"/>
          <p14:tracePt t="38302" x="9534525" y="4775200"/>
          <p14:tracePt t="38312" x="9525000" y="4775200"/>
          <p14:tracePt t="38318" x="9507538" y="4767263"/>
          <p14:tracePt t="38323" x="9498013" y="4767263"/>
          <p14:tracePt t="38333" x="9488488" y="4767263"/>
          <p14:tracePt t="38345" x="9471025" y="4757738"/>
          <p14:tracePt t="38351" x="9451975" y="4748213"/>
          <p14:tracePt t="38366" x="9434513" y="4738688"/>
          <p14:tracePt t="38366" x="9424988" y="4730750"/>
          <p14:tracePt t="38372" x="9405938" y="4721225"/>
          <p14:tracePt t="38379" x="9398000" y="4711700"/>
          <p14:tracePt t="38386" x="9388475" y="4711700"/>
          <p14:tracePt t="38396" x="9378950" y="4702175"/>
          <p14:tracePt t="38401" x="9369425" y="4694238"/>
          <p14:tracePt t="38413" x="9369425" y="4684713"/>
          <p14:tracePt t="38420" x="9361488" y="4684713"/>
          <p14:tracePt t="38429" x="9351963" y="4675188"/>
          <p14:tracePt t="38441" x="9342438" y="4675188"/>
          <p14:tracePt t="38448" x="9342438" y="4657725"/>
          <p14:tracePt t="38454" x="9332913" y="4657725"/>
          <p14:tracePt t="38464" x="9324975" y="4648200"/>
          <p14:tracePt t="38468" x="9315450" y="4638675"/>
          <p14:tracePt t="38477" x="9315450" y="4629150"/>
          <p14:tracePt t="38482" x="9305925" y="4611688"/>
          <p14:tracePt t="38497" x="9296400" y="4592638"/>
          <p14:tracePt t="38503" x="9296400" y="4584700"/>
          <p14:tracePt t="38509" x="9288463" y="4575175"/>
          <p14:tracePt t="38516" x="9288463" y="4565650"/>
          <p14:tracePt t="38523" x="9288463" y="4556125"/>
          <p14:tracePt t="38530" x="9288463" y="4548188"/>
          <p14:tracePt t="38546" x="9278938" y="4538663"/>
          <p14:tracePt t="38551" x="9278938" y="4529138"/>
          <p14:tracePt t="38565" x="9278938" y="4519613"/>
          <p14:tracePt t="38572" x="9278938" y="4511675"/>
          <p14:tracePt t="38582" x="9278938" y="4502150"/>
          <p14:tracePt t="38586" x="9288463" y="4492625"/>
          <p14:tracePt t="38600" x="9296400" y="4483100"/>
          <p14:tracePt t="38612" x="9296400" y="4475163"/>
          <p14:tracePt t="38621" x="9296400" y="4465638"/>
          <p14:tracePt t="38628" x="9305925" y="4456113"/>
          <p14:tracePt t="38634" x="9305925" y="4446588"/>
          <p14:tracePt t="38645" x="9315450" y="4446588"/>
          <p14:tracePt t="38648" x="9324975" y="4446588"/>
          <p14:tracePt t="38665" x="9332913" y="4429125"/>
          <p14:tracePt t="38670" x="9361488" y="4402138"/>
          <p14:tracePt t="38678" x="9378950" y="4392613"/>
          <p14:tracePt t="38683" x="9415463" y="4383088"/>
          <p14:tracePt t="38690" x="9442450" y="4373563"/>
          <p14:tracePt t="38698" x="9471025" y="4365625"/>
          <p14:tracePt t="38704" x="9498013" y="4356100"/>
          <p14:tracePt t="38712" x="9534525" y="4346575"/>
          <p14:tracePt t="38719" x="9561513" y="4346575"/>
          <p14:tracePt t="38728" x="9588500" y="4346575"/>
          <p14:tracePt t="38732" x="9617075" y="4346575"/>
          <p14:tracePt t="38739" x="9653588" y="4346575"/>
          <p14:tracePt t="38748" x="9671050" y="4346575"/>
          <p14:tracePt t="38753" x="9698038" y="4356100"/>
          <p14:tracePt t="38762" x="9717088" y="4365625"/>
          <p14:tracePt t="38766" x="9734550" y="4365625"/>
          <p14:tracePt t="38774" x="9744075" y="4373563"/>
          <p14:tracePt t="38781" x="9763125" y="4373563"/>
          <p14:tracePt t="38787" x="9763125" y="4383088"/>
          <p14:tracePt t="38794" x="9763125" y="4392613"/>
          <p14:tracePt t="38801" x="9772650" y="4392613"/>
          <p14:tracePt t="38812" x="9780588" y="4402138"/>
          <p14:tracePt t="38815" x="9790113" y="4410075"/>
          <p14:tracePt t="38822" x="9799638" y="4429125"/>
          <p14:tracePt t="38832" x="9809163" y="4438650"/>
          <p14:tracePt t="38836" x="9817100" y="4456113"/>
          <p14:tracePt t="38845" x="9817100" y="4465638"/>
          <p14:tracePt t="38851" x="9826625" y="4475163"/>
          <p14:tracePt t="38857" x="9836150" y="4502150"/>
          <p14:tracePt t="38870" x="9836150" y="4511675"/>
          <p14:tracePt t="38878" x="9836150" y="4519613"/>
          <p14:tracePt t="38885" x="9845675" y="4538663"/>
          <p14:tracePt t="38895" x="9845675" y="4548188"/>
          <p14:tracePt t="38898" x="9845675" y="4556125"/>
          <p14:tracePt t="38906" x="9845675" y="4565650"/>
          <p14:tracePt t="38919" x="9845675" y="4584700"/>
          <p14:tracePt t="38928" x="9845675" y="4592638"/>
          <p14:tracePt t="38933" x="9853613" y="4611688"/>
          <p14:tracePt t="38940" x="9853613" y="4629150"/>
          <p14:tracePt t="38948" x="9853613" y="4638675"/>
          <p14:tracePt t="38954" x="9853613" y="4657725"/>
          <p14:tracePt t="38962" x="9853613" y="4675188"/>
          <p14:tracePt t="38968" x="9845675" y="4694238"/>
          <p14:tracePt t="38976" x="9836150" y="4711700"/>
          <p14:tracePt t="38982" x="9836150" y="4730750"/>
          <p14:tracePt t="38989" x="9826625" y="4748213"/>
          <p14:tracePt t="38997" x="9809163" y="4767263"/>
          <p14:tracePt t="39002" x="9799638" y="4794250"/>
          <p14:tracePt t="39012" x="9780588" y="4830763"/>
          <p14:tracePt t="39027" x="9753600" y="4867275"/>
          <p14:tracePt t="39031" x="9717088" y="4894263"/>
          <p14:tracePt t="39037" x="9698038" y="4913313"/>
          <p14:tracePt t="39043" x="9680575" y="4930775"/>
          <p14:tracePt t="39051" x="9671050" y="4959350"/>
          <p14:tracePt t="39061" x="9644063" y="4967288"/>
          <p14:tracePt t="39067" x="9634538" y="4967288"/>
          <p14:tracePt t="39072" x="9617075" y="4976813"/>
          <p14:tracePt t="39081" x="9598025" y="4976813"/>
          <p14:tracePt t="39085" x="9588500" y="4976813"/>
          <p14:tracePt t="39095" x="9580563" y="4986338"/>
          <p14:tracePt t="39106" x="9571038" y="4986338"/>
          <p14:tracePt t="39115" x="9551988" y="4986338"/>
          <p14:tracePt t="39120" x="9544050" y="4986338"/>
          <p14:tracePt t="39130" x="9525000" y="4986338"/>
          <p14:tracePt t="39134" x="9507538" y="4986338"/>
          <p14:tracePt t="39144" x="9488488" y="4976813"/>
          <p14:tracePt t="39148" x="9478963" y="4976813"/>
          <p14:tracePt t="39155" x="9478963" y="4967288"/>
          <p14:tracePt t="39164" x="9461500" y="4959350"/>
          <p14:tracePt t="39169" x="9451975" y="4940300"/>
          <p14:tracePt t="39177" x="9442450" y="4930775"/>
          <p14:tracePt t="39182" x="9434513" y="4922838"/>
          <p14:tracePt t="39190" x="9424988" y="4913313"/>
          <p14:tracePt t="39198" x="9415463" y="4903788"/>
          <p14:tracePt t="39204" x="9415463" y="4894263"/>
          <p14:tracePt t="39210" x="9405938" y="4894263"/>
          <p14:tracePt t="39231" x="9398000" y="4884738"/>
          <p14:tracePt t="39266" x="9398000" y="4876800"/>
          <p14:tracePt t="39337" x="9405938" y="4876800"/>
          <p14:tracePt t="39385" x="9415463" y="4876800"/>
          <p14:tracePt t="39415" x="9424988" y="4876800"/>
          <p14:tracePt t="39462" x="9424988" y="4867275"/>
          <p14:tracePt t="39484" x="9434513" y="4857750"/>
          <p14:tracePt t="39488" x="9442450" y="4857750"/>
          <p14:tracePt t="39512" x="9451975" y="4848225"/>
          <p14:tracePt t="39522" x="9461500" y="4840288"/>
          <p14:tracePt t="39531" x="9471025" y="4840288"/>
          <p14:tracePt t="39550" x="9478963" y="4840288"/>
          <p14:tracePt t="39551" x="9498013" y="4830763"/>
          <p14:tracePt t="39573" x="9507538" y="4821238"/>
          <p14:tracePt t="39600" x="9515475" y="4821238"/>
          <p14:tracePt t="39611" x="9525000" y="4811713"/>
          <p14:tracePt t="39659" x="9534525" y="4811713"/>
          <p14:tracePt t="39783" x="9534525" y="4803775"/>
          <p14:tracePt t="41853" x="9525000" y="4803775"/>
          <p14:tracePt t="41858" x="9507538" y="4803775"/>
          <p14:tracePt t="41864" x="9498013" y="4803775"/>
          <p14:tracePt t="41873" x="9478963" y="4803775"/>
          <p14:tracePt t="41878" x="9471025" y="4803775"/>
          <p14:tracePt t="41886" x="9451975" y="4803775"/>
          <p14:tracePt t="41895" x="9424988" y="4803775"/>
          <p14:tracePt t="41900" x="9405938" y="4803775"/>
          <p14:tracePt t="41910" x="9388475" y="4803775"/>
          <p14:tracePt t="41914" x="9369425" y="4794250"/>
          <p14:tracePt t="41921" x="9342438" y="4794250"/>
          <p14:tracePt t="41929" x="9324975" y="4794250"/>
          <p14:tracePt t="41934" x="9296400" y="4794250"/>
          <p14:tracePt t="41945" x="9278938" y="4794250"/>
          <p14:tracePt t="41948" x="9259888" y="4794250"/>
          <p14:tracePt t="41960" x="9223375" y="4784725"/>
          <p14:tracePt t="41963" x="9196388" y="4784725"/>
          <p14:tracePt t="41969" x="9178925" y="4784725"/>
          <p14:tracePt t="41978" x="9159875" y="4784725"/>
          <p14:tracePt t="41983" x="9132888" y="4784725"/>
          <p14:tracePt t="41993" x="9113838" y="4784725"/>
          <p14:tracePt t="41998" x="9086850" y="4784725"/>
          <p14:tracePt t="42005" x="9059863" y="4775200"/>
          <p14:tracePt t="42012" x="9040813" y="4775200"/>
          <p14:tracePt t="42027" x="8996363" y="4775200"/>
          <p14:tracePt t="42032" x="8977313" y="4767263"/>
          <p14:tracePt t="42042" x="8940800" y="4767263"/>
          <p14:tracePt t="42049" x="8931275" y="4767263"/>
          <p14:tracePt t="42053" x="8913813" y="4767263"/>
          <p14:tracePt t="42063" x="8894763" y="4757738"/>
          <p14:tracePt t="42066" x="8885238" y="4757738"/>
          <p14:tracePt t="42075" x="8858250" y="4757738"/>
          <p14:tracePt t="42080" x="8848725" y="4748213"/>
          <p14:tracePt t="42087" x="8831263" y="4748213"/>
          <p14:tracePt t="42097" x="8812213" y="4748213"/>
          <p14:tracePt t="42101" x="8804275" y="4738688"/>
          <p14:tracePt t="42109" x="8794750" y="4738688"/>
          <p14:tracePt t="42115" x="8785225" y="4738688"/>
          <p14:tracePt t="42126" x="8775700" y="4730750"/>
          <p14:tracePt t="42130" x="8767763" y="4730750"/>
          <p14:tracePt t="42146" x="8758238" y="4730750"/>
          <p14:tracePt t="42163" x="8748713" y="4730750"/>
          <p14:tracePt t="42255" x="8739188" y="4730750"/>
          <p14:tracePt t="42305" x="8731250" y="47307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Single Corner Rounded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5162413" y="2373471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6075501" y="2372937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Single Corner Rounded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6982187" y="2360602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Single Corner Rounded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7895275" y="2350235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2" name="Rectangle: Single Corner Rounded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8817384" y="2337915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BE04C7-8403-4DEC-9FA2-57AA5FE400BF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xmlns="" id="{D7794821-AD81-4B20-B998-4D99F894C65B}"/>
              </a:ext>
            </a:extLst>
          </p:cNvPr>
          <p:cNvSpPr/>
          <p:nvPr/>
        </p:nvSpPr>
        <p:spPr>
          <a:xfrm>
            <a:off x="9730472" y="2360411"/>
            <a:ext cx="861131" cy="833736"/>
          </a:xfrm>
          <a:prstGeom prst="round1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xmlns="" id="{47CAEA09-3D77-48DF-BAA1-9F6ED928FA33}"/>
              </a:ext>
            </a:extLst>
          </p:cNvPr>
          <p:cNvSpPr/>
          <p:nvPr/>
        </p:nvSpPr>
        <p:spPr>
          <a:xfrm>
            <a:off x="5598258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a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xmlns="" id="{28DBFBC7-028C-403F-86DF-2D468EF99454}"/>
              </a:ext>
            </a:extLst>
          </p:cNvPr>
          <p:cNvSpPr/>
          <p:nvPr/>
        </p:nvSpPr>
        <p:spPr>
          <a:xfrm>
            <a:off x="6239780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xmlns="" id="{C5DAEB64-80FA-4956-AE0B-8779D90F3BDD}"/>
              </a:ext>
            </a:extLst>
          </p:cNvPr>
          <p:cNvSpPr/>
          <p:nvPr/>
        </p:nvSpPr>
        <p:spPr>
          <a:xfrm>
            <a:off x="6799226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33073E12-C466-4F2A-8F50-80D5828C3769}"/>
              </a:ext>
            </a:extLst>
          </p:cNvPr>
          <p:cNvSpPr/>
          <p:nvPr/>
        </p:nvSpPr>
        <p:spPr>
          <a:xfrm>
            <a:off x="7365512" y="384241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12" name="e">
            <a:extLst>
              <a:ext uri="{FF2B5EF4-FFF2-40B4-BE49-F238E27FC236}">
                <a16:creationId xmlns:a16="http://schemas.microsoft.com/office/drawing/2014/main" xmlns="" id="{7A5B5FCE-D7FB-4467-8805-95AA64C5E9B3}"/>
              </a:ext>
            </a:extLst>
          </p:cNvPr>
          <p:cNvSpPr/>
          <p:nvPr/>
        </p:nvSpPr>
        <p:spPr>
          <a:xfrm>
            <a:off x="7952027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xmlns="" id="{F254B008-70AF-44E7-9298-F6B41E185A88}"/>
              </a:ext>
            </a:extLst>
          </p:cNvPr>
          <p:cNvSpPr/>
          <p:nvPr/>
        </p:nvSpPr>
        <p:spPr>
          <a:xfrm>
            <a:off x="8578499" y="384241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f</a:t>
            </a:r>
          </a:p>
        </p:txBody>
      </p:sp>
      <p:sp>
        <p:nvSpPr>
          <p:cNvPr id="17" name="k">
            <a:extLst>
              <a:ext uri="{FF2B5EF4-FFF2-40B4-BE49-F238E27FC236}">
                <a16:creationId xmlns:a16="http://schemas.microsoft.com/office/drawing/2014/main" xmlns="" id="{9C897198-5527-44A1-B06B-05A0A3FD9891}"/>
              </a:ext>
            </a:extLst>
          </p:cNvPr>
          <p:cNvSpPr/>
          <p:nvPr/>
        </p:nvSpPr>
        <p:spPr>
          <a:xfrm>
            <a:off x="5643979" y="459949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20" name="l">
            <a:extLst>
              <a:ext uri="{FF2B5EF4-FFF2-40B4-BE49-F238E27FC236}">
                <a16:creationId xmlns:a16="http://schemas.microsoft.com/office/drawing/2014/main" xmlns="" id="{38EEF7C2-D6FA-4AD9-861E-6AB89CDC7D43}"/>
              </a:ext>
            </a:extLst>
          </p:cNvPr>
          <p:cNvSpPr/>
          <p:nvPr/>
        </p:nvSpPr>
        <p:spPr>
          <a:xfrm>
            <a:off x="6275130" y="4619158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21" name="m">
            <a:extLst>
              <a:ext uri="{FF2B5EF4-FFF2-40B4-BE49-F238E27FC236}">
                <a16:creationId xmlns:a16="http://schemas.microsoft.com/office/drawing/2014/main" xmlns="" id="{B823C995-59A2-4EB6-990C-6F940BE1C121}"/>
              </a:ext>
            </a:extLst>
          </p:cNvPr>
          <p:cNvSpPr/>
          <p:nvPr/>
        </p:nvSpPr>
        <p:spPr>
          <a:xfrm>
            <a:off x="6595942" y="4619158"/>
            <a:ext cx="83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xmlns="" id="{A4C72169-F478-4BE2-B00F-0B9309D3CD4A}"/>
              </a:ext>
            </a:extLst>
          </p:cNvPr>
          <p:cNvSpPr/>
          <p:nvPr/>
        </p:nvSpPr>
        <p:spPr>
          <a:xfrm>
            <a:off x="7334882" y="460932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xmlns="" id="{31A6ADAA-D92A-4F7E-BB31-0D91024D7314}"/>
              </a:ext>
            </a:extLst>
          </p:cNvPr>
          <p:cNvSpPr/>
          <p:nvPr/>
        </p:nvSpPr>
        <p:spPr>
          <a:xfrm>
            <a:off x="7836831" y="462608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28" name="p">
            <a:extLst>
              <a:ext uri="{FF2B5EF4-FFF2-40B4-BE49-F238E27FC236}">
                <a16:creationId xmlns:a16="http://schemas.microsoft.com/office/drawing/2014/main" xmlns="" id="{97957A0D-ADE0-42F0-9542-96552D15B38C}"/>
              </a:ext>
            </a:extLst>
          </p:cNvPr>
          <p:cNvSpPr/>
          <p:nvPr/>
        </p:nvSpPr>
        <p:spPr>
          <a:xfrm>
            <a:off x="8409058" y="468507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p</a:t>
            </a:r>
          </a:p>
        </p:txBody>
      </p:sp>
      <p:sp>
        <p:nvSpPr>
          <p:cNvPr id="29" name="g">
            <a:extLst>
              <a:ext uri="{FF2B5EF4-FFF2-40B4-BE49-F238E27FC236}">
                <a16:creationId xmlns:a16="http://schemas.microsoft.com/office/drawing/2014/main" xmlns="" id="{94E1FFAA-EAD6-43B8-B1FD-A29FCB4DC934}"/>
              </a:ext>
            </a:extLst>
          </p:cNvPr>
          <p:cNvSpPr/>
          <p:nvPr/>
        </p:nvSpPr>
        <p:spPr>
          <a:xfrm>
            <a:off x="8959505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g</a:t>
            </a:r>
          </a:p>
        </p:txBody>
      </p:sp>
      <p:sp>
        <p:nvSpPr>
          <p:cNvPr id="30" name="h">
            <a:extLst>
              <a:ext uri="{FF2B5EF4-FFF2-40B4-BE49-F238E27FC236}">
                <a16:creationId xmlns:a16="http://schemas.microsoft.com/office/drawing/2014/main" xmlns="" id="{10D12329-70D3-403A-B6F1-5670A7988BBE}"/>
              </a:ext>
            </a:extLst>
          </p:cNvPr>
          <p:cNvSpPr/>
          <p:nvPr/>
        </p:nvSpPr>
        <p:spPr>
          <a:xfrm>
            <a:off x="9553042" y="384241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31" name="i">
            <a:extLst>
              <a:ext uri="{FF2B5EF4-FFF2-40B4-BE49-F238E27FC236}">
                <a16:creationId xmlns:a16="http://schemas.microsoft.com/office/drawing/2014/main" xmlns="" id="{2A54CA81-12B1-4E01-96BD-DC1ACCE22E22}"/>
              </a:ext>
            </a:extLst>
          </p:cNvPr>
          <p:cNvSpPr/>
          <p:nvPr/>
        </p:nvSpPr>
        <p:spPr>
          <a:xfrm>
            <a:off x="10274128" y="386408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j">
            <a:extLst>
              <a:ext uri="{FF2B5EF4-FFF2-40B4-BE49-F238E27FC236}">
                <a16:creationId xmlns:a16="http://schemas.microsoft.com/office/drawing/2014/main" xmlns="" id="{77BDCE7B-9631-4D55-A2FC-B39C280DB887}"/>
              </a:ext>
            </a:extLst>
          </p:cNvPr>
          <p:cNvSpPr/>
          <p:nvPr/>
        </p:nvSpPr>
        <p:spPr>
          <a:xfrm>
            <a:off x="10761120" y="3863828"/>
            <a:ext cx="19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j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xmlns="" id="{A9FC2DFD-8C46-49AE-9B2A-1BB1391ED1C4}"/>
              </a:ext>
            </a:extLst>
          </p:cNvPr>
          <p:cNvSpPr/>
          <p:nvPr/>
        </p:nvSpPr>
        <p:spPr>
          <a:xfrm>
            <a:off x="9033613" y="4654575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8" name="r">
            <a:extLst>
              <a:ext uri="{FF2B5EF4-FFF2-40B4-BE49-F238E27FC236}">
                <a16:creationId xmlns:a16="http://schemas.microsoft.com/office/drawing/2014/main" xmlns="" id="{A94DB582-A99C-4A0C-ACB9-6C4C5FE657F9}"/>
              </a:ext>
            </a:extLst>
          </p:cNvPr>
          <p:cNvSpPr/>
          <p:nvPr/>
        </p:nvSpPr>
        <p:spPr>
          <a:xfrm>
            <a:off x="9752888" y="4693903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58" name="s">
            <a:extLst>
              <a:ext uri="{FF2B5EF4-FFF2-40B4-BE49-F238E27FC236}">
                <a16:creationId xmlns:a16="http://schemas.microsoft.com/office/drawing/2014/main" xmlns="" id="{8DA6183B-654F-44E2-B915-C23978822BFE}"/>
              </a:ext>
            </a:extLst>
          </p:cNvPr>
          <p:cNvSpPr/>
          <p:nvPr/>
        </p:nvSpPr>
        <p:spPr>
          <a:xfrm>
            <a:off x="10233999" y="4720491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60" name="t">
            <a:extLst>
              <a:ext uri="{FF2B5EF4-FFF2-40B4-BE49-F238E27FC236}">
                <a16:creationId xmlns:a16="http://schemas.microsoft.com/office/drawing/2014/main" xmlns="" id="{E87AAEF4-EE5D-41C6-839A-07EF39E2D794}"/>
              </a:ext>
            </a:extLst>
          </p:cNvPr>
          <p:cNvSpPr/>
          <p:nvPr/>
        </p:nvSpPr>
        <p:spPr>
          <a:xfrm>
            <a:off x="10811195" y="475590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62" name="u">
            <a:extLst>
              <a:ext uri="{FF2B5EF4-FFF2-40B4-BE49-F238E27FC236}">
                <a16:creationId xmlns:a16="http://schemas.microsoft.com/office/drawing/2014/main" xmlns="" id="{89A90457-5EEF-4B6F-85D8-B568374FEF2C}"/>
              </a:ext>
            </a:extLst>
          </p:cNvPr>
          <p:cNvSpPr/>
          <p:nvPr/>
        </p:nvSpPr>
        <p:spPr>
          <a:xfrm>
            <a:off x="6563739" y="5468798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64" name="v">
            <a:extLst>
              <a:ext uri="{FF2B5EF4-FFF2-40B4-BE49-F238E27FC236}">
                <a16:creationId xmlns:a16="http://schemas.microsoft.com/office/drawing/2014/main" xmlns="" id="{A713BC41-3DC1-434D-8D09-72E2858F249C}"/>
              </a:ext>
            </a:extLst>
          </p:cNvPr>
          <p:cNvSpPr/>
          <p:nvPr/>
        </p:nvSpPr>
        <p:spPr>
          <a:xfrm>
            <a:off x="7192087" y="550712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6" name="w">
            <a:extLst>
              <a:ext uri="{FF2B5EF4-FFF2-40B4-BE49-F238E27FC236}">
                <a16:creationId xmlns:a16="http://schemas.microsoft.com/office/drawing/2014/main" xmlns="" id="{3E1C5163-0599-4FA1-9A57-2FCB4450217B}"/>
              </a:ext>
            </a:extLst>
          </p:cNvPr>
          <p:cNvSpPr/>
          <p:nvPr/>
        </p:nvSpPr>
        <p:spPr>
          <a:xfrm>
            <a:off x="7700353" y="550712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w</a:t>
            </a:r>
          </a:p>
        </p:txBody>
      </p:sp>
      <p:sp>
        <p:nvSpPr>
          <p:cNvPr id="88" name="x">
            <a:extLst>
              <a:ext uri="{FF2B5EF4-FFF2-40B4-BE49-F238E27FC236}">
                <a16:creationId xmlns:a16="http://schemas.microsoft.com/office/drawing/2014/main" xmlns="" id="{677E83F8-8B3C-4915-9197-E4D12BAD83BC}"/>
              </a:ext>
            </a:extLst>
          </p:cNvPr>
          <p:cNvSpPr/>
          <p:nvPr/>
        </p:nvSpPr>
        <p:spPr>
          <a:xfrm>
            <a:off x="8355658" y="549438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90" name="y">
            <a:extLst>
              <a:ext uri="{FF2B5EF4-FFF2-40B4-BE49-F238E27FC236}">
                <a16:creationId xmlns:a16="http://schemas.microsoft.com/office/drawing/2014/main" xmlns="" id="{D5443D00-DAD8-4B36-8A13-63A9466538E6}"/>
              </a:ext>
            </a:extLst>
          </p:cNvPr>
          <p:cNvSpPr/>
          <p:nvPr/>
        </p:nvSpPr>
        <p:spPr>
          <a:xfrm>
            <a:off x="8965309" y="5503160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y</a:t>
            </a:r>
          </a:p>
        </p:txBody>
      </p:sp>
      <p:sp>
        <p:nvSpPr>
          <p:cNvPr id="92" name="z">
            <a:extLst>
              <a:ext uri="{FF2B5EF4-FFF2-40B4-BE49-F238E27FC236}">
                <a16:creationId xmlns:a16="http://schemas.microsoft.com/office/drawing/2014/main" xmlns="" id="{2685273B-B14F-4235-9F21-1A74457A31F1}"/>
              </a:ext>
            </a:extLst>
          </p:cNvPr>
          <p:cNvSpPr/>
          <p:nvPr/>
        </p:nvSpPr>
        <p:spPr>
          <a:xfrm>
            <a:off x="9578936" y="5529748"/>
            <a:ext cx="50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z</a:t>
            </a:r>
          </a:p>
        </p:txBody>
      </p:sp>
      <p:sp>
        <p:nvSpPr>
          <p:cNvPr id="57" name="d">
            <a:extLst>
              <a:ext uri="{FF2B5EF4-FFF2-40B4-BE49-F238E27FC236}">
                <a16:creationId xmlns:a16="http://schemas.microsoft.com/office/drawing/2014/main" xmlns="" id="{6D4774DD-8E4E-4C15-BAD9-72DDA0A11650}"/>
              </a:ext>
            </a:extLst>
          </p:cNvPr>
          <p:cNvSpPr/>
          <p:nvPr/>
        </p:nvSpPr>
        <p:spPr>
          <a:xfrm>
            <a:off x="5209814" y="229311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59" name="r">
            <a:extLst>
              <a:ext uri="{FF2B5EF4-FFF2-40B4-BE49-F238E27FC236}">
                <a16:creationId xmlns:a16="http://schemas.microsoft.com/office/drawing/2014/main" xmlns="" id="{D8166DE1-8B6F-4CB1-8658-302D45FDF5F4}"/>
              </a:ext>
            </a:extLst>
          </p:cNvPr>
          <p:cNvSpPr/>
          <p:nvPr/>
        </p:nvSpPr>
        <p:spPr>
          <a:xfrm>
            <a:off x="6307637" y="2263439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61" name="i">
            <a:extLst>
              <a:ext uri="{FF2B5EF4-FFF2-40B4-BE49-F238E27FC236}">
                <a16:creationId xmlns:a16="http://schemas.microsoft.com/office/drawing/2014/main" xmlns="" id="{A547D56E-37C8-41A6-B4EE-574510C95ECA}"/>
              </a:ext>
            </a:extLst>
          </p:cNvPr>
          <p:cNvSpPr/>
          <p:nvPr/>
        </p:nvSpPr>
        <p:spPr>
          <a:xfrm>
            <a:off x="7274140" y="2315602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3" name="n">
            <a:extLst>
              <a:ext uri="{FF2B5EF4-FFF2-40B4-BE49-F238E27FC236}">
                <a16:creationId xmlns:a16="http://schemas.microsoft.com/office/drawing/2014/main" xmlns="" id="{32A66E02-AE29-4092-9CBB-A05FFBA31A23}"/>
              </a:ext>
            </a:extLst>
          </p:cNvPr>
          <p:cNvSpPr/>
          <p:nvPr/>
        </p:nvSpPr>
        <p:spPr>
          <a:xfrm>
            <a:off x="8007034" y="2256058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65" name="k">
            <a:extLst>
              <a:ext uri="{FF2B5EF4-FFF2-40B4-BE49-F238E27FC236}">
                <a16:creationId xmlns:a16="http://schemas.microsoft.com/office/drawing/2014/main" xmlns="" id="{65108621-5CE3-4503-848B-9B746B4576B7}"/>
              </a:ext>
            </a:extLst>
          </p:cNvPr>
          <p:cNvSpPr/>
          <p:nvPr/>
        </p:nvSpPr>
        <p:spPr>
          <a:xfrm>
            <a:off x="8965308" y="2283343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67" name="s">
            <a:extLst>
              <a:ext uri="{FF2B5EF4-FFF2-40B4-BE49-F238E27FC236}">
                <a16:creationId xmlns:a16="http://schemas.microsoft.com/office/drawing/2014/main" xmlns="" id="{91C96EF9-B121-4B5C-B0EF-48C847A36B79}"/>
              </a:ext>
            </a:extLst>
          </p:cNvPr>
          <p:cNvSpPr/>
          <p:nvPr/>
        </p:nvSpPr>
        <p:spPr>
          <a:xfrm>
            <a:off x="9895019" y="2264810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8269641-DA24-4B1B-9433-95C20B63B893}"/>
              </a:ext>
            </a:extLst>
          </p:cNvPr>
          <p:cNvSpPr/>
          <p:nvPr/>
        </p:nvSpPr>
        <p:spPr>
          <a:xfrm>
            <a:off x="4552880" y="715084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2DC1C97-06BD-416B-B6EF-4F318421D87E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xmlns="" id="{63BD8575-9229-437E-9554-7E7B6DF252A2}"/>
              </a:ext>
            </a:extLst>
          </p:cNvPr>
          <p:cNvSpPr/>
          <p:nvPr/>
        </p:nvSpPr>
        <p:spPr>
          <a:xfrm>
            <a:off x="992625" y="294572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Red flower clipart kid 2">
            <a:extLst>
              <a:ext uri="{FF2B5EF4-FFF2-40B4-BE49-F238E27FC236}">
                <a16:creationId xmlns:a16="http://schemas.microsoft.com/office/drawing/2014/main" xmlns="" id="{23914835-DB73-4F19-9007-13F0C6081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727579" y="4671479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d flower clipart kid 2">
            <a:extLst>
              <a:ext uri="{FF2B5EF4-FFF2-40B4-BE49-F238E27FC236}">
                <a16:creationId xmlns:a16="http://schemas.microsoft.com/office/drawing/2014/main" xmlns="" id="{0EF90BB4-10E5-4C40-9C67-8DFA34877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65221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ardrop 73">
            <a:extLst>
              <a:ext uri="{FF2B5EF4-FFF2-40B4-BE49-F238E27FC236}">
                <a16:creationId xmlns:a16="http://schemas.microsoft.com/office/drawing/2014/main" xmlns="" id="{EB8B2FAD-4485-4966-B846-EC360C9A568B}"/>
              </a:ext>
            </a:extLst>
          </p:cNvPr>
          <p:cNvSpPr/>
          <p:nvPr/>
        </p:nvSpPr>
        <p:spPr>
          <a:xfrm rot="4715209">
            <a:off x="834645" y="2078453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xmlns="" id="{61253451-4E75-4670-BE01-E10DE151DE21}"/>
              </a:ext>
            </a:extLst>
          </p:cNvPr>
          <p:cNvSpPr/>
          <p:nvPr/>
        </p:nvSpPr>
        <p:spPr>
          <a:xfrm rot="8609834">
            <a:off x="1537959" y="1686398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xmlns="" id="{46ABE572-0319-493D-A55D-6FFE86F43D13}"/>
              </a:ext>
            </a:extLst>
          </p:cNvPr>
          <p:cNvSpPr/>
          <p:nvPr/>
        </p:nvSpPr>
        <p:spPr>
          <a:xfrm rot="11858349">
            <a:off x="2272261" y="1905190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xmlns="" id="{39C7AFCD-CA4A-414E-BDC1-84383744CD0C}"/>
              </a:ext>
            </a:extLst>
          </p:cNvPr>
          <p:cNvSpPr/>
          <p:nvPr/>
        </p:nvSpPr>
        <p:spPr>
          <a:xfrm rot="13684165">
            <a:off x="2428965" y="269635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ardrop 77">
            <a:extLst>
              <a:ext uri="{FF2B5EF4-FFF2-40B4-BE49-F238E27FC236}">
                <a16:creationId xmlns:a16="http://schemas.microsoft.com/office/drawing/2014/main" xmlns="" id="{6FE8EF9E-C713-4FB6-B973-705851301C51}"/>
              </a:ext>
            </a:extLst>
          </p:cNvPr>
          <p:cNvSpPr/>
          <p:nvPr/>
        </p:nvSpPr>
        <p:spPr>
          <a:xfrm rot="18654035">
            <a:off x="1743502" y="323799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36FA5E7-5FD4-4F5D-B532-BC705C701123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3D4349B8-A54F-42F2-A3BB-01DA7CA482E9}"/>
              </a:ext>
            </a:extLst>
          </p:cNvPr>
          <p:cNvGrpSpPr/>
          <p:nvPr/>
        </p:nvGrpSpPr>
        <p:grpSpPr>
          <a:xfrm>
            <a:off x="3250653" y="3041660"/>
            <a:ext cx="1270238" cy="1430147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3F6DB912-45E5-4C99-A3D3-EEABD668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D615598C-997C-4E6B-B3FB-2B6977042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F5A16D39-E4ED-475E-8B2A-9F46AA18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4266D66D-518C-466F-9AE7-ADDBACFB9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tTriangle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help">
            <a:extLst>
              <a:ext uri="{FF2B5EF4-FFF2-40B4-BE49-F238E27FC236}">
                <a16:creationId xmlns:a16="http://schemas.microsoft.com/office/drawing/2014/main" xmlns="" id="{2C671E04-7E31-400E-9E3A-65D42A23742E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  <p:sp>
        <p:nvSpPr>
          <p:cNvPr id="80" name="Oval 7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F0927A1-A86A-4812-9A0D-B9A974892269}"/>
              </a:ext>
            </a:extLst>
          </p:cNvPr>
          <p:cNvSpPr/>
          <p:nvPr/>
        </p:nvSpPr>
        <p:spPr>
          <a:xfrm>
            <a:off x="4127831" y="5341557"/>
            <a:ext cx="1110745" cy="923330"/>
          </a:xfrm>
          <a:prstGeom prst="ellips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281399" y="6447047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>
            <a:spLocks/>
          </p:cNvSpPr>
          <p:nvPr/>
        </p:nvSpPr>
        <p:spPr>
          <a:xfrm>
            <a:off x="8360241" y="6489089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64F6987-4D23-44BC-9514-C2C337DD38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856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7" grpId="0"/>
      <p:bldP spid="24" grpId="0"/>
      <p:bldP spid="31" grpId="0"/>
      <p:bldP spid="38" grpId="0"/>
      <p:bldP spid="58" grpId="0"/>
      <p:bldP spid="57" grpId="0"/>
      <p:bldP spid="59" grpId="0"/>
      <p:bldP spid="61" grpId="0"/>
      <p:bldP spid="63" grpId="0"/>
      <p:bldP spid="65" grpId="0"/>
      <p:bldP spid="67" grpId="0"/>
      <p:bldP spid="54" grpId="0" animBg="1"/>
      <p:bldP spid="55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  <p:extLst>
    <p:ext uri="{3A86A75C-4F4B-4683-9AE1-C65F6400EC91}">
      <p14:laserTraceLst xmlns:p14="http://schemas.microsoft.com/office/powerpoint/2010/main">
        <p14:tracePtLst>
          <p14:tracePt t="3172" x="8675688" y="4711700"/>
          <p14:tracePt t="3178" x="8593138" y="4675188"/>
          <p14:tracePt t="3187" x="8520113" y="4629150"/>
          <p14:tracePt t="3194" x="8439150" y="4592638"/>
          <p14:tracePt t="3204" x="8337550" y="4548188"/>
          <p14:tracePt t="3206" x="8237538" y="4492625"/>
          <p14:tracePt t="3212" x="8137525" y="4446588"/>
          <p14:tracePt t="3220" x="8064500" y="4410075"/>
          <p14:tracePt t="3227" x="7945438" y="4365625"/>
          <p14:tracePt t="3237" x="7845425" y="4310063"/>
          <p14:tracePt t="3240" x="7762875" y="4256088"/>
          <p14:tracePt t="3255" x="7634288" y="4164013"/>
          <p14:tracePt t="3261" x="7589838" y="4127500"/>
          <p14:tracePt t="3270" x="7553325" y="4081463"/>
          <p14:tracePt t="3275" x="7516813" y="4054475"/>
          <p14:tracePt t="3287" x="7497763" y="4017963"/>
          <p14:tracePt t="3289" x="7480300" y="3990975"/>
          <p14:tracePt t="3296" x="7470775" y="3963988"/>
          <p14:tracePt t="3303" x="7470775" y="3917950"/>
          <p14:tracePt t="3310" x="7470775" y="3889375"/>
          <p14:tracePt t="3320" x="7470775" y="3871913"/>
          <p14:tracePt t="3323" x="7470775" y="3825875"/>
          <p14:tracePt t="3338" x="7470775" y="3771900"/>
          <p14:tracePt t="3344" x="7488238" y="3725863"/>
          <p14:tracePt t="3353" x="7516813" y="3679825"/>
          <p14:tracePt t="3358" x="7553325" y="3616325"/>
          <p14:tracePt t="3372" x="7616825" y="3479800"/>
          <p14:tracePt t="3378" x="7653338" y="3414713"/>
          <p14:tracePt t="3388" x="7707313" y="3333750"/>
          <p14:tracePt t="3392" x="7743825" y="3268663"/>
          <p14:tracePt t="3406" x="7835900" y="3151188"/>
          <p14:tracePt t="3421" x="7935913" y="3032125"/>
          <p14:tracePt t="3427" x="7981950" y="3005138"/>
          <p14:tracePt t="3437" x="8035925" y="2968625"/>
          <p14:tracePt t="3441" x="8072438" y="2913063"/>
          <p14:tracePt t="3454" x="8101013" y="2894013"/>
          <p14:tracePt t="3455" x="8118475" y="2876550"/>
          <p14:tracePt t="3462" x="8147050" y="2857500"/>
          <p14:tracePt t="3470" x="8174038" y="2840038"/>
          <p14:tracePt t="3476" x="8191500" y="2820988"/>
          <p14:tracePt t="3487" x="8210550" y="2794000"/>
          <p14:tracePt t="3490" x="8228013" y="2776538"/>
          <p14:tracePt t="3504" x="8256588" y="2757488"/>
          <p14:tracePt t="3511" x="8264525" y="2747963"/>
          <p14:tracePt t="3520" x="8274050" y="2730500"/>
          <p14:tracePt t="3538" x="8274050" y="2720975"/>
          <p14:tracePt t="3540" x="8274050" y="2711450"/>
          <p14:tracePt t="3608" x="8274050" y="2703513"/>
          <p14:tracePt t="3733" x="8264525" y="2703513"/>
          <p14:tracePt t="3782" x="8256588" y="2703513"/>
          <p14:tracePt t="3816" x="8247063" y="2703513"/>
          <p14:tracePt t="3844" x="8237538" y="2703513"/>
          <p14:tracePt t="3851" x="8228013" y="2693988"/>
          <p14:tracePt t="3872" x="8220075" y="2693988"/>
          <p14:tracePt t="3879" x="8210550" y="2684463"/>
          <p14:tracePt t="3886" x="8191500" y="2674938"/>
          <p14:tracePt t="3896" x="8183563" y="2667000"/>
          <p14:tracePt t="3908" x="8137525" y="2638425"/>
          <p14:tracePt t="3923" x="8072438" y="2601913"/>
          <p14:tracePt t="3928" x="8045450" y="2584450"/>
          <p14:tracePt t="3941" x="7972425" y="2538413"/>
          <p14:tracePt t="3956" x="7872413" y="2492375"/>
          <p14:tracePt t="3962" x="7835900" y="2474913"/>
          <p14:tracePt t="3972" x="7780338" y="2438400"/>
          <p14:tracePt t="3976" x="7726363" y="2411413"/>
          <p14:tracePt t="3988" x="7634288" y="2355850"/>
          <p14:tracePt t="4003" x="7507288" y="2292350"/>
          <p14:tracePt t="4010" x="7424738" y="2255838"/>
          <p14:tracePt t="4020" x="7351713" y="2228850"/>
          <p14:tracePt t="4023" x="7269163" y="2192338"/>
          <p14:tracePt t="4036" x="7169150" y="2163763"/>
          <p14:tracePt t="4038" x="7096125" y="2136775"/>
          <p14:tracePt t="4044" x="7013575" y="2109788"/>
          <p14:tracePt t="4058" x="6886575" y="2046288"/>
          <p14:tracePt t="4069" x="6840538" y="2027238"/>
          <p14:tracePt t="4072" x="6777038" y="2000250"/>
          <p14:tracePt t="4086" x="6704013" y="1944688"/>
          <p14:tracePt t="4093" x="6675438" y="1927225"/>
          <p14:tracePt t="4104" x="6657975" y="1917700"/>
          <p14:tracePt t="4106" x="6630988" y="1890713"/>
          <p14:tracePt t="4120" x="6611938" y="1881188"/>
          <p14:tracePt t="4121" x="6594475" y="1871663"/>
          <p14:tracePt t="4128" x="6584950" y="1871663"/>
          <p14:tracePt t="4137" x="6584950" y="1862138"/>
          <p14:tracePt t="4142" x="6584950" y="1854200"/>
          <p14:tracePt t="4153" x="6575425" y="1854200"/>
          <p14:tracePt t="4162" x="6575425" y="1844675"/>
          <p14:tracePt t="4170" x="6575425" y="1835150"/>
          <p14:tracePt t="4190" x="6575425" y="1817688"/>
          <p14:tracePt t="4204" x="6575425" y="1808163"/>
          <p14:tracePt t="4220" x="6584950" y="1798638"/>
          <p14:tracePt t="4225" x="6594475" y="1789113"/>
          <p14:tracePt t="4236" x="6602413" y="1771650"/>
          <p14:tracePt t="4238" x="6638925" y="1752600"/>
          <p14:tracePt t="4253" x="6704013" y="1689100"/>
          <p14:tracePt t="4260" x="6748463" y="1652588"/>
          <p14:tracePt t="4270" x="6813550" y="1616075"/>
          <p14:tracePt t="4273" x="6858000" y="1579563"/>
          <p14:tracePt t="4287" x="7023100" y="1497013"/>
          <p14:tracePt t="4294" x="7113588" y="1470025"/>
          <p14:tracePt t="4303" x="7215188" y="1423988"/>
          <p14:tracePt t="4308" x="7305675" y="1416050"/>
          <p14:tracePt t="4319" x="7407275" y="1397000"/>
          <p14:tracePt t="4322" x="7480300" y="1397000"/>
          <p14:tracePt t="4329" x="7553325" y="1387475"/>
          <p14:tracePt t="4336" x="7670800" y="1387475"/>
          <p14:tracePt t="4342" x="7762875" y="1406525"/>
          <p14:tracePt t="4352" x="7853363" y="1416050"/>
          <p14:tracePt t="4356" x="7954963" y="1443038"/>
          <p14:tracePt t="4369" x="8045450" y="1460500"/>
          <p14:tracePt t="4370" x="8118475" y="1460500"/>
          <p14:tracePt t="4377" x="8220075" y="1470025"/>
          <p14:tracePt t="4386" x="8310563" y="1489075"/>
          <p14:tracePt t="4394" x="8402638" y="1497013"/>
          <p14:tracePt t="4403" x="8466138" y="1516063"/>
          <p14:tracePt t="4405" x="8556625" y="1543050"/>
          <p14:tracePt t="4412" x="8658225" y="1570038"/>
          <p14:tracePt t="4420" x="8739188" y="1606550"/>
          <p14:tracePt t="4426" x="8804275" y="1643063"/>
          <p14:tracePt t="4436" x="8867775" y="1679575"/>
          <p14:tracePt t="4439" x="8913813" y="1735138"/>
          <p14:tracePt t="4453" x="8977313" y="1808163"/>
          <p14:tracePt t="4460" x="9004300" y="1835150"/>
          <p14:tracePt t="4469" x="9023350" y="1862138"/>
          <p14:tracePt t="4474" x="9023350" y="1890713"/>
          <p14:tracePt t="4486" x="9032875" y="1908175"/>
          <p14:tracePt t="4488" x="9032875" y="1935163"/>
          <p14:tracePt t="4495" x="9032875" y="1944688"/>
          <p14:tracePt t="4502" x="9032875" y="1954213"/>
          <p14:tracePt t="4509" x="9023350" y="1963738"/>
          <p14:tracePt t="4519" x="9004300" y="1973263"/>
          <p14:tracePt t="4523" x="8977313" y="1981200"/>
          <p14:tracePt t="4537" x="8904288" y="2000250"/>
          <p14:tracePt t="4544" x="8821738" y="2046288"/>
          <p14:tracePt t="4552" x="8739188" y="2073275"/>
          <p14:tracePt t="4557" x="8648700" y="2100263"/>
          <p14:tracePt t="4569" x="8548688" y="2127250"/>
          <p14:tracePt t="4571" x="8439150" y="2136775"/>
          <p14:tracePt t="4578" x="8310563" y="2173288"/>
          <p14:tracePt t="4586" x="8154988" y="2200275"/>
          <p14:tracePt t="4592" x="8045450" y="2228850"/>
          <p14:tracePt t="4602" x="7918450" y="2255838"/>
          <p14:tracePt t="4606" x="7780338" y="2273300"/>
          <p14:tracePt t="4620" x="7580313" y="2273300"/>
          <p14:tracePt t="4626" x="7470775" y="2265363"/>
          <p14:tracePt t="4636" x="7397750" y="2265363"/>
          <p14:tracePt t="4641" x="7296150" y="2236788"/>
          <p14:tracePt t="4652" x="7205663" y="2209800"/>
          <p14:tracePt t="4654" x="7142163" y="2182813"/>
          <p14:tracePt t="4661" x="7059613" y="2146300"/>
          <p14:tracePt t="4669" x="6996113" y="2109788"/>
          <p14:tracePt t="4675" x="6950075" y="2073275"/>
          <p14:tracePt t="4686" x="6904038" y="2036763"/>
          <p14:tracePt t="4689" x="6867525" y="2000250"/>
          <p14:tracePt t="4704" x="6804025" y="1927225"/>
          <p14:tracePt t="4710" x="6784975" y="1890713"/>
          <p14:tracePt t="4719" x="6777038" y="1862138"/>
          <p14:tracePt t="4724" x="6757988" y="1835150"/>
          <p14:tracePt t="4739" x="6740525" y="1781175"/>
          <p14:tracePt t="4745" x="6740525" y="1752600"/>
          <p14:tracePt t="4753" x="6740525" y="1725613"/>
          <p14:tracePt t="4759" x="6740525" y="1698625"/>
          <p14:tracePt t="4768" x="6740525" y="1671638"/>
          <p14:tracePt t="4772" x="6767513" y="1625600"/>
          <p14:tracePt t="4786" x="6794500" y="1562100"/>
          <p14:tracePt t="4793" x="6831013" y="1516063"/>
          <p14:tracePt t="4802" x="6858000" y="1489075"/>
          <p14:tracePt t="4807" x="6894513" y="1452563"/>
          <p14:tracePt t="4819" x="6940550" y="1416050"/>
          <p14:tracePt t="4821" x="6986588" y="1379538"/>
          <p14:tracePt t="4828" x="7032625" y="1360488"/>
          <p14:tracePt t="4835" x="7096125" y="1333500"/>
          <p14:tracePt t="4841" x="7159625" y="1314450"/>
          <p14:tracePt t="4852" x="7232650" y="1287463"/>
          <p14:tracePt t="4855" x="7315200" y="1270000"/>
          <p14:tracePt t="4869" x="7516813" y="1241425"/>
          <p14:tracePt t="4877" x="7634288" y="1233488"/>
          <p14:tracePt t="4886" x="7726363" y="1233488"/>
          <p14:tracePt t="4891" x="7816850" y="1214438"/>
          <p14:tracePt t="4903" x="7926388" y="1214438"/>
          <p14:tracePt t="4905" x="8018463" y="1214438"/>
          <p14:tracePt t="4911" x="8108950" y="1214438"/>
          <p14:tracePt t="4919" x="8210550" y="1223963"/>
          <p14:tracePt t="4924" x="8301038" y="1233488"/>
          <p14:tracePt t="4936" x="8393113" y="1233488"/>
          <p14:tracePt t="4938" x="8483600" y="1250950"/>
          <p14:tracePt t="4954" x="8658225" y="1277938"/>
          <p14:tracePt t="4960" x="8758238" y="1306513"/>
          <p14:tracePt t="4968" x="8821738" y="1343025"/>
          <p14:tracePt t="4973" x="8894763" y="1350963"/>
          <p14:tracePt t="4986" x="9050338" y="1416050"/>
          <p14:tracePt t="4994" x="9132888" y="1443038"/>
          <p14:tracePt t="5003" x="9196388" y="1470025"/>
          <p14:tracePt t="5009" x="9251950" y="1479550"/>
          <p14:tracePt t="5018" x="9296400" y="1506538"/>
          <p14:tracePt t="5022" x="9342438" y="1516063"/>
          <p14:tracePt t="5036" x="9415463" y="1552575"/>
          <p14:tracePt t="5043" x="9434513" y="1562100"/>
          <p14:tracePt t="5053" x="9471025" y="1570038"/>
          <p14:tracePt t="5056" x="9488488" y="1589088"/>
          <p14:tracePt t="5068" x="9498013" y="1598613"/>
          <p14:tracePt t="5071" x="9498013" y="1606550"/>
          <p14:tracePt t="5078" x="9507538" y="1616075"/>
          <p14:tracePt t="5086" x="9515475" y="1625600"/>
          <p14:tracePt t="5091" x="9515475" y="1643063"/>
          <p14:tracePt t="5103" x="9515475" y="1652588"/>
          <p14:tracePt t="5105" x="9515475" y="1662113"/>
          <p14:tracePt t="5120" x="9507538" y="1671638"/>
          <p14:tracePt t="5126" x="9507538" y="1679575"/>
          <p14:tracePt t="5135" x="9498013" y="1698625"/>
          <p14:tracePt t="5140" x="9478963" y="1708150"/>
          <p14:tracePt t="5153" x="9461500" y="1725613"/>
          <p14:tracePt t="5155" x="9434513" y="1735138"/>
          <p14:tracePt t="5161" x="9398000" y="1771650"/>
          <p14:tracePt t="5169" x="9361488" y="1789113"/>
          <p14:tracePt t="5174" x="9315450" y="1817688"/>
          <p14:tracePt t="5185" x="9251950" y="1854200"/>
          <p14:tracePt t="5188" x="9186863" y="1890713"/>
          <p14:tracePt t="5203" x="8996363" y="1973263"/>
          <p14:tracePt t="5210" x="8913813" y="2000250"/>
          <p14:tracePt t="5219" x="8831263" y="2046288"/>
          <p14:tracePt t="5223" x="8758238" y="2073275"/>
          <p14:tracePt t="5235" x="8675688" y="2090738"/>
          <p14:tracePt t="5238" x="8585200" y="2119313"/>
          <p14:tracePt t="5244" x="8493125" y="2119313"/>
          <p14:tracePt t="5252" x="8429625" y="2119313"/>
          <p14:tracePt t="5258" x="8356600" y="2119313"/>
          <p14:tracePt t="5269" x="8283575" y="2119313"/>
          <p14:tracePt t="5272" x="8220075" y="2109788"/>
          <p14:tracePt t="5286" x="8101013" y="2073275"/>
          <p14:tracePt t="5292" x="8054975" y="2063750"/>
          <p14:tracePt t="5302" x="8008938" y="2027238"/>
          <p14:tracePt t="5306" x="7962900" y="2000250"/>
          <p14:tracePt t="5318" x="7945438" y="1973263"/>
          <p14:tracePt t="5321" x="7908925" y="1935163"/>
          <p14:tracePt t="5327" x="7881938" y="1908175"/>
          <p14:tracePt t="5335" x="7862888" y="1871663"/>
          <p14:tracePt t="5341" x="7835900" y="1835150"/>
          <p14:tracePt t="5352" x="7826375" y="1798638"/>
          <p14:tracePt t="5355" x="7808913" y="1771650"/>
          <p14:tracePt t="5367" x="7799388" y="1744663"/>
          <p14:tracePt t="5369" x="7789863" y="1708150"/>
          <p14:tracePt t="5375" x="7780338" y="1679575"/>
          <p14:tracePt t="5386" x="7780338" y="1652588"/>
          <p14:tracePt t="5389" x="7780338" y="1625600"/>
          <p14:tracePt t="5403" x="7780338" y="1579563"/>
          <p14:tracePt t="5411" x="7789863" y="1543050"/>
          <p14:tracePt t="5419" x="7789863" y="1516063"/>
          <p14:tracePt t="5424" x="7808913" y="1470025"/>
          <p14:tracePt t="5437" x="7853363" y="1397000"/>
          <p14:tracePt t="5453" x="7908925" y="1323975"/>
          <p14:tracePt t="5459" x="7935913" y="1287463"/>
          <p14:tracePt t="5468" x="7972425" y="1260475"/>
          <p14:tracePt t="5473" x="8018463" y="1223963"/>
          <p14:tracePt t="5486" x="8118475" y="1187450"/>
          <p14:tracePt t="5493" x="8201025" y="1160463"/>
          <p14:tracePt t="5502" x="8301038" y="1131888"/>
          <p14:tracePt t="5507" x="8374063" y="1123950"/>
          <p14:tracePt t="5519" x="8483600" y="1123950"/>
          <p14:tracePt t="5522" x="8575675" y="1123950"/>
          <p14:tracePt t="5536" x="8748713" y="1123950"/>
          <p14:tracePt t="5542" x="8804275" y="1150938"/>
          <p14:tracePt t="5552" x="8885238" y="1150938"/>
          <p14:tracePt t="5556" x="8940800" y="1177925"/>
          <p14:tracePt t="5569" x="9004300" y="1187450"/>
          <p14:tracePt t="5571" x="9050338" y="1196975"/>
          <p14:tracePt t="5577" x="9069388" y="1214438"/>
          <p14:tracePt t="5585" x="9096375" y="1223963"/>
          <p14:tracePt t="5590" x="9123363" y="1223963"/>
          <p14:tracePt t="5602" x="9132888" y="1223963"/>
          <p14:tracePt t="5605" x="9142413" y="1223963"/>
          <p14:tracePt t="5619" x="9159875" y="1250950"/>
          <p14:tracePt t="5625" x="9159875" y="1260475"/>
          <p14:tracePt t="5636" x="9159875" y="1270000"/>
          <p14:tracePt t="5638" x="9159875" y="1277938"/>
          <p14:tracePt t="5659" x="9159875" y="1287463"/>
          <p14:tracePt t="5980" x="9159875" y="1296988"/>
          <p14:tracePt t="6001" x="9159875" y="1306513"/>
          <p14:tracePt t="6036" x="9150350" y="1314450"/>
          <p14:tracePt t="6043" x="9142413" y="1323975"/>
          <p14:tracePt t="6066" x="9132888" y="1343025"/>
          <p14:tracePt t="6078" x="9123363" y="1343025"/>
          <p14:tracePt t="6090" x="9113838" y="1360488"/>
          <p14:tracePt t="6103" x="9096375" y="1379538"/>
          <p14:tracePt t="6117" x="9069388" y="1416050"/>
          <p14:tracePt t="6124" x="9050338" y="1423988"/>
          <p14:tracePt t="6135" x="9040813" y="1443038"/>
          <p14:tracePt t="6138" x="9004300" y="1470025"/>
          <p14:tracePt t="6150" x="8986838" y="1506538"/>
          <p14:tracePt t="6152" x="8967788" y="1525588"/>
          <p14:tracePt t="6159" x="8950325" y="1552575"/>
          <p14:tracePt t="6167" x="8921750" y="1589088"/>
          <p14:tracePt t="6173" x="8904288" y="1606550"/>
          <p14:tracePt t="6184" x="8894763" y="1635125"/>
          <p14:tracePt t="6187" x="8877300" y="1662113"/>
          <p14:tracePt t="6200" x="8867775" y="1679575"/>
          <p14:tracePt t="6205" x="8858250" y="1698625"/>
          <p14:tracePt t="6208" x="8858250" y="1735138"/>
          <p14:tracePt t="6218" x="8858250" y="1762125"/>
          <p14:tracePt t="6221" x="8848725" y="1789113"/>
          <p14:tracePt t="6236" x="8848725" y="1862138"/>
          <p14:tracePt t="6242" x="8840788" y="1881188"/>
          <p14:tracePt t="6252" x="8840788" y="1917700"/>
          <p14:tracePt t="6256" x="8840788" y="1935163"/>
          <p14:tracePt t="6269" x="8831263" y="1981200"/>
          <p14:tracePt t="6271" x="8831263" y="2017713"/>
          <p14:tracePt t="6277" x="8831263" y="2054225"/>
          <p14:tracePt t="6286" x="8821738" y="2082800"/>
          <p14:tracePt t="6301" x="8821738" y="2155825"/>
          <p14:tracePt t="6305" x="8804275" y="2182813"/>
          <p14:tracePt t="6319" x="8804275" y="2236788"/>
          <p14:tracePt t="6326" x="8804275" y="2282825"/>
          <p14:tracePt t="6335" x="8812213" y="2309813"/>
          <p14:tracePt t="6339" x="8812213" y="2338388"/>
          <p14:tracePt t="6351" x="8812213" y="2382838"/>
          <p14:tracePt t="6353" x="8812213" y="2411413"/>
          <p14:tracePt t="6368" x="8804275" y="2465388"/>
          <p14:tracePt t="6374" x="8804275" y="2501900"/>
          <p14:tracePt t="6384" x="8794750" y="2528888"/>
          <p14:tracePt t="6388" x="8794750" y="2565400"/>
          <p14:tracePt t="6400" x="8785225" y="2611438"/>
          <p14:tracePt t="6402" x="8775700" y="2657475"/>
          <p14:tracePt t="6409" x="8767763" y="2693988"/>
          <p14:tracePt t="6418" x="8758238" y="2740025"/>
          <p14:tracePt t="6422" x="8748713" y="2767013"/>
          <p14:tracePt t="6434" x="8731250" y="2803525"/>
          <p14:tracePt t="6437" x="8712200" y="2830513"/>
          <p14:tracePt t="6443" x="8712200" y="2849563"/>
          <p14:tracePt t="6451" x="8694738" y="2876550"/>
          <p14:tracePt t="6457" x="8694738" y="2903538"/>
          <p14:tracePt t="6467" x="8675688" y="2940050"/>
          <p14:tracePt t="6471" x="8666163" y="2968625"/>
          <p14:tracePt t="6486" x="8629650" y="3032125"/>
          <p14:tracePt t="6492" x="8621713" y="3059113"/>
          <p14:tracePt t="6501" x="8612188" y="3086100"/>
          <p14:tracePt t="6506" x="8593138" y="3132138"/>
          <p14:tracePt t="6517" x="8585200" y="3168650"/>
          <p14:tracePt t="6520" x="8556625" y="3195638"/>
          <p14:tracePt t="6534" x="8529638" y="3260725"/>
          <p14:tracePt t="6541" x="8520113" y="3278188"/>
          <p14:tracePt t="6551" x="8512175" y="3305175"/>
          <p14:tracePt t="6569" x="8456613" y="3397250"/>
          <p14:tracePt t="6575" x="8439150" y="3424238"/>
          <p14:tracePt t="6585" x="8429625" y="3443288"/>
          <p14:tracePt t="6589" x="8420100" y="3470275"/>
          <p14:tracePt t="6601" x="8410575" y="3487738"/>
          <p14:tracePt t="6604" x="8393113" y="3516313"/>
          <p14:tracePt t="6618" x="8366125" y="3560763"/>
          <p14:tracePt t="6624" x="8337550" y="3589338"/>
          <p14:tracePt t="6634" x="8320088" y="3625850"/>
          <p14:tracePt t="6637" x="8310563" y="3643313"/>
          <p14:tracePt t="6651" x="8274050" y="3689350"/>
          <p14:tracePt t="6659" x="8247063" y="3725863"/>
          <p14:tracePt t="6668" x="8237538" y="3743325"/>
          <p14:tracePt t="6672" x="8220075" y="3762375"/>
          <p14:tracePt t="6684" x="8201025" y="3771900"/>
          <p14:tracePt t="6687" x="8191500" y="3789363"/>
          <p14:tracePt t="6693" x="8183563" y="3816350"/>
          <p14:tracePt t="6701" x="8174038" y="3835400"/>
          <p14:tracePt t="6707" x="8154988" y="3852863"/>
          <p14:tracePt t="6718" x="8147050" y="3889375"/>
          <p14:tracePt t="6720" x="8137525" y="3908425"/>
          <p14:tracePt t="6735" x="8118475" y="3981450"/>
          <p14:tracePt t="6741" x="8108950" y="4008438"/>
          <p14:tracePt t="6751" x="8081963" y="4037013"/>
          <p14:tracePt t="6756" x="8064500" y="4073525"/>
          <p14:tracePt t="6767" x="8045450" y="4110038"/>
          <p14:tracePt t="6770" x="8035925" y="4137025"/>
          <p14:tracePt t="6776" x="8008938" y="4164013"/>
          <p14:tracePt t="6784" x="7999413" y="4191000"/>
          <p14:tracePt t="6790" x="7981950" y="4210050"/>
          <p14:tracePt t="6801" x="7972425" y="4246563"/>
          <p14:tracePt t="6804" x="7962900" y="4273550"/>
          <p14:tracePt t="6818" x="7945438" y="4319588"/>
          <p14:tracePt t="6824" x="7935913" y="4337050"/>
          <p14:tracePt t="6833" x="7918450" y="4346575"/>
          <p14:tracePt t="6839" x="7908925" y="4383088"/>
          <p14:tracePt t="6849" x="7889875" y="4402138"/>
          <p14:tracePt t="6853" x="7862888" y="4419600"/>
          <p14:tracePt t="6860" x="7845425" y="4446588"/>
          <p14:tracePt t="6868" x="7826375" y="4465638"/>
          <p14:tracePt t="6873" x="7808913" y="4492625"/>
          <p14:tracePt t="6883" x="7789863" y="4519613"/>
          <p14:tracePt t="6901" x="7743825" y="4556125"/>
          <p14:tracePt t="6905" x="7735888" y="4565650"/>
          <p14:tracePt t="6908" x="7735888" y="4584700"/>
          <p14:tracePt t="6917" x="7726363" y="4592638"/>
          <p14:tracePt t="6921" x="7707313" y="4611688"/>
          <p14:tracePt t="6935" x="7699375" y="4621213"/>
          <p14:tracePt t="6943" x="7689850" y="4629150"/>
          <p14:tracePt t="6951" x="7680325" y="4638675"/>
          <p14:tracePt t="6956" x="7680325" y="4648200"/>
          <p14:tracePt t="6966" x="7670800" y="4648200"/>
          <p14:tracePt t="6971" x="7670800" y="4657725"/>
          <p14:tracePt t="6984" x="7653338" y="4665663"/>
          <p14:tracePt t="6991" x="7643813" y="4675188"/>
          <p14:tracePt t="7005" x="7634288" y="4675188"/>
          <p14:tracePt t="7017" x="7634288" y="4684713"/>
          <p14:tracePt t="7019" x="7626350" y="4684713"/>
          <p14:tracePt t="7063" x="7616825" y="4694238"/>
          <p14:tracePt t="7102" x="7607300" y="4694238"/>
          <p14:tracePt t="7180" x="7607300" y="4684713"/>
          <p14:tracePt t="10675" x="7626350" y="4694238"/>
          <p14:tracePt t="10682" x="7670800" y="4721225"/>
          <p14:tracePt t="10688" x="7716838" y="4738688"/>
          <p14:tracePt t="10698" x="7743825" y="4767263"/>
          <p14:tracePt t="10702" x="7808913" y="4784725"/>
          <p14:tracePt t="10714" x="7845425" y="4794250"/>
          <p14:tracePt t="10715" x="7908925" y="4821238"/>
          <p14:tracePt t="10722" x="7954963" y="4830763"/>
          <p14:tracePt t="10730" x="7991475" y="4840288"/>
          <p14:tracePt t="10736" x="8054975" y="4857750"/>
          <p14:tracePt t="10746" x="8101013" y="4867275"/>
          <p14:tracePt t="10750" x="8137525" y="4876800"/>
          <p14:tracePt t="10762" x="8201025" y="4903788"/>
          <p14:tracePt t="10764" x="8237538" y="4903788"/>
          <p14:tracePt t="10771" x="8301038" y="4913313"/>
          <p14:tracePt t="10781" x="8337550" y="4922838"/>
          <p14:tracePt t="10785" x="8402638" y="4930775"/>
          <p14:tracePt t="10799" x="8502650" y="4940300"/>
          <p14:tracePt t="10806" x="8556625" y="4959350"/>
          <p14:tracePt t="10815" x="8602663" y="4967288"/>
          <p14:tracePt t="10820" x="8639175" y="4967288"/>
          <p14:tracePt t="10831" x="8685213" y="4976813"/>
          <p14:tracePt t="10834" x="8721725" y="4986338"/>
          <p14:tracePt t="10848" x="8812213" y="5022850"/>
          <p14:tracePt t="10854" x="8858250" y="5040313"/>
          <p14:tracePt t="10863" x="8904288" y="5049838"/>
          <p14:tracePt t="10868" x="8959850" y="5068888"/>
          <p14:tracePt t="10881" x="9023350" y="5076825"/>
          <p14:tracePt t="10883" x="9077325" y="5076825"/>
          <p14:tracePt t="10889" x="9132888" y="5086350"/>
          <p14:tracePt t="10898" x="9196388" y="5105400"/>
          <p14:tracePt t="10902" x="9288463" y="5113338"/>
          <p14:tracePt t="10913" x="9361488" y="5113338"/>
          <p14:tracePt t="10917" x="9442450" y="5141913"/>
          <p14:tracePt t="10929" x="9515475" y="5149850"/>
          <p14:tracePt t="10931" x="9617075" y="5178425"/>
          <p14:tracePt t="10938" x="9671050" y="5195888"/>
          <p14:tracePt t="10946" x="9734550" y="5205413"/>
          <p14:tracePt t="10951" x="9790113" y="5214938"/>
          <p14:tracePt t="10963" x="9853613" y="5241925"/>
          <p14:tracePt t="10966" x="9890125" y="5251450"/>
          <p14:tracePt t="10972" x="9926638" y="5259388"/>
          <p14:tracePt t="10981" x="9945688" y="5278438"/>
          <p14:tracePt t="10986" x="9963150" y="5287963"/>
          <p14:tracePt t="10996" x="9982200" y="5295900"/>
          <p14:tracePt t="11000" x="9999663" y="5314950"/>
          <p14:tracePt t="11014" x="10018713" y="5332413"/>
          <p14:tracePt t="11021" x="10028238" y="5341938"/>
          <p14:tracePt t="11030" x="10045700" y="5351463"/>
          <p14:tracePt t="11034" x="10045700" y="5360988"/>
          <p14:tracePt t="11047" x="10055225" y="5378450"/>
          <p14:tracePt t="11049" x="10055225" y="5397500"/>
          <p14:tracePt t="11056" x="10064750" y="5414963"/>
          <p14:tracePt t="11064" x="10072688" y="5434013"/>
          <p14:tracePt t="11070" x="10082213" y="5470525"/>
          <p14:tracePt t="11080" x="10091738" y="5487988"/>
          <p14:tracePt t="11083" x="10109200" y="5514975"/>
          <p14:tracePt t="11099" x="10128250" y="5561013"/>
          <p14:tracePt t="11105" x="10137775" y="5580063"/>
          <p14:tracePt t="11117" x="10145713" y="5597525"/>
          <p14:tracePt t="11118" x="10155238" y="5616575"/>
          <p14:tracePt t="11130" x="10174288" y="5653088"/>
          <p14:tracePt t="11132" x="10182225" y="5670550"/>
          <p14:tracePt t="11139" x="10210800" y="5697538"/>
          <p14:tracePt t="11147" x="10228263" y="5726113"/>
          <p14:tracePt t="11153" x="10247313" y="5762625"/>
          <p14:tracePt t="11163" x="10255250" y="5789613"/>
          <p14:tracePt t="11167" x="10274300" y="5807075"/>
          <p14:tracePt t="11174" x="10283825" y="5816600"/>
          <p14:tracePt t="11180" x="10291763" y="5835650"/>
          <p14:tracePt t="11188" x="10301288" y="5862638"/>
          <p14:tracePt t="11197" x="10320338" y="5872163"/>
          <p14:tracePt t="11201" x="10337800" y="5881688"/>
          <p14:tracePt t="11215" x="10364788" y="5926138"/>
          <p14:tracePt t="11222" x="10383838" y="5935663"/>
          <p14:tracePt t="11229" x="10401300" y="5945188"/>
          <p14:tracePt t="11236" x="10420350" y="5954713"/>
          <p14:tracePt t="11247" x="10437813" y="5962650"/>
          <p14:tracePt t="11250" x="10456863" y="5972175"/>
          <p14:tracePt t="11257" x="10474325" y="5972175"/>
          <p14:tracePt t="11264" x="10493375" y="5981700"/>
          <p14:tracePt t="11271" x="10510838" y="5981700"/>
          <p14:tracePt t="11280" x="10520363" y="5981700"/>
          <p14:tracePt t="11284" x="10539413" y="5991225"/>
          <p14:tracePt t="11299" x="10575925" y="5991225"/>
          <p14:tracePt t="11305" x="10593388" y="5991225"/>
          <p14:tracePt t="11313" x="10602913" y="5991225"/>
          <p14:tracePt t="11319" x="10612438" y="5991225"/>
          <p14:tracePt t="11329" x="10629900" y="5991225"/>
          <p14:tracePt t="11333" x="10639425" y="5991225"/>
          <p14:tracePt t="11348" x="10675938" y="5991225"/>
          <p14:tracePt t="11353" x="10694988" y="5991225"/>
          <p14:tracePt t="11363" x="10721975" y="5981700"/>
          <p14:tracePt t="11368" x="10739438" y="5981700"/>
          <p14:tracePt t="11382" x="10804525" y="5981700"/>
          <p14:tracePt t="11388" x="10812463" y="5981700"/>
          <p14:tracePt t="11396" x="10848975" y="5981700"/>
          <p14:tracePt t="11402" x="10877550" y="5981700"/>
          <p14:tracePt t="11414" x="10904538" y="5981700"/>
          <p14:tracePt t="11416" x="10931525" y="5981700"/>
          <p14:tracePt t="11430" x="10977563" y="5981700"/>
          <p14:tracePt t="11437" x="11014075" y="5981700"/>
          <p14:tracePt t="11446" x="11031538" y="5981700"/>
          <p14:tracePt t="11451" x="11041063" y="5981700"/>
          <p14:tracePt t="11465" x="11087100" y="5981700"/>
          <p14:tracePt t="11471" x="11096625" y="5981700"/>
          <p14:tracePt t="11479" x="11104563" y="5981700"/>
          <p14:tracePt t="11485" x="11123613" y="5981700"/>
          <p14:tracePt t="11497" x="11133138" y="5981700"/>
          <p14:tracePt t="11499" x="11141075" y="5981700"/>
          <p14:tracePt t="11513" x="11150600" y="5981700"/>
          <p14:tracePt t="11618" x="11160125" y="5981700"/>
          <p14:tracePt t="11632" x="11169650" y="5981700"/>
          <p14:tracePt t="11639" x="11177588" y="5981700"/>
          <p14:tracePt t="11651" x="11187113" y="5981700"/>
          <p14:tracePt t="11667" x="11206163" y="5991225"/>
          <p14:tracePt t="11688" x="11214100" y="5991225"/>
          <p14:tracePt t="11702" x="11223625" y="5991225"/>
          <p14:tracePt t="11716" x="11233150" y="5999163"/>
          <p14:tracePt t="11736" x="11242675" y="5999163"/>
          <p14:tracePt t="11757" x="11250613" y="6008688"/>
          <p14:tracePt t="12193" x="11260138" y="6027738"/>
          <p14:tracePt t="12201" x="11260138" y="6045200"/>
          <p14:tracePt t="12212" x="11260138" y="6064250"/>
          <p14:tracePt t="12222" x="11269663" y="6081713"/>
          <p14:tracePt t="12234" x="11279188" y="6108700"/>
          <p14:tracePt t="12248" x="11279188" y="6137275"/>
          <p14:tracePt t="12256" x="11287125" y="6154738"/>
          <p14:tracePt t="12265" x="11287125" y="6164263"/>
          <p14:tracePt t="12281" x="11287125" y="6173788"/>
          <p14:tracePt t="12299" x="11287125" y="6181725"/>
          <p14:tracePt t="12305" x="11287125" y="6191250"/>
          <p14:tracePt t="12374" x="11287125" y="6200775"/>
          <p14:tracePt t="12769" x="11287125" y="6191250"/>
          <p14:tracePt t="13598" x="11279188" y="6191250"/>
          <p14:tracePt t="13612" x="11269663" y="6191250"/>
          <p14:tracePt t="13619" x="11260138" y="6191250"/>
          <p14:tracePt t="13629" x="11250613" y="6191250"/>
          <p14:tracePt t="13634" x="11233150" y="6200775"/>
          <p14:tracePt t="13645" x="11223625" y="6200775"/>
          <p14:tracePt t="13661" x="11214100" y="6200775"/>
          <p14:tracePt t="13667" x="11206163" y="6210300"/>
          <p14:tracePt t="13677" x="11196638" y="6218238"/>
          <p14:tracePt t="13681" x="11187113" y="6227763"/>
          <p14:tracePt t="13694" x="11169650" y="6227763"/>
          <p14:tracePt t="13701" x="11160125" y="6227763"/>
          <p14:tracePt t="13710" x="11150600" y="6227763"/>
          <p14:tracePt t="13716" x="11123613" y="6227763"/>
          <p14:tracePt t="13727" x="11104563" y="6237288"/>
          <p14:tracePt t="13733" x="11096625" y="6237288"/>
          <p14:tracePt t="13736" x="11068050" y="6246813"/>
          <p14:tracePt t="13744" x="11050588" y="6246813"/>
          <p14:tracePt t="13751" x="11023600" y="6264275"/>
          <p14:tracePt t="13760" x="11004550" y="6273800"/>
          <p14:tracePt t="13764" x="10958513" y="6283325"/>
          <p14:tracePt t="13777" x="10931525" y="6291263"/>
          <p14:tracePt t="13778" x="10904538" y="6300788"/>
          <p14:tracePt t="13785" x="10858500" y="6310313"/>
          <p14:tracePt t="13793" x="10821988" y="6310313"/>
          <p14:tracePt t="13799" x="10775950" y="6319838"/>
          <p14:tracePt t="13811" x="10731500" y="6319838"/>
          <p14:tracePt t="13813" x="10694988" y="6327775"/>
          <p14:tracePt t="13820" x="10648950" y="6327775"/>
          <p14:tracePt t="13828" x="10621963" y="6327775"/>
          <p14:tracePt t="13834" x="10593388" y="6327775"/>
          <p14:tracePt t="13843" x="10566400" y="6327775"/>
          <p14:tracePt t="13848" x="10539413" y="6327775"/>
          <p14:tracePt t="13859" x="10493375" y="6337300"/>
          <p14:tracePt t="13861" x="10456863" y="6337300"/>
          <p14:tracePt t="13868" x="10420350" y="6337300"/>
          <p14:tracePt t="13877" x="10383838" y="6337300"/>
          <p14:tracePt t="13882" x="10337800" y="6337300"/>
          <p14:tracePt t="13894" x="10301288" y="6337300"/>
          <p14:tracePt t="13896" x="10255250" y="6337300"/>
          <p14:tracePt t="13903" x="10218738" y="6337300"/>
          <p14:tracePt t="13911" x="10164763" y="6337300"/>
          <p14:tracePt t="13917" x="10118725" y="6337300"/>
          <p14:tracePt t="13927" x="10064750" y="6337300"/>
          <p14:tracePt t="13931" x="10028238" y="6337300"/>
          <p14:tracePt t="13943" x="9999663" y="6327775"/>
          <p14:tracePt t="13944" x="9963150" y="6327775"/>
          <p14:tracePt t="13951" x="9936163" y="6327775"/>
          <p14:tracePt t="13960" x="9909175" y="6327775"/>
          <p14:tracePt t="13965" x="9890125" y="6327775"/>
          <p14:tracePt t="13977" x="9863138" y="6327775"/>
          <p14:tracePt t="13979" x="9845675" y="6327775"/>
          <p14:tracePt t="13986" x="9817100" y="6319838"/>
          <p14:tracePt t="13994" x="9780588" y="6319838"/>
          <p14:tracePt t="14001" x="9763125" y="6319838"/>
          <p14:tracePt t="14011" x="9726613" y="6319838"/>
          <p14:tracePt t="14014" x="9707563" y="6319838"/>
          <p14:tracePt t="14029" x="9661525" y="6319838"/>
          <p14:tracePt t="14036" x="9644063" y="6319838"/>
          <p14:tracePt t="14044" x="9625013" y="6319838"/>
          <p14:tracePt t="14050" x="9607550" y="6319838"/>
          <p14:tracePt t="14062" x="9571038" y="6319838"/>
          <p14:tracePt t="14070" x="9551988" y="6319838"/>
          <p14:tracePt t="14078" x="9534525" y="6319838"/>
          <p14:tracePt t="14084" x="9525000" y="6319838"/>
          <p14:tracePt t="14095" x="9507538" y="6319838"/>
          <p14:tracePt t="14098" x="9488488" y="6319838"/>
          <p14:tracePt t="14110" x="9471025" y="6310313"/>
          <p14:tracePt t="14111" x="9451975" y="6310313"/>
          <p14:tracePt t="14118" x="9442450" y="6310313"/>
          <p14:tracePt t="14127" x="9415463" y="6310313"/>
          <p14:tracePt t="14132" x="9398000" y="6310313"/>
          <p14:tracePt t="14144" x="9378950" y="6310313"/>
          <p14:tracePt t="14146" x="9361488" y="6310313"/>
          <p14:tracePt t="14153" x="9342438" y="6310313"/>
          <p14:tracePt t="14161" x="9324975" y="6310313"/>
          <p14:tracePt t="14167" x="9296400" y="6310313"/>
          <p14:tracePt t="14178" x="9269413" y="6310313"/>
          <p14:tracePt t="14181" x="9251950" y="6319838"/>
          <p14:tracePt t="14195" x="9178925" y="6327775"/>
          <p14:tracePt t="14202" x="9142413" y="6327775"/>
          <p14:tracePt t="14211" x="9096375" y="6327775"/>
          <p14:tracePt t="14215" x="9040813" y="6327775"/>
          <p14:tracePt t="14227" x="9013825" y="6337300"/>
          <p14:tracePt t="14229" x="8967788" y="6337300"/>
          <p14:tracePt t="14237" x="8913813" y="6337300"/>
          <p14:tracePt t="14245" x="8877300" y="6337300"/>
          <p14:tracePt t="14251" x="8821738" y="6337300"/>
          <p14:tracePt t="14261" x="8775700" y="6337300"/>
          <p14:tracePt t="14264" x="8721725" y="6337300"/>
          <p14:tracePt t="14278" x="8593138" y="6337300"/>
          <p14:tracePt t="14284" x="8529638" y="6327775"/>
          <p14:tracePt t="14295" x="8456613" y="6310313"/>
          <p14:tracePt t="14299" x="8383588" y="6310313"/>
          <p14:tracePt t="14310" x="8310563" y="6310313"/>
          <p14:tracePt t="14313" x="8228013" y="6300788"/>
          <p14:tracePt t="14320" x="8154988" y="6291263"/>
          <p14:tracePt t="14328" x="8064500" y="6291263"/>
          <p14:tracePt t="14333" x="7962900" y="6273800"/>
          <p14:tracePt t="14344" x="7872413" y="6264275"/>
          <p14:tracePt t="14347" x="7762875" y="6246813"/>
          <p14:tracePt t="14360" x="7662863" y="6237288"/>
          <p14:tracePt t="14365" x="7570788" y="6218238"/>
          <p14:tracePt t="14368" x="7480300" y="6210300"/>
          <p14:tracePt t="14379" x="7378700" y="6191250"/>
          <p14:tracePt t="14382" x="7269163" y="6191250"/>
          <p14:tracePt t="14394" x="7178675" y="6191250"/>
          <p14:tracePt t="14396" x="7069138" y="6181725"/>
          <p14:tracePt t="14403" x="6977063" y="6164263"/>
          <p14:tracePt t="14410" x="6877050" y="6154738"/>
          <p14:tracePt t="14417" x="6784975" y="6127750"/>
          <p14:tracePt t="14428" x="6711950" y="6127750"/>
          <p14:tracePt t="14431" x="6630988" y="6108700"/>
          <p14:tracePt t="14445" x="6492875" y="6091238"/>
          <p14:tracePt t="14451" x="6419850" y="6091238"/>
          <p14:tracePt t="14461" x="6365875" y="6091238"/>
          <p14:tracePt t="14465" x="6292850" y="6091238"/>
          <p14:tracePt t="14479" x="6146800" y="6091238"/>
          <p14:tracePt t="14486" x="6073775" y="6091238"/>
          <p14:tracePt t="14494" x="6008688" y="6091238"/>
          <p14:tracePt t="14500" x="5954713" y="6072188"/>
          <p14:tracePt t="14511" x="5891213" y="6064250"/>
          <p14:tracePt t="14513" x="5854700" y="6064250"/>
          <p14:tracePt t="14529" x="5781675" y="6054725"/>
          <p14:tracePt t="14534" x="5745163" y="6054725"/>
          <p14:tracePt t="14544" x="5708650" y="6054725"/>
          <p14:tracePt t="14548" x="5689600" y="6045200"/>
          <p14:tracePt t="14561" x="5662613" y="6045200"/>
          <p14:tracePt t="14563" x="5643563" y="6045200"/>
          <p14:tracePt t="14569" x="5616575" y="6045200"/>
          <p14:tracePt t="14577" x="5589588" y="6045200"/>
          <p14:tracePt t="14583" x="5553075" y="6045200"/>
          <p14:tracePt t="14594" x="5524500" y="6054725"/>
          <p14:tracePt t="14597" x="5487988" y="6054725"/>
          <p14:tracePt t="14604" x="5443538" y="6064250"/>
          <p14:tracePt t="14616" x="5414963" y="6072188"/>
          <p14:tracePt t="14618" x="5370513" y="6072188"/>
          <p14:tracePt t="14627" x="5334000" y="6072188"/>
          <p14:tracePt t="14631" x="5305425" y="6072188"/>
          <p14:tracePt t="14644" x="5287963" y="6072188"/>
          <p14:tracePt t="14646" x="5251450" y="6072188"/>
          <p14:tracePt t="14652" x="5232400" y="6072188"/>
          <p14:tracePt t="14661" x="5214938" y="6072188"/>
          <p14:tracePt t="14666" x="5205413" y="6072188"/>
          <p14:tracePt t="14677" x="5187950" y="6072188"/>
          <p14:tracePt t="14680" x="5168900" y="6072188"/>
          <p14:tracePt t="14694" x="5122863" y="6072188"/>
          <p14:tracePt t="14701" x="5105400" y="6072188"/>
          <p14:tracePt t="14711" x="5086350" y="6072188"/>
          <p14:tracePt t="14715" x="5068888" y="6072188"/>
          <p14:tracePt t="14727" x="5049838" y="6072188"/>
          <p14:tracePt t="14728" x="5032375" y="6072188"/>
          <p14:tracePt t="14736" x="5022850" y="6072188"/>
          <p14:tracePt t="14745" x="5005388" y="6072188"/>
          <p14:tracePt t="14750" x="4995863" y="6072188"/>
          <p14:tracePt t="14763" x="4986338" y="6072188"/>
          <p14:tracePt t="14778" x="4959350" y="6072188"/>
          <p14:tracePt t="14784" x="4949825" y="6072188"/>
          <p14:tracePt t="14795" x="4940300" y="6072188"/>
          <p14:tracePt t="14810" x="4922838" y="6072188"/>
          <p14:tracePt t="14812" x="4913313" y="6081713"/>
          <p14:tracePt t="14819" x="4903788" y="6091238"/>
          <p14:tracePt t="14828" x="4895850" y="6100763"/>
          <p14:tracePt t="14832" x="4886325" y="6100763"/>
          <p14:tracePt t="14868" x="4876800" y="6100763"/>
          <p14:tracePt t="14896" x="4867275" y="6100763"/>
          <p14:tracePt t="14916" x="4857750" y="6108700"/>
          <p14:tracePt t="14951" x="4849813" y="6108700"/>
          <p14:tracePt t="15021" x="4840288" y="6108700"/>
          <p14:tracePt t="15028" x="4830763" y="6118225"/>
          <p14:tracePt t="15035" x="4830763" y="6127750"/>
          <p14:tracePt t="15058" x="4830763" y="6137275"/>
          <p14:tracePt t="15079" x="4821238" y="6137275"/>
          <p14:tracePt t="15166" x="4813300" y="6137275"/>
          <p14:tracePt t="16812" x="4876800" y="6108700"/>
          <p14:tracePt t="16820" x="4995863" y="6054725"/>
          <p14:tracePt t="16828" x="5141913" y="6008688"/>
          <p14:tracePt t="16833" x="5278438" y="5954713"/>
          <p14:tracePt t="16842" x="5424488" y="5889625"/>
          <p14:tracePt t="16846" x="5597525" y="5826125"/>
          <p14:tracePt t="16857" x="5781675" y="5780088"/>
          <p14:tracePt t="16860" x="5954713" y="5726113"/>
          <p14:tracePt t="16867" x="6118225" y="5680075"/>
          <p14:tracePt t="16875" x="6283325" y="5616575"/>
          <p14:tracePt t="16891" x="6621463" y="5543550"/>
          <p14:tracePt t="16894" x="6767513" y="5497513"/>
          <p14:tracePt t="16901" x="6931025" y="5461000"/>
          <p14:tracePt t="16909" x="7123113" y="5397500"/>
          <p14:tracePt t="16915" x="7288213" y="5351463"/>
          <p14:tracePt t="16925" x="7480300" y="5287963"/>
          <p14:tracePt t="16929" x="7653338" y="5241925"/>
          <p14:tracePt t="16942" x="7835900" y="5186363"/>
          <p14:tracePt t="16944" x="8045450" y="5095875"/>
          <p14:tracePt t="16951" x="8228013" y="5049838"/>
          <p14:tracePt t="16959" x="8420100" y="4967288"/>
          <p14:tracePt t="16964" x="8612188" y="4903788"/>
          <p14:tracePt t="16976" x="8785225" y="4857750"/>
          <p14:tracePt t="16978" x="8931275" y="4811713"/>
          <p14:tracePt t="16992" x="9315450" y="4702175"/>
          <p14:tracePt t="16999" x="9498013" y="4657725"/>
          <p14:tracePt t="17009" x="9653588" y="4611688"/>
          <p14:tracePt t="17012" x="9817100" y="4565650"/>
          <p14:tracePt t="17025" x="9963150" y="4519613"/>
          <p14:tracePt t="17027" x="10118725" y="4492625"/>
          <p14:tracePt t="17033" x="10264775" y="4446588"/>
          <p14:tracePt t="17043" x="10393363" y="4419600"/>
          <p14:tracePt t="17048" x="10539413" y="4402138"/>
          <p14:tracePt t="17058" x="10694988" y="4373563"/>
          <p14:tracePt t="17062" x="10804525" y="4356100"/>
          <p14:tracePt t="17076" x="11031538" y="4292600"/>
          <p14:tracePt t="17082" x="11114088" y="4264025"/>
          <p14:tracePt t="17092" x="11187113" y="4237038"/>
          <p14:tracePt t="17096" x="11269663" y="4219575"/>
          <p14:tracePt t="17109" x="11342688" y="4200525"/>
          <p14:tracePt t="17110" x="11442700" y="4173538"/>
          <p14:tracePt t="17117" x="11534775" y="4146550"/>
          <p14:tracePt t="17125" x="11617325" y="4100513"/>
          <p14:tracePt t="17131" x="11717338" y="4073525"/>
          <p14:tracePt t="17142" x="11807825" y="4037013"/>
          <p14:tracePt t="17145" x="11909425" y="3971925"/>
          <p14:tracePt t="17158" x="12145963" y="38719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D735483E-DDCD-40C1-8E26-B410BC34350C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506E46CB-7B78-47A5-86D4-A5E7618E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6"/>
          <a:stretch/>
        </p:blipFill>
        <p:spPr bwMode="auto">
          <a:xfrm>
            <a:off x="2839614" y="4511945"/>
            <a:ext cx="1886736" cy="58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">
            <a:extLst>
              <a:ext uri="{FF2B5EF4-FFF2-40B4-BE49-F238E27FC236}">
                <a16:creationId xmlns:a16="http://schemas.microsoft.com/office/drawing/2014/main" xmlns="" id="{A809DF51-D602-4841-9622-8BE0A045DF55}"/>
              </a:ext>
            </a:extLst>
          </p:cNvPr>
          <p:cNvSpPr/>
          <p:nvPr/>
        </p:nvSpPr>
        <p:spPr>
          <a:xfrm>
            <a:off x="5109744" y="375028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a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AAAD4951-2636-4A24-BCAC-B208BFD24074}"/>
              </a:ext>
            </a:extLst>
          </p:cNvPr>
          <p:cNvSpPr/>
          <p:nvPr/>
        </p:nvSpPr>
        <p:spPr>
          <a:xfrm>
            <a:off x="5751266" y="375028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xmlns="" id="{B012EDF2-4FD9-4766-A003-899BCACF3013}"/>
              </a:ext>
            </a:extLst>
          </p:cNvPr>
          <p:cNvSpPr/>
          <p:nvPr/>
        </p:nvSpPr>
        <p:spPr>
          <a:xfrm>
            <a:off x="6310712" y="37797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xmlns="" id="{946EED14-86BA-4D5D-81F7-205AC12194E5}"/>
              </a:ext>
            </a:extLst>
          </p:cNvPr>
          <p:cNvSpPr/>
          <p:nvPr/>
        </p:nvSpPr>
        <p:spPr>
          <a:xfrm>
            <a:off x="6876998" y="377978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18" name="e">
            <a:extLst>
              <a:ext uri="{FF2B5EF4-FFF2-40B4-BE49-F238E27FC236}">
                <a16:creationId xmlns:a16="http://schemas.microsoft.com/office/drawing/2014/main" xmlns="" id="{19883428-D6BC-4750-8730-D11B92BF219F}"/>
              </a:ext>
            </a:extLst>
          </p:cNvPr>
          <p:cNvSpPr/>
          <p:nvPr/>
        </p:nvSpPr>
        <p:spPr>
          <a:xfrm>
            <a:off x="7463513" y="37797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e</a:t>
            </a:r>
          </a:p>
        </p:txBody>
      </p:sp>
      <p:sp>
        <p:nvSpPr>
          <p:cNvPr id="19" name="f">
            <a:extLst>
              <a:ext uri="{FF2B5EF4-FFF2-40B4-BE49-F238E27FC236}">
                <a16:creationId xmlns:a16="http://schemas.microsoft.com/office/drawing/2014/main" xmlns="" id="{5735B0E7-9193-485C-8CFE-40DBD7324EFA}"/>
              </a:ext>
            </a:extLst>
          </p:cNvPr>
          <p:cNvSpPr/>
          <p:nvPr/>
        </p:nvSpPr>
        <p:spPr>
          <a:xfrm>
            <a:off x="8190199" y="3831206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f</a:t>
            </a:r>
          </a:p>
        </p:txBody>
      </p:sp>
      <p:sp>
        <p:nvSpPr>
          <p:cNvPr id="20" name="k">
            <a:extLst>
              <a:ext uri="{FF2B5EF4-FFF2-40B4-BE49-F238E27FC236}">
                <a16:creationId xmlns:a16="http://schemas.microsoft.com/office/drawing/2014/main" xmlns="" id="{6E749771-CD29-4BC5-84D9-FA3CF1A3C440}"/>
              </a:ext>
            </a:extLst>
          </p:cNvPr>
          <p:cNvSpPr/>
          <p:nvPr/>
        </p:nvSpPr>
        <p:spPr>
          <a:xfrm>
            <a:off x="5155465" y="453686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xmlns="" id="{D6AA8DA3-F839-48B5-9F49-3442137BC748}"/>
              </a:ext>
            </a:extLst>
          </p:cNvPr>
          <p:cNvSpPr/>
          <p:nvPr/>
        </p:nvSpPr>
        <p:spPr>
          <a:xfrm>
            <a:off x="5786616" y="4556528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xmlns="" id="{4DB644F3-93A8-41F9-9935-BA17859EA8DD}"/>
              </a:ext>
            </a:extLst>
          </p:cNvPr>
          <p:cNvSpPr/>
          <p:nvPr/>
        </p:nvSpPr>
        <p:spPr>
          <a:xfrm>
            <a:off x="6107428" y="4556528"/>
            <a:ext cx="83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xmlns="" id="{A8ED13AC-CC61-44ED-BD2F-06046380F250}"/>
              </a:ext>
            </a:extLst>
          </p:cNvPr>
          <p:cNvSpPr/>
          <p:nvPr/>
        </p:nvSpPr>
        <p:spPr>
          <a:xfrm>
            <a:off x="6846368" y="454669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xmlns="" id="{3BD68DD4-717D-4F61-B054-3FAD4EF9C65E}"/>
              </a:ext>
            </a:extLst>
          </p:cNvPr>
          <p:cNvSpPr/>
          <p:nvPr/>
        </p:nvSpPr>
        <p:spPr>
          <a:xfrm>
            <a:off x="7348317" y="456345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xmlns="" id="{348F0A38-A3D7-4501-8CBD-E2650A8283C5}"/>
              </a:ext>
            </a:extLst>
          </p:cNvPr>
          <p:cNvSpPr/>
          <p:nvPr/>
        </p:nvSpPr>
        <p:spPr>
          <a:xfrm>
            <a:off x="7920544" y="46224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p</a:t>
            </a:r>
          </a:p>
        </p:txBody>
      </p:sp>
      <p:sp>
        <p:nvSpPr>
          <p:cNvPr id="27" name="g">
            <a:extLst>
              <a:ext uri="{FF2B5EF4-FFF2-40B4-BE49-F238E27FC236}">
                <a16:creationId xmlns:a16="http://schemas.microsoft.com/office/drawing/2014/main" xmlns="" id="{67F31C0E-B938-40DA-A9F7-C5BB7CA8A028}"/>
              </a:ext>
            </a:extLst>
          </p:cNvPr>
          <p:cNvSpPr/>
          <p:nvPr/>
        </p:nvSpPr>
        <p:spPr>
          <a:xfrm>
            <a:off x="8557501" y="380636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g</a:t>
            </a:r>
          </a:p>
        </p:txBody>
      </p:sp>
      <p:sp>
        <p:nvSpPr>
          <p:cNvPr id="30" name="h">
            <a:extLst>
              <a:ext uri="{FF2B5EF4-FFF2-40B4-BE49-F238E27FC236}">
                <a16:creationId xmlns:a16="http://schemas.microsoft.com/office/drawing/2014/main" xmlns="" id="{1AE4DC41-1C9A-4927-B0C0-A1BE5C7114C3}"/>
              </a:ext>
            </a:extLst>
          </p:cNvPr>
          <p:cNvSpPr/>
          <p:nvPr/>
        </p:nvSpPr>
        <p:spPr>
          <a:xfrm>
            <a:off x="9162689" y="380109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31" name="i">
            <a:extLst>
              <a:ext uri="{FF2B5EF4-FFF2-40B4-BE49-F238E27FC236}">
                <a16:creationId xmlns:a16="http://schemas.microsoft.com/office/drawing/2014/main" xmlns="" id="{258416FE-704F-4928-98A1-19ED7553925B}"/>
              </a:ext>
            </a:extLst>
          </p:cNvPr>
          <p:cNvSpPr/>
          <p:nvPr/>
        </p:nvSpPr>
        <p:spPr>
          <a:xfrm>
            <a:off x="9861126" y="377978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j">
            <a:extLst>
              <a:ext uri="{FF2B5EF4-FFF2-40B4-BE49-F238E27FC236}">
                <a16:creationId xmlns:a16="http://schemas.microsoft.com/office/drawing/2014/main" xmlns="" id="{DD1EBA5D-BC73-47F7-B27C-D98FFE1F9F4B}"/>
              </a:ext>
            </a:extLst>
          </p:cNvPr>
          <p:cNvSpPr/>
          <p:nvPr/>
        </p:nvSpPr>
        <p:spPr>
          <a:xfrm>
            <a:off x="10439806" y="3779780"/>
            <a:ext cx="19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j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xmlns="" id="{63DEC057-A7BC-409E-ACA1-A1710F95B2A9}"/>
              </a:ext>
            </a:extLst>
          </p:cNvPr>
          <p:cNvSpPr/>
          <p:nvPr/>
        </p:nvSpPr>
        <p:spPr>
          <a:xfrm>
            <a:off x="8545099" y="4591945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r">
            <a:extLst>
              <a:ext uri="{FF2B5EF4-FFF2-40B4-BE49-F238E27FC236}">
                <a16:creationId xmlns:a16="http://schemas.microsoft.com/office/drawing/2014/main" xmlns="" id="{DC455979-763C-43CE-8CC5-CE136714E80F}"/>
              </a:ext>
            </a:extLst>
          </p:cNvPr>
          <p:cNvSpPr/>
          <p:nvPr/>
        </p:nvSpPr>
        <p:spPr>
          <a:xfrm>
            <a:off x="9264374" y="4631273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35" name="s">
            <a:extLst>
              <a:ext uri="{FF2B5EF4-FFF2-40B4-BE49-F238E27FC236}">
                <a16:creationId xmlns:a16="http://schemas.microsoft.com/office/drawing/2014/main" xmlns="" id="{BF4BD2A0-DEDB-4A1F-A85D-7707B08CE2F8}"/>
              </a:ext>
            </a:extLst>
          </p:cNvPr>
          <p:cNvSpPr/>
          <p:nvPr/>
        </p:nvSpPr>
        <p:spPr>
          <a:xfrm>
            <a:off x="9745485" y="4657861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36" name="t">
            <a:extLst>
              <a:ext uri="{FF2B5EF4-FFF2-40B4-BE49-F238E27FC236}">
                <a16:creationId xmlns:a16="http://schemas.microsoft.com/office/drawing/2014/main" xmlns="" id="{049F1566-DCA7-429A-8984-300BE6F14C20}"/>
              </a:ext>
            </a:extLst>
          </p:cNvPr>
          <p:cNvSpPr/>
          <p:nvPr/>
        </p:nvSpPr>
        <p:spPr>
          <a:xfrm>
            <a:off x="10322681" y="469327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37" name="u">
            <a:extLst>
              <a:ext uri="{FF2B5EF4-FFF2-40B4-BE49-F238E27FC236}">
                <a16:creationId xmlns:a16="http://schemas.microsoft.com/office/drawing/2014/main" xmlns="" id="{5D958116-A953-412C-87A0-DE39DA7385F3}"/>
              </a:ext>
            </a:extLst>
          </p:cNvPr>
          <p:cNvSpPr/>
          <p:nvPr/>
        </p:nvSpPr>
        <p:spPr>
          <a:xfrm>
            <a:off x="6075225" y="5406168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38" name="v">
            <a:extLst>
              <a:ext uri="{FF2B5EF4-FFF2-40B4-BE49-F238E27FC236}">
                <a16:creationId xmlns:a16="http://schemas.microsoft.com/office/drawing/2014/main" xmlns="" id="{27942161-CEF0-4644-91BF-47F19E7750E1}"/>
              </a:ext>
            </a:extLst>
          </p:cNvPr>
          <p:cNvSpPr/>
          <p:nvPr/>
        </p:nvSpPr>
        <p:spPr>
          <a:xfrm>
            <a:off x="6703573" y="544449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9" name="w">
            <a:extLst>
              <a:ext uri="{FF2B5EF4-FFF2-40B4-BE49-F238E27FC236}">
                <a16:creationId xmlns:a16="http://schemas.microsoft.com/office/drawing/2014/main" xmlns="" id="{9E00D423-9D2B-4108-8F0B-1DE6428FA33A}"/>
              </a:ext>
            </a:extLst>
          </p:cNvPr>
          <p:cNvSpPr/>
          <p:nvPr/>
        </p:nvSpPr>
        <p:spPr>
          <a:xfrm>
            <a:off x="7211839" y="544449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w</a:t>
            </a:r>
          </a:p>
        </p:txBody>
      </p:sp>
      <p:sp>
        <p:nvSpPr>
          <p:cNvPr id="40" name="x">
            <a:extLst>
              <a:ext uri="{FF2B5EF4-FFF2-40B4-BE49-F238E27FC236}">
                <a16:creationId xmlns:a16="http://schemas.microsoft.com/office/drawing/2014/main" xmlns="" id="{0FAC0E7E-549E-4BC0-B563-D65872022499}"/>
              </a:ext>
            </a:extLst>
          </p:cNvPr>
          <p:cNvSpPr/>
          <p:nvPr/>
        </p:nvSpPr>
        <p:spPr>
          <a:xfrm>
            <a:off x="7867144" y="543175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41" name="y">
            <a:extLst>
              <a:ext uri="{FF2B5EF4-FFF2-40B4-BE49-F238E27FC236}">
                <a16:creationId xmlns:a16="http://schemas.microsoft.com/office/drawing/2014/main" xmlns="" id="{AC8D8952-A6CF-49B7-BEF7-045C6956B78C}"/>
              </a:ext>
            </a:extLst>
          </p:cNvPr>
          <p:cNvSpPr/>
          <p:nvPr/>
        </p:nvSpPr>
        <p:spPr>
          <a:xfrm>
            <a:off x="8476795" y="5440530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y</a:t>
            </a:r>
          </a:p>
        </p:txBody>
      </p:sp>
      <p:sp>
        <p:nvSpPr>
          <p:cNvPr id="42" name="z">
            <a:extLst>
              <a:ext uri="{FF2B5EF4-FFF2-40B4-BE49-F238E27FC236}">
                <a16:creationId xmlns:a16="http://schemas.microsoft.com/office/drawing/2014/main" xmlns="" id="{3AC89777-2047-4160-B8A6-69ED173B1905}"/>
              </a:ext>
            </a:extLst>
          </p:cNvPr>
          <p:cNvSpPr/>
          <p:nvPr/>
        </p:nvSpPr>
        <p:spPr>
          <a:xfrm>
            <a:off x="9090422" y="5467118"/>
            <a:ext cx="50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z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4791799" y="2362055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5571322" y="2358167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6342975" y="2360624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7107471" y="2362055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7881027" y="2370827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52D4E55E-3555-4049-82BB-CE6BF66BFCAB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2" name="Rectangle: Single Corner Rounded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8E866BA-EA1B-45A1-8EEA-C5E69A2CE256}"/>
              </a:ext>
            </a:extLst>
          </p:cNvPr>
          <p:cNvSpPr/>
          <p:nvPr/>
        </p:nvSpPr>
        <p:spPr>
          <a:xfrm>
            <a:off x="3863858" y="5698757"/>
            <a:ext cx="1110745" cy="579549"/>
          </a:xfrm>
          <a:prstGeom prst="round1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48DF084-CF7A-4AC3-9A45-02DD2D9817B4}"/>
              </a:ext>
            </a:extLst>
          </p:cNvPr>
          <p:cNvSpPr/>
          <p:nvPr/>
        </p:nvSpPr>
        <p:spPr>
          <a:xfrm>
            <a:off x="8957978" y="2322433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C0DFB95B-BE87-494F-8290-0FC7AF5CAB45}"/>
              </a:ext>
            </a:extLst>
          </p:cNvPr>
          <p:cNvSpPr/>
          <p:nvPr/>
        </p:nvSpPr>
        <p:spPr>
          <a:xfrm>
            <a:off x="9722474" y="2311338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891470B2-6FB1-4953-8821-675BC2D81AD8}"/>
              </a:ext>
            </a:extLst>
          </p:cNvPr>
          <p:cNvSpPr/>
          <p:nvPr/>
        </p:nvSpPr>
        <p:spPr>
          <a:xfrm>
            <a:off x="10496030" y="2307584"/>
            <a:ext cx="701526" cy="823974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56" name="l">
            <a:extLst>
              <a:ext uri="{FF2B5EF4-FFF2-40B4-BE49-F238E27FC236}">
                <a16:creationId xmlns:a16="http://schemas.microsoft.com/office/drawing/2014/main" xmlns="" id="{122F11CC-9926-453F-AB93-D0BCEFA2B82C}"/>
              </a:ext>
            </a:extLst>
          </p:cNvPr>
          <p:cNvSpPr/>
          <p:nvPr/>
        </p:nvSpPr>
        <p:spPr>
          <a:xfrm>
            <a:off x="4974603" y="2332636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57" name="u">
            <a:extLst>
              <a:ext uri="{FF2B5EF4-FFF2-40B4-BE49-F238E27FC236}">
                <a16:creationId xmlns:a16="http://schemas.microsoft.com/office/drawing/2014/main" xmlns="" id="{6CA77233-D42B-411C-8CC8-C6BB5CBD1DF1}"/>
              </a:ext>
            </a:extLst>
          </p:cNvPr>
          <p:cNvSpPr/>
          <p:nvPr/>
        </p:nvSpPr>
        <p:spPr>
          <a:xfrm>
            <a:off x="5658270" y="2238706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58" name="n">
            <a:extLst>
              <a:ext uri="{FF2B5EF4-FFF2-40B4-BE49-F238E27FC236}">
                <a16:creationId xmlns:a16="http://schemas.microsoft.com/office/drawing/2014/main" xmlns="" id="{96D20095-363C-4C42-954E-AA0C9B891FCC}"/>
              </a:ext>
            </a:extLst>
          </p:cNvPr>
          <p:cNvSpPr/>
          <p:nvPr/>
        </p:nvSpPr>
        <p:spPr>
          <a:xfrm>
            <a:off x="6420085" y="2223077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59" name="c">
            <a:extLst>
              <a:ext uri="{FF2B5EF4-FFF2-40B4-BE49-F238E27FC236}">
                <a16:creationId xmlns:a16="http://schemas.microsoft.com/office/drawing/2014/main" xmlns="" id="{6B81D156-7BE3-4E86-A623-9F1EF4965C1E}"/>
              </a:ext>
            </a:extLst>
          </p:cNvPr>
          <p:cNvSpPr/>
          <p:nvPr/>
        </p:nvSpPr>
        <p:spPr>
          <a:xfrm>
            <a:off x="7135279" y="223328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60" name="h">
            <a:extLst>
              <a:ext uri="{FF2B5EF4-FFF2-40B4-BE49-F238E27FC236}">
                <a16:creationId xmlns:a16="http://schemas.microsoft.com/office/drawing/2014/main" xmlns="" id="{FD4964BF-6B99-432C-9BDC-81D74F9AFDEF}"/>
              </a:ext>
            </a:extLst>
          </p:cNvPr>
          <p:cNvSpPr/>
          <p:nvPr/>
        </p:nvSpPr>
        <p:spPr>
          <a:xfrm>
            <a:off x="7959936" y="2299249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61" name="b">
            <a:extLst>
              <a:ext uri="{FF2B5EF4-FFF2-40B4-BE49-F238E27FC236}">
                <a16:creationId xmlns:a16="http://schemas.microsoft.com/office/drawing/2014/main" xmlns="" id="{F462CA24-1BA9-4798-83FE-C188B7FC3B69}"/>
              </a:ext>
            </a:extLst>
          </p:cNvPr>
          <p:cNvSpPr/>
          <p:nvPr/>
        </p:nvSpPr>
        <p:spPr>
          <a:xfrm>
            <a:off x="9008922" y="224131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62" name="o">
            <a:extLst>
              <a:ext uri="{FF2B5EF4-FFF2-40B4-BE49-F238E27FC236}">
                <a16:creationId xmlns:a16="http://schemas.microsoft.com/office/drawing/2014/main" xmlns="" id="{D6E30D37-8CC7-46CB-8B7B-ED2657DC99F3}"/>
              </a:ext>
            </a:extLst>
          </p:cNvPr>
          <p:cNvSpPr/>
          <p:nvPr/>
        </p:nvSpPr>
        <p:spPr>
          <a:xfrm>
            <a:off x="9765112" y="222307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63" name="x">
            <a:extLst>
              <a:ext uri="{FF2B5EF4-FFF2-40B4-BE49-F238E27FC236}">
                <a16:creationId xmlns:a16="http://schemas.microsoft.com/office/drawing/2014/main" xmlns="" id="{018BA251-B42A-4827-B1BB-EE28A2C5E470}"/>
              </a:ext>
            </a:extLst>
          </p:cNvPr>
          <p:cNvSpPr/>
          <p:nvPr/>
        </p:nvSpPr>
        <p:spPr>
          <a:xfrm>
            <a:off x="10573441" y="224131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3A3BEA-6BB9-4D21-A653-C9D42487575D}"/>
              </a:ext>
            </a:extLst>
          </p:cNvPr>
          <p:cNvSpPr/>
          <p:nvPr/>
        </p:nvSpPr>
        <p:spPr>
          <a:xfrm>
            <a:off x="4779524" y="757620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10856064-0C70-4B79-8E74-CFA0F4801427}"/>
              </a:ext>
            </a:extLst>
          </p:cNvPr>
          <p:cNvSpPr/>
          <p:nvPr/>
        </p:nvSpPr>
        <p:spPr>
          <a:xfrm rot="1975461">
            <a:off x="1580008" y="3455431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xmlns="" id="{ECDF7952-2392-4DA3-B40D-B8F2AC94E8F8}"/>
              </a:ext>
            </a:extLst>
          </p:cNvPr>
          <p:cNvSpPr/>
          <p:nvPr/>
        </p:nvSpPr>
        <p:spPr>
          <a:xfrm>
            <a:off x="992625" y="2974010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xmlns="" id="{2567C224-3FB7-4ED4-8715-B670C0871901}"/>
              </a:ext>
            </a:extLst>
          </p:cNvPr>
          <p:cNvSpPr/>
          <p:nvPr/>
        </p:nvSpPr>
        <p:spPr>
          <a:xfrm rot="4715209">
            <a:off x="834645" y="210673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xmlns="" id="{0BC37499-AD03-43B4-9C5B-CD7EC61233C1}"/>
              </a:ext>
            </a:extLst>
          </p:cNvPr>
          <p:cNvSpPr/>
          <p:nvPr/>
        </p:nvSpPr>
        <p:spPr>
          <a:xfrm rot="8609834">
            <a:off x="1537959" y="171467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xmlns="" id="{E5AB183A-F22E-47E2-BF71-AB9B86E72DF3}"/>
              </a:ext>
            </a:extLst>
          </p:cNvPr>
          <p:cNvSpPr/>
          <p:nvPr/>
        </p:nvSpPr>
        <p:spPr>
          <a:xfrm rot="11858349">
            <a:off x="2358904" y="1911180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xmlns="" id="{C90AE55E-6C8E-4DBD-8FB0-AAE089DA0562}"/>
              </a:ext>
            </a:extLst>
          </p:cNvPr>
          <p:cNvSpPr/>
          <p:nvPr/>
        </p:nvSpPr>
        <p:spPr>
          <a:xfrm rot="13684165">
            <a:off x="2428965" y="2724635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ardrop 77">
            <a:extLst>
              <a:ext uri="{FF2B5EF4-FFF2-40B4-BE49-F238E27FC236}">
                <a16:creationId xmlns:a16="http://schemas.microsoft.com/office/drawing/2014/main" xmlns="" id="{FC1F4EAF-0678-4C91-AB4F-725D79A10B60}"/>
              </a:ext>
            </a:extLst>
          </p:cNvPr>
          <p:cNvSpPr/>
          <p:nvPr/>
        </p:nvSpPr>
        <p:spPr>
          <a:xfrm rot="18654035">
            <a:off x="1743502" y="3266275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3196C7A-2B91-40A2-9DCF-D76309DBF505}"/>
              </a:ext>
            </a:extLst>
          </p:cNvPr>
          <p:cNvSpPr/>
          <p:nvPr/>
        </p:nvSpPr>
        <p:spPr>
          <a:xfrm>
            <a:off x="1671386" y="2563949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6390B6A6-7460-44C9-A6A4-7610F01ECF15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lp">
            <a:extLst>
              <a:ext uri="{FF2B5EF4-FFF2-40B4-BE49-F238E27FC236}">
                <a16:creationId xmlns:a16="http://schemas.microsoft.com/office/drawing/2014/main" xmlns="" id="{F17F6B47-9AB0-4C75-93AA-AE78716D08E2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  <p:pic>
        <p:nvPicPr>
          <p:cNvPr id="67" name="Picture 2" descr="Red flower clipart kid 2">
            <a:extLst>
              <a:ext uri="{FF2B5EF4-FFF2-40B4-BE49-F238E27FC236}">
                <a16:creationId xmlns:a16="http://schemas.microsoft.com/office/drawing/2014/main" xmlns="" id="{E8BB7410-4FE9-4070-B750-3F760B0AF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615624" y="4724428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d flower clipart kid 2">
            <a:extLst>
              <a:ext uri="{FF2B5EF4-FFF2-40B4-BE49-F238E27FC236}">
                <a16:creationId xmlns:a16="http://schemas.microsoft.com/office/drawing/2014/main" xmlns="" id="{5C2E4CEA-AA6E-4D9B-8D1F-74344B033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93502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0E078E84-A509-4DF0-8455-09993101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b="40762"/>
          <a:stretch/>
        </p:blipFill>
        <p:spPr bwMode="auto">
          <a:xfrm>
            <a:off x="3731771" y="3754357"/>
            <a:ext cx="992450" cy="812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xmlns="" id="{777B8736-370B-411A-8011-0E1D66C5A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625" r="48815" b="46431"/>
          <a:stretch/>
        </p:blipFill>
        <p:spPr bwMode="auto">
          <a:xfrm>
            <a:off x="2960780" y="3777101"/>
            <a:ext cx="764790" cy="76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 flipV="1">
            <a:off x="270641" y="640401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/>
          </p:cNvSpPr>
          <p:nvPr/>
        </p:nvSpPr>
        <p:spPr>
          <a:xfrm>
            <a:off x="8349483" y="644606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AB36D071-6010-462D-B515-12FD70424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4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81" grpId="0" animBg="1"/>
      <p:bldP spid="14" grpId="0"/>
      <p:bldP spid="15" grpId="0"/>
      <p:bldP spid="22" grpId="0"/>
      <p:bldP spid="24" grpId="0"/>
      <p:bldP spid="25" grpId="0"/>
      <p:bldP spid="30" grpId="0"/>
      <p:bldP spid="37" grpId="0"/>
      <p:bldP spid="4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 animBg="1"/>
      <p:bldP spid="6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</p:bldLst>
  </p:timing>
  <p:extLst>
    <p:ext uri="{3A86A75C-4F4B-4683-9AE1-C65F6400EC91}">
      <p14:laserTraceLst xmlns:p14="http://schemas.microsoft.com/office/powerpoint/2010/main">
        <p14:tracePtLst>
          <p14:tracePt t="12642" x="3282950" y="6140450"/>
          <p14:tracePt t="13618" x="2319338" y="6638925"/>
          <p14:tracePt t="13626" x="2355850" y="6575425"/>
          <p14:tracePt t="13631" x="2428875" y="6510338"/>
          <p14:tracePt t="13642" x="2493963" y="6446838"/>
          <p14:tracePt t="13645" x="2557463" y="6392863"/>
          <p14:tracePt t="13652" x="2620963" y="6337300"/>
          <p14:tracePt t="13661" x="2676525" y="6273800"/>
          <p14:tracePt t="13665" x="2740025" y="6237288"/>
          <p14:tracePt t="13675" x="2786063" y="6200775"/>
          <p14:tracePt t="13680" x="2840038" y="6164263"/>
          <p14:tracePt t="13692" x="2886075" y="6127750"/>
          <p14:tracePt t="13694" x="2913063" y="6108700"/>
          <p14:tracePt t="13702" x="2949575" y="6091238"/>
          <p14:tracePt t="13710" x="2968625" y="6081713"/>
          <p14:tracePt t="13715" x="2995613" y="6054725"/>
          <p14:tracePt t="13728" x="3059113" y="6018213"/>
          <p14:tracePt t="13735" x="3086100" y="6008688"/>
          <p14:tracePt t="13743" x="3105150" y="5991225"/>
          <p14:tracePt t="13749" x="3132138" y="5962650"/>
          <p14:tracePt t="13760" x="3168650" y="5945188"/>
          <p14:tracePt t="13763" x="3187700" y="5926138"/>
          <p14:tracePt t="13778" x="3214688" y="5899150"/>
          <p14:tracePt t="13784" x="3241675" y="5889625"/>
          <p14:tracePt t="13794" x="3260725" y="5872163"/>
          <p14:tracePt t="13798" x="3287713" y="5862638"/>
          <p14:tracePt t="13809" x="3314700" y="5835650"/>
          <p14:tracePt t="13813" x="3343275" y="5826125"/>
          <p14:tracePt t="13819" x="3370263" y="5816600"/>
          <p14:tracePt t="13826" x="3406775" y="5807075"/>
          <p14:tracePt t="13833" x="3433763" y="5799138"/>
          <p14:tracePt t="13843" x="3460750" y="5799138"/>
          <p14:tracePt t="13846" x="3497263" y="5780088"/>
          <p14:tracePt t="13862" x="3552825" y="5753100"/>
          <p14:tracePt t="13868" x="3589338" y="5743575"/>
          <p14:tracePt t="13878" x="3598863" y="5743575"/>
          <p14:tracePt t="13881" x="3616325" y="5743575"/>
          <p14:tracePt t="13895" x="3652838" y="5734050"/>
          <p14:tracePt t="13903" x="3671888" y="5734050"/>
          <p14:tracePt t="13911" x="3689350" y="5734050"/>
          <p14:tracePt t="13916" x="3708400" y="5734050"/>
          <p14:tracePt t="13928" x="3716338" y="5734050"/>
          <p14:tracePt t="13929" x="3744913" y="5734050"/>
          <p14:tracePt t="13944" x="3762375" y="5734050"/>
          <p14:tracePt t="13951" x="3771900" y="5734050"/>
          <p14:tracePt t="13960" x="3789363" y="5734050"/>
          <p14:tracePt t="13964" x="3798888" y="5734050"/>
          <p14:tracePt t="13977" x="3808413" y="5743575"/>
          <p14:tracePt t="13978" x="3817938" y="5743575"/>
          <p14:tracePt t="13985" x="3825875" y="5743575"/>
          <p14:tracePt t="14007" x="3835400" y="5743575"/>
          <p14:tracePt t="14388" x="3844925" y="5743575"/>
          <p14:tracePt t="14395" x="3862388" y="5734050"/>
          <p14:tracePt t="14403" x="3871913" y="5716588"/>
          <p14:tracePt t="14415" x="3908425" y="5697538"/>
          <p14:tracePt t="14429" x="3944938" y="5670550"/>
          <p14:tracePt t="14445" x="3981450" y="5643563"/>
          <p14:tracePt t="14450" x="4017963" y="5634038"/>
          <p14:tracePt t="14462" x="4037013" y="5616575"/>
          <p14:tracePt t="14465" x="4054475" y="5607050"/>
          <p14:tracePt t="14478" x="4090988" y="5588000"/>
          <p14:tracePt t="14485" x="4110038" y="5580063"/>
          <p14:tracePt t="14495" x="4119563" y="5570538"/>
          <p14:tracePt t="14499" x="4137025" y="5561013"/>
          <p14:tracePt t="14512" x="4173538" y="5551488"/>
          <p14:tracePt t="14527" x="4219575" y="5551488"/>
          <p14:tracePt t="14535" x="4246563" y="5551488"/>
          <p14:tracePt t="14545" x="4265613" y="5543550"/>
          <p14:tracePt t="14548" x="4292600" y="5543550"/>
          <p14:tracePt t="14562" x="4329113" y="5543550"/>
          <p14:tracePt t="14568" x="4346575" y="5551488"/>
          <p14:tracePt t="14582" x="4383088" y="5551488"/>
          <p14:tracePt t="14595" x="4402138" y="5551488"/>
          <p14:tracePt t="14597" x="4419600" y="5551488"/>
          <p14:tracePt t="14611" x="4448175" y="5551488"/>
          <p14:tracePt t="14617" x="4465638" y="5551488"/>
          <p14:tracePt t="14629" x="4484688" y="5551488"/>
          <p14:tracePt t="14631" x="4502150" y="5551488"/>
          <p14:tracePt t="14645" x="4548188" y="5551488"/>
          <p14:tracePt t="14652" x="4557713" y="5551488"/>
          <p14:tracePt t="14661" x="4565650" y="5551488"/>
          <p14:tracePt t="14665" x="4584700" y="5543550"/>
          <p14:tracePt t="14678" x="4621213" y="5534025"/>
          <p14:tracePt t="14686" x="4638675" y="5534025"/>
          <p14:tracePt t="14694" x="4657725" y="5534025"/>
          <p14:tracePt t="14700" x="4675188" y="5534025"/>
          <p14:tracePt t="14713" x="4740275" y="5534025"/>
          <p14:tracePt t="14729" x="4821238" y="5534025"/>
          <p14:tracePt t="14735" x="4857750" y="5534025"/>
          <p14:tracePt t="14745" x="4913313" y="5543550"/>
          <p14:tracePt t="14749" x="4976813" y="5561013"/>
          <p14:tracePt t="14763" x="5122863" y="5570538"/>
          <p14:tracePt t="14777" x="5334000" y="5616575"/>
          <p14:tracePt t="14783" x="5451475" y="5643563"/>
          <p14:tracePt t="14796" x="5726113" y="5670550"/>
          <p14:tracePt t="14812" x="6037263" y="5697538"/>
          <p14:tracePt t="14818" x="6200775" y="5716588"/>
          <p14:tracePt t="14827" x="6365875" y="5716588"/>
          <p14:tracePt t="14832" x="6529388" y="5734050"/>
          <p14:tracePt t="14845" x="6804025" y="5762625"/>
          <p14:tracePt t="14861" x="7050088" y="5789613"/>
          <p14:tracePt t="14866" x="7178675" y="5799138"/>
          <p14:tracePt t="14878" x="7288213" y="5835650"/>
          <p14:tracePt t="14881" x="7397750" y="5843588"/>
          <p14:tracePt t="14896" x="7589838" y="5872163"/>
          <p14:tracePt t="14901" x="7653338" y="5881688"/>
          <p14:tracePt t="14912" x="7726363" y="5899150"/>
          <p14:tracePt t="14916" x="7789863" y="5908675"/>
          <p14:tracePt t="14928" x="7889875" y="5935663"/>
          <p14:tracePt t="14945" x="7945438" y="5954713"/>
          <p14:tracePt t="14949" x="7962900" y="5962650"/>
          <p14:tracePt t="14958" x="7981950" y="5962650"/>
          <p14:tracePt t="14963" x="7999413" y="5972175"/>
          <p14:tracePt t="14974" x="8018463" y="5972175"/>
          <p14:tracePt t="14976" x="8018463" y="5981700"/>
          <p14:tracePt t="14984" x="8027988" y="5991225"/>
          <p14:tracePt t="14991" x="8035925" y="5991225"/>
          <p14:tracePt t="15018" x="8045450" y="5991225"/>
          <p14:tracePt t="15227" x="8054975" y="5991225"/>
          <p14:tracePt t="15248" x="8064500" y="5991225"/>
          <p14:tracePt t="15259" x="8072438" y="5981700"/>
          <p14:tracePt t="15271" x="8118475" y="5981700"/>
          <p14:tracePt t="15283" x="8183563" y="5972175"/>
          <p14:tracePt t="15296" x="8237538" y="5962650"/>
          <p14:tracePt t="15632" x="8301038" y="5935663"/>
          <p14:tracePt t="15642" x="8374063" y="5899150"/>
          <p14:tracePt t="15651" x="8475663" y="5872163"/>
          <p14:tracePt t="15663" x="8629650" y="5816600"/>
          <p14:tracePt t="15667" x="8712200" y="5799138"/>
          <p14:tracePt t="15677" x="8804275" y="5799138"/>
          <p14:tracePt t="15681" x="8877300" y="5799138"/>
          <p14:tracePt t="15696" x="9040813" y="5807075"/>
          <p14:tracePt t="15702" x="9113838" y="5807075"/>
          <p14:tracePt t="15710" x="9196388" y="5816600"/>
          <p14:tracePt t="15716" x="9269413" y="5816600"/>
          <p14:tracePt t="15728" x="9342438" y="5835650"/>
          <p14:tracePt t="15730" x="9405938" y="5843588"/>
          <p14:tracePt t="15745" x="9507538" y="5853113"/>
          <p14:tracePt t="15750" x="9561513" y="5872163"/>
          <p14:tracePt t="15760" x="9607550" y="5872163"/>
          <p14:tracePt t="15765" x="9634538" y="5889625"/>
          <p14:tracePt t="15778" x="9734550" y="5908675"/>
          <p14:tracePt t="15784" x="9772650" y="5918200"/>
          <p14:tracePt t="15791" x="9809163" y="5926138"/>
          <p14:tracePt t="15798" x="9845675" y="5926138"/>
          <p14:tracePt t="15809" x="9890125" y="5926138"/>
          <p14:tracePt t="15812" x="9918700" y="5945188"/>
          <p14:tracePt t="15826" x="9999663" y="5945188"/>
          <p14:tracePt t="15833" x="10028238" y="5945188"/>
          <p14:tracePt t="15842" x="10082213" y="5954713"/>
          <p14:tracePt t="15847" x="10128250" y="5962650"/>
          <p14:tracePt t="15861" x="10228263" y="5981700"/>
          <p14:tracePt t="15868" x="10274300" y="5999163"/>
          <p14:tracePt t="15894" x="10429875" y="6045200"/>
          <p14:tracePt t="15912" x="10493375" y="6081713"/>
          <p14:tracePt t="15916" x="10520363" y="6091238"/>
          <p14:tracePt t="15926" x="10547350" y="6091238"/>
          <p14:tracePt t="15930" x="10585450" y="6091238"/>
          <p14:tracePt t="15944" x="10639425" y="6091238"/>
          <p14:tracePt t="15950" x="10666413" y="6091238"/>
          <p14:tracePt t="15959" x="10685463" y="6100763"/>
          <p14:tracePt t="15965" x="10712450" y="6100763"/>
          <p14:tracePt t="15976" x="10748963" y="6108700"/>
          <p14:tracePt t="15978" x="10768013" y="6108700"/>
          <p14:tracePt t="15993" x="10812463" y="6118225"/>
          <p14:tracePt t="15999" x="10831513" y="6118225"/>
          <p14:tracePt t="16008" x="10848975" y="6118225"/>
          <p14:tracePt t="16012" x="10858500" y="6118225"/>
          <p14:tracePt t="16024" x="10885488" y="6127750"/>
          <p14:tracePt t="16041" x="10914063" y="6127750"/>
          <p14:tracePt t="16048" x="10931525" y="6127750"/>
          <p14:tracePt t="16060" x="10950575" y="6127750"/>
          <p14:tracePt t="16061" x="10958513" y="6127750"/>
          <p14:tracePt t="16073" x="10968038" y="6127750"/>
          <p14:tracePt t="16075" x="10987088" y="6127750"/>
          <p14:tracePt t="16083" x="10995025" y="6127750"/>
          <p14:tracePt t="16090" x="11014075" y="6127750"/>
          <p14:tracePt t="16096" x="11023600" y="6127750"/>
          <p14:tracePt t="16107" x="11041063" y="6127750"/>
          <p14:tracePt t="16110" x="11060113" y="6118225"/>
          <p14:tracePt t="16116" x="11068050" y="6118225"/>
          <p14:tracePt t="16124" x="11087100" y="6118225"/>
          <p14:tracePt t="16140" x="11104563" y="6118225"/>
          <p14:tracePt t="16147" x="11114088" y="6118225"/>
          <p14:tracePt t="16157" x="11133138" y="6108700"/>
          <p14:tracePt t="16159" x="11141075" y="6108700"/>
          <p14:tracePt t="16165" x="11160125" y="6108700"/>
          <p14:tracePt t="16179" x="11177588" y="6108700"/>
          <p14:tracePt t="16190" x="11196638" y="6108700"/>
          <p14:tracePt t="16193" x="11214100" y="6108700"/>
          <p14:tracePt t="16200" x="11223625" y="6108700"/>
          <p14:tracePt t="16206" x="11233150" y="6108700"/>
          <p14:tracePt t="16217" x="11242675" y="6108700"/>
          <p14:tracePt t="16223" x="11250613" y="6108700"/>
          <p14:tracePt t="16240" x="11260138" y="6108700"/>
          <p14:tracePt t="16241" x="11279188" y="6108700"/>
          <p14:tracePt t="16249" x="11287125" y="6108700"/>
          <p14:tracePt t="16258" x="11306175" y="6108700"/>
          <p14:tracePt t="16263" x="11323638" y="6108700"/>
          <p14:tracePt t="16274" x="11342688" y="6108700"/>
          <p14:tracePt t="16276" x="11360150" y="6108700"/>
          <p14:tracePt t="16283" x="11379200" y="6100763"/>
          <p14:tracePt t="16290" x="11398250" y="6091238"/>
          <p14:tracePt t="16297" x="11415713" y="6091238"/>
          <p14:tracePt t="16308" x="11434763" y="6091238"/>
          <p14:tracePt t="16311" x="11452225" y="6091238"/>
          <p14:tracePt t="16324" x="11471275" y="6081713"/>
          <p14:tracePt t="16326" x="11479213" y="6081713"/>
          <p14:tracePt t="16332" x="11507788" y="6072188"/>
          <p14:tracePt t="16342" x="11525250" y="6064250"/>
          <p14:tracePt t="16346" x="11552238" y="6054725"/>
          <p14:tracePt t="16358" x="11571288" y="6035675"/>
          <p14:tracePt t="16361" x="11598275" y="6027738"/>
          <p14:tracePt t="16367" x="11634788" y="5999163"/>
          <p14:tracePt t="16374" x="11653838" y="5999163"/>
          <p14:tracePt t="16381" x="11671300" y="5981700"/>
          <p14:tracePt t="16391" x="11690350" y="5972175"/>
          <p14:tracePt t="16394" x="11707813" y="5972175"/>
          <p14:tracePt t="16408" x="11717338" y="5954713"/>
          <p14:tracePt t="16425" x="11726863" y="5954713"/>
          <p14:tracePt t="16441" x="11734800" y="5954713"/>
          <p14:tracePt t="16443" x="11744325" y="5935663"/>
          <p14:tracePt t="16450" x="11744325" y="5918200"/>
          <p14:tracePt t="16458" x="11744325" y="5908675"/>
          <p14:tracePt t="16464" x="11744325" y="5889625"/>
          <p14:tracePt t="16473" x="11744325" y="5872163"/>
          <p14:tracePt t="16478" x="11744325" y="5843588"/>
          <p14:tracePt t="16492" x="11744325" y="5799138"/>
          <p14:tracePt t="16498" x="11744325" y="5780088"/>
          <p14:tracePt t="16508" x="11744325" y="5753100"/>
          <p14:tracePt t="16513" x="11726863" y="5716588"/>
          <p14:tracePt t="16524" x="11717338" y="5689600"/>
          <p14:tracePt t="16526" x="11707813" y="5661025"/>
          <p14:tracePt t="16533" x="11680825" y="5624513"/>
          <p14:tracePt t="16542" x="11671300" y="5597525"/>
          <p14:tracePt t="16547" x="11653838" y="5588000"/>
          <p14:tracePt t="16557" x="11644313" y="5570538"/>
          <p14:tracePt t="16561" x="11625263" y="5561013"/>
          <p14:tracePt t="16573" x="11607800" y="5543550"/>
          <p14:tracePt t="16578" x="11588750" y="5543550"/>
          <p14:tracePt t="16581" x="11571288" y="5534025"/>
          <p14:tracePt t="16590" x="11552238" y="5524500"/>
          <p14:tracePt t="16595" x="11525250" y="5524500"/>
          <p14:tracePt t="16607" x="11488738" y="5514975"/>
          <p14:tracePt t="16609" x="11461750" y="5514975"/>
          <p14:tracePt t="16616" x="11434763" y="5507038"/>
          <p14:tracePt t="16624" x="11406188" y="5507038"/>
          <p14:tracePt t="16630" x="11369675" y="5507038"/>
          <p14:tracePt t="16640" x="11342688" y="5507038"/>
          <p14:tracePt t="16645" x="11315700" y="5507038"/>
          <p14:tracePt t="16659" x="11279188" y="5507038"/>
          <p14:tracePt t="16664" x="11269663" y="5507038"/>
          <p14:tracePt t="16674" x="11250613" y="5507038"/>
          <p14:tracePt t="16692" x="11250613" y="5514975"/>
          <p14:tracePt t="16783" x="11250613" y="5524500"/>
          <p14:tracePt t="16825" x="11250613" y="5534025"/>
          <p14:tracePt t="16929" x="11250613" y="5524500"/>
          <p14:tracePt t="17415" x="11242675" y="5524500"/>
          <p14:tracePt t="17470" x="11242675" y="5534025"/>
          <p14:tracePt t="17581" x="11242675" y="5524500"/>
          <p14:tracePt t="18706" x="11233150" y="5524500"/>
          <p14:tracePt t="18713" x="11206163" y="5524500"/>
          <p14:tracePt t="18723" x="11169650" y="5524500"/>
          <p14:tracePt t="18726" x="11133138" y="5524500"/>
          <p14:tracePt t="18740" x="11060113" y="5524500"/>
          <p14:tracePt t="18747" x="11023600" y="5524500"/>
          <p14:tracePt t="18755" x="10987088" y="5524500"/>
          <p14:tracePt t="18761" x="10958513" y="5524500"/>
          <p14:tracePt t="18772" x="10941050" y="5534025"/>
          <p14:tracePt t="18774" x="10922000" y="5534025"/>
          <p14:tracePt t="18781" x="10895013" y="5534025"/>
          <p14:tracePt t="18788" x="10885488" y="5534025"/>
          <p14:tracePt t="18795" x="10877550" y="5543550"/>
          <p14:tracePt t="18805" x="10868025" y="5543550"/>
          <p14:tracePt t="18809" x="10841038" y="5551488"/>
          <p14:tracePt t="18821" x="10831513" y="5551488"/>
          <p14:tracePt t="18823" x="10821988" y="5551488"/>
          <p14:tracePt t="18830" x="10804525" y="5561013"/>
          <p14:tracePt t="18838" x="10785475" y="5561013"/>
          <p14:tracePt t="18844" x="10775950" y="5561013"/>
          <p14:tracePt t="18855" x="10768013" y="5570538"/>
          <p14:tracePt t="18857" x="10758488" y="5570538"/>
          <p14:tracePt t="18865" x="10748963" y="5570538"/>
          <p14:tracePt t="18872" x="10739438" y="5580063"/>
          <p14:tracePt t="18879" x="10721975" y="5580063"/>
          <p14:tracePt t="18890" x="10702925" y="5588000"/>
          <p14:tracePt t="18893" x="10685463" y="5588000"/>
          <p14:tracePt t="18907" x="10648950" y="5607050"/>
          <p14:tracePt t="18914" x="10629900" y="5616575"/>
          <p14:tracePt t="18923" x="10612438" y="5624513"/>
          <p14:tracePt t="18928" x="10575925" y="5634038"/>
          <p14:tracePt t="18940" x="10556875" y="5643563"/>
          <p14:tracePt t="18941" x="10539413" y="5653088"/>
          <p14:tracePt t="18948" x="10520363" y="5661025"/>
          <p14:tracePt t="18956" x="10502900" y="5670550"/>
          <p14:tracePt t="18962" x="10483850" y="5680075"/>
          <p14:tracePt t="18972" x="10474325" y="5689600"/>
          <p14:tracePt t="18976" x="10456863" y="5697538"/>
          <p14:tracePt t="18989" x="10447338" y="5716588"/>
          <p14:tracePt t="18996" x="10437813" y="5716588"/>
          <p14:tracePt t="19006" x="10437813" y="5726113"/>
          <p14:tracePt t="19022" x="10429875" y="5726113"/>
          <p14:tracePt t="19038" x="10420350" y="5734050"/>
          <p14:tracePt t="19666" x="10374313" y="5734050"/>
          <p14:tracePt t="19674" x="10310813" y="5753100"/>
          <p14:tracePt t="19681" x="10237788" y="5753100"/>
          <p14:tracePt t="19688" x="10174288" y="5780088"/>
          <p14:tracePt t="19693" x="10101263" y="5789613"/>
          <p14:tracePt t="19703" x="10036175" y="5807075"/>
          <p14:tracePt t="19706" x="9963150" y="5816600"/>
          <p14:tracePt t="19721" x="9809163" y="5843588"/>
          <p14:tracePt t="19728" x="9726613" y="5872163"/>
          <p14:tracePt t="19737" x="9653588" y="5872163"/>
          <p14:tracePt t="19741" x="9580563" y="5881688"/>
          <p14:tracePt t="19748" x="9498013" y="5908675"/>
          <p14:tracePt t="19755" x="9424988" y="5918200"/>
          <p14:tracePt t="19762" x="9361488" y="5935663"/>
          <p14:tracePt t="19769" x="9288463" y="5945188"/>
          <p14:tracePt t="19775" x="9223375" y="5972175"/>
          <p14:tracePt t="19787" x="9150350" y="5981700"/>
          <p14:tracePt t="19790" x="9086850" y="5999163"/>
          <p14:tracePt t="19796" x="9013825" y="6008688"/>
          <p14:tracePt t="19804" x="8921750" y="6008688"/>
          <p14:tracePt t="19810" x="8821738" y="6035675"/>
          <p14:tracePt t="19819" x="8712200" y="6035675"/>
          <p14:tracePt t="19828" x="8639175" y="6045200"/>
          <p14:tracePt t="19837" x="8539163" y="6064250"/>
          <p14:tracePt t="19839" x="8483600" y="6064250"/>
          <p14:tracePt t="19845" x="8410575" y="6072188"/>
          <p14:tracePt t="19854" x="8366125" y="6081713"/>
          <p14:tracePt t="19860" x="8310563" y="6081713"/>
          <p14:tracePt t="19871" x="8256588" y="6081713"/>
          <p14:tracePt t="19874" x="8174038" y="6100763"/>
          <p14:tracePt t="19881" x="8081963" y="6100763"/>
          <p14:tracePt t="19888" x="8008938" y="6108700"/>
          <p14:tracePt t="19895" x="7899400" y="6108700"/>
          <p14:tracePt t="19904" x="7808913" y="6108700"/>
          <p14:tracePt t="19908" x="7716838" y="6108700"/>
          <p14:tracePt t="19922" x="7543800" y="6108700"/>
          <p14:tracePt t="19929" x="7451725" y="6108700"/>
          <p14:tracePt t="19939" x="7361238" y="6108700"/>
          <p14:tracePt t="19957" x="7105650" y="6108700"/>
          <p14:tracePt t="19964" x="7013575" y="6108700"/>
          <p14:tracePt t="19973" x="6959600" y="6108700"/>
          <p14:tracePt t="19977" x="6886575" y="6108700"/>
          <p14:tracePt t="19989" x="6821488" y="6108700"/>
          <p14:tracePt t="19991" x="6767513" y="6118225"/>
          <p14:tracePt t="20006" x="6648450" y="6118225"/>
          <p14:tracePt t="20012" x="6594475" y="6118225"/>
          <p14:tracePt t="20022" x="6521450" y="6118225"/>
          <p14:tracePt t="20026" x="6465888" y="6118225"/>
          <p14:tracePt t="20038" x="6410325" y="6118225"/>
          <p14:tracePt t="20040" x="6337300" y="6118225"/>
          <p14:tracePt t="20047" x="6256338" y="6137275"/>
          <p14:tracePt t="20054" x="6183313" y="6137275"/>
          <p14:tracePt t="20061" x="6110288" y="6145213"/>
          <p14:tracePt t="20071" x="6037263" y="6145213"/>
          <p14:tracePt t="20074" x="5954713" y="6164263"/>
          <p14:tracePt t="20089" x="5835650" y="6181725"/>
          <p14:tracePt t="20095" x="5781675" y="6181725"/>
          <p14:tracePt t="20104" x="5735638" y="6191250"/>
          <p14:tracePt t="20109" x="5708650" y="6210300"/>
          <p14:tracePt t="20121" x="5680075" y="6210300"/>
          <p14:tracePt t="20123" x="5662613" y="6210300"/>
          <p14:tracePt t="20130" x="5634038" y="6210300"/>
          <p14:tracePt t="20138" x="5616575" y="6200775"/>
          <p14:tracePt t="20144" x="5597525" y="6200775"/>
          <p14:tracePt t="20155" x="5580063" y="6200775"/>
          <p14:tracePt t="20157" x="5561013" y="6200775"/>
          <p14:tracePt t="20171" x="5516563" y="6210300"/>
          <p14:tracePt t="20178" x="5480050" y="6210300"/>
          <p14:tracePt t="20188" x="5443538" y="6218238"/>
          <p14:tracePt t="20192" x="5407025" y="6227763"/>
          <p14:tracePt t="20205" x="5341938" y="6237288"/>
          <p14:tracePt t="20214" x="5305425" y="6246813"/>
          <p14:tracePt t="20222" x="5278438" y="6246813"/>
          <p14:tracePt t="20227" x="5251450" y="6246813"/>
          <p14:tracePt t="20239" x="5224463" y="6246813"/>
          <p14:tracePt t="20241" x="5195888" y="6246813"/>
          <p14:tracePt t="20248" x="5159375" y="6254750"/>
          <p14:tracePt t="20255" x="5132388" y="6254750"/>
          <p14:tracePt t="20263" x="5105400" y="6254750"/>
          <p14:tracePt t="20271" x="5086350" y="6254750"/>
          <p14:tracePt t="20275" x="5068888" y="6254750"/>
          <p14:tracePt t="20288" x="5049838" y="6254750"/>
          <p14:tracePt t="20289" x="5041900" y="6254750"/>
          <p14:tracePt t="20296" x="5032375" y="6246813"/>
          <p14:tracePt t="20304" x="5022850" y="6246813"/>
          <p14:tracePt t="20320" x="5022850" y="6237288"/>
          <p14:tracePt t="20345" x="5013325" y="6237288"/>
          <p14:tracePt t="20443" x="5005388" y="6237288"/>
          <p14:tracePt t="20991" x="4995863" y="6246813"/>
          <p14:tracePt t="21039" x="4995863" y="6254750"/>
          <p14:tracePt t="21108" x="4986338" y="6254750"/>
          <p14:tracePt t="21324" x="4986338" y="6246813"/>
          <p14:tracePt t="25769" x="4932363" y="6173788"/>
          <p14:tracePt t="25776" x="4876800" y="6072188"/>
          <p14:tracePt t="25784" x="4776788" y="5981700"/>
          <p14:tracePt t="25791" x="4667250" y="5881688"/>
          <p14:tracePt t="25800" x="4529138" y="5770563"/>
          <p14:tracePt t="25802" x="4375150" y="5653088"/>
          <p14:tracePt t="25815" x="4137025" y="5451475"/>
          <p14:tracePt t="25816" x="3835400" y="5232400"/>
          <p14:tracePt t="25824" x="3533775" y="5022850"/>
          <p14:tracePt t="25832" x="3159125" y="4767263"/>
          <p14:tracePt t="25837" x="2786063" y="4502150"/>
          <p14:tracePt t="25851" x="2136775" y="4017963"/>
          <p14:tracePt t="25858" x="1827213" y="3743325"/>
          <p14:tracePt t="25867" x="1543050" y="3487738"/>
          <p14:tracePt t="25872" x="1360488" y="3278188"/>
          <p14:tracePt t="25884" x="1196975" y="3078163"/>
          <p14:tracePt t="25887" x="1087438" y="2930525"/>
          <p14:tracePt t="25898" x="995363" y="2794000"/>
          <p14:tracePt t="25902" x="922338" y="2638425"/>
          <p14:tracePt t="25907" x="849313" y="2501900"/>
          <p14:tracePt t="25917" x="803275" y="2392363"/>
          <p14:tracePt t="25921" x="757238" y="2255838"/>
          <p14:tracePt t="25935" x="720725" y="2119313"/>
          <p14:tracePt t="25942" x="712788" y="2090738"/>
          <p14:tracePt t="26240" x="684213" y="2054225"/>
          <p14:tracePt t="26248" x="657225" y="2000250"/>
          <p14:tracePt t="26253" x="620713" y="1954213"/>
          <p14:tracePt t="26266" x="566738" y="1890713"/>
          <p14:tracePt t="26267" x="511175" y="1798638"/>
          <p14:tracePt t="26274" x="465138" y="1725613"/>
          <p14:tracePt t="26282" x="411163" y="1643063"/>
          <p14:tracePt t="26288" x="355600" y="1562100"/>
          <p14:tracePt t="26299" x="301625" y="1479550"/>
          <p14:tracePt t="26302" x="246063" y="1397000"/>
          <p14:tracePt t="26309" x="209550" y="1314450"/>
          <p14:tracePt t="26316" x="155575" y="1233488"/>
          <p14:tracePt t="26323" x="100013" y="1150938"/>
          <p14:tracePt t="26331" x="26988" y="10509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">
            <a:extLst>
              <a:ext uri="{FF2B5EF4-FFF2-40B4-BE49-F238E27FC236}">
                <a16:creationId xmlns:a16="http://schemas.microsoft.com/office/drawing/2014/main" xmlns="" id="{A809DF51-D602-4841-9622-8BE0A045DF55}"/>
              </a:ext>
            </a:extLst>
          </p:cNvPr>
          <p:cNvSpPr/>
          <p:nvPr/>
        </p:nvSpPr>
        <p:spPr>
          <a:xfrm>
            <a:off x="5853095" y="368837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AAAD4951-2636-4A24-BCAC-B208BFD24074}"/>
              </a:ext>
            </a:extLst>
          </p:cNvPr>
          <p:cNvSpPr/>
          <p:nvPr/>
        </p:nvSpPr>
        <p:spPr>
          <a:xfrm>
            <a:off x="6629225" y="372976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8" name="e">
            <a:extLst>
              <a:ext uri="{FF2B5EF4-FFF2-40B4-BE49-F238E27FC236}">
                <a16:creationId xmlns:a16="http://schemas.microsoft.com/office/drawing/2014/main" xmlns="" id="{19883428-D6BC-4750-8730-D11B92BF219F}"/>
              </a:ext>
            </a:extLst>
          </p:cNvPr>
          <p:cNvSpPr/>
          <p:nvPr/>
        </p:nvSpPr>
        <p:spPr>
          <a:xfrm>
            <a:off x="7402798" y="371009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9" name="f">
            <a:extLst>
              <a:ext uri="{FF2B5EF4-FFF2-40B4-BE49-F238E27FC236}">
                <a16:creationId xmlns:a16="http://schemas.microsoft.com/office/drawing/2014/main" xmlns="" id="{5735B0E7-9193-485C-8CFE-40DBD7324EFA}"/>
              </a:ext>
            </a:extLst>
          </p:cNvPr>
          <p:cNvSpPr/>
          <p:nvPr/>
        </p:nvSpPr>
        <p:spPr>
          <a:xfrm>
            <a:off x="8153860" y="3729761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2" name="l">
            <a:extLst>
              <a:ext uri="{FF2B5EF4-FFF2-40B4-BE49-F238E27FC236}">
                <a16:creationId xmlns:a16="http://schemas.microsoft.com/office/drawing/2014/main" xmlns="" id="{D6AA8DA3-F839-48B5-9F49-3442137BC748}"/>
              </a:ext>
            </a:extLst>
          </p:cNvPr>
          <p:cNvSpPr/>
          <p:nvPr/>
        </p:nvSpPr>
        <p:spPr>
          <a:xfrm>
            <a:off x="6088680" y="4485063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23" name="m">
            <a:extLst>
              <a:ext uri="{FF2B5EF4-FFF2-40B4-BE49-F238E27FC236}">
                <a16:creationId xmlns:a16="http://schemas.microsoft.com/office/drawing/2014/main" xmlns="" id="{4DB644F3-93A8-41F9-9935-BA17859EA8DD}"/>
              </a:ext>
            </a:extLst>
          </p:cNvPr>
          <p:cNvSpPr/>
          <p:nvPr/>
        </p:nvSpPr>
        <p:spPr>
          <a:xfrm>
            <a:off x="6629225" y="4439814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xmlns="" id="{3BD68DD4-717D-4F61-B054-3FAD4EF9C65E}"/>
              </a:ext>
            </a:extLst>
          </p:cNvPr>
          <p:cNvSpPr/>
          <p:nvPr/>
        </p:nvSpPr>
        <p:spPr>
          <a:xfrm>
            <a:off x="7687929" y="440990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xmlns="" id="{348F0A38-A3D7-4501-8CBD-E2650A8283C5}"/>
              </a:ext>
            </a:extLst>
          </p:cNvPr>
          <p:cNvSpPr/>
          <p:nvPr/>
        </p:nvSpPr>
        <p:spPr>
          <a:xfrm>
            <a:off x="8640036" y="435867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34" name="r">
            <a:extLst>
              <a:ext uri="{FF2B5EF4-FFF2-40B4-BE49-F238E27FC236}">
                <a16:creationId xmlns:a16="http://schemas.microsoft.com/office/drawing/2014/main" xmlns="" id="{DC455979-763C-43CE-8CC5-CE136714E80F}"/>
              </a:ext>
            </a:extLst>
          </p:cNvPr>
          <p:cNvSpPr/>
          <p:nvPr/>
        </p:nvSpPr>
        <p:spPr>
          <a:xfrm>
            <a:off x="8820595" y="3710095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35" name="s">
            <a:extLst>
              <a:ext uri="{FF2B5EF4-FFF2-40B4-BE49-F238E27FC236}">
                <a16:creationId xmlns:a16="http://schemas.microsoft.com/office/drawing/2014/main" xmlns="" id="{BF4BD2A0-DEDB-4A1F-A85D-7707B08CE2F8}"/>
              </a:ext>
            </a:extLst>
          </p:cNvPr>
          <p:cNvSpPr/>
          <p:nvPr/>
        </p:nvSpPr>
        <p:spPr>
          <a:xfrm>
            <a:off x="9502414" y="3666075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36" name="t">
            <a:extLst>
              <a:ext uri="{FF2B5EF4-FFF2-40B4-BE49-F238E27FC236}">
                <a16:creationId xmlns:a16="http://schemas.microsoft.com/office/drawing/2014/main" xmlns="" id="{049F1566-DCA7-429A-8984-300BE6F14C20}"/>
              </a:ext>
            </a:extLst>
          </p:cNvPr>
          <p:cNvSpPr/>
          <p:nvPr/>
        </p:nvSpPr>
        <p:spPr>
          <a:xfrm>
            <a:off x="9492596" y="4467391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37" name="u">
            <a:extLst>
              <a:ext uri="{FF2B5EF4-FFF2-40B4-BE49-F238E27FC236}">
                <a16:creationId xmlns:a16="http://schemas.microsoft.com/office/drawing/2014/main" xmlns="" id="{5D958116-A953-412C-87A0-DE39DA7385F3}"/>
              </a:ext>
            </a:extLst>
          </p:cNvPr>
          <p:cNvSpPr/>
          <p:nvPr/>
        </p:nvSpPr>
        <p:spPr>
          <a:xfrm>
            <a:off x="6537655" y="5320200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39" name="w">
            <a:extLst>
              <a:ext uri="{FF2B5EF4-FFF2-40B4-BE49-F238E27FC236}">
                <a16:creationId xmlns:a16="http://schemas.microsoft.com/office/drawing/2014/main" xmlns="" id="{9E00D423-9D2B-4108-8F0B-1DE6428FA33A}"/>
              </a:ext>
            </a:extLst>
          </p:cNvPr>
          <p:cNvSpPr/>
          <p:nvPr/>
        </p:nvSpPr>
        <p:spPr>
          <a:xfrm>
            <a:off x="7549734" y="5261811"/>
            <a:ext cx="73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41" name="y">
            <a:extLst>
              <a:ext uri="{FF2B5EF4-FFF2-40B4-BE49-F238E27FC236}">
                <a16:creationId xmlns:a16="http://schemas.microsoft.com/office/drawing/2014/main" xmlns="" id="{AC8D8952-A6CF-49B7-BEF7-045C6956B78C}"/>
              </a:ext>
            </a:extLst>
          </p:cNvPr>
          <p:cNvSpPr/>
          <p:nvPr/>
        </p:nvSpPr>
        <p:spPr>
          <a:xfrm>
            <a:off x="9084079" y="5224686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5931946" y="2492024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6660416" y="2492024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7359645" y="2492024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8081822" y="2498972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8785087" y="2499399"/>
            <a:ext cx="632942" cy="796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EB5D481-182E-4943-BD27-0E433CBF586C}"/>
              </a:ext>
            </a:extLst>
          </p:cNvPr>
          <p:cNvSpPr/>
          <p:nvPr/>
        </p:nvSpPr>
        <p:spPr>
          <a:xfrm>
            <a:off x="5926808" y="234566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CFB6DF1-A849-49BE-888C-2CA2D830D9F8}"/>
              </a:ext>
            </a:extLst>
          </p:cNvPr>
          <p:cNvSpPr/>
          <p:nvPr/>
        </p:nvSpPr>
        <p:spPr>
          <a:xfrm>
            <a:off x="6720071" y="227305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8B4DCB-2229-49C3-9EA6-4A67D79D18E8}"/>
              </a:ext>
            </a:extLst>
          </p:cNvPr>
          <p:cNvSpPr/>
          <p:nvPr/>
        </p:nvSpPr>
        <p:spPr>
          <a:xfrm>
            <a:off x="7389339" y="2287899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C92867A-20D0-4DC0-9FAA-FF3BD3752C26}"/>
              </a:ext>
            </a:extLst>
          </p:cNvPr>
          <p:cNvSpPr/>
          <p:nvPr/>
        </p:nvSpPr>
        <p:spPr>
          <a:xfrm>
            <a:off x="8222398" y="2377566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358B0AD-4158-4DC1-9A42-63EAA5CC7268}"/>
              </a:ext>
            </a:extLst>
          </p:cNvPr>
          <p:cNvSpPr/>
          <p:nvPr/>
        </p:nvSpPr>
        <p:spPr>
          <a:xfrm>
            <a:off x="8785087" y="235140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BE04C7-8403-4DEC-9FA2-57AA5FE400BF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24" name="Oval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9D2CC7-9C8B-47B8-BAA0-0F3E5A0C481F}"/>
              </a:ext>
            </a:extLst>
          </p:cNvPr>
          <p:cNvSpPr/>
          <p:nvPr/>
        </p:nvSpPr>
        <p:spPr>
          <a:xfrm>
            <a:off x="4571415" y="5410018"/>
            <a:ext cx="1110745" cy="923330"/>
          </a:xfrm>
          <a:prstGeom prst="ellips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4C15E7F-69B8-44DA-A431-90134DB188F1}"/>
              </a:ext>
            </a:extLst>
          </p:cNvPr>
          <p:cNvSpPr/>
          <p:nvPr/>
        </p:nvSpPr>
        <p:spPr>
          <a:xfrm>
            <a:off x="4613609" y="490088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42D05D94-7DCF-4950-80E5-9E57F7641DA4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xmlns="" id="{0D54FBE8-5B4B-4211-9904-5C3A34CCD8DD}"/>
              </a:ext>
            </a:extLst>
          </p:cNvPr>
          <p:cNvSpPr/>
          <p:nvPr/>
        </p:nvSpPr>
        <p:spPr>
          <a:xfrm>
            <a:off x="992625" y="294572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Red flower clipart kid 2">
            <a:extLst>
              <a:ext uri="{FF2B5EF4-FFF2-40B4-BE49-F238E27FC236}">
                <a16:creationId xmlns:a16="http://schemas.microsoft.com/office/drawing/2014/main" xmlns="" id="{43F26044-9076-4637-8150-B1431B072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727579" y="4671479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d flower clipart kid 2">
            <a:extLst>
              <a:ext uri="{FF2B5EF4-FFF2-40B4-BE49-F238E27FC236}">
                <a16:creationId xmlns:a16="http://schemas.microsoft.com/office/drawing/2014/main" xmlns="" id="{D13D19A7-6488-4766-B46B-4EB7D9988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65221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ardrop 51">
            <a:extLst>
              <a:ext uri="{FF2B5EF4-FFF2-40B4-BE49-F238E27FC236}">
                <a16:creationId xmlns:a16="http://schemas.microsoft.com/office/drawing/2014/main" xmlns="" id="{EBA62E10-6E6F-456A-8CCD-5AC25852A4D5}"/>
              </a:ext>
            </a:extLst>
          </p:cNvPr>
          <p:cNvSpPr/>
          <p:nvPr/>
        </p:nvSpPr>
        <p:spPr>
          <a:xfrm rot="4715209">
            <a:off x="834645" y="2078453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52">
            <a:extLst>
              <a:ext uri="{FF2B5EF4-FFF2-40B4-BE49-F238E27FC236}">
                <a16:creationId xmlns:a16="http://schemas.microsoft.com/office/drawing/2014/main" xmlns="" id="{81542A9A-4FC4-40C3-9231-F163123D65E6}"/>
              </a:ext>
            </a:extLst>
          </p:cNvPr>
          <p:cNvSpPr/>
          <p:nvPr/>
        </p:nvSpPr>
        <p:spPr>
          <a:xfrm rot="8609834">
            <a:off x="1537959" y="1686398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xmlns="" id="{EEC6FF06-0C12-4365-A689-84FC809AF6C0}"/>
              </a:ext>
            </a:extLst>
          </p:cNvPr>
          <p:cNvSpPr/>
          <p:nvPr/>
        </p:nvSpPr>
        <p:spPr>
          <a:xfrm rot="11858349">
            <a:off x="2346239" y="1897052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xmlns="" id="{F275EB88-BF9D-4784-A5B5-671C5B8C87B7}"/>
              </a:ext>
            </a:extLst>
          </p:cNvPr>
          <p:cNvSpPr/>
          <p:nvPr/>
        </p:nvSpPr>
        <p:spPr>
          <a:xfrm rot="13684165">
            <a:off x="2428965" y="269635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xmlns="" id="{13517B58-1383-4DCD-9248-721431EDC6FA}"/>
              </a:ext>
            </a:extLst>
          </p:cNvPr>
          <p:cNvSpPr/>
          <p:nvPr/>
        </p:nvSpPr>
        <p:spPr>
          <a:xfrm rot="18654035">
            <a:off x="1743502" y="323799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4E7C5FD-930A-4FB4-B78B-DB9855B1486E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lp">
            <a:extLst>
              <a:ext uri="{FF2B5EF4-FFF2-40B4-BE49-F238E27FC236}">
                <a16:creationId xmlns:a16="http://schemas.microsoft.com/office/drawing/2014/main" xmlns="" id="{37F27CD0-8559-4AEF-8A3B-43994E859DED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FC007E-525D-44F6-A14C-2F00EB059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6"/>
          <a:stretch/>
        </p:blipFill>
        <p:spPr>
          <a:xfrm>
            <a:off x="4145332" y="3535867"/>
            <a:ext cx="721557" cy="131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50C5C1A-E6E5-48B4-BF2A-0C3F4C6ED0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4"/>
          <a:stretch/>
        </p:blipFill>
        <p:spPr>
          <a:xfrm>
            <a:off x="4778165" y="3535867"/>
            <a:ext cx="700483" cy="131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5" name="Straight Connector 44"/>
          <p:cNvCxnSpPr/>
          <p:nvPr/>
        </p:nvCxnSpPr>
        <p:spPr>
          <a:xfrm flipV="1">
            <a:off x="270641" y="644704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/>
          </p:cNvSpPr>
          <p:nvPr/>
        </p:nvSpPr>
        <p:spPr>
          <a:xfrm>
            <a:off x="8349483" y="6489086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72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2" grpId="0"/>
      <p:bldP spid="26" grpId="0"/>
      <p:bldP spid="73" grpId="0"/>
      <p:bldP spid="74" grpId="0"/>
      <p:bldP spid="75" grpId="0"/>
      <p:bldP spid="76" grpId="0"/>
      <p:bldP spid="77" grpId="0"/>
      <p:bldP spid="42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Single Corner Rounded 67">
            <a:extLst>
              <a:ext uri="{FF2B5EF4-FFF2-40B4-BE49-F238E27FC236}">
                <a16:creationId xmlns:a16="http://schemas.microsoft.com/office/drawing/2014/main" xmlns="" id="{232C3A91-2BE1-41C5-81B8-F6C2D9B90D55}"/>
              </a:ext>
            </a:extLst>
          </p:cNvPr>
          <p:cNvSpPr/>
          <p:nvPr/>
        </p:nvSpPr>
        <p:spPr>
          <a:xfrm>
            <a:off x="5162413" y="2373471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xmlns="" id="{F3A18207-BD55-4B73-A325-9CEEB4572305}"/>
              </a:ext>
            </a:extLst>
          </p:cNvPr>
          <p:cNvSpPr/>
          <p:nvPr/>
        </p:nvSpPr>
        <p:spPr>
          <a:xfrm>
            <a:off x="6075501" y="2372937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0" name="Rectangle: Single Corner Rounded 69">
            <a:extLst>
              <a:ext uri="{FF2B5EF4-FFF2-40B4-BE49-F238E27FC236}">
                <a16:creationId xmlns:a16="http://schemas.microsoft.com/office/drawing/2014/main" xmlns="" id="{EC0A4CBC-64AE-4972-B272-E313579A9EDA}"/>
              </a:ext>
            </a:extLst>
          </p:cNvPr>
          <p:cNvSpPr/>
          <p:nvPr/>
        </p:nvSpPr>
        <p:spPr>
          <a:xfrm>
            <a:off x="6982187" y="2360602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1" name="Rectangle: Single Corner Rounded 70">
            <a:extLst>
              <a:ext uri="{FF2B5EF4-FFF2-40B4-BE49-F238E27FC236}">
                <a16:creationId xmlns:a16="http://schemas.microsoft.com/office/drawing/2014/main" xmlns="" id="{0D917B71-5D2A-4D7C-B58C-BD3E85C7BDCC}"/>
              </a:ext>
            </a:extLst>
          </p:cNvPr>
          <p:cNvSpPr/>
          <p:nvPr/>
        </p:nvSpPr>
        <p:spPr>
          <a:xfrm>
            <a:off x="7895275" y="2350235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2" name="Rectangle: Single Corner Rounded 71">
            <a:extLst>
              <a:ext uri="{FF2B5EF4-FFF2-40B4-BE49-F238E27FC236}">
                <a16:creationId xmlns:a16="http://schemas.microsoft.com/office/drawing/2014/main" xmlns="" id="{BFF29C0A-5329-43B7-9E01-8642BC63AD52}"/>
              </a:ext>
            </a:extLst>
          </p:cNvPr>
          <p:cNvSpPr/>
          <p:nvPr/>
        </p:nvSpPr>
        <p:spPr>
          <a:xfrm>
            <a:off x="8817384" y="2337915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BE04C7-8403-4DEC-9FA2-57AA5FE400BF}"/>
              </a:ext>
            </a:extLst>
          </p:cNvPr>
          <p:cNvSpPr/>
          <p:nvPr/>
        </p:nvSpPr>
        <p:spPr>
          <a:xfrm>
            <a:off x="249203" y="747883"/>
            <a:ext cx="2654254" cy="500113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play</a:t>
            </a:r>
          </a:p>
        </p:txBody>
      </p:sp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xmlns="" id="{D7794821-AD81-4B20-B998-4D99F894C65B}"/>
              </a:ext>
            </a:extLst>
          </p:cNvPr>
          <p:cNvSpPr/>
          <p:nvPr/>
        </p:nvSpPr>
        <p:spPr>
          <a:xfrm>
            <a:off x="9730472" y="2360411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2" name="Rectangle: Single Corner Rounded 41">
            <a:extLst>
              <a:ext uri="{FF2B5EF4-FFF2-40B4-BE49-F238E27FC236}">
                <a16:creationId xmlns:a16="http://schemas.microsoft.com/office/drawing/2014/main" xmlns="" id="{C68CD072-0205-40B4-B8C4-B3394450000A}"/>
              </a:ext>
            </a:extLst>
          </p:cNvPr>
          <p:cNvSpPr/>
          <p:nvPr/>
        </p:nvSpPr>
        <p:spPr>
          <a:xfrm>
            <a:off x="10652581" y="2360617"/>
            <a:ext cx="861131" cy="83373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xmlns="" id="{47CAEA09-3D77-48DF-BAA1-9F6ED928FA33}"/>
              </a:ext>
            </a:extLst>
          </p:cNvPr>
          <p:cNvSpPr/>
          <p:nvPr/>
        </p:nvSpPr>
        <p:spPr>
          <a:xfrm>
            <a:off x="5598258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a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xmlns="" id="{28DBFBC7-028C-403F-86DF-2D468EF99454}"/>
              </a:ext>
            </a:extLst>
          </p:cNvPr>
          <p:cNvSpPr/>
          <p:nvPr/>
        </p:nvSpPr>
        <p:spPr>
          <a:xfrm>
            <a:off x="6239780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xmlns="" id="{C5DAEB64-80FA-4956-AE0B-8779D90F3BDD}"/>
              </a:ext>
            </a:extLst>
          </p:cNvPr>
          <p:cNvSpPr/>
          <p:nvPr/>
        </p:nvSpPr>
        <p:spPr>
          <a:xfrm>
            <a:off x="6799226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33073E12-C466-4F2A-8F50-80D5828C3769}"/>
              </a:ext>
            </a:extLst>
          </p:cNvPr>
          <p:cNvSpPr/>
          <p:nvPr/>
        </p:nvSpPr>
        <p:spPr>
          <a:xfrm>
            <a:off x="7365512" y="384241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d</a:t>
            </a:r>
          </a:p>
        </p:txBody>
      </p:sp>
      <p:sp>
        <p:nvSpPr>
          <p:cNvPr id="12" name="e">
            <a:extLst>
              <a:ext uri="{FF2B5EF4-FFF2-40B4-BE49-F238E27FC236}">
                <a16:creationId xmlns:a16="http://schemas.microsoft.com/office/drawing/2014/main" xmlns="" id="{7A5B5FCE-D7FB-4467-8805-95AA64C5E9B3}"/>
              </a:ext>
            </a:extLst>
          </p:cNvPr>
          <p:cNvSpPr/>
          <p:nvPr/>
        </p:nvSpPr>
        <p:spPr>
          <a:xfrm>
            <a:off x="7952027" y="3842410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e</a:t>
            </a:r>
          </a:p>
        </p:txBody>
      </p:sp>
      <p:sp>
        <p:nvSpPr>
          <p:cNvPr id="15" name="f">
            <a:extLst>
              <a:ext uri="{FF2B5EF4-FFF2-40B4-BE49-F238E27FC236}">
                <a16:creationId xmlns:a16="http://schemas.microsoft.com/office/drawing/2014/main" xmlns="" id="{F254B008-70AF-44E7-9298-F6B41E185A88}"/>
              </a:ext>
            </a:extLst>
          </p:cNvPr>
          <p:cNvSpPr/>
          <p:nvPr/>
        </p:nvSpPr>
        <p:spPr>
          <a:xfrm>
            <a:off x="8578499" y="384241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f</a:t>
            </a:r>
          </a:p>
        </p:txBody>
      </p:sp>
      <p:sp>
        <p:nvSpPr>
          <p:cNvPr id="17" name="k">
            <a:extLst>
              <a:ext uri="{FF2B5EF4-FFF2-40B4-BE49-F238E27FC236}">
                <a16:creationId xmlns:a16="http://schemas.microsoft.com/office/drawing/2014/main" xmlns="" id="{9C897198-5527-44A1-B06B-05A0A3FD9891}"/>
              </a:ext>
            </a:extLst>
          </p:cNvPr>
          <p:cNvSpPr/>
          <p:nvPr/>
        </p:nvSpPr>
        <p:spPr>
          <a:xfrm>
            <a:off x="5643979" y="459949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k</a:t>
            </a:r>
          </a:p>
        </p:txBody>
      </p:sp>
      <p:sp>
        <p:nvSpPr>
          <p:cNvPr id="20" name="l">
            <a:extLst>
              <a:ext uri="{FF2B5EF4-FFF2-40B4-BE49-F238E27FC236}">
                <a16:creationId xmlns:a16="http://schemas.microsoft.com/office/drawing/2014/main" xmlns="" id="{38EEF7C2-D6FA-4AD9-861E-6AB89CDC7D43}"/>
              </a:ext>
            </a:extLst>
          </p:cNvPr>
          <p:cNvSpPr/>
          <p:nvPr/>
        </p:nvSpPr>
        <p:spPr>
          <a:xfrm>
            <a:off x="6275130" y="4619158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l</a:t>
            </a:r>
          </a:p>
        </p:txBody>
      </p:sp>
      <p:sp>
        <p:nvSpPr>
          <p:cNvPr id="21" name="m">
            <a:extLst>
              <a:ext uri="{FF2B5EF4-FFF2-40B4-BE49-F238E27FC236}">
                <a16:creationId xmlns:a16="http://schemas.microsoft.com/office/drawing/2014/main" xmlns="" id="{B823C995-59A2-4EB6-990C-6F940BE1C121}"/>
              </a:ext>
            </a:extLst>
          </p:cNvPr>
          <p:cNvSpPr/>
          <p:nvPr/>
        </p:nvSpPr>
        <p:spPr>
          <a:xfrm>
            <a:off x="6595942" y="4619158"/>
            <a:ext cx="83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24" name="n">
            <a:extLst>
              <a:ext uri="{FF2B5EF4-FFF2-40B4-BE49-F238E27FC236}">
                <a16:creationId xmlns:a16="http://schemas.microsoft.com/office/drawing/2014/main" xmlns="" id="{A4C72169-F478-4BE2-B00F-0B9309D3CD4A}"/>
              </a:ext>
            </a:extLst>
          </p:cNvPr>
          <p:cNvSpPr/>
          <p:nvPr/>
        </p:nvSpPr>
        <p:spPr>
          <a:xfrm>
            <a:off x="7334882" y="460932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n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xmlns="" id="{31A6ADAA-D92A-4F7E-BB31-0D91024D7314}"/>
              </a:ext>
            </a:extLst>
          </p:cNvPr>
          <p:cNvSpPr/>
          <p:nvPr/>
        </p:nvSpPr>
        <p:spPr>
          <a:xfrm>
            <a:off x="7836831" y="462608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o</a:t>
            </a:r>
          </a:p>
        </p:txBody>
      </p:sp>
      <p:sp>
        <p:nvSpPr>
          <p:cNvPr id="28" name="p">
            <a:extLst>
              <a:ext uri="{FF2B5EF4-FFF2-40B4-BE49-F238E27FC236}">
                <a16:creationId xmlns:a16="http://schemas.microsoft.com/office/drawing/2014/main" xmlns="" id="{97957A0D-ADE0-42F0-9542-96552D15B38C}"/>
              </a:ext>
            </a:extLst>
          </p:cNvPr>
          <p:cNvSpPr/>
          <p:nvPr/>
        </p:nvSpPr>
        <p:spPr>
          <a:xfrm>
            <a:off x="8409058" y="468507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p</a:t>
            </a:r>
          </a:p>
        </p:txBody>
      </p:sp>
      <p:sp>
        <p:nvSpPr>
          <p:cNvPr id="29" name="g">
            <a:extLst>
              <a:ext uri="{FF2B5EF4-FFF2-40B4-BE49-F238E27FC236}">
                <a16:creationId xmlns:a16="http://schemas.microsoft.com/office/drawing/2014/main" xmlns="" id="{94E1FFAA-EAD6-43B8-B1FD-A29FCB4DC934}"/>
              </a:ext>
            </a:extLst>
          </p:cNvPr>
          <p:cNvSpPr/>
          <p:nvPr/>
        </p:nvSpPr>
        <p:spPr>
          <a:xfrm>
            <a:off x="8959505" y="381291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g</a:t>
            </a:r>
          </a:p>
        </p:txBody>
      </p:sp>
      <p:sp>
        <p:nvSpPr>
          <p:cNvPr id="30" name="h">
            <a:extLst>
              <a:ext uri="{FF2B5EF4-FFF2-40B4-BE49-F238E27FC236}">
                <a16:creationId xmlns:a16="http://schemas.microsoft.com/office/drawing/2014/main" xmlns="" id="{10D12329-70D3-403A-B6F1-5670A7988BBE}"/>
              </a:ext>
            </a:extLst>
          </p:cNvPr>
          <p:cNvSpPr/>
          <p:nvPr/>
        </p:nvSpPr>
        <p:spPr>
          <a:xfrm>
            <a:off x="9553042" y="384241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h</a:t>
            </a:r>
          </a:p>
        </p:txBody>
      </p:sp>
      <p:sp>
        <p:nvSpPr>
          <p:cNvPr id="31" name="i">
            <a:extLst>
              <a:ext uri="{FF2B5EF4-FFF2-40B4-BE49-F238E27FC236}">
                <a16:creationId xmlns:a16="http://schemas.microsoft.com/office/drawing/2014/main" xmlns="" id="{2A54CA81-12B1-4E01-96BD-DC1ACCE22E22}"/>
              </a:ext>
            </a:extLst>
          </p:cNvPr>
          <p:cNvSpPr/>
          <p:nvPr/>
        </p:nvSpPr>
        <p:spPr>
          <a:xfrm>
            <a:off x="10274128" y="386408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j">
            <a:extLst>
              <a:ext uri="{FF2B5EF4-FFF2-40B4-BE49-F238E27FC236}">
                <a16:creationId xmlns:a16="http://schemas.microsoft.com/office/drawing/2014/main" xmlns="" id="{77BDCE7B-9631-4D55-A2FC-B39C280DB887}"/>
              </a:ext>
            </a:extLst>
          </p:cNvPr>
          <p:cNvSpPr/>
          <p:nvPr/>
        </p:nvSpPr>
        <p:spPr>
          <a:xfrm>
            <a:off x="10761120" y="3863828"/>
            <a:ext cx="191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j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xmlns="" id="{A9FC2DFD-8C46-49AE-9B2A-1BB1391ED1C4}"/>
              </a:ext>
            </a:extLst>
          </p:cNvPr>
          <p:cNvSpPr/>
          <p:nvPr/>
        </p:nvSpPr>
        <p:spPr>
          <a:xfrm>
            <a:off x="9033613" y="4654575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38" name="r">
            <a:extLst>
              <a:ext uri="{FF2B5EF4-FFF2-40B4-BE49-F238E27FC236}">
                <a16:creationId xmlns:a16="http://schemas.microsoft.com/office/drawing/2014/main" xmlns="" id="{A94DB582-A99C-4A0C-ACB9-6C4C5FE657F9}"/>
              </a:ext>
            </a:extLst>
          </p:cNvPr>
          <p:cNvSpPr/>
          <p:nvPr/>
        </p:nvSpPr>
        <p:spPr>
          <a:xfrm>
            <a:off x="9752888" y="4693903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r</a:t>
            </a:r>
          </a:p>
        </p:txBody>
      </p:sp>
      <p:sp>
        <p:nvSpPr>
          <p:cNvPr id="58" name="s">
            <a:extLst>
              <a:ext uri="{FF2B5EF4-FFF2-40B4-BE49-F238E27FC236}">
                <a16:creationId xmlns:a16="http://schemas.microsoft.com/office/drawing/2014/main" xmlns="" id="{8DA6183B-654F-44E2-B915-C23978822BFE}"/>
              </a:ext>
            </a:extLst>
          </p:cNvPr>
          <p:cNvSpPr/>
          <p:nvPr/>
        </p:nvSpPr>
        <p:spPr>
          <a:xfrm>
            <a:off x="10233999" y="4720491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60" name="t">
            <a:extLst>
              <a:ext uri="{FF2B5EF4-FFF2-40B4-BE49-F238E27FC236}">
                <a16:creationId xmlns:a16="http://schemas.microsoft.com/office/drawing/2014/main" xmlns="" id="{E87AAEF4-EE5D-41C6-839A-07EF39E2D794}"/>
              </a:ext>
            </a:extLst>
          </p:cNvPr>
          <p:cNvSpPr/>
          <p:nvPr/>
        </p:nvSpPr>
        <p:spPr>
          <a:xfrm>
            <a:off x="10811195" y="475590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62" name="u">
            <a:extLst>
              <a:ext uri="{FF2B5EF4-FFF2-40B4-BE49-F238E27FC236}">
                <a16:creationId xmlns:a16="http://schemas.microsoft.com/office/drawing/2014/main" xmlns="" id="{89A90457-5EEF-4B6F-85D8-B568374FEF2C}"/>
              </a:ext>
            </a:extLst>
          </p:cNvPr>
          <p:cNvSpPr/>
          <p:nvPr/>
        </p:nvSpPr>
        <p:spPr>
          <a:xfrm>
            <a:off x="6563739" y="5468798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64" name="v">
            <a:extLst>
              <a:ext uri="{FF2B5EF4-FFF2-40B4-BE49-F238E27FC236}">
                <a16:creationId xmlns:a16="http://schemas.microsoft.com/office/drawing/2014/main" xmlns="" id="{A713BC41-3DC1-434D-8D09-72E2858F249C}"/>
              </a:ext>
            </a:extLst>
          </p:cNvPr>
          <p:cNvSpPr/>
          <p:nvPr/>
        </p:nvSpPr>
        <p:spPr>
          <a:xfrm>
            <a:off x="7192087" y="550712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6" name="w">
            <a:extLst>
              <a:ext uri="{FF2B5EF4-FFF2-40B4-BE49-F238E27FC236}">
                <a16:creationId xmlns:a16="http://schemas.microsoft.com/office/drawing/2014/main" xmlns="" id="{3E1C5163-0599-4FA1-9A57-2FCB4450217B}"/>
              </a:ext>
            </a:extLst>
          </p:cNvPr>
          <p:cNvSpPr/>
          <p:nvPr/>
        </p:nvSpPr>
        <p:spPr>
          <a:xfrm>
            <a:off x="7700353" y="5507123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w</a:t>
            </a:r>
          </a:p>
        </p:txBody>
      </p:sp>
      <p:sp>
        <p:nvSpPr>
          <p:cNvPr id="88" name="x">
            <a:extLst>
              <a:ext uri="{FF2B5EF4-FFF2-40B4-BE49-F238E27FC236}">
                <a16:creationId xmlns:a16="http://schemas.microsoft.com/office/drawing/2014/main" xmlns="" id="{677E83F8-8B3C-4915-9197-E4D12BAD83BC}"/>
              </a:ext>
            </a:extLst>
          </p:cNvPr>
          <p:cNvSpPr/>
          <p:nvPr/>
        </p:nvSpPr>
        <p:spPr>
          <a:xfrm>
            <a:off x="8355658" y="549438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x</a:t>
            </a:r>
          </a:p>
        </p:txBody>
      </p:sp>
      <p:sp>
        <p:nvSpPr>
          <p:cNvPr id="90" name="y">
            <a:extLst>
              <a:ext uri="{FF2B5EF4-FFF2-40B4-BE49-F238E27FC236}">
                <a16:creationId xmlns:a16="http://schemas.microsoft.com/office/drawing/2014/main" xmlns="" id="{D5443D00-DAD8-4B36-8A13-63A9466538E6}"/>
              </a:ext>
            </a:extLst>
          </p:cNvPr>
          <p:cNvSpPr/>
          <p:nvPr/>
        </p:nvSpPr>
        <p:spPr>
          <a:xfrm>
            <a:off x="8965309" y="5503160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y</a:t>
            </a:r>
          </a:p>
        </p:txBody>
      </p:sp>
      <p:sp>
        <p:nvSpPr>
          <p:cNvPr id="92" name="z">
            <a:extLst>
              <a:ext uri="{FF2B5EF4-FFF2-40B4-BE49-F238E27FC236}">
                <a16:creationId xmlns:a16="http://schemas.microsoft.com/office/drawing/2014/main" xmlns="" id="{2685273B-B14F-4235-9F21-1A74457A31F1}"/>
              </a:ext>
            </a:extLst>
          </p:cNvPr>
          <p:cNvSpPr/>
          <p:nvPr/>
        </p:nvSpPr>
        <p:spPr>
          <a:xfrm>
            <a:off x="9578936" y="5529748"/>
            <a:ext cx="50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z</a:t>
            </a:r>
          </a:p>
        </p:txBody>
      </p:sp>
      <p:sp>
        <p:nvSpPr>
          <p:cNvPr id="93" name="b">
            <a:extLst>
              <a:ext uri="{FF2B5EF4-FFF2-40B4-BE49-F238E27FC236}">
                <a16:creationId xmlns:a16="http://schemas.microsoft.com/office/drawing/2014/main" xmlns="" id="{C63EA200-803A-4085-8FDC-50AB623482C1}"/>
              </a:ext>
            </a:extLst>
          </p:cNvPr>
          <p:cNvSpPr/>
          <p:nvPr/>
        </p:nvSpPr>
        <p:spPr>
          <a:xfrm>
            <a:off x="5246222" y="229311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b</a:t>
            </a:r>
          </a:p>
        </p:txBody>
      </p:sp>
      <p:sp>
        <p:nvSpPr>
          <p:cNvPr id="94" name="i">
            <a:extLst>
              <a:ext uri="{FF2B5EF4-FFF2-40B4-BE49-F238E27FC236}">
                <a16:creationId xmlns:a16="http://schemas.microsoft.com/office/drawing/2014/main" xmlns="" id="{3A3C02A5-9415-40F7-8145-18BF465E9417}"/>
              </a:ext>
            </a:extLst>
          </p:cNvPr>
          <p:cNvSpPr/>
          <p:nvPr/>
        </p:nvSpPr>
        <p:spPr>
          <a:xfrm>
            <a:off x="6375544" y="2328140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xmlns="" id="{07E30B85-1891-4549-87C5-9794496BCC28}"/>
              </a:ext>
            </a:extLst>
          </p:cNvPr>
          <p:cNvSpPr/>
          <p:nvPr/>
        </p:nvSpPr>
        <p:spPr>
          <a:xfrm>
            <a:off x="7164881" y="2256342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s</a:t>
            </a:r>
          </a:p>
        </p:txBody>
      </p:sp>
      <p:sp>
        <p:nvSpPr>
          <p:cNvPr id="96" name="c">
            <a:extLst>
              <a:ext uri="{FF2B5EF4-FFF2-40B4-BE49-F238E27FC236}">
                <a16:creationId xmlns:a16="http://schemas.microsoft.com/office/drawing/2014/main" xmlns="" id="{02925890-D9BC-4783-828F-AEF2943C5DA5}"/>
              </a:ext>
            </a:extLst>
          </p:cNvPr>
          <p:cNvSpPr/>
          <p:nvPr/>
        </p:nvSpPr>
        <p:spPr>
          <a:xfrm>
            <a:off x="8013288" y="2279998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c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xmlns="" id="{3F532EA3-2D3F-4BC2-BE65-69D11E2F8B14}"/>
              </a:ext>
            </a:extLst>
          </p:cNvPr>
          <p:cNvSpPr/>
          <p:nvPr/>
        </p:nvSpPr>
        <p:spPr>
          <a:xfrm>
            <a:off x="8981301" y="2290524"/>
            <a:ext cx="59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u</a:t>
            </a:r>
          </a:p>
        </p:txBody>
      </p:sp>
      <p:sp>
        <p:nvSpPr>
          <p:cNvPr id="100" name="i">
            <a:extLst>
              <a:ext uri="{FF2B5EF4-FFF2-40B4-BE49-F238E27FC236}">
                <a16:creationId xmlns:a16="http://schemas.microsoft.com/office/drawing/2014/main" xmlns="" id="{4C32FA4D-6B09-4CDF-826B-F487B53FBFE6}"/>
              </a:ext>
            </a:extLst>
          </p:cNvPr>
          <p:cNvSpPr/>
          <p:nvPr/>
        </p:nvSpPr>
        <p:spPr>
          <a:xfrm>
            <a:off x="10036542" y="2337915"/>
            <a:ext cx="23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101" name="t">
            <a:extLst>
              <a:ext uri="{FF2B5EF4-FFF2-40B4-BE49-F238E27FC236}">
                <a16:creationId xmlns:a16="http://schemas.microsoft.com/office/drawing/2014/main" xmlns="" id="{A5C12799-00A5-407E-B8F3-07054260B493}"/>
              </a:ext>
            </a:extLst>
          </p:cNvPr>
          <p:cNvSpPr/>
          <p:nvPr/>
        </p:nvSpPr>
        <p:spPr>
          <a:xfrm>
            <a:off x="10897673" y="2305438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Gungsuh" panose="02030600000101010101" pitchFamily="18" charset="-127"/>
              </a:rPr>
              <a:t>t</a:t>
            </a:r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xmlns="" id="{6F0927A1-A86A-4812-9A0D-B9A974892269}"/>
              </a:ext>
            </a:extLst>
          </p:cNvPr>
          <p:cNvSpPr/>
          <p:nvPr/>
        </p:nvSpPr>
        <p:spPr>
          <a:xfrm>
            <a:off x="4127831" y="5341557"/>
            <a:ext cx="1110745" cy="923330"/>
          </a:xfrm>
          <a:prstGeom prst="ellips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Next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E681540-C116-4343-835D-5FDB72EE0660}"/>
              </a:ext>
            </a:extLst>
          </p:cNvPr>
          <p:cNvSpPr/>
          <p:nvPr/>
        </p:nvSpPr>
        <p:spPr>
          <a:xfrm>
            <a:off x="4768324" y="680370"/>
            <a:ext cx="53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3F9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Save the flower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05694297-E802-4B8C-A47E-C44B2B2403E3}"/>
              </a:ext>
            </a:extLst>
          </p:cNvPr>
          <p:cNvSpPr/>
          <p:nvPr/>
        </p:nvSpPr>
        <p:spPr>
          <a:xfrm rot="1975461">
            <a:off x="1580008" y="3427150"/>
            <a:ext cx="825190" cy="2564809"/>
          </a:xfrm>
          <a:custGeom>
            <a:avLst/>
            <a:gdLst>
              <a:gd name="connsiteX0" fmla="*/ 0 w 825190"/>
              <a:gd name="connsiteY0" fmla="*/ 0 h 2564809"/>
              <a:gd name="connsiteX1" fmla="*/ 11151 w 825190"/>
              <a:gd name="connsiteY1" fmla="*/ 156117 h 2564809"/>
              <a:gd name="connsiteX2" fmla="*/ 33454 w 825190"/>
              <a:gd name="connsiteY2" fmla="*/ 223024 h 2564809"/>
              <a:gd name="connsiteX3" fmla="*/ 55756 w 825190"/>
              <a:gd name="connsiteY3" fmla="*/ 356839 h 2564809"/>
              <a:gd name="connsiteX4" fmla="*/ 66907 w 825190"/>
              <a:gd name="connsiteY4" fmla="*/ 390293 h 2564809"/>
              <a:gd name="connsiteX5" fmla="*/ 89210 w 825190"/>
              <a:gd name="connsiteY5" fmla="*/ 423746 h 2564809"/>
              <a:gd name="connsiteX6" fmla="*/ 122664 w 825190"/>
              <a:gd name="connsiteY6" fmla="*/ 501805 h 2564809"/>
              <a:gd name="connsiteX7" fmla="*/ 144966 w 825190"/>
              <a:gd name="connsiteY7" fmla="*/ 579863 h 2564809"/>
              <a:gd name="connsiteX8" fmla="*/ 167268 w 825190"/>
              <a:gd name="connsiteY8" fmla="*/ 624468 h 2564809"/>
              <a:gd name="connsiteX9" fmla="*/ 178420 w 825190"/>
              <a:gd name="connsiteY9" fmla="*/ 657922 h 2564809"/>
              <a:gd name="connsiteX10" fmla="*/ 211873 w 825190"/>
              <a:gd name="connsiteY10" fmla="*/ 691376 h 2564809"/>
              <a:gd name="connsiteX11" fmla="*/ 234176 w 825190"/>
              <a:gd name="connsiteY11" fmla="*/ 758283 h 2564809"/>
              <a:gd name="connsiteX12" fmla="*/ 267629 w 825190"/>
              <a:gd name="connsiteY12" fmla="*/ 836341 h 2564809"/>
              <a:gd name="connsiteX13" fmla="*/ 289932 w 825190"/>
              <a:gd name="connsiteY13" fmla="*/ 959005 h 2564809"/>
              <a:gd name="connsiteX14" fmla="*/ 312234 w 825190"/>
              <a:gd name="connsiteY14" fmla="*/ 1092819 h 2564809"/>
              <a:gd name="connsiteX15" fmla="*/ 334537 w 825190"/>
              <a:gd name="connsiteY15" fmla="*/ 1193180 h 2564809"/>
              <a:gd name="connsiteX16" fmla="*/ 356839 w 825190"/>
              <a:gd name="connsiteY16" fmla="*/ 1460810 h 2564809"/>
              <a:gd name="connsiteX17" fmla="*/ 367990 w 825190"/>
              <a:gd name="connsiteY17" fmla="*/ 1505415 h 2564809"/>
              <a:gd name="connsiteX18" fmla="*/ 390293 w 825190"/>
              <a:gd name="connsiteY18" fmla="*/ 1550019 h 2564809"/>
              <a:gd name="connsiteX19" fmla="*/ 423746 w 825190"/>
              <a:gd name="connsiteY19" fmla="*/ 1616927 h 2564809"/>
              <a:gd name="connsiteX20" fmla="*/ 446049 w 825190"/>
              <a:gd name="connsiteY20" fmla="*/ 1706137 h 2564809"/>
              <a:gd name="connsiteX21" fmla="*/ 479503 w 825190"/>
              <a:gd name="connsiteY21" fmla="*/ 1750741 h 2564809"/>
              <a:gd name="connsiteX22" fmla="*/ 490654 w 825190"/>
              <a:gd name="connsiteY22" fmla="*/ 1795346 h 2564809"/>
              <a:gd name="connsiteX23" fmla="*/ 512956 w 825190"/>
              <a:gd name="connsiteY23" fmla="*/ 1817649 h 2564809"/>
              <a:gd name="connsiteX24" fmla="*/ 535259 w 825190"/>
              <a:gd name="connsiteY24" fmla="*/ 1884556 h 2564809"/>
              <a:gd name="connsiteX25" fmla="*/ 557561 w 825190"/>
              <a:gd name="connsiteY25" fmla="*/ 1918010 h 2564809"/>
              <a:gd name="connsiteX26" fmla="*/ 568712 w 825190"/>
              <a:gd name="connsiteY26" fmla="*/ 1951463 h 2564809"/>
              <a:gd name="connsiteX27" fmla="*/ 591015 w 825190"/>
              <a:gd name="connsiteY27" fmla="*/ 1973766 h 2564809"/>
              <a:gd name="connsiteX28" fmla="*/ 613317 w 825190"/>
              <a:gd name="connsiteY28" fmla="*/ 2029522 h 2564809"/>
              <a:gd name="connsiteX29" fmla="*/ 646771 w 825190"/>
              <a:gd name="connsiteY29" fmla="*/ 2118732 h 2564809"/>
              <a:gd name="connsiteX30" fmla="*/ 669073 w 825190"/>
              <a:gd name="connsiteY30" fmla="*/ 2152185 h 2564809"/>
              <a:gd name="connsiteX31" fmla="*/ 680225 w 825190"/>
              <a:gd name="connsiteY31" fmla="*/ 2185639 h 2564809"/>
              <a:gd name="connsiteX32" fmla="*/ 724829 w 825190"/>
              <a:gd name="connsiteY32" fmla="*/ 2286000 h 2564809"/>
              <a:gd name="connsiteX33" fmla="*/ 758283 w 825190"/>
              <a:gd name="connsiteY33" fmla="*/ 2419815 h 2564809"/>
              <a:gd name="connsiteX34" fmla="*/ 769434 w 825190"/>
              <a:gd name="connsiteY34" fmla="*/ 2464419 h 2564809"/>
              <a:gd name="connsiteX35" fmla="*/ 791737 w 825190"/>
              <a:gd name="connsiteY35" fmla="*/ 2497873 h 2564809"/>
              <a:gd name="connsiteX36" fmla="*/ 825190 w 825190"/>
              <a:gd name="connsiteY36" fmla="*/ 2564780 h 25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25190" h="2564809">
                <a:moveTo>
                  <a:pt x="0" y="0"/>
                </a:moveTo>
                <a:cubicBezTo>
                  <a:pt x="3717" y="52039"/>
                  <a:pt x="3412" y="104523"/>
                  <a:pt x="11151" y="156117"/>
                </a:cubicBezTo>
                <a:cubicBezTo>
                  <a:pt x="14638" y="179366"/>
                  <a:pt x="28528" y="200037"/>
                  <a:pt x="33454" y="223024"/>
                </a:cubicBezTo>
                <a:cubicBezTo>
                  <a:pt x="68367" y="385947"/>
                  <a:pt x="26157" y="253240"/>
                  <a:pt x="55756" y="356839"/>
                </a:cubicBezTo>
                <a:cubicBezTo>
                  <a:pt x="58985" y="368141"/>
                  <a:pt x="61650" y="379779"/>
                  <a:pt x="66907" y="390293"/>
                </a:cubicBezTo>
                <a:cubicBezTo>
                  <a:pt x="72901" y="402280"/>
                  <a:pt x="81776" y="412595"/>
                  <a:pt x="89210" y="423746"/>
                </a:cubicBezTo>
                <a:cubicBezTo>
                  <a:pt x="112418" y="516580"/>
                  <a:pt x="84159" y="424794"/>
                  <a:pt x="122664" y="501805"/>
                </a:cubicBezTo>
                <a:cubicBezTo>
                  <a:pt x="136141" y="528760"/>
                  <a:pt x="134250" y="551286"/>
                  <a:pt x="144966" y="579863"/>
                </a:cubicBezTo>
                <a:cubicBezTo>
                  <a:pt x="150803" y="595428"/>
                  <a:pt x="160720" y="609189"/>
                  <a:pt x="167268" y="624468"/>
                </a:cubicBezTo>
                <a:cubicBezTo>
                  <a:pt x="171898" y="635272"/>
                  <a:pt x="171900" y="648142"/>
                  <a:pt x="178420" y="657922"/>
                </a:cubicBezTo>
                <a:cubicBezTo>
                  <a:pt x="187168" y="671044"/>
                  <a:pt x="200722" y="680225"/>
                  <a:pt x="211873" y="691376"/>
                </a:cubicBezTo>
                <a:cubicBezTo>
                  <a:pt x="219307" y="713678"/>
                  <a:pt x="223663" y="737256"/>
                  <a:pt x="234176" y="758283"/>
                </a:cubicBezTo>
                <a:cubicBezTo>
                  <a:pt x="254001" y="797933"/>
                  <a:pt x="256690" y="798055"/>
                  <a:pt x="267629" y="836341"/>
                </a:cubicBezTo>
                <a:cubicBezTo>
                  <a:pt x="283892" y="893258"/>
                  <a:pt x="278782" y="888389"/>
                  <a:pt x="289932" y="959005"/>
                </a:cubicBezTo>
                <a:cubicBezTo>
                  <a:pt x="296984" y="1003672"/>
                  <a:pt x="297935" y="1049919"/>
                  <a:pt x="312234" y="1092819"/>
                </a:cubicBezTo>
                <a:cubicBezTo>
                  <a:pt x="330535" y="1147723"/>
                  <a:pt x="321452" y="1114678"/>
                  <a:pt x="334537" y="1193180"/>
                </a:cubicBezTo>
                <a:cubicBezTo>
                  <a:pt x="341971" y="1282390"/>
                  <a:pt x="335128" y="1373963"/>
                  <a:pt x="356839" y="1460810"/>
                </a:cubicBezTo>
                <a:cubicBezTo>
                  <a:pt x="360556" y="1475678"/>
                  <a:pt x="362609" y="1491065"/>
                  <a:pt x="367990" y="1505415"/>
                </a:cubicBezTo>
                <a:cubicBezTo>
                  <a:pt x="373827" y="1520980"/>
                  <a:pt x="382859" y="1535151"/>
                  <a:pt x="390293" y="1550019"/>
                </a:cubicBezTo>
                <a:cubicBezTo>
                  <a:pt x="417794" y="1660026"/>
                  <a:pt x="381140" y="1545918"/>
                  <a:pt x="423746" y="1616927"/>
                </a:cubicBezTo>
                <a:cubicBezTo>
                  <a:pt x="441051" y="1645769"/>
                  <a:pt x="432336" y="1675284"/>
                  <a:pt x="446049" y="1706137"/>
                </a:cubicBezTo>
                <a:cubicBezTo>
                  <a:pt x="453597" y="1723120"/>
                  <a:pt x="468352" y="1735873"/>
                  <a:pt x="479503" y="1750741"/>
                </a:cubicBezTo>
                <a:cubicBezTo>
                  <a:pt x="483220" y="1765609"/>
                  <a:pt x="483800" y="1781638"/>
                  <a:pt x="490654" y="1795346"/>
                </a:cubicBezTo>
                <a:cubicBezTo>
                  <a:pt x="495356" y="1804750"/>
                  <a:pt x="508254" y="1808245"/>
                  <a:pt x="512956" y="1817649"/>
                </a:cubicBezTo>
                <a:cubicBezTo>
                  <a:pt x="523469" y="1838676"/>
                  <a:pt x="522219" y="1864995"/>
                  <a:pt x="535259" y="1884556"/>
                </a:cubicBezTo>
                <a:cubicBezTo>
                  <a:pt x="542693" y="1895707"/>
                  <a:pt x="551567" y="1906023"/>
                  <a:pt x="557561" y="1918010"/>
                </a:cubicBezTo>
                <a:cubicBezTo>
                  <a:pt x="562818" y="1928523"/>
                  <a:pt x="562664" y="1941384"/>
                  <a:pt x="568712" y="1951463"/>
                </a:cubicBezTo>
                <a:cubicBezTo>
                  <a:pt x="574121" y="1960478"/>
                  <a:pt x="583581" y="1966332"/>
                  <a:pt x="591015" y="1973766"/>
                </a:cubicBezTo>
                <a:cubicBezTo>
                  <a:pt x="598449" y="1992351"/>
                  <a:pt x="606987" y="2010532"/>
                  <a:pt x="613317" y="2029522"/>
                </a:cubicBezTo>
                <a:cubicBezTo>
                  <a:pt x="635270" y="2095383"/>
                  <a:pt x="610270" y="2054856"/>
                  <a:pt x="646771" y="2118732"/>
                </a:cubicBezTo>
                <a:cubicBezTo>
                  <a:pt x="653420" y="2130368"/>
                  <a:pt x="663079" y="2140198"/>
                  <a:pt x="669073" y="2152185"/>
                </a:cubicBezTo>
                <a:cubicBezTo>
                  <a:pt x="674330" y="2162699"/>
                  <a:pt x="674968" y="2175125"/>
                  <a:pt x="680225" y="2185639"/>
                </a:cubicBezTo>
                <a:cubicBezTo>
                  <a:pt x="708638" y="2242464"/>
                  <a:pt x="710444" y="2199694"/>
                  <a:pt x="724829" y="2286000"/>
                </a:cubicBezTo>
                <a:cubicBezTo>
                  <a:pt x="754011" y="2461078"/>
                  <a:pt x="714103" y="2243097"/>
                  <a:pt x="758283" y="2419815"/>
                </a:cubicBezTo>
                <a:cubicBezTo>
                  <a:pt x="762000" y="2434683"/>
                  <a:pt x="763397" y="2450333"/>
                  <a:pt x="769434" y="2464419"/>
                </a:cubicBezTo>
                <a:cubicBezTo>
                  <a:pt x="774713" y="2476738"/>
                  <a:pt x="784303" y="2486722"/>
                  <a:pt x="791737" y="2497873"/>
                </a:cubicBezTo>
                <a:cubicBezTo>
                  <a:pt x="815214" y="2568306"/>
                  <a:pt x="790530" y="2564780"/>
                  <a:pt x="825190" y="2564780"/>
                </a:cubicBezTo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>
            <a:extLst>
              <a:ext uri="{FF2B5EF4-FFF2-40B4-BE49-F238E27FC236}">
                <a16:creationId xmlns:a16="http://schemas.microsoft.com/office/drawing/2014/main" xmlns="" id="{6C4AE22D-AE07-4237-A97C-4E30DBCE81BA}"/>
              </a:ext>
            </a:extLst>
          </p:cNvPr>
          <p:cNvSpPr/>
          <p:nvPr/>
        </p:nvSpPr>
        <p:spPr>
          <a:xfrm>
            <a:off x="992625" y="294572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 descr="Red flower clipart kid 2">
            <a:extLst>
              <a:ext uri="{FF2B5EF4-FFF2-40B4-BE49-F238E27FC236}">
                <a16:creationId xmlns:a16="http://schemas.microsoft.com/office/drawing/2014/main" xmlns="" id="{74BEBBB5-9F21-4BD1-8AE4-C3C1BA209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64559" r="13338" b="-1"/>
          <a:stretch/>
        </p:blipFill>
        <p:spPr bwMode="auto">
          <a:xfrm>
            <a:off x="1727579" y="4671479"/>
            <a:ext cx="1022219" cy="14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d flower clipart kid 2">
            <a:extLst>
              <a:ext uri="{FF2B5EF4-FFF2-40B4-BE49-F238E27FC236}">
                <a16:creationId xmlns:a16="http://schemas.microsoft.com/office/drawing/2014/main" xmlns="" id="{E9CA1855-0E78-4317-B4EE-19CEFF45B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2432" r="54199"/>
          <a:stretch/>
        </p:blipFill>
        <p:spPr bwMode="auto">
          <a:xfrm>
            <a:off x="430385" y="4565221"/>
            <a:ext cx="1339983" cy="1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ardrop 64">
            <a:extLst>
              <a:ext uri="{FF2B5EF4-FFF2-40B4-BE49-F238E27FC236}">
                <a16:creationId xmlns:a16="http://schemas.microsoft.com/office/drawing/2014/main" xmlns="" id="{BF2F55EC-6742-4712-96A7-7EF37464EB05}"/>
              </a:ext>
            </a:extLst>
          </p:cNvPr>
          <p:cNvSpPr/>
          <p:nvPr/>
        </p:nvSpPr>
        <p:spPr>
          <a:xfrm rot="4715209">
            <a:off x="834645" y="2078453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EC2215A3-36D7-4884-9DB0-360C40ED44F4}"/>
              </a:ext>
            </a:extLst>
          </p:cNvPr>
          <p:cNvSpPr/>
          <p:nvPr/>
        </p:nvSpPr>
        <p:spPr>
          <a:xfrm rot="8609834">
            <a:off x="1537959" y="1686398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xmlns="" id="{7070ED63-D00D-42F2-8B47-16ED434AD728}"/>
              </a:ext>
            </a:extLst>
          </p:cNvPr>
          <p:cNvSpPr/>
          <p:nvPr/>
        </p:nvSpPr>
        <p:spPr>
          <a:xfrm rot="11858349">
            <a:off x="2358904" y="1882899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xmlns="" id="{F7067E86-2612-4CF6-9DA0-A914A69E6864}"/>
              </a:ext>
            </a:extLst>
          </p:cNvPr>
          <p:cNvSpPr/>
          <p:nvPr/>
        </p:nvSpPr>
        <p:spPr>
          <a:xfrm rot="13684165">
            <a:off x="2429606" y="267008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xmlns="" id="{6FB6DBA6-30C3-4A81-A104-705A1913933F}"/>
              </a:ext>
            </a:extLst>
          </p:cNvPr>
          <p:cNvSpPr/>
          <p:nvPr/>
        </p:nvSpPr>
        <p:spPr>
          <a:xfrm rot="18654035">
            <a:off x="1743502" y="3237994"/>
            <a:ext cx="901814" cy="1003304"/>
          </a:xfrm>
          <a:prstGeom prst="teardrop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602975A-6D1B-4606-817B-726D3D3D67C1}"/>
              </a:ext>
            </a:extLst>
          </p:cNvPr>
          <p:cNvSpPr/>
          <p:nvPr/>
        </p:nvSpPr>
        <p:spPr>
          <a:xfrm>
            <a:off x="1671386" y="2535668"/>
            <a:ext cx="884070" cy="833737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A93101-4AC1-437A-B6A7-99212D9142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9" t="53831" r="18393" b="18737"/>
          <a:stretch/>
        </p:blipFill>
        <p:spPr>
          <a:xfrm>
            <a:off x="3821282" y="3689414"/>
            <a:ext cx="593827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935A310-A0FD-4E20-9225-6022559B5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47958" b="18737"/>
          <a:stretch/>
        </p:blipFill>
        <p:spPr>
          <a:xfrm>
            <a:off x="3301827" y="3696638"/>
            <a:ext cx="535951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help">
            <a:extLst>
              <a:ext uri="{FF2B5EF4-FFF2-40B4-BE49-F238E27FC236}">
                <a16:creationId xmlns:a16="http://schemas.microsoft.com/office/drawing/2014/main" xmlns="" id="{BE69A2F3-957C-401E-A185-0B86CD9A4497}"/>
              </a:ext>
            </a:extLst>
          </p:cNvPr>
          <p:cNvSpPr/>
          <p:nvPr/>
        </p:nvSpPr>
        <p:spPr>
          <a:xfrm>
            <a:off x="10870601" y="5589485"/>
            <a:ext cx="1028253" cy="694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help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270641" y="642553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>
            <a:spLocks/>
          </p:cNvSpPr>
          <p:nvPr/>
        </p:nvSpPr>
        <p:spPr>
          <a:xfrm>
            <a:off x="8349483" y="646757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9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1" grpId="0"/>
      <p:bldP spid="58" grpId="0"/>
      <p:bldP spid="60" grpId="0"/>
      <p:bldP spid="62" grpId="0"/>
      <p:bldP spid="93" grpId="0"/>
      <p:bldP spid="94" grpId="0"/>
      <p:bldP spid="95" grpId="0"/>
      <p:bldP spid="96" grpId="0"/>
      <p:bldP spid="97" grpId="0"/>
      <p:bldP spid="100" grpId="0"/>
      <p:bldP spid="101" grpId="0"/>
      <p:bldP spid="57" grpId="0" animBg="1"/>
      <p:bldP spid="59" grpId="0" animBg="1"/>
      <p:bldP spid="65" grpId="0" animBg="1"/>
      <p:bldP spid="67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46" name="Rectangle: Rounded Corners 28">
            <a:extLst>
              <a:ext uri="{FF2B5EF4-FFF2-40B4-BE49-F238E27FC236}">
                <a16:creationId xmlns:a16="http://schemas.microsoft.com/office/drawing/2014/main" xmlns="" id="{AF01DCAA-EAA7-4715-A415-E3DEE4BFC3CD}"/>
              </a:ext>
            </a:extLst>
          </p:cNvPr>
          <p:cNvSpPr/>
          <p:nvPr/>
        </p:nvSpPr>
        <p:spPr>
          <a:xfrm>
            <a:off x="282292" y="879261"/>
            <a:ext cx="3470842" cy="6901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Write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306" y="2069386"/>
            <a:ext cx="631454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>
                <a:latin typeface="Century Gothic" panose="020B0502020202020204" pitchFamily="34" charset="0"/>
              </a:rPr>
              <a:t>This is _____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unch box</a:t>
            </a:r>
            <a:r>
              <a:rPr lang="en-US" sz="40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0306" y="2987302"/>
            <a:ext cx="643798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2.I’ve got  _____ 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000" b="1" dirty="0">
                <a:latin typeface="Century Gothic" panose="020B0502020202020204" pitchFamily="34" charset="0"/>
              </a:rPr>
              <a:t>range.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0306" y="3876694"/>
            <a:ext cx="473398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3. This is ____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000" b="1" dirty="0">
                <a:latin typeface="Century Gothic" panose="020B0502020202020204" pitchFamily="34" charset="0"/>
              </a:rPr>
              <a:t>gg.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0306" y="4979676"/>
            <a:ext cx="595387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4.This is _____  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anana</a:t>
            </a:r>
            <a:r>
              <a:rPr lang="en-US" sz="40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0" name="click">
            <a:extLst>
              <a:ext uri="{FF2B5EF4-FFF2-40B4-BE49-F238E27FC236}">
                <a16:creationId xmlns:a16="http://schemas.microsoft.com/office/drawing/2014/main" xmlns="" id="{E5AA497E-C9FF-4A5E-BAB8-E0D5869F36FB}"/>
              </a:ext>
            </a:extLst>
          </p:cNvPr>
          <p:cNvSpPr/>
          <p:nvPr/>
        </p:nvSpPr>
        <p:spPr>
          <a:xfrm>
            <a:off x="8246677" y="5308888"/>
            <a:ext cx="3419475" cy="706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7300" y="4738577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49394" y="1866424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56076" y="2789754"/>
            <a:ext cx="105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67586" y="3661249"/>
            <a:ext cx="105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F74B901-E999-4A42-9A84-382F41DFD2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67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6" grpId="0" animBg="1"/>
      <p:bldP spid="2" grpId="0" animBg="1"/>
      <p:bldP spid="47" grpId="0" animBg="1"/>
      <p:bldP spid="48" grpId="0" animBg="1"/>
      <p:bldP spid="49" grpId="0" animBg="1"/>
      <p:bldP spid="50" grpId="0" animBg="1"/>
      <p:bldP spid="13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9.7|12.9|8.1|12.1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|0.8|1.1|0.5|0.3|0.2|0.3|0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1.5|2|2.6|3.4|2.3|3.9|2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.1|2.6|2.3|0.9|2.2|3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410</TotalTime>
  <Words>451</Words>
  <Application>Microsoft Office PowerPoint</Application>
  <PresentationFormat>Widescreen</PresentationFormat>
  <Paragraphs>198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Gungsuh</vt:lpstr>
      <vt:lpstr>Arial</vt:lpstr>
      <vt:lpstr>Calibri</vt:lpstr>
      <vt:lpstr>Calibri Light</vt:lpstr>
      <vt:lpstr>Century Gothic</vt:lpstr>
      <vt:lpstr>Sakkal Majalla</vt:lpstr>
      <vt:lpstr>Wingdings</vt:lpstr>
      <vt:lpstr>Office Theme</vt:lpstr>
      <vt:lpstr>  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Admin</cp:lastModifiedBy>
  <cp:revision>35</cp:revision>
  <cp:lastPrinted>2021-01-17T11:49:49Z</cp:lastPrinted>
  <dcterms:created xsi:type="dcterms:W3CDTF">2020-03-04T10:47:58Z</dcterms:created>
  <dcterms:modified xsi:type="dcterms:W3CDTF">2021-02-04T08:00:08Z</dcterms:modified>
</cp:coreProperties>
</file>