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4" r:id="rId6"/>
    <p:sldId id="267" r:id="rId7"/>
    <p:sldId id="259" r:id="rId8"/>
    <p:sldId id="265" r:id="rId9"/>
    <p:sldId id="266" r:id="rId10"/>
    <p:sldId id="260" r:id="rId11"/>
    <p:sldId id="263" r:id="rId12"/>
    <p:sldId id="27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65FD27-089A-4E92-A28A-CFB82D7699D7}"/>
              </a:ext>
            </a:extLst>
          </p:cNvPr>
          <p:cNvSpPr/>
          <p:nvPr userDrawn="1"/>
        </p:nvSpPr>
        <p:spPr>
          <a:xfrm>
            <a:off x="0" y="311"/>
            <a:ext cx="3465096" cy="397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Grade (2)  unit (5)  lesson (4) Phonics </a:t>
            </a:r>
          </a:p>
        </p:txBody>
      </p:sp>
    </p:spTree>
    <p:extLst>
      <p:ext uri="{BB962C8B-B14F-4D97-AF65-F5344CB8AC3E}">
        <p14:creationId xmlns:p14="http://schemas.microsoft.com/office/powerpoint/2010/main" val="429367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6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4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3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0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8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0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BFD162-0114-41FA-B174-0503856E3D92}"/>
              </a:ext>
            </a:extLst>
          </p:cNvPr>
          <p:cNvSpPr/>
          <p:nvPr userDrawn="1"/>
        </p:nvSpPr>
        <p:spPr>
          <a:xfrm>
            <a:off x="-1" y="12171"/>
            <a:ext cx="3429001" cy="408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(5)</a:t>
            </a:r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8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11.png"/><Relationship Id="rId2" Type="http://schemas.microsoft.com/office/2007/relationships/media" Target="../media/media11.m4a"/><Relationship Id="rId1" Type="http://schemas.openxmlformats.org/officeDocument/2006/relationships/tags" Target="../tags/tag9.xml"/><Relationship Id="rId6" Type="http://schemas.openxmlformats.org/officeDocument/2006/relationships/image" Target="../media/image29.gif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3.m4a"/><Relationship Id="rId7" Type="http://schemas.openxmlformats.org/officeDocument/2006/relationships/image" Target="../media/image9.jpeg"/><Relationship Id="rId12" Type="http://schemas.openxmlformats.org/officeDocument/2006/relationships/image" Target="../media/image11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1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media6.m4a"/><Relationship Id="rId7" Type="http://schemas.openxmlformats.org/officeDocument/2006/relationships/image" Target="../media/image20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media7.m4a"/><Relationship Id="rId7" Type="http://schemas.openxmlformats.org/officeDocument/2006/relationships/image" Target="../media/image20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media8.m4a"/><Relationship Id="rId7" Type="http://schemas.openxmlformats.org/officeDocument/2006/relationships/image" Target="../media/image20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2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9.m4a"/><Relationship Id="rId7" Type="http://schemas.openxmlformats.org/officeDocument/2006/relationships/image" Target="../media/image26.jpeg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27.jpe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38439" y="1022395"/>
            <a:ext cx="4032914" cy="1558334"/>
          </a:xfrm>
          <a:noFill/>
        </p:spPr>
        <p:txBody>
          <a:bodyPr>
            <a:noAutofit/>
          </a:bodyPr>
          <a:lstStyle/>
          <a:p>
            <a:pPr algn="r"/>
            <a:r>
              <a:rPr lang="en-US" sz="6600" dirty="0">
                <a:latin typeface="Century Gothic" panose="020B0502020202020204" pitchFamily="34" charset="0"/>
              </a:rPr>
              <a:t> 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</a:t>
            </a:r>
            <a:r>
              <a:rPr lang="en-US" sz="6600" dirty="0">
                <a:latin typeface="Century Gothic" panose="020B0502020202020204" pitchFamily="34" charset="0"/>
              </a:rPr>
              <a:t> 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10983" y="2420553"/>
            <a:ext cx="4879274" cy="1100853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Lunchtime!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C05EC9-4027-4916-A296-342329E36955}"/>
              </a:ext>
            </a:extLst>
          </p:cNvPr>
          <p:cNvSpPr/>
          <p:nvPr/>
        </p:nvSpPr>
        <p:spPr>
          <a:xfrm>
            <a:off x="5370698" y="3046586"/>
            <a:ext cx="52357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96047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Family and Friends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Grade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(5)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P. 50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E63000A-62C8-4B41-8DE5-70098C170CF4}"/>
              </a:ext>
            </a:extLst>
          </p:cNvPr>
          <p:cNvGrpSpPr/>
          <p:nvPr/>
        </p:nvGrpSpPr>
        <p:grpSpPr>
          <a:xfrm>
            <a:off x="1054493" y="3222124"/>
            <a:ext cx="2960297" cy="2849133"/>
            <a:chOff x="934178" y="3301512"/>
            <a:chExt cx="3299173" cy="32991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C5C121C9-D470-462C-B4B8-7ED47DC95295}"/>
                </a:ext>
              </a:extLst>
            </p:cNvPr>
            <p:cNvSpPr/>
            <p:nvPr/>
          </p:nvSpPr>
          <p:spPr>
            <a:xfrm>
              <a:off x="934178" y="3301512"/>
              <a:ext cx="3299173" cy="329917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1EF4400-B52A-4FD0-9027-9467EC2A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EFA"/>
                </a:clrFrom>
                <a:clrTo>
                  <a:srgbClr val="FFFE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18389" y="3716805"/>
              <a:ext cx="609770" cy="60977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6CD42AB-8902-4E0F-8403-E3E14A5E0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6294" y="3691763"/>
              <a:ext cx="968447" cy="70077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2E423F1-6507-487C-BE48-92CAB59E4458}"/>
                </a:ext>
              </a:extLst>
            </p:cNvPr>
            <p:cNvGrpSpPr/>
            <p:nvPr/>
          </p:nvGrpSpPr>
          <p:grpSpPr>
            <a:xfrm flipH="1">
              <a:off x="1530876" y="4398837"/>
              <a:ext cx="1035418" cy="1067830"/>
              <a:chOff x="1335437" y="3506394"/>
              <a:chExt cx="1541437" cy="1917290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CA257CDF-A39F-41F7-90A2-233851EED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556" y="4195550"/>
                <a:ext cx="336318" cy="7458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7A59A53B-0EB9-42EE-95A2-93725068B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00101">
                <a:off x="1808877" y="4459206"/>
                <a:ext cx="964478" cy="96447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4C5B2F82-2C02-442E-9804-71A3ACE51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4663" y="3506394"/>
                <a:ext cx="442732" cy="113550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2D5FFF06-4C62-4BD7-9446-EC9494DBE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437" y="4221528"/>
                <a:ext cx="695893" cy="92940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A2812EA-C39A-46A6-B394-0B0FD1FC0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7897" y="5623081"/>
              <a:ext cx="1004667" cy="636289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2" descr="Free Lunch Bag Png, Download Free Clip Art, Free Clip Art on ...">
              <a:extLst>
                <a:ext uri="{FF2B5EF4-FFF2-40B4-BE49-F238E27FC236}">
                  <a16:creationId xmlns:a16="http://schemas.microsoft.com/office/drawing/2014/main" xmlns="" id="{57D37169-9FDC-4F8B-AEF5-B30BDAC10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1148" y="4500805"/>
              <a:ext cx="907186" cy="739595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B4C85987-154E-4471-9624-63DE1C17F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2950620" y="5395113"/>
              <a:ext cx="657863" cy="5562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2" name="Rectangle: Rounded Corners 2">
            <a:extLst>
              <a:ext uri="{FF2B5EF4-FFF2-40B4-BE49-F238E27FC236}">
                <a16:creationId xmlns:a16="http://schemas.microsoft.com/office/drawing/2014/main" xmlns="" id="{407CF4B2-1415-42BE-8606-749FD2CA620C}"/>
              </a:ext>
            </a:extLst>
          </p:cNvPr>
          <p:cNvSpPr/>
          <p:nvPr/>
        </p:nvSpPr>
        <p:spPr>
          <a:xfrm>
            <a:off x="11586211" y="2603589"/>
            <a:ext cx="576293" cy="217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Semester (2)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088FD8C8-91FF-4E6B-A596-79F2ECF40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62"/>
    </mc:Choice>
    <mc:Fallback xmlns="">
      <p:transition spd="slow" advTm="2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0515" y="60826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pen your workbook P.12…"/>
          <p:cNvSpPr txBox="1"/>
          <p:nvPr/>
        </p:nvSpPr>
        <p:spPr>
          <a:xfrm>
            <a:off x="1955382" y="2310433"/>
            <a:ext cx="7424198" cy="14630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18" tIns="45718" rIns="45718" bIns="45718">
            <a:spAutoFit/>
          </a:bodyPr>
          <a:lstStyle/>
          <a:p>
            <a:pPr algn="ctr">
              <a:defRPr sz="4400" b="1">
                <a:solidFill>
                  <a:srgbClr val="531B93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Open your workbook </a:t>
            </a:r>
            <a:r>
              <a:rPr dirty="0">
                <a:solidFill>
                  <a:srgbClr val="FF0000"/>
                </a:solidFill>
              </a:rPr>
              <a:t>P.</a:t>
            </a:r>
            <a:r>
              <a:rPr lang="en-US" dirty="0">
                <a:solidFill>
                  <a:srgbClr val="FF0000"/>
                </a:solidFill>
              </a:rPr>
              <a:t>48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algn="ctr">
              <a:defRPr sz="4400" b="1">
                <a:solidFill>
                  <a:srgbClr val="531B93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answer the questions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9DEFA72-EC35-44A3-8846-80927FFED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1"/>
    </mc:Choice>
    <mc:Fallback xmlns="">
      <p:transition spd="slow" advTm="7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0515" y="60826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-1" y="1201270"/>
            <a:ext cx="8596670" cy="1320804"/>
          </a:xfrm>
          <a:prstGeom prst="rect">
            <a:avLst/>
          </a:prstGeom>
        </p:spPr>
        <p:txBody>
          <a:bodyPr/>
          <a:lstStyle>
            <a:lvl1pPr marL="685800" indent="-685800">
              <a:buSzPct val="100000"/>
              <a:buFont typeface="Arial"/>
              <a:buChar char="•"/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 algn="ctr">
              <a:buNone/>
            </a:pPr>
            <a:r>
              <a:rPr b="1" dirty="0"/>
              <a:t>End of lesson </a:t>
            </a:r>
            <a:r>
              <a:rPr lang="en-US" b="1" dirty="0"/>
              <a:t>5</a:t>
            </a:r>
            <a:endParaRPr b="1" dirty="0"/>
          </a:p>
        </p:txBody>
      </p:sp>
      <p:sp>
        <p:nvSpPr>
          <p:cNvPr id="9" name="Rectangle 2"/>
          <p:cNvSpPr txBox="1"/>
          <p:nvPr/>
        </p:nvSpPr>
        <p:spPr>
          <a:xfrm>
            <a:off x="1428925" y="2745726"/>
            <a:ext cx="5412055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 dirty="0">
                <a:ln w="9525" cap="flat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uLnTx/>
                <a:uFillTx/>
                <a:latin typeface="Century Gothic"/>
                <a:sym typeface="Century Gothic"/>
              </a:rPr>
              <a:t>Good job dear 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2A4E9E-BC6D-453F-9154-905F9E9B6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26" y="1201272"/>
            <a:ext cx="4253840" cy="403057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462CAD45-3CC4-4BFB-A81C-67477F8C84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679142-9F81-4352-BB77-4B423D87144B}"/>
              </a:ext>
            </a:extLst>
          </p:cNvPr>
          <p:cNvSpPr/>
          <p:nvPr/>
        </p:nvSpPr>
        <p:spPr>
          <a:xfrm>
            <a:off x="-1" y="19106"/>
            <a:ext cx="3975653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Grade (2)  unit (5)  lesson (5)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7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0"/>
    </mc:Choice>
    <mc:Fallback xmlns="">
      <p:transition spd="slow" advTm="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 advAuto="0"/>
    </p:bldLst>
  </p:timing>
  <p:extLst>
    <p:ext uri="{3A86A75C-4F4B-4683-9AE1-C65F6400EC91}">
      <p14:laserTraceLst xmlns:p14="http://schemas.microsoft.com/office/powerpoint/2010/main">
        <p14:tracePtLst>
          <p14:tracePt t="4400" x="3292475" y="512763"/>
          <p14:tracePt t="4414" x="3267075" y="1125538"/>
          <p14:tracePt t="4422" x="3267075" y="1439863"/>
          <p14:tracePt t="4432" x="3267075" y="1614488"/>
          <p14:tracePt t="4441" x="3267075" y="1752600"/>
          <p14:tracePt t="4452" x="3305175" y="1965325"/>
          <p14:tracePt t="4463" x="3354388" y="2165350"/>
          <p14:tracePt t="4471" x="3392488" y="2290763"/>
          <p14:tracePt t="4482" x="3417888" y="2378075"/>
          <p14:tracePt t="4492" x="3441700" y="2452688"/>
          <p14:tracePt t="4500" x="3479800" y="2516188"/>
          <p14:tracePt t="4512" x="3505200" y="2552700"/>
          <p14:tracePt t="4520" x="3567113" y="2665413"/>
          <p14:tracePt t="4535" x="3605213" y="2752725"/>
          <p14:tracePt t="4548" x="3643313" y="2852738"/>
          <p14:tracePt t="7894" x="1339850" y="2740025"/>
          <p14:tracePt t="7897" x="889000" y="2590800"/>
          <p14:tracePt t="7914" x="450850" y="2365375"/>
          <p14:tracePt t="7921" x="61913" y="21653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8721A7-816F-4C99-BE89-D02CB058B1C7}"/>
              </a:ext>
            </a:extLst>
          </p:cNvPr>
          <p:cNvSpPr/>
          <p:nvPr/>
        </p:nvSpPr>
        <p:spPr>
          <a:xfrm>
            <a:off x="270641" y="824464"/>
            <a:ext cx="3826236" cy="55913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r>
              <a:rPr lang="en-GB" sz="3600" b="1" dirty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E5241E-CB6F-4C75-BEF3-9142C5613A10}"/>
              </a:ext>
            </a:extLst>
          </p:cNvPr>
          <p:cNvSpPr/>
          <p:nvPr/>
        </p:nvSpPr>
        <p:spPr>
          <a:xfrm>
            <a:off x="529602" y="2149840"/>
            <a:ext cx="88985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>
                <a:ln w="0"/>
                <a:solidFill>
                  <a:srgbClr val="C00000"/>
                </a:solidFill>
                <a:latin typeface="Century Gothic" panose="020B0502020202020204" pitchFamily="34" charset="0"/>
              </a:rPr>
              <a:t>By the end of the lesson, you will be able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709AAA-6B59-4C5A-A44E-A32ED1F4D15C}"/>
              </a:ext>
            </a:extLst>
          </p:cNvPr>
          <p:cNvSpPr txBox="1"/>
          <p:nvPr/>
        </p:nvSpPr>
        <p:spPr>
          <a:xfrm>
            <a:off x="1038032" y="3136612"/>
            <a:ext cx="10231935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/>
              <a:t>answer questions correctly.</a:t>
            </a:r>
          </a:p>
          <a:p>
            <a:pPr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3200" b="1" dirty="0"/>
          </a:p>
          <a:p>
            <a:pPr marL="571500" indent="-571500">
              <a:buFont typeface="Wingdings" panose="05000000000000000000" pitchFamily="2" charset="2"/>
              <a:buChar char="q"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/>
              <a:t>Write sentences accurately.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D37872C8-C22F-450A-8F65-923ADCB823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2"/>
    </mc:Choice>
    <mc:Fallback xmlns="">
      <p:transition spd="slow" advTm="13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784DD2E7-3087-4CC6-B97B-13A22D32EB69}"/>
              </a:ext>
            </a:extLst>
          </p:cNvPr>
          <p:cNvSpPr/>
          <p:nvPr/>
        </p:nvSpPr>
        <p:spPr>
          <a:xfrm>
            <a:off x="7757839" y="1962101"/>
            <a:ext cx="4011119" cy="2700997"/>
          </a:xfrm>
          <a:prstGeom prst="wedgeRoundRectCallout">
            <a:avLst>
              <a:gd name="adj1" fmla="val -74739"/>
              <a:gd name="adj2" fmla="val 1846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Hello Eman, in my lunch box</a:t>
            </a:r>
          </a:p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I’ve got an apple and an orange juice.</a:t>
            </a:r>
          </a:p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haven’t got a sandwich today but I’ve got some milk and biscuits, I like it.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569" y="1441941"/>
            <a:ext cx="3703592" cy="4374857"/>
            <a:chOff x="16569" y="1441941"/>
            <a:chExt cx="3703592" cy="4374857"/>
          </a:xfrm>
        </p:grpSpPr>
        <p:sp>
          <p:nvSpPr>
            <p:cNvPr id="17" name="Speech Bubble: Rectangle with Corners Rounded 6">
              <a:extLst>
                <a:ext uri="{FF2B5EF4-FFF2-40B4-BE49-F238E27FC236}">
                  <a16:creationId xmlns:a16="http://schemas.microsoft.com/office/drawing/2014/main" xmlns="" id="{3629969B-E5D5-4B60-AF03-4DC0F2FED9B2}"/>
                </a:ext>
              </a:extLst>
            </p:cNvPr>
            <p:cNvSpPr/>
            <p:nvPr/>
          </p:nvSpPr>
          <p:spPr>
            <a:xfrm>
              <a:off x="126314" y="1441941"/>
              <a:ext cx="3555982" cy="4374857"/>
            </a:xfrm>
            <a:prstGeom prst="wedgeRoundRectCallout">
              <a:avLst>
                <a:gd name="adj1" fmla="val 77298"/>
                <a:gd name="adj2" fmla="val -371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lang="en-US" sz="2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569" y="1582655"/>
              <a:ext cx="3703592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Hello Abdulla, let me show you what I have in my lunch box.</a:t>
              </a:r>
            </a:p>
            <a:p>
              <a:pPr lvl="1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lang="en-US" sz="2000" dirty="0"/>
            </a:p>
            <a:p>
              <a:pPr lvl="1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In my lunch box, I’ve got a cheese sandwich and an orange juice.</a:t>
              </a:r>
            </a:p>
            <a:p>
              <a:pPr lvl="1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I haven’t got a banana but I’ve got an apple.</a:t>
              </a:r>
            </a:p>
            <a:p>
              <a:pPr lvl="1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lang="en-US" sz="2000" dirty="0"/>
            </a:p>
            <a:p>
              <a:pPr lvl="1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How about you Abdulla? What’s in your lunch box?</a:t>
              </a:r>
            </a:p>
          </p:txBody>
        </p:sp>
      </p:grpSp>
      <p:grpSp>
        <p:nvGrpSpPr>
          <p:cNvPr id="28" name="Rectangle: Rounded Corners 28"/>
          <p:cNvGrpSpPr/>
          <p:nvPr/>
        </p:nvGrpSpPr>
        <p:grpSpPr>
          <a:xfrm>
            <a:off x="126314" y="669614"/>
            <a:ext cx="3505035" cy="523237"/>
            <a:chOff x="0" y="0"/>
            <a:chExt cx="3505033" cy="523235"/>
          </a:xfrm>
        </p:grpSpPr>
        <p:sp>
          <p:nvSpPr>
            <p:cNvPr id="29" name="Rounded Rectangle"/>
            <p:cNvSpPr/>
            <p:nvPr/>
          </p:nvSpPr>
          <p:spPr>
            <a:xfrm>
              <a:off x="0" y="36077"/>
              <a:ext cx="3505034" cy="451083"/>
            </a:xfrm>
            <a:prstGeom prst="roundRect">
              <a:avLst>
                <a:gd name="adj" fmla="val 2862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Off val="20196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" name="Look and say"/>
            <p:cNvSpPr txBox="1"/>
            <p:nvPr/>
          </p:nvSpPr>
          <p:spPr>
            <a:xfrm>
              <a:off x="465578" y="0"/>
              <a:ext cx="2573877" cy="523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solidFill>
                    <a:schemeClr val="accent6">
                      <a:lumMod val="75000"/>
                    </a:schemeClr>
                  </a:solidFill>
                </a:rPr>
                <a:t>Read the text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45267" y="1985714"/>
            <a:ext cx="5987466" cy="4235748"/>
            <a:chOff x="2745267" y="1985714"/>
            <a:chExt cx="5987466" cy="423574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471CEE2F-7437-4CEC-ADC3-F2E9CBCC63A1}"/>
                </a:ext>
              </a:extLst>
            </p:cNvPr>
            <p:cNvGrpSpPr/>
            <p:nvPr/>
          </p:nvGrpSpPr>
          <p:grpSpPr>
            <a:xfrm>
              <a:off x="2745267" y="1985714"/>
              <a:ext cx="5987466" cy="4235748"/>
              <a:chOff x="2553218" y="1967089"/>
              <a:chExt cx="5987466" cy="423574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EFB9F521-1032-404B-A40E-1BE559304541}"/>
                  </a:ext>
                </a:extLst>
              </p:cNvPr>
              <p:cNvGrpSpPr/>
              <p:nvPr/>
            </p:nvGrpSpPr>
            <p:grpSpPr>
              <a:xfrm>
                <a:off x="2553218" y="1967089"/>
                <a:ext cx="5987466" cy="4235748"/>
                <a:chOff x="2562645" y="2391294"/>
                <a:chExt cx="5506699" cy="3898763"/>
              </a:xfrm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xmlns="" id="{28E85646-AD2E-4BAC-9E1B-0EA65D5C3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2645" y="2391294"/>
                  <a:ext cx="5506699" cy="3898763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  <p:pic>
              <p:nvPicPr>
                <p:cNvPr id="25" name="Picture 2" descr="Free Lunch Bag Png, Download Free Clip Art, Free Clip Art on ...">
                  <a:extLst>
                    <a:ext uri="{FF2B5EF4-FFF2-40B4-BE49-F238E27FC236}">
                      <a16:creationId xmlns:a16="http://schemas.microsoft.com/office/drawing/2014/main" xmlns="" id="{78FDCEFD-0774-4527-B89B-54900524D5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497406" y="4091233"/>
                  <a:ext cx="1104809" cy="900708"/>
                </a:xfrm>
                <a:prstGeom prst="rect">
                  <a:avLst/>
                </a:prstGeom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xmlns="" id="{C93137E6-5327-43F2-B4EB-2787A9195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188" t="39990" r="49749" b="40183"/>
                <a:stretch/>
              </p:blipFill>
              <p:spPr>
                <a:xfrm>
                  <a:off x="4211185" y="3954177"/>
                  <a:ext cx="1104809" cy="772999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0742D0EF-B871-4620-8864-5699CF4818F2}"/>
                  </a:ext>
                </a:extLst>
              </p:cNvPr>
              <p:cNvGrpSpPr/>
              <p:nvPr/>
            </p:nvGrpSpPr>
            <p:grpSpPr>
              <a:xfrm>
                <a:off x="5884087" y="3982244"/>
                <a:ext cx="876890" cy="874461"/>
                <a:chOff x="5884087" y="3982244"/>
                <a:chExt cx="876890" cy="874461"/>
              </a:xfrm>
            </p:grpSpPr>
            <p:pic>
              <p:nvPicPr>
                <p:cNvPr id="22" name="Picture 2" descr="My Little Pony Friendship is Magic">
                  <a:extLst>
                    <a:ext uri="{FF2B5EF4-FFF2-40B4-BE49-F238E27FC236}">
                      <a16:creationId xmlns:a16="http://schemas.microsoft.com/office/drawing/2014/main" xmlns="" id="{3DBA810C-AA29-4F78-97E2-FC7D44B4A3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4087" y="3982244"/>
                  <a:ext cx="876890" cy="8744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xmlns="" id="{848DF428-5FE2-4953-A9D6-B4A67A1382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4977" y="4175237"/>
                  <a:ext cx="225932" cy="329631"/>
                </a:xfrm>
                <a:prstGeom prst="rect">
                  <a:avLst/>
                </a:prstGeom>
              </p:spPr>
            </p:pic>
          </p:grp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B4C85987-154E-4471-9624-63DE1C17F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6293222" y="4464862"/>
              <a:ext cx="255373" cy="2159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CD04DECC-493D-45C4-8FD8-EF0C45898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58401" y="4154334"/>
              <a:ext cx="125014" cy="3505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05421F0D-DA0B-4C91-8C39-55906E5672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12"/>
    </mc:Choice>
    <mc:Fallback xmlns="">
      <p:transition spd="slow" advTm="53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 animBg="1"/>
    </p:bldLst>
  </p:timing>
  <p:extLst>
    <p:ext uri="{3A86A75C-4F4B-4683-9AE1-C65F6400EC91}">
      <p14:laserTraceLst xmlns:p14="http://schemas.microsoft.com/office/powerpoint/2010/main">
        <p14:tracePtLst>
          <p14:tracePt t="7032" x="3394075" y="6224588"/>
          <p14:tracePt t="7798" x="1903413" y="6370638"/>
          <p14:tracePt t="7801" x="1714500" y="5881688"/>
          <p14:tracePt t="7818" x="1427163" y="5118100"/>
          <p14:tracePt t="7832" x="1227138" y="4567238"/>
          <p14:tracePt t="7846" x="1076325" y="4154488"/>
          <p14:tracePt t="7849" x="976313" y="3905250"/>
          <p14:tracePt t="7864" x="838200" y="3516313"/>
          <p14:tracePt t="7876" x="712788" y="3041650"/>
          <p14:tracePt t="7881" x="638175" y="2778125"/>
          <p14:tracePt t="7896" x="588963" y="2578100"/>
          <p14:tracePt t="7901" x="538163" y="2314575"/>
          <p14:tracePt t="7913" x="525463" y="2089150"/>
          <p14:tracePt t="7916" x="512763" y="1927225"/>
          <p14:tracePt t="7932" x="512763" y="1839913"/>
          <p14:tracePt t="7944" x="512763" y="1776413"/>
          <p14:tracePt t="7948" x="512763" y="1727200"/>
          <p14:tracePt t="7965" x="538163" y="1627188"/>
          <p14:tracePt t="7982" x="576263" y="1539875"/>
          <p14:tracePt t="8580" x="576263" y="1552575"/>
          <p14:tracePt t="8598" x="588963" y="1589088"/>
          <p14:tracePt t="8602" x="588963" y="1614488"/>
          <p14:tracePt t="8618" x="600075" y="1663700"/>
          <p14:tracePt t="8634" x="600075" y="1676400"/>
          <p14:tracePt t="8647" x="600075" y="1689100"/>
          <p14:tracePt t="8665" x="612775" y="1701800"/>
          <p14:tracePt t="8676" x="612775" y="1714500"/>
          <p14:tracePt t="8696" x="612775" y="1727200"/>
          <p14:tracePt t="8718" x="612775" y="1739900"/>
          <p14:tracePt t="8734" x="625475" y="1765300"/>
          <p14:tracePt t="8762" x="625475" y="1776413"/>
          <p14:tracePt t="8766" x="625475" y="1801813"/>
          <p14:tracePt t="8781" x="638175" y="1827213"/>
          <p14:tracePt t="8792" x="638175" y="1839913"/>
          <p14:tracePt t="8800" x="638175" y="1852613"/>
          <p14:tracePt t="8803" x="638175" y="1865313"/>
          <p14:tracePt t="8820" x="638175" y="1876425"/>
          <p14:tracePt t="8834" x="638175" y="1889125"/>
          <p14:tracePt t="8850" x="650875" y="1889125"/>
          <p14:tracePt t="8881" x="650875" y="1901825"/>
          <p14:tracePt t="8919" x="663575" y="1914525"/>
          <p14:tracePt t="8945" x="676275" y="1927225"/>
          <p14:tracePt t="9019" x="688975" y="1927225"/>
          <p14:tracePt t="9082" x="688975" y="1939925"/>
          <p14:tracePt t="9683" x="712788" y="1952625"/>
          <p14:tracePt t="9698" x="738188" y="1965325"/>
          <p14:tracePt t="9706" x="776288" y="1965325"/>
          <p14:tracePt t="9717" x="814388" y="1965325"/>
          <p14:tracePt t="9721" x="863600" y="1978025"/>
          <p14:tracePt t="9737" x="901700" y="1978025"/>
          <p14:tracePt t="9747" x="925513" y="1989138"/>
          <p14:tracePt t="9752" x="963613" y="1989138"/>
          <p14:tracePt t="9766" x="989013" y="2001838"/>
          <p14:tracePt t="9768" x="1038225" y="2014538"/>
          <p14:tracePt t="9783" x="1063625" y="2014538"/>
          <p14:tracePt t="9796" x="1089025" y="2027238"/>
          <p14:tracePt t="9805" x="1114425" y="2027238"/>
          <p14:tracePt t="9806" x="1127125" y="2039938"/>
          <p14:tracePt t="9822" x="1150938" y="2039938"/>
          <p14:tracePt t="9834" x="1176338" y="2039938"/>
          <p14:tracePt t="9837" x="1189038" y="2052638"/>
          <p14:tracePt t="9853" x="1239838" y="2065338"/>
          <p14:tracePt t="9868" x="1263650" y="2078038"/>
          <p14:tracePt t="9881" x="1289050" y="2078038"/>
          <p14:tracePt t="9884" x="1314450" y="2089150"/>
          <p14:tracePt t="9901" x="1352550" y="2089150"/>
          <p14:tracePt t="9905" x="1376363" y="2089150"/>
          <p14:tracePt t="9920" x="1401763" y="2089150"/>
          <p14:tracePt t="9937" x="1427163" y="2089150"/>
          <p14:tracePt t="9949" x="1439863" y="2089150"/>
          <p14:tracePt t="9969" x="1452563" y="2089150"/>
          <p14:tracePt t="9980" x="1465263" y="2089150"/>
          <p14:tracePt t="9984" x="1476375" y="2089150"/>
          <p14:tracePt t="10009" x="1489075" y="2078038"/>
          <p14:tracePt t="10018" x="1501775" y="2078038"/>
          <p14:tracePt t="10021" x="1514475" y="2065338"/>
          <p14:tracePt t="10037" x="1539875" y="2052638"/>
          <p14:tracePt t="10065" x="1552575" y="2052638"/>
          <p14:tracePt t="10068" x="1552575" y="2039938"/>
          <p14:tracePt t="10084" x="1565275" y="2039938"/>
          <p14:tracePt t="10153" x="1577975" y="2039938"/>
          <p14:tracePt t="10519" x="1601788" y="2127250"/>
          <p14:tracePt t="10567" x="1614488" y="2127250"/>
          <p14:tracePt t="10586" x="1627188" y="2139950"/>
          <p14:tracePt t="10596" x="1639888" y="2139950"/>
          <p14:tracePt t="10605" x="1652588" y="2139950"/>
          <p14:tracePt t="10609" x="1677988" y="2152650"/>
          <p14:tracePt t="10627" x="1701800" y="2165350"/>
          <p14:tracePt t="10634" x="1727200" y="2178050"/>
          <p14:tracePt t="10639" x="1752600" y="2190750"/>
          <p14:tracePt t="10655" x="1801813" y="2201863"/>
          <p14:tracePt t="10670" x="1839913" y="2201863"/>
          <p14:tracePt t="10683" x="1865313" y="2201863"/>
          <p14:tracePt t="10686" x="1903413" y="2201863"/>
          <p14:tracePt t="10702" x="1939925" y="2201863"/>
          <p14:tracePt t="10711" x="1978025" y="2201863"/>
          <p14:tracePt t="10721" x="2014538" y="2201863"/>
          <p14:tracePt t="10724" x="2052638" y="2201863"/>
          <p14:tracePt t="10740" x="2078038" y="2201863"/>
          <p14:tracePt t="10750" x="2103438" y="2201863"/>
          <p14:tracePt t="10755" x="2139950" y="2190750"/>
          <p14:tracePt t="10770" x="2190750" y="2178050"/>
          <p14:tracePt t="10786" x="2228850" y="2165350"/>
          <p14:tracePt t="10798" x="2252663" y="2152650"/>
          <p14:tracePt t="10814" x="2290763" y="2139950"/>
          <p14:tracePt t="10825" x="2290763" y="2127250"/>
          <p14:tracePt t="10838" x="2303463" y="2127250"/>
          <p14:tracePt t="10840" x="2328863" y="2114550"/>
          <p14:tracePt t="10866" x="2352675" y="2101850"/>
          <p14:tracePt t="10870" x="2378075" y="2089150"/>
          <p14:tracePt t="10886" x="2403475" y="2065338"/>
          <p14:tracePt t="10904" x="2416175" y="2052638"/>
          <p14:tracePt t="10925" x="2416175" y="2039938"/>
          <p14:tracePt t="10939" x="2428875" y="2039938"/>
          <p14:tracePt t="10982" x="2441575" y="2027238"/>
          <p14:tracePt t="11001" x="2441575" y="2014538"/>
          <p14:tracePt t="11011" x="2441575" y="2001838"/>
          <p14:tracePt t="11026" x="2452688" y="1989138"/>
          <p14:tracePt t="11242" x="2465388" y="1989138"/>
          <p14:tracePt t="11252" x="2478088" y="1978025"/>
          <p14:tracePt t="11272" x="2516188" y="1978025"/>
          <p14:tracePt t="11288" x="2528888" y="1978025"/>
          <p14:tracePt t="11300" x="2541588" y="1978025"/>
          <p14:tracePt t="11311" x="2565400" y="1978025"/>
          <p14:tracePt t="11319" x="2590800" y="1978025"/>
          <p14:tracePt t="11330" x="2603500" y="1978025"/>
          <p14:tracePt t="11332" x="2616200" y="1978025"/>
          <p14:tracePt t="11349" x="2641600" y="1978025"/>
          <p14:tracePt t="11360" x="2654300" y="1978025"/>
          <p14:tracePt t="11364" x="2667000" y="1978025"/>
          <p14:tracePt t="11381" x="2703513" y="1989138"/>
          <p14:tracePt t="11397" x="2716213" y="1989138"/>
          <p14:tracePt t="11407" x="2728913" y="1989138"/>
          <p14:tracePt t="11410" x="2741613" y="2001838"/>
          <p14:tracePt t="11435" x="2767013" y="2001838"/>
          <p14:tracePt t="11455" x="2778125" y="2001838"/>
          <p14:tracePt t="11460" x="2816225" y="2001838"/>
          <p14:tracePt t="11472" x="2828925" y="2001838"/>
          <p14:tracePt t="11484" x="2841625" y="2001838"/>
          <p14:tracePt t="11487" x="2854325" y="2001838"/>
          <p14:tracePt t="11503" x="2867025" y="2001838"/>
          <p14:tracePt t="11510" x="2879725" y="2001838"/>
          <p14:tracePt t="11526" x="2890838" y="2001838"/>
          <p14:tracePt t="11572" x="2879725" y="2001838"/>
          <p14:tracePt t="11589" x="2816225" y="2001838"/>
          <p14:tracePt t="11600" x="2678113" y="2014538"/>
          <p14:tracePt t="11612" x="2265363" y="2114550"/>
          <p14:tracePt t="11629" x="2078038" y="2127250"/>
          <p14:tracePt t="11638" x="1890713" y="2152650"/>
          <p14:tracePt t="11643" x="1739900" y="2165350"/>
          <p14:tracePt t="11660" x="1601788" y="2178050"/>
          <p14:tracePt t="11668" x="1489075" y="2178050"/>
          <p14:tracePt t="11672" x="1401763" y="2178050"/>
          <p14:tracePt t="11687" x="1327150" y="2178050"/>
          <p14:tracePt t="11688" x="1252538" y="2178050"/>
          <p14:tracePt t="11706" x="1201738" y="2178050"/>
          <p14:tracePt t="11711" x="1163638" y="2178050"/>
          <p14:tracePt t="11728" x="1089025" y="2165350"/>
          <p14:tracePt t="11744" x="1063625" y="2152650"/>
          <p14:tracePt t="11754" x="1038225" y="2152650"/>
          <p14:tracePt t="11758" x="1027113" y="2152650"/>
          <p14:tracePt t="11773" x="1014413" y="2152650"/>
          <p14:tracePt t="11783" x="1001713" y="2152650"/>
          <p14:tracePt t="11785" x="989013" y="2152650"/>
          <p14:tracePt t="11802" x="976313" y="2152650"/>
          <p14:tracePt t="11827" x="963613" y="2152650"/>
          <p14:tracePt t="11843" x="925513" y="2152650"/>
          <p14:tracePt t="11860" x="901700" y="2152650"/>
          <p14:tracePt t="11870" x="876300" y="2152650"/>
          <p14:tracePt t="11873" x="863600" y="2165350"/>
          <p14:tracePt t="11889" x="838200" y="2165350"/>
          <p14:tracePt t="11899" x="838200" y="2178050"/>
          <p14:tracePt t="11911" x="825500" y="2190750"/>
          <p14:tracePt t="11958" x="814388" y="2190750"/>
          <p14:tracePt t="12259" x="825500" y="2190750"/>
          <p14:tracePt t="12276" x="838200" y="2190750"/>
          <p14:tracePt t="12285" x="850900" y="2190750"/>
          <p14:tracePt t="12290" x="863600" y="2190750"/>
          <p14:tracePt t="12304" x="876300" y="2190750"/>
          <p14:tracePt t="12314" x="914400" y="2190750"/>
          <p14:tracePt t="12325" x="925513" y="2190750"/>
          <p14:tracePt t="12330" x="950913" y="2201863"/>
          <p14:tracePt t="12344" x="1001713" y="2214563"/>
          <p14:tracePt t="12360" x="1027113" y="2214563"/>
          <p14:tracePt t="12371" x="1063625" y="2214563"/>
          <p14:tracePt t="12377" x="1076325" y="2214563"/>
          <p14:tracePt t="12392" x="1101725" y="2214563"/>
          <p14:tracePt t="12401" x="1114425" y="2214563"/>
          <p14:tracePt t="12411" x="1139825" y="2214563"/>
          <p14:tracePt t="12413" x="1150938" y="2214563"/>
          <p14:tracePt t="12430" x="1163638" y="2214563"/>
          <p14:tracePt t="12439" x="1189038" y="2227263"/>
          <p14:tracePt t="12445" x="1201738" y="2227263"/>
          <p14:tracePt t="12461" x="1227138" y="2227263"/>
          <p14:tracePt t="12478" x="1239838" y="2239963"/>
          <p14:tracePt t="12488" x="1252538" y="2239963"/>
          <p14:tracePt t="12492" x="1263650" y="2239963"/>
          <p14:tracePt t="12513" x="1276350" y="2252663"/>
          <p14:tracePt t="12529" x="1301750" y="2265363"/>
          <p14:tracePt t="12555" x="1314450" y="2278063"/>
          <p14:tracePt t="12560" x="1327150" y="2278063"/>
          <p14:tracePt t="12577" x="1339850" y="2290763"/>
          <p14:tracePt t="12592" x="1352550" y="2290763"/>
          <p14:tracePt t="12603" x="1363663" y="2303463"/>
          <p14:tracePt t="12614" x="1376363" y="2303463"/>
          <p14:tracePt t="12623" x="1389063" y="2314575"/>
          <p14:tracePt t="12629" x="1401763" y="2314575"/>
          <p14:tracePt t="12643" x="1414463" y="2314575"/>
          <p14:tracePt t="12645" x="1414463" y="2327275"/>
          <p14:tracePt t="12662" x="1439863" y="2327275"/>
          <p14:tracePt t="12671" x="1452563" y="2327275"/>
          <p14:tracePt t="12677" x="1465263" y="2327275"/>
          <p14:tracePt t="12693" x="1501775" y="2339975"/>
          <p14:tracePt t="12714" x="1527175" y="2339975"/>
          <p14:tracePt t="12738" x="1539875" y="2339975"/>
          <p14:tracePt t="12760" x="1539875" y="2352675"/>
          <p14:tracePt t="12761" x="1552575" y="2352675"/>
          <p14:tracePt t="13105" x="1565275" y="2352675"/>
          <p14:tracePt t="13114" x="1577975" y="2352675"/>
          <p14:tracePt t="13127" x="1614488" y="2352675"/>
          <p14:tracePt t="13131" x="1639888" y="2352675"/>
          <p14:tracePt t="13146" x="1689100" y="2352675"/>
          <p14:tracePt t="13153" x="1727200" y="2352675"/>
          <p14:tracePt t="13163" x="1778000" y="2352675"/>
          <p14:tracePt t="13173" x="1839913" y="2352675"/>
          <p14:tracePt t="13178" x="1878013" y="2339975"/>
          <p14:tracePt t="13194" x="1978025" y="2339975"/>
          <p14:tracePt t="13213" x="2014538" y="2339975"/>
          <p14:tracePt t="13214" x="2039938" y="2339975"/>
          <p14:tracePt t="13230" x="2065338" y="2339975"/>
          <p14:tracePt t="13242" x="2078038" y="2339975"/>
          <p14:tracePt t="13247" x="2116138" y="2339975"/>
          <p14:tracePt t="13262" x="2165350" y="2339975"/>
          <p14:tracePt t="13279" x="2203450" y="2339975"/>
          <p14:tracePt t="13288" x="2228850" y="2339975"/>
          <p14:tracePt t="13295" x="2252663" y="2339975"/>
          <p14:tracePt t="13309" x="2278063" y="2339975"/>
          <p14:tracePt t="13315" x="2303463" y="2339975"/>
          <p14:tracePt t="13331" x="2339975" y="2339975"/>
          <p14:tracePt t="13347" x="2352675" y="2339975"/>
          <p14:tracePt t="13356" x="2378075" y="2339975"/>
          <p14:tracePt t="13362" x="2390775" y="2352675"/>
          <p14:tracePt t="13378" x="2416175" y="2352675"/>
          <p14:tracePt t="13395" x="2428875" y="2352675"/>
          <p14:tracePt t="13404" x="2441575" y="2352675"/>
          <p14:tracePt t="13415" x="2452688" y="2352675"/>
          <p14:tracePt t="13430" x="2478088" y="2352675"/>
          <p14:tracePt t="13447" x="2490788" y="2352675"/>
          <p14:tracePt t="13463" x="2503488" y="2352675"/>
          <p14:tracePt t="13472" x="2516188" y="2352675"/>
          <p14:tracePt t="13480" x="2516188" y="2365375"/>
          <p14:tracePt t="13494" x="2528888" y="2365375"/>
          <p14:tracePt t="13512" x="2541588" y="2365375"/>
          <p14:tracePt t="13530" x="2554288" y="2365375"/>
          <p14:tracePt t="13547" x="2565400" y="2365375"/>
          <p14:tracePt t="13579" x="2578100" y="2365375"/>
          <p14:tracePt t="13588" x="2578100" y="2378075"/>
          <p14:tracePt t="13609" x="2590800" y="2378075"/>
          <p14:tracePt t="13631" x="2603500" y="2378075"/>
          <p14:tracePt t="13647" x="2616200" y="2378075"/>
          <p14:tracePt t="13675" x="2628900" y="2378075"/>
          <p14:tracePt t="13695" x="2641600" y="2378075"/>
          <p14:tracePt t="13704" x="2654300" y="2378075"/>
          <p14:tracePt t="13713" x="2667000" y="2378075"/>
          <p14:tracePt t="13732" x="2678113" y="2378075"/>
          <p14:tracePt t="13763" x="2690813" y="2378075"/>
          <p14:tracePt t="13791" x="2703513" y="2378075"/>
          <p14:tracePt t="13800" x="2716213" y="2378075"/>
          <p14:tracePt t="13816" x="2728913" y="2378075"/>
          <p14:tracePt t="13848" x="2741613" y="2378075"/>
          <p14:tracePt t="13863" x="2767013" y="2378075"/>
          <p14:tracePt t="14128" x="2778125" y="2378075"/>
          <p14:tracePt t="14132" x="2803525" y="2378075"/>
          <p14:tracePt t="14148" x="2841625" y="2378075"/>
          <p14:tracePt t="14160" x="2879725" y="2378075"/>
          <p14:tracePt t="14165" x="2928938" y="2378075"/>
          <p14:tracePt t="14178" x="2954338" y="2378075"/>
          <p14:tracePt t="14179" x="2967038" y="2378075"/>
          <p14:tracePt t="14198" x="2979738" y="2378075"/>
          <p14:tracePt t="14205" x="2992438" y="2378075"/>
          <p14:tracePt t="14248" x="2979738" y="2378075"/>
          <p14:tracePt t="14263" x="2928938" y="2378075"/>
          <p14:tracePt t="14273" x="2841625" y="2390775"/>
          <p14:tracePt t="14280" x="2728913" y="2390775"/>
          <p14:tracePt t="14294" x="2603500" y="2403475"/>
          <p14:tracePt t="14295" x="2503488" y="2414588"/>
          <p14:tracePt t="14313" x="2403475" y="2414588"/>
          <p14:tracePt t="14317" x="2328863" y="2414588"/>
          <p14:tracePt t="14331" x="2252663" y="2414588"/>
          <p14:tracePt t="14332" x="2203450" y="2414588"/>
          <p14:tracePt t="14349" x="2139950" y="2414588"/>
          <p14:tracePt t="14361" x="2065338" y="2439988"/>
          <p14:tracePt t="14364" x="1990725" y="2465388"/>
          <p14:tracePt t="14380" x="1914525" y="2490788"/>
          <p14:tracePt t="14389" x="1865313" y="2503488"/>
          <p14:tracePt t="14396" x="1801813" y="2516188"/>
          <p14:tracePt t="14411" x="1778000" y="2540000"/>
          <p14:tracePt t="14418" x="1739900" y="2540000"/>
          <p14:tracePt t="14430" x="1714500" y="2552700"/>
          <p14:tracePt t="14433" x="1701800" y="2565400"/>
          <p14:tracePt t="14447" x="1665288" y="2578100"/>
          <p14:tracePt t="14449" x="1652588" y="2590800"/>
          <p14:tracePt t="14465" x="1627188" y="2603500"/>
          <p14:tracePt t="14477" x="1601788" y="2616200"/>
          <p14:tracePt t="14481" x="1589088" y="2616200"/>
          <p14:tracePt t="14496" x="1552575" y="2640013"/>
          <p14:tracePt t="14518" x="1539875" y="2640013"/>
          <p14:tracePt t="14544" x="1527175" y="2640013"/>
          <p14:tracePt t="14549" x="1514475" y="2652713"/>
          <p14:tracePt t="14564" x="1501775" y="2652713"/>
          <p14:tracePt t="14581" x="1501775" y="2665413"/>
          <p14:tracePt t="14593" x="1489075" y="2665413"/>
          <p14:tracePt t="14597" x="1476375" y="2665413"/>
          <p14:tracePt t="14630" x="1465263" y="2678113"/>
          <p14:tracePt t="14896" x="1476375" y="2678113"/>
          <p14:tracePt t="14911" x="1489075" y="2678113"/>
          <p14:tracePt t="14919" x="1501775" y="2678113"/>
          <p14:tracePt t="14934" x="1527175" y="2678113"/>
          <p14:tracePt t="14949" x="1539875" y="2678113"/>
          <p14:tracePt t="14965" x="1565275" y="2678113"/>
          <p14:tracePt t="14981" x="1577975" y="2678113"/>
          <p14:tracePt t="15008" x="1589088" y="2678113"/>
          <p14:tracePt t="15019" x="1601788" y="2678113"/>
          <p14:tracePt t="15035" x="1614488" y="2678113"/>
          <p14:tracePt t="15065" x="1639888" y="2678113"/>
          <p14:tracePt t="15081" x="1652588" y="2678113"/>
          <p14:tracePt t="15094" x="1665288" y="2678113"/>
          <p14:tracePt t="15113" x="1689100" y="2678113"/>
          <p14:tracePt t="15132" x="1701800" y="2678113"/>
          <p14:tracePt t="15151" x="1714500" y="2678113"/>
          <p14:tracePt t="15166" x="1727200" y="2678113"/>
          <p14:tracePt t="15180" x="1739900" y="2678113"/>
          <p14:tracePt t="15209" x="1752600" y="2678113"/>
          <p14:tracePt t="15235" x="1765300" y="2678113"/>
          <p14:tracePt t="15315" x="1778000" y="2678113"/>
          <p14:tracePt t="15652" x="1765300" y="2678113"/>
          <p14:tracePt t="15663" x="1714500" y="2690813"/>
          <p14:tracePt t="15668" x="1627188" y="2716213"/>
          <p14:tracePt t="15683" x="1376363" y="2852738"/>
          <p14:tracePt t="15698" x="1276350" y="2916238"/>
          <p14:tracePt t="15712" x="1163638" y="2965450"/>
          <p14:tracePt t="15721" x="1076325" y="3016250"/>
          <p14:tracePt t="15731" x="1001713" y="3041650"/>
          <p14:tracePt t="15737" x="925513" y="3090863"/>
          <p14:tracePt t="15750" x="850900" y="3116263"/>
          <p14:tracePt t="15752" x="814388" y="3154363"/>
          <p14:tracePt t="15769" x="750888" y="3165475"/>
          <p14:tracePt t="15780" x="712788" y="3190875"/>
          <p14:tracePt t="15783" x="676275" y="3203575"/>
          <p14:tracePt t="15798" x="650875" y="3216275"/>
          <p14:tracePt t="15805" x="612775" y="3228975"/>
          <p14:tracePt t="15821" x="576263" y="3267075"/>
          <p14:tracePt t="15837" x="563563" y="3267075"/>
          <p14:tracePt t="15847" x="550863" y="3278188"/>
          <p14:tracePt t="15852" x="538163" y="3278188"/>
          <p14:tracePt t="15895" x="525463" y="3278188"/>
          <p14:tracePt t="15899" x="525463" y="3290888"/>
          <p14:tracePt t="16084" x="538163" y="3290888"/>
          <p14:tracePt t="16099" x="550863" y="3290888"/>
          <p14:tracePt t="16117" x="563563" y="3290888"/>
          <p14:tracePt t="16136" x="576263" y="3290888"/>
          <p14:tracePt t="16137" x="588963" y="3290888"/>
          <p14:tracePt t="16184" x="600075" y="3290888"/>
          <p14:tracePt t="16238" x="612775" y="3290888"/>
          <p14:tracePt t="16523" x="625475" y="3290888"/>
          <p14:tracePt t="16538" x="638175" y="3278188"/>
          <p14:tracePt t="16554" x="650875" y="3278188"/>
          <p14:tracePt t="16580" x="663575" y="3267075"/>
          <p14:tracePt t="16585" x="676275" y="3267075"/>
          <p14:tracePt t="16599" x="688975" y="3254375"/>
          <p14:tracePt t="16618" x="701675" y="3254375"/>
          <p14:tracePt t="16654" x="712788" y="3254375"/>
          <p14:tracePt t="16701" x="725488" y="3254375"/>
          <p14:tracePt t="16723" x="738188" y="3254375"/>
          <p14:tracePt t="16754" x="750888" y="3254375"/>
          <p14:tracePt t="16801" x="763588" y="3254375"/>
          <p14:tracePt t="16886" x="776288" y="3254375"/>
          <p14:tracePt t="17217" x="788988" y="3254375"/>
          <p14:tracePt t="17284" x="801688" y="3254375"/>
          <p14:tracePt t="17303" x="825500" y="3254375"/>
          <p14:tracePt t="17313" x="838200" y="3254375"/>
          <p14:tracePt t="17323" x="863600" y="3254375"/>
          <p14:tracePt t="17327" x="876300" y="3254375"/>
          <p14:tracePt t="17343" x="901700" y="3254375"/>
          <p14:tracePt t="17352" x="925513" y="3254375"/>
          <p14:tracePt t="17356" x="938213" y="3254375"/>
          <p14:tracePt t="17371" x="976313" y="3254375"/>
          <p14:tracePt t="17388" x="1001713" y="3254375"/>
          <p14:tracePt t="17400" x="1014413" y="3254375"/>
          <p14:tracePt t="17403" x="1038225" y="3254375"/>
          <p14:tracePt t="17419" x="1063625" y="3254375"/>
          <p14:tracePt t="17427" x="1101725" y="3241675"/>
          <p14:tracePt t="17439" x="1139825" y="3228975"/>
          <p14:tracePt t="17441" x="1189038" y="3216275"/>
          <p14:tracePt t="17460" x="1214438" y="3216275"/>
          <p14:tracePt t="17467" x="1239838" y="3216275"/>
          <p14:tracePt t="17472" x="1263650" y="3216275"/>
          <p14:tracePt t="17487" x="1314450" y="3216275"/>
          <p14:tracePt t="17503" x="1339850" y="3216275"/>
          <p14:tracePt t="17516" x="1376363" y="3216275"/>
          <p14:tracePt t="17528" x="1427163" y="3216275"/>
          <p14:tracePt t="17546" x="1452563" y="3216275"/>
          <p14:tracePt t="17554" x="1489075" y="3203575"/>
          <p14:tracePt t="17557" x="1527175" y="3203575"/>
          <p14:tracePt t="17573" x="1552575" y="3190875"/>
          <p14:tracePt t="17583" x="1589088" y="3190875"/>
          <p14:tracePt t="17588" x="1614488" y="3190875"/>
          <p14:tracePt t="17603" x="1639888" y="3190875"/>
          <p14:tracePt t="17622" x="1652588" y="3190875"/>
          <p14:tracePt t="17627" x="1677988" y="3190875"/>
          <p14:tracePt t="17651" x="1689100" y="3190875"/>
          <p14:tracePt t="17659" x="1701800" y="3190875"/>
          <p14:tracePt t="17670" x="1714500" y="3190875"/>
          <p14:tracePt t="17672" x="1727200" y="3190875"/>
          <p14:tracePt t="17699" x="1739900" y="3190875"/>
          <p14:tracePt t="17703" x="1752600" y="3190875"/>
          <p14:tracePt t="17730" x="1765300" y="3190875"/>
          <p14:tracePt t="17744" x="1778000" y="3190875"/>
          <p14:tracePt t="17758" x="1790700" y="3190875"/>
          <p14:tracePt t="17767" x="1801813" y="3190875"/>
          <p14:tracePt t="17773" x="1814513" y="3190875"/>
          <p14:tracePt t="17798" x="1839913" y="3190875"/>
          <p14:tracePt t="17799" x="1852613" y="3203575"/>
          <p14:tracePt t="17815" x="1865313" y="3203575"/>
          <p14:tracePt t="17828" x="1890713" y="3216275"/>
          <p14:tracePt t="17844" x="1903413" y="3216275"/>
          <p14:tracePt t="17854" x="1903413" y="3228975"/>
          <p14:tracePt t="17860" x="1914525" y="3228975"/>
          <p14:tracePt t="17874" x="1939925" y="3241675"/>
          <p14:tracePt t="17889" x="1965325" y="3241675"/>
          <p14:tracePt t="17904" x="1978025" y="3241675"/>
          <p14:tracePt t="17921" x="2003425" y="3241675"/>
          <p14:tracePt t="17930" x="2014538" y="3241675"/>
          <p14:tracePt t="17942" x="2027238" y="3241675"/>
          <p14:tracePt t="17943" x="2039938" y="3241675"/>
          <p14:tracePt t="17959" x="2065338" y="3241675"/>
          <p14:tracePt t="17973" x="2078038" y="3241675"/>
          <p14:tracePt t="17989" x="2103438" y="3241675"/>
          <p14:tracePt t="18037" x="2116138" y="3241675"/>
          <p14:tracePt t="18491" x="2127250" y="3241675"/>
          <p14:tracePt t="18506" x="2152650" y="3241675"/>
          <p14:tracePt t="18520" x="2178050" y="3241675"/>
          <p14:tracePt t="18529" x="2203450" y="3241675"/>
          <p14:tracePt t="18539" x="2252663" y="3228975"/>
          <p14:tracePt t="18545" x="2303463" y="3228975"/>
          <p14:tracePt t="18561" x="2416175" y="3216275"/>
          <p14:tracePt t="18579" x="2465388" y="3216275"/>
          <p14:tracePt t="18587" x="2503488" y="3216275"/>
          <p14:tracePt t="18592" x="2541588" y="3216275"/>
          <p14:tracePt t="18606" x="2565400" y="3216275"/>
          <p14:tracePt t="18616" x="2603500" y="3216275"/>
          <p14:tracePt t="18627" x="2628900" y="3216275"/>
          <p14:tracePt t="18631" x="2654300" y="3216275"/>
          <p14:tracePt t="18648" x="2716213" y="3203575"/>
          <p14:tracePt t="18663" x="2741613" y="3203575"/>
          <p14:tracePt t="18676" x="2767013" y="3203575"/>
          <p14:tracePt t="18678" x="2778125" y="3203575"/>
          <p14:tracePt t="18695" x="2828925" y="3203575"/>
          <p14:tracePt t="18712" x="2841625" y="3203575"/>
          <p14:tracePt t="18722" x="2854325" y="3203575"/>
          <p14:tracePt t="18730" x="2879725" y="3203575"/>
          <p14:tracePt t="18743" x="2890838" y="3203575"/>
          <p14:tracePt t="18744" x="2903538" y="3203575"/>
          <p14:tracePt t="18761" x="2916238" y="3203575"/>
          <p14:tracePt t="18770" x="2941638" y="3203575"/>
          <p14:tracePt t="18777" x="2954338" y="3203575"/>
          <p14:tracePt t="18791" x="2992438" y="3203575"/>
          <p14:tracePt t="18811" x="3016250" y="3203575"/>
          <p14:tracePt t="18820" x="3028950" y="3203575"/>
          <p14:tracePt t="18830" x="3041650" y="3203575"/>
          <p14:tracePt t="18838" x="3067050" y="3203575"/>
          <p14:tracePt t="18860" x="3103563" y="3203575"/>
          <p14:tracePt t="18879" x="3116263" y="3203575"/>
          <p14:tracePt t="18886" x="3128963" y="3203575"/>
          <p14:tracePt t="18893" x="3141663" y="3203575"/>
          <p14:tracePt t="18907" x="3179763" y="3203575"/>
          <p14:tracePt t="18926" x="3192463" y="3203575"/>
          <p14:tracePt t="18929" x="3216275" y="3203575"/>
          <p14:tracePt t="18946" x="3228975" y="3203575"/>
          <p14:tracePt t="18954" x="3241675" y="3203575"/>
          <p14:tracePt t="18961" x="3254375" y="3203575"/>
          <p14:tracePt t="18977" x="3267075" y="3203575"/>
          <p14:tracePt t="19008" x="3279775" y="3203575"/>
          <p14:tracePt t="19030" x="3292475" y="3203575"/>
          <p14:tracePt t="19118" x="3305175" y="3203575"/>
          <p14:tracePt t="19176" x="3292475" y="3203575"/>
          <p14:tracePt t="19194" x="3254375" y="3203575"/>
          <p14:tracePt t="19205" x="3205163" y="3203575"/>
          <p14:tracePt t="19210" x="3092450" y="3216275"/>
          <p14:tracePt t="19225" x="2967038" y="3254375"/>
          <p14:tracePt t="19230" x="2828925" y="3290888"/>
          <p14:tracePt t="19245" x="2503488" y="3378200"/>
          <p14:tracePt t="19263" x="2365375" y="3403600"/>
          <p14:tracePt t="19272" x="2228850" y="3429000"/>
          <p14:tracePt t="19278" x="2116138" y="3441700"/>
          <p14:tracePt t="19294" x="1990725" y="3441700"/>
          <p14:tracePt t="19301" x="1914525" y="3441700"/>
          <p14:tracePt t="19306" x="1814513" y="3441700"/>
          <p14:tracePt t="19320" x="1739900" y="3441700"/>
          <p14:tracePt t="19330" x="1665288" y="3441700"/>
          <p14:tracePt t="19340" x="1601788" y="3441700"/>
          <p14:tracePt t="19346" x="1539875" y="3441700"/>
          <p14:tracePt t="19362" x="1465263" y="3441700"/>
          <p14:tracePt t="19379" x="1427163" y="3441700"/>
          <p14:tracePt t="19389" x="1401763" y="3441700"/>
          <p14:tracePt t="19393" x="1363663" y="3429000"/>
          <p14:tracePt t="19411" x="1327150" y="3416300"/>
          <p14:tracePt t="19428" x="1301750" y="3403600"/>
          <p14:tracePt t="19430" x="1276350" y="3403600"/>
          <p14:tracePt t="19446" x="1263650" y="3403600"/>
          <p14:tracePt t="19456" x="1252538" y="3403600"/>
          <p14:tracePt t="19463" x="1227138" y="3403600"/>
          <p14:tracePt t="19478" x="1214438" y="3403600"/>
          <p14:tracePt t="19495" x="1189038" y="3403600"/>
          <p14:tracePt t="19510" x="1189038" y="3390900"/>
          <p14:tracePt t="19523" x="1176338" y="3390900"/>
          <p14:tracePt t="19544" x="1163638" y="3390900"/>
          <p14:tracePt t="19591" x="1150938" y="3390900"/>
          <p14:tracePt t="19646" x="1139825" y="3390900"/>
          <p14:tracePt t="19832" x="1150938" y="3390900"/>
          <p14:tracePt t="19847" x="1163638" y="3390900"/>
          <p14:tracePt t="19863" x="1189038" y="3390900"/>
          <p14:tracePt t="19890" x="1201738" y="3390900"/>
          <p14:tracePt t="19895" x="1214438" y="3390900"/>
          <p14:tracePt t="19911" x="1239838" y="3390900"/>
          <p14:tracePt t="19930" x="1252538" y="3390900"/>
          <p14:tracePt t="19931" x="1263650" y="3403600"/>
          <p14:tracePt t="19948" x="1289050" y="3403600"/>
          <p14:tracePt t="19959" x="1314450" y="3416300"/>
          <p14:tracePt t="19964" x="1327150" y="3416300"/>
          <p14:tracePt t="19979" x="1376363" y="3416300"/>
          <p14:tracePt t="19993" x="1401763" y="3416300"/>
          <p14:tracePt t="20006" x="1427163" y="3429000"/>
          <p14:tracePt t="20010" x="1439863" y="3429000"/>
          <p14:tracePt t="20028" x="1452563" y="3441700"/>
          <p14:tracePt t="20032" x="1476375" y="3441700"/>
          <p14:tracePt t="20048" x="1501775" y="3441700"/>
          <p14:tracePt t="20064" x="1514475" y="3441700"/>
          <p14:tracePt t="20073" x="1527175" y="3441700"/>
          <p14:tracePt t="20080" x="1539875" y="3454400"/>
          <p14:tracePt t="20094" x="1565275" y="3454400"/>
          <p14:tracePt t="20112" x="1589088" y="3467100"/>
          <p14:tracePt t="20122" x="1601788" y="3467100"/>
          <p14:tracePt t="20132" x="1627188" y="3467100"/>
          <p14:tracePt t="20147" x="1665288" y="3467100"/>
          <p14:tracePt t="20162" x="1677988" y="3467100"/>
          <p14:tracePt t="20165" x="1701800" y="3479800"/>
          <p14:tracePt t="20181" x="1714500" y="3479800"/>
          <p14:tracePt t="20189" x="1739900" y="3479800"/>
          <p14:tracePt t="20195" x="1765300" y="3479800"/>
          <p14:tracePt t="20211" x="1801813" y="3479800"/>
          <p14:tracePt t="20229" x="1827213" y="3479800"/>
          <p14:tracePt t="20233" x="1852613" y="3479800"/>
          <p14:tracePt t="20248" x="1903413" y="3479800"/>
          <p14:tracePt t="20264" x="1927225" y="3479800"/>
          <p14:tracePt t="20278" x="1965325" y="3479800"/>
          <p14:tracePt t="20295" x="1978025" y="3479800"/>
          <p14:tracePt t="20305" x="1990725" y="3479800"/>
          <p14:tracePt t="20311" x="2003425" y="3479800"/>
          <p14:tracePt t="20333" x="2014538" y="3479800"/>
          <p14:tracePt t="20348" x="2027238" y="3479800"/>
          <p14:tracePt t="20364" x="2039938" y="3479800"/>
          <p14:tracePt t="20381" x="2052638" y="3479800"/>
          <p14:tracePt t="20395" x="2065338" y="3479800"/>
          <p14:tracePt t="20414" x="2078038" y="3479800"/>
          <p14:tracePt t="20421" x="2090738" y="3479800"/>
          <p14:tracePt t="20432" x="2103438" y="3479800"/>
          <p14:tracePt t="20460" x="2116138" y="3479800"/>
          <p14:tracePt t="20480" x="2139950" y="3479800"/>
          <p14:tracePt t="20509" x="2152650" y="3479800"/>
          <p14:tracePt t="20528" x="2165350" y="3479800"/>
          <p14:tracePt t="20546" x="2178050" y="3479800"/>
          <p14:tracePt t="20565" x="2190750" y="3479800"/>
          <p14:tracePt t="20577" x="2190750" y="3490913"/>
          <p14:tracePt t="20580" x="2203450" y="3490913"/>
          <p14:tracePt t="20612" x="2216150" y="3490913"/>
          <p14:tracePt t="20643" x="2228850" y="3490913"/>
          <p14:tracePt t="20663" x="2239963" y="3490913"/>
          <p14:tracePt t="21135" x="2252663" y="3490913"/>
          <p14:tracePt t="21146" x="2278063" y="3490913"/>
          <p14:tracePt t="21150" x="2303463" y="3490913"/>
          <p14:tracePt t="21164" x="2390775" y="3490913"/>
          <p14:tracePt t="21165" x="2490788" y="3490913"/>
          <p14:tracePt t="21182" x="2590800" y="3467100"/>
          <p14:tracePt t="21194" x="2678113" y="3467100"/>
          <p14:tracePt t="21197" x="2790825" y="3454400"/>
          <p14:tracePt t="21214" x="2979738" y="3429000"/>
          <p14:tracePt t="21231" x="3079750" y="3429000"/>
          <p14:tracePt t="21234" x="3154363" y="3429000"/>
          <p14:tracePt t="21250" x="3228975" y="3429000"/>
          <p14:tracePt t="21261" x="3279775" y="3429000"/>
          <p14:tracePt t="21266" x="3341688" y="3429000"/>
          <p14:tracePt t="21281" x="3417888" y="3429000"/>
          <p14:tracePt t="21299" x="3441700" y="3429000"/>
          <p14:tracePt t="21310" x="3467100" y="3429000"/>
          <p14:tracePt t="21314" x="3479800" y="3429000"/>
          <p14:tracePt t="21330" x="3492500" y="3429000"/>
          <p14:tracePt t="21348" x="3505200" y="3429000"/>
          <p14:tracePt t="21366" x="3517900" y="3429000"/>
          <p14:tracePt t="21378" x="3530600" y="3429000"/>
          <p14:tracePt t="21451" x="3517900" y="3441700"/>
          <p14:tracePt t="21463" x="3467100" y="3441700"/>
          <p14:tracePt t="21467" x="3379788" y="3479800"/>
          <p14:tracePt t="21482" x="3228975" y="3554413"/>
          <p14:tracePt t="21494" x="3103563" y="3629025"/>
          <p14:tracePt t="21498" x="2916238" y="3692525"/>
          <p14:tracePt t="21513" x="2654300" y="3779838"/>
          <p14:tracePt t="21531" x="2541588" y="3803650"/>
          <p14:tracePt t="21535" x="2428875" y="3816350"/>
          <p14:tracePt t="21551" x="2252663" y="3829050"/>
          <p14:tracePt t="21567" x="2178050" y="3829050"/>
          <p14:tracePt t="21581" x="2139950" y="3829050"/>
          <p14:tracePt t="21582" x="2103438" y="3829050"/>
          <p14:tracePt t="21598" x="2065338" y="3829050"/>
          <p14:tracePt t="21609" x="2014538" y="3829050"/>
          <p14:tracePt t="21614" x="1990725" y="3829050"/>
          <p14:tracePt t="21628" x="1965325" y="3816350"/>
          <p14:tracePt t="21636" x="1939925" y="3803650"/>
          <p14:tracePt t="21648" x="1914525" y="3803650"/>
          <p14:tracePt t="21651" x="1890713" y="3792538"/>
          <p14:tracePt t="21666" x="1839913" y="3792538"/>
          <p14:tracePt t="21683" x="1827213" y="3792538"/>
          <p14:tracePt t="21696" x="1801813" y="3779838"/>
          <p14:tracePt t="21699" x="1790700" y="3767138"/>
          <p14:tracePt t="21714" x="1778000" y="3767138"/>
          <p14:tracePt t="21724" x="1752600" y="3767138"/>
          <p14:tracePt t="21733" x="1739900" y="3767138"/>
          <p14:tracePt t="21736" x="1727200" y="3767138"/>
          <p14:tracePt t="21752" x="1714500" y="3767138"/>
          <p14:tracePt t="21763" x="1701800" y="3767138"/>
          <p14:tracePt t="21768" x="1701800" y="3754438"/>
          <p14:tracePt t="21782" x="1677988" y="3754438"/>
          <p14:tracePt t="21805" x="1652588" y="3754438"/>
          <p14:tracePt t="21821" x="1639888" y="3754438"/>
          <p14:tracePt t="21836" x="1639888" y="3741738"/>
          <p14:tracePt t="22081" x="1627188" y="3741738"/>
          <p14:tracePt t="22100" x="1614488" y="3741738"/>
          <p14:tracePt t="22111" x="1601788" y="3741738"/>
          <p14:tracePt t="22115" x="1577975" y="3741738"/>
          <p14:tracePt t="22130" x="1552575" y="3741738"/>
          <p14:tracePt t="22138" x="1514475" y="3741738"/>
          <p14:tracePt t="22149" x="1489075" y="3741738"/>
          <p14:tracePt t="22152" x="1452563" y="3741738"/>
          <p14:tracePt t="22169" x="1401763" y="3741738"/>
          <p14:tracePt t="22184" x="1389063" y="3741738"/>
          <p14:tracePt t="22198" x="1363663" y="3729038"/>
          <p14:tracePt t="22199" x="1352550" y="3729038"/>
          <p14:tracePt t="22215" x="1327150" y="3729038"/>
          <p14:tracePt t="22227" x="1314450" y="3729038"/>
          <p14:tracePt t="22235" x="1289050" y="3729038"/>
          <p14:tracePt t="22253" x="1276350" y="3729038"/>
          <p14:tracePt t="22269" x="1263650" y="3729038"/>
          <p14:tracePt t="22284" x="1252538" y="3729038"/>
          <p14:tracePt t="22353" x="1263650" y="3729038"/>
          <p14:tracePt t="22370" x="1276350" y="3729038"/>
          <p14:tracePt t="22380" x="1289050" y="3729038"/>
          <p14:tracePt t="22384" x="1301750" y="3729038"/>
          <p14:tracePt t="22400" x="1339850" y="3729038"/>
          <p14:tracePt t="22416" x="1352550" y="3729038"/>
          <p14:tracePt t="22429" x="1363663" y="3729038"/>
          <p14:tracePt t="22438" x="1389063" y="3729038"/>
          <p14:tracePt t="22448" x="1401763" y="3729038"/>
          <p14:tracePt t="22453" x="1414463" y="3729038"/>
          <p14:tracePt t="22467" x="1439863" y="3729038"/>
          <p14:tracePt t="22469" x="1452563" y="3729038"/>
          <p14:tracePt t="22486" x="1465263" y="3729038"/>
          <p14:tracePt t="22496" x="1489075" y="3729038"/>
          <p14:tracePt t="22500" x="1501775" y="3729038"/>
          <p14:tracePt t="22516" x="1539875" y="3741738"/>
          <p14:tracePt t="22534" x="1565275" y="3741738"/>
          <p14:tracePt t="22538" x="1589088" y="3754438"/>
          <p14:tracePt t="22554" x="1627188" y="3779838"/>
          <p14:tracePt t="22569" x="1639888" y="3779838"/>
          <p14:tracePt t="22582" x="1652588" y="3779838"/>
          <p14:tracePt t="22585" x="1665288" y="3792538"/>
          <p14:tracePt t="22601" x="1677988" y="3792538"/>
          <p14:tracePt t="22613" x="1689100" y="3792538"/>
          <p14:tracePt t="22616" x="1689100" y="3803650"/>
          <p14:tracePt t="22631" x="1701800" y="3803650"/>
          <p14:tracePt t="22650" x="1701800" y="3816350"/>
          <p14:tracePt t="22670" x="1714500" y="3816350"/>
          <p14:tracePt t="22685" x="1727200" y="3816350"/>
          <p14:tracePt t="22718" x="1739900" y="3816350"/>
          <p14:tracePt t="22739" x="1752600" y="3816350"/>
          <p14:tracePt t="22755" x="1752600" y="3829050"/>
          <p14:tracePt t="22766" x="1765300" y="3829050"/>
          <p14:tracePt t="22770" x="1778000" y="3829050"/>
          <p14:tracePt t="22786" x="1790700" y="3829050"/>
          <p14:tracePt t="22814" x="1801813" y="3829050"/>
          <p14:tracePt t="23103" x="1801813" y="3841750"/>
          <p14:tracePt t="23118" x="1814513" y="3841750"/>
          <p14:tracePt t="23133" x="1827213" y="3841750"/>
          <p14:tracePt t="23140" x="1852613" y="3841750"/>
          <p14:tracePt t="23152" x="1890713" y="3841750"/>
          <p14:tracePt t="23155" x="1927225" y="3841750"/>
          <p14:tracePt t="23171" x="2003425" y="3829050"/>
          <p14:tracePt t="23181" x="2065338" y="3816350"/>
          <p14:tracePt t="23187" x="2165350" y="3803650"/>
          <p14:tracePt t="23200" x="2278063" y="3779838"/>
          <p14:tracePt t="23202" x="2378075" y="3767138"/>
          <p14:tracePt t="23218" x="2478088" y="3754438"/>
          <p14:tracePt t="23230" x="2554288" y="3741738"/>
          <p14:tracePt t="23239" x="2641600" y="3729038"/>
          <p14:tracePt t="23256" x="2667000" y="3729038"/>
          <p14:tracePt t="23268" x="2690813" y="3729038"/>
          <p14:tracePt t="23271" x="2703513" y="3729038"/>
          <p14:tracePt t="23297" x="2716213" y="3729038"/>
          <p14:tracePt t="23372" x="2716213" y="3741738"/>
          <p14:tracePt t="23387" x="2703513" y="3754438"/>
          <p14:tracePt t="23403" x="2690813" y="3767138"/>
          <p14:tracePt t="23413" x="2667000" y="3792538"/>
          <p14:tracePt t="23418" x="2641600" y="3792538"/>
          <p14:tracePt t="23432" x="2616200" y="3816350"/>
          <p14:tracePt t="23443" x="2578100" y="3829050"/>
          <p14:tracePt t="23451" x="2541588" y="3867150"/>
          <p14:tracePt t="23456" x="2503488" y="3879850"/>
          <p14:tracePt t="23471" x="2416175" y="3916363"/>
          <p14:tracePt t="23487" x="2378075" y="3929063"/>
          <p14:tracePt t="23499" x="2339975" y="3929063"/>
          <p14:tracePt t="23503" x="2316163" y="3941763"/>
          <p14:tracePt t="23519" x="2228850" y="3967163"/>
          <p14:tracePt t="23538" x="2190750" y="3979863"/>
          <p14:tracePt t="23541" x="2139950" y="3979863"/>
          <p14:tracePt t="23556" x="2103438" y="3992563"/>
          <p14:tracePt t="23567" x="2078038" y="4005263"/>
          <p14:tracePt t="23571" x="2052638" y="4005263"/>
          <p14:tracePt t="23587" x="2014538" y="4005263"/>
          <p14:tracePt t="23603" x="1990725" y="4005263"/>
          <p14:tracePt t="23615" x="1965325" y="4005263"/>
          <p14:tracePt t="23619" x="1952625" y="4005263"/>
          <p14:tracePt t="23634" x="1927225" y="4005263"/>
          <p14:tracePt t="23642" x="1903413" y="4005263"/>
          <p14:tracePt t="23654" x="1878013" y="4005263"/>
          <p14:tracePt t="23656" x="1852613" y="4005263"/>
          <p14:tracePt t="23673" x="1839913" y="4005263"/>
          <p14:tracePt t="23683" x="1814513" y="4005263"/>
          <p14:tracePt t="23688" x="1790700" y="4005263"/>
          <p14:tracePt t="23702" x="1765300" y="4005263"/>
          <p14:tracePt t="23719" x="1752600" y="4005263"/>
          <p14:tracePt t="23732" x="1727200" y="4005263"/>
          <p14:tracePt t="23743" x="1701800" y="4005263"/>
          <p14:tracePt t="23757" x="1689100" y="4005263"/>
          <p14:tracePt t="23770" x="1665288" y="4005263"/>
          <p14:tracePt t="23772" x="1652588" y="4005263"/>
          <p14:tracePt t="23789" x="1639888" y="4005263"/>
          <p14:tracePt t="23799" x="1627188" y="4005263"/>
          <p14:tracePt t="23814" x="1614488" y="4005263"/>
          <p14:tracePt t="23830" x="1601788" y="4005263"/>
          <p14:tracePt t="23837" x="1589088" y="4005263"/>
          <p14:tracePt t="23858" x="1577975" y="4005263"/>
          <p14:tracePt t="23872" x="1552575" y="4005263"/>
          <p14:tracePt t="23904" x="1539875" y="4005263"/>
          <p14:tracePt t="23934" x="1527175" y="4005263"/>
          <p14:tracePt t="23959" x="1514475" y="4005263"/>
          <p14:tracePt t="23973" x="1501775" y="4005263"/>
          <p14:tracePt t="24004" x="1489075" y="4005263"/>
          <p14:tracePt t="24073" x="1476375" y="4005263"/>
          <p14:tracePt t="24158" x="1465263" y="4005263"/>
          <p14:tracePt t="24822" x="1452563" y="4005263"/>
          <p14:tracePt t="24844" x="1452563" y="4017963"/>
          <p14:tracePt t="24862" x="1439863" y="4017963"/>
          <p14:tracePt t="24870" x="1439863" y="4029075"/>
          <p14:tracePt t="24922" x="1427163" y="4029075"/>
          <p14:tracePt t="25108" x="1452563" y="4041775"/>
          <p14:tracePt t="25121" x="1465263" y="4054475"/>
          <p14:tracePt t="25124" x="1476375" y="4054475"/>
          <p14:tracePt t="25140" x="1501775" y="4054475"/>
          <p14:tracePt t="25147" x="1514475" y="4067175"/>
          <p14:tracePt t="25162" x="1552575" y="4079875"/>
          <p14:tracePt t="25178" x="1565275" y="4092575"/>
          <p14:tracePt t="25189" x="1577975" y="4105275"/>
          <p14:tracePt t="25193" x="1601788" y="4117975"/>
          <p14:tracePt t="25209" x="1627188" y="4129088"/>
          <p14:tracePt t="25218" x="1652588" y="4129088"/>
          <p14:tracePt t="25223" x="1677988" y="4141788"/>
          <p14:tracePt t="25237" x="1701800" y="4167188"/>
          <p14:tracePt t="25247" x="1714500" y="4167188"/>
          <p14:tracePt t="25256" x="1739900" y="4167188"/>
          <p14:tracePt t="25263" x="1765300" y="4179888"/>
          <p14:tracePt t="25278" x="1790700" y="4192588"/>
          <p14:tracePt t="25295" x="1814513" y="4192588"/>
          <p14:tracePt t="25304" x="1827213" y="4192588"/>
          <p14:tracePt t="25310" x="1839913" y="4192588"/>
          <p14:tracePt t="25323" x="1852613" y="4192588"/>
          <p14:tracePt t="25333" x="1865313" y="4192588"/>
          <p14:tracePt t="25344" x="1878013" y="4192588"/>
          <p14:tracePt t="25372" x="1890713" y="4192588"/>
          <p14:tracePt t="25420" x="1903413" y="4192588"/>
          <p14:tracePt t="25439" x="1914525" y="4192588"/>
          <p14:tracePt t="25447" x="1927225" y="4192588"/>
          <p14:tracePt t="25461" x="1939925" y="4192588"/>
          <p14:tracePt t="25478" x="1965325" y="4192588"/>
          <p14:tracePt t="25494" x="1990725" y="4192588"/>
          <p14:tracePt t="25510" x="2003425" y="4192588"/>
          <p14:tracePt t="25511" x="2027238" y="4192588"/>
          <p14:tracePt t="25525" x="2065338" y="4192588"/>
          <p14:tracePt t="25536" x="2078038" y="4192588"/>
          <p14:tracePt t="25547" x="2127250" y="4192588"/>
          <p14:tracePt t="25563" x="2152650" y="4192588"/>
          <p14:tracePt t="25576" x="2178050" y="4192588"/>
          <p14:tracePt t="25578" x="2203450" y="4192588"/>
          <p14:tracePt t="25595" x="2228850" y="4192588"/>
          <p14:tracePt t="25603" x="2252663" y="4192588"/>
          <p14:tracePt t="25610" x="2265363" y="4192588"/>
          <p14:tracePt t="25623" x="2290763" y="4192588"/>
          <p14:tracePt t="25626" x="2316163" y="4192588"/>
          <p14:tracePt t="25647" x="2339975" y="4192588"/>
          <p14:tracePt t="25662" x="2352675" y="4192588"/>
          <p14:tracePt t="25678" x="2365375" y="4192588"/>
          <p14:tracePt t="25694" x="2378075" y="4192588"/>
          <p14:tracePt t="25711" x="2390775" y="4205288"/>
          <p14:tracePt t="25726" x="2403475" y="4205288"/>
          <p14:tracePt t="25759" x="2416175" y="4205288"/>
          <p14:tracePt t="25779" x="2441575" y="4217988"/>
          <p14:tracePt t="25797" x="2452688" y="4217988"/>
          <p14:tracePt t="25802" x="2465388" y="4217988"/>
          <p14:tracePt t="25816" x="2478088" y="4217988"/>
          <p14:tracePt t="25835" x="2490788" y="4217988"/>
          <p14:tracePt t="25847" x="2503488" y="4217988"/>
          <p14:tracePt t="25864" x="2516188" y="4217988"/>
          <p14:tracePt t="25874" x="2528888" y="4217988"/>
          <p14:tracePt t="25895" x="2541588" y="4217988"/>
          <p14:tracePt t="25911" x="2554288" y="4217988"/>
          <p14:tracePt t="25927" x="2565400" y="4217988"/>
          <p14:tracePt t="25943" x="2578100" y="4217988"/>
          <p14:tracePt t="25962" x="2590800" y="4217988"/>
          <p14:tracePt t="25980" x="2603500" y="4217988"/>
          <p14:tracePt t="25995" x="2616200" y="4217988"/>
          <p14:tracePt t="26038" x="2628900" y="4217988"/>
          <p14:tracePt t="26063" x="2641600" y="4217988"/>
          <p14:tracePt t="26110" x="2654300" y="4217988"/>
          <p14:tracePt t="26128" x="2667000" y="4217988"/>
          <p14:tracePt t="26163" x="2678113" y="4217988"/>
          <p14:tracePt t="26195" x="2690813" y="4217988"/>
          <p14:tracePt t="26240" x="2703513" y="4217988"/>
          <p14:tracePt t="26308" x="2716213" y="4217988"/>
          <p14:tracePt t="26329" x="2728913" y="4217988"/>
          <p14:tracePt t="26349" x="2741613" y="4217988"/>
          <p14:tracePt t="26379" x="2754313" y="4217988"/>
          <p14:tracePt t="26396" x="2754313" y="4205288"/>
          <p14:tracePt t="26405" x="2767013" y="4205288"/>
          <p14:tracePt t="26411" x="2778125" y="4205288"/>
          <p14:tracePt t="26449" x="2790825" y="4205288"/>
          <p14:tracePt t="26646" x="2778125" y="4205288"/>
          <p14:tracePt t="26649" x="2741613" y="4217988"/>
          <p14:tracePt t="26665" x="2703513" y="4217988"/>
          <p14:tracePt t="26676" x="2654300" y="4230688"/>
          <p14:tracePt t="26682" x="2603500" y="4254500"/>
          <p14:tracePt t="26696" x="2478088" y="4305300"/>
          <p14:tracePt t="26713" x="2403475" y="4330700"/>
          <p14:tracePt t="26723" x="2290763" y="4379913"/>
          <p14:tracePt t="26728" x="2178050" y="4430713"/>
          <p14:tracePt t="26744" x="2065338" y="4467225"/>
          <p14:tracePt t="26749" x="1978025" y="4492625"/>
          <p14:tracePt t="26764" x="1927225" y="4518025"/>
          <p14:tracePt t="26765" x="1865313" y="4530725"/>
          <p14:tracePt t="26781" x="1814513" y="4530725"/>
          <p14:tracePt t="26790" x="1765300" y="4530725"/>
          <p14:tracePt t="26797" x="1727200" y="4530725"/>
          <p14:tracePt t="26812" x="1652588" y="4530725"/>
          <p14:tracePt t="26828" x="1614488" y="4530725"/>
          <p14:tracePt t="26839" x="1565275" y="4530725"/>
          <p14:tracePt t="26849" x="1489075" y="4530725"/>
          <p14:tracePt t="26865" x="1465263" y="4530725"/>
          <p14:tracePt t="26879" x="1439863" y="4530725"/>
          <p14:tracePt t="26881" x="1414463" y="4530725"/>
          <p14:tracePt t="26898" x="1401763" y="4530725"/>
          <p14:tracePt t="26906" x="1389063" y="4530725"/>
          <p14:tracePt t="26912" x="1376363" y="4530725"/>
          <p14:tracePt t="26929" x="1363663" y="4530725"/>
          <p14:tracePt t="26946" x="1339850" y="4530725"/>
          <p14:tracePt t="26950" x="1327150" y="4530725"/>
          <p14:tracePt t="26965" x="1289050" y="4518025"/>
          <p14:tracePt t="26981" x="1276350" y="4518025"/>
          <p14:tracePt t="26994" x="1263650" y="4518025"/>
          <p14:tracePt t="27013" x="1252538" y="4505325"/>
          <p14:tracePt t="27022" x="1239838" y="4505325"/>
          <p14:tracePt t="27043" x="1214438" y="4492625"/>
          <p14:tracePt t="27062" x="1201738" y="4492625"/>
          <p14:tracePt t="27066" x="1189038" y="4492625"/>
          <p14:tracePt t="27082" x="1176338" y="4479925"/>
          <p14:tracePt t="27099" x="1163638" y="4479925"/>
          <p14:tracePt t="27114" x="1150938" y="4467225"/>
          <p14:tracePt t="27176" x="1139825" y="4467225"/>
          <p14:tracePt t="27251" x="1139825" y="4454525"/>
          <p14:tracePt t="27283" x="1150938" y="4443413"/>
          <p14:tracePt t="27298" x="1176338" y="4443413"/>
          <p14:tracePt t="27314" x="1189038" y="4443413"/>
          <p14:tracePt t="27330" x="1201738" y="4443413"/>
          <p14:tracePt t="27350" x="1227138" y="4443413"/>
          <p14:tracePt t="27382" x="1239838" y="4443413"/>
          <p14:tracePt t="27409" x="1252538" y="4443413"/>
          <p14:tracePt t="27447" x="1263650" y="4443413"/>
          <p14:tracePt t="27483" x="1276350" y="4443413"/>
          <p14:tracePt t="27999" x="1289050" y="4443413"/>
          <p14:tracePt t="28028" x="1314450" y="4443413"/>
          <p14:tracePt t="28031" x="1327150" y="4454525"/>
          <p14:tracePt t="28047" x="1363663" y="4467225"/>
          <p14:tracePt t="28064" x="1376363" y="4467225"/>
          <p14:tracePt t="28074" x="1401763" y="4467225"/>
          <p14:tracePt t="28080" x="1414463" y="4467225"/>
          <p14:tracePt t="28095" x="1465263" y="4467225"/>
          <p14:tracePt t="28112" x="1489075" y="4467225"/>
          <p14:tracePt t="28122" x="1501775" y="4467225"/>
          <p14:tracePt t="28128" x="1527175" y="4467225"/>
          <p14:tracePt t="28143" x="1552575" y="4467225"/>
          <p14:tracePt t="28159" x="1565275" y="4467225"/>
          <p14:tracePt t="28170" x="1577975" y="4467225"/>
          <p14:tracePt t="28190" x="1601788" y="4467225"/>
          <p14:tracePt t="28206" x="1614488" y="4467225"/>
          <p14:tracePt t="28219" x="1639888" y="4479925"/>
          <p14:tracePt t="28222" x="1652588" y="4479925"/>
          <p14:tracePt t="28238" x="1677988" y="4479925"/>
          <p14:tracePt t="28248" x="1689100" y="4479925"/>
          <p14:tracePt t="28254" x="1727200" y="4479925"/>
          <p14:tracePt t="28267" x="1752600" y="4479925"/>
          <p14:tracePt t="28278" x="1778000" y="4479925"/>
          <p14:tracePt t="28286" x="1801813" y="4479925"/>
          <p14:tracePt t="28294" x="1827213" y="4479925"/>
          <p14:tracePt t="28305" x="1839913" y="4479925"/>
          <p14:tracePt t="28308" x="1878013" y="4479925"/>
          <p14:tracePt t="28323" x="1890713" y="4479925"/>
          <p14:tracePt t="28335" x="1914525" y="4479925"/>
          <p14:tracePt t="28338" x="1927225" y="4479925"/>
          <p14:tracePt t="28354" x="1978025" y="4479925"/>
          <p14:tracePt t="28370" x="1990725" y="4479925"/>
          <p14:tracePt t="28383" x="2003425" y="4479925"/>
          <p14:tracePt t="28385" x="2014538" y="4479925"/>
          <p14:tracePt t="28402" x="2039938" y="4492625"/>
          <p14:tracePt t="28413" x="2052638" y="4492625"/>
          <p14:tracePt t="28416" x="2065338" y="4492625"/>
          <p14:tracePt t="28432" x="2090738" y="4492625"/>
          <p14:tracePt t="28450" x="2103438" y="4492625"/>
          <p14:tracePt t="28470" x="2127250" y="4505325"/>
          <p14:tracePt t="28486" x="2139950" y="4505325"/>
          <p14:tracePt t="28499" x="2152650" y="4505325"/>
          <p14:tracePt t="28518" x="2178050" y="4505325"/>
          <p14:tracePt t="28532" x="2190750" y="4505325"/>
          <p14:tracePt t="28555" x="2216150" y="4505325"/>
          <p14:tracePt t="28570" x="2228850" y="4505325"/>
          <p14:tracePt t="28586" x="2252663" y="4505325"/>
          <p14:tracePt t="28601" x="2278063" y="4505325"/>
          <p14:tracePt t="28615" x="2290763" y="4505325"/>
          <p14:tracePt t="28633" x="2316163" y="4505325"/>
          <p14:tracePt t="28645" x="2328863" y="4505325"/>
          <p14:tracePt t="28654" x="2352675" y="4505325"/>
          <p14:tracePt t="28671" x="2365375" y="4505325"/>
          <p14:tracePt t="28686" x="2390775" y="4505325"/>
          <p14:tracePt t="28702" x="2403475" y="4505325"/>
          <p14:tracePt t="28717" x="2416175" y="4505325"/>
          <p14:tracePt t="28732" x="2428875" y="4505325"/>
          <p14:tracePt t="28733" x="2452688" y="4505325"/>
          <p14:tracePt t="28750" x="2465388" y="4505325"/>
          <p14:tracePt t="28755" x="2478088" y="4505325"/>
          <p14:tracePt t="28769" x="2490788" y="4505325"/>
          <p14:tracePt t="28770" x="2516188" y="4505325"/>
          <p14:tracePt t="28788" x="2528888" y="4505325"/>
          <p14:tracePt t="28798" x="2541588" y="4505325"/>
          <p14:tracePt t="28802" x="2554288" y="4505325"/>
          <p14:tracePt t="28819" x="2590800" y="4518025"/>
          <p14:tracePt t="28833" x="2603500" y="4518025"/>
          <p14:tracePt t="28848" x="2628900" y="4518025"/>
          <p14:tracePt t="28855" x="2641600" y="4518025"/>
          <p14:tracePt t="28865" x="2654300" y="4518025"/>
          <p14:tracePt t="28871" x="2667000" y="4518025"/>
          <p14:tracePt t="28884" x="2678113" y="4518025"/>
          <p14:tracePt t="28886" x="2690813" y="4518025"/>
          <p14:tracePt t="28919" x="2703513" y="4518025"/>
          <p14:tracePt t="28981" x="2716213" y="4518025"/>
          <p14:tracePt t="29172" x="2716213" y="4530725"/>
          <p14:tracePt t="29184" x="2690813" y="4530725"/>
          <p14:tracePt t="29188" x="2667000" y="4543425"/>
          <p14:tracePt t="29203" x="2641600" y="4543425"/>
          <p14:tracePt t="29213" x="2590800" y="4554538"/>
          <p14:tracePt t="29219" x="2516188" y="4579938"/>
          <p14:tracePt t="29232" x="2441575" y="4618038"/>
          <p14:tracePt t="29234" x="2390775" y="4643438"/>
          <p14:tracePt t="29252" x="2328863" y="4667250"/>
          <p14:tracePt t="29256" x="2290763" y="4679950"/>
          <p14:tracePt t="29271" x="2203450" y="4718050"/>
          <p14:tracePt t="29288" x="2165350" y="4730750"/>
          <p14:tracePt t="29300" x="2116138" y="4743450"/>
          <p14:tracePt t="29303" x="2052638" y="4756150"/>
          <p14:tracePt t="29319" x="1952625" y="4779963"/>
          <p14:tracePt t="29334" x="1890713" y="4805363"/>
          <p14:tracePt t="29348" x="1827213" y="4818063"/>
          <p14:tracePt t="29359" x="1790700" y="4830763"/>
          <p14:tracePt t="29368" x="1727200" y="4830763"/>
          <p14:tracePt t="29372" x="1677988" y="4843463"/>
          <p14:tracePt t="29388" x="1601788" y="4856163"/>
          <p14:tracePt t="29404" x="1577975" y="4856163"/>
          <p14:tracePt t="29416" x="1552575" y="4856163"/>
          <p14:tracePt t="29419" x="1527175" y="4856163"/>
          <p14:tracePt t="29435" x="1514475" y="4856163"/>
          <p14:tracePt t="29445" x="1501775" y="4856163"/>
          <p14:tracePt t="29454" x="1465263" y="4868863"/>
          <p14:tracePt t="29457" x="1439863" y="4868863"/>
          <p14:tracePt t="29473" x="1414463" y="4868863"/>
          <p14:tracePt t="29483" x="1401763" y="4879975"/>
          <p14:tracePt t="29488" x="1389063" y="4879975"/>
          <p14:tracePt t="29503" x="1363663" y="4879975"/>
          <p14:tracePt t="29504" x="1352550" y="4879975"/>
          <p14:tracePt t="29520" x="1339850" y="4879975"/>
          <p14:tracePt t="29532" x="1327150" y="4879975"/>
          <p14:tracePt t="29551" x="1301750" y="4879975"/>
          <p14:tracePt t="29570" x="1289050" y="4879975"/>
          <p14:tracePt t="29573" x="1289050" y="4892675"/>
          <p14:tracePt t="29589" x="1276350" y="4892675"/>
          <p14:tracePt t="29604" x="1263650" y="4892675"/>
          <p14:tracePt t="29620" x="1252538" y="4892675"/>
          <p14:tracePt t="29673" x="1239838" y="4892675"/>
          <p14:tracePt t="29689" x="1227138" y="4892675"/>
          <p14:tracePt t="29715" x="1214438" y="4892675"/>
          <p14:tracePt t="29734" x="1201738" y="4892675"/>
          <p14:tracePt t="29773" x="1189038" y="4892675"/>
          <p14:tracePt t="29805" x="1176338" y="4892675"/>
          <p14:tracePt t="29831" x="1163638" y="4892675"/>
          <p14:tracePt t="29850" x="1150938" y="4905375"/>
          <p14:tracePt t="29889" x="1139825" y="4905375"/>
          <p14:tracePt t="30376" x="1139825" y="4918075"/>
          <p14:tracePt t="30391" x="1150938" y="4918075"/>
          <p14:tracePt t="30400" x="1163638" y="4930775"/>
          <p14:tracePt t="30406" x="1189038" y="4930775"/>
          <p14:tracePt t="30419" x="1214438" y="4930775"/>
          <p14:tracePt t="30422" x="1227138" y="4930775"/>
          <p14:tracePt t="30439" x="1252538" y="4930775"/>
          <p14:tracePt t="30448" x="1276350" y="4930775"/>
          <p14:tracePt t="30460" x="1301750" y="4930775"/>
          <p14:tracePt t="30479" x="1314450" y="4930775"/>
          <p14:tracePt t="30487" x="1339850" y="4943475"/>
          <p14:tracePt t="30660" x="1339850" y="4956175"/>
          <p14:tracePt t="30739" x="1352550" y="4956175"/>
          <p14:tracePt t="30786" x="1363663" y="4956175"/>
          <p14:tracePt t="30809" x="1376363" y="4968875"/>
          <p14:tracePt t="30834" x="1389063" y="4968875"/>
          <p14:tracePt t="30861" x="1401763" y="4968875"/>
          <p14:tracePt t="30873" x="1401763" y="4981575"/>
          <p14:tracePt t="30878" x="1414463" y="4981575"/>
          <p14:tracePt t="30894" x="1427163" y="4981575"/>
          <p14:tracePt t="30907" x="1439863" y="4981575"/>
          <p14:tracePt t="30923" x="1452563" y="4981575"/>
          <p14:tracePt t="30940" x="1452563" y="4992688"/>
          <p14:tracePt t="30950" x="1465263" y="4992688"/>
          <p14:tracePt t="30962" x="1489075" y="4992688"/>
          <p14:tracePt t="31023" x="1514475" y="4992688"/>
          <p14:tracePt t="31039" x="1527175" y="4992688"/>
          <p14:tracePt t="31062" x="1539875" y="4992688"/>
          <p14:tracePt t="31078" x="1565275" y="4992688"/>
          <p14:tracePt t="31104" x="1589088" y="4992688"/>
          <p14:tracePt t="31110" x="1614488" y="4992688"/>
          <p14:tracePt t="31124" x="1639888" y="4992688"/>
          <p14:tracePt t="31134" x="1665288" y="4992688"/>
          <p14:tracePt t="31139" x="1701800" y="4992688"/>
          <p14:tracePt t="31162" x="1727200" y="4992688"/>
          <p14:tracePt t="31172" x="1752600" y="4992688"/>
          <p14:tracePt t="31178" x="1778000" y="5005388"/>
          <p14:tracePt t="31362" x="1765300" y="5005388"/>
          <p14:tracePt t="31378" x="1739900" y="5005388"/>
          <p14:tracePt t="31409" x="1714500" y="5005388"/>
          <p14:tracePt t="31424" x="1689100" y="5005388"/>
          <p14:tracePt t="31452" x="1665288" y="5018088"/>
          <p14:tracePt t="31463" x="1652588" y="5018088"/>
          <p14:tracePt t="31480" x="1614488" y="5043488"/>
          <p14:tracePt t="31494" x="1589088" y="5068888"/>
          <p14:tracePt t="31511" x="1565275" y="5092700"/>
          <p14:tracePt t="31519" x="1527175" y="5118100"/>
          <p14:tracePt t="31525" x="1489075" y="5143500"/>
          <p14:tracePt t="31539" x="1439863" y="5168900"/>
          <p14:tracePt t="31559" x="1414463" y="5181600"/>
          <p14:tracePt t="32195" x="1414463" y="5194300"/>
          <p14:tracePt t="32211" x="1414463" y="5205413"/>
          <p14:tracePt t="32228" x="1427163" y="5218113"/>
          <p14:tracePt t="32245" x="1439863" y="5230813"/>
          <p14:tracePt t="32253" x="1465263" y="5243513"/>
          <p14:tracePt t="32264" x="1514475" y="5281613"/>
          <p14:tracePt t="32280" x="1539875" y="5294313"/>
          <p14:tracePt t="32294" x="1565275" y="5305425"/>
          <p14:tracePt t="32295" x="1601788" y="5305425"/>
          <p14:tracePt t="32312" x="1627188" y="5318125"/>
          <p14:tracePt t="32320" x="1652588" y="5330825"/>
          <p14:tracePt t="32329" x="1689100" y="5343525"/>
          <p14:tracePt t="32340" x="1714500" y="5343525"/>
          <p14:tracePt t="32344" x="1739900" y="5343525"/>
          <p14:tracePt t="32361" x="1778000" y="5343525"/>
          <p14:tracePt t="32365" x="1801813" y="5356225"/>
          <p14:tracePt t="32381" x="1852613" y="5356225"/>
          <p14:tracePt t="32397" x="1890713" y="5368925"/>
          <p14:tracePt t="32409" x="1903413" y="5368925"/>
          <p14:tracePt t="32412" x="1939925" y="5368925"/>
          <p14:tracePt t="32429" x="1990725" y="5368925"/>
          <p14:tracePt t="32444" x="2014538" y="5368925"/>
          <p14:tracePt t="32456" x="2039938" y="5368925"/>
          <p14:tracePt t="32465" x="2078038" y="5368925"/>
          <p14:tracePt t="32476" x="2090738" y="5368925"/>
          <p14:tracePt t="32481" x="2116138" y="5368925"/>
          <p14:tracePt t="32496" x="2165350" y="5368925"/>
          <p14:tracePt t="32513" x="2190750" y="5368925"/>
          <p14:tracePt t="32523" x="2216150" y="5368925"/>
          <p14:tracePt t="32528" x="2239963" y="5368925"/>
          <p14:tracePt t="32544" x="2278063" y="5368925"/>
          <p14:tracePt t="32564" x="2303463" y="5368925"/>
          <p14:tracePt t="32565" x="2328863" y="5368925"/>
          <p14:tracePt t="32581" x="2352675" y="5368925"/>
          <p14:tracePt t="32590" x="2365375" y="5368925"/>
          <p14:tracePt t="32596" x="2378075" y="5368925"/>
          <p14:tracePt t="32612" x="2428875" y="5368925"/>
          <p14:tracePt t="32628" x="2441575" y="5368925"/>
          <p14:tracePt t="32639" x="2452688" y="5368925"/>
          <p14:tracePt t="32645" x="2490788" y="5368925"/>
          <p14:tracePt t="32659" x="2516188" y="5368925"/>
          <p14:tracePt t="32665" x="2528888" y="5368925"/>
          <p14:tracePt t="32680" x="2554288" y="5368925"/>
          <p14:tracePt t="32681" x="2565400" y="5368925"/>
          <p14:tracePt t="32697" x="2590800" y="5368925"/>
          <p14:tracePt t="32706" x="2616200" y="5368925"/>
          <p14:tracePt t="32713" x="2628900" y="5368925"/>
          <p14:tracePt t="32728" x="2667000" y="5368925"/>
          <p14:tracePt t="32745" x="2690813" y="5368925"/>
          <p14:tracePt t="32755" x="2703513" y="5368925"/>
          <p14:tracePt t="32765" x="2741613" y="5368925"/>
          <p14:tracePt t="32781" x="2754313" y="5368925"/>
          <p14:tracePt t="32794" x="2767013" y="5368925"/>
          <p14:tracePt t="32799" x="2778125" y="5368925"/>
          <p14:tracePt t="32814" x="2790825" y="5368925"/>
          <p14:tracePt t="32822" x="2803525" y="5368925"/>
          <p14:tracePt t="32844" x="2828925" y="5368925"/>
          <p14:tracePt t="32862" x="2841625" y="5368925"/>
          <p14:tracePt t="32866" x="2854325" y="5368925"/>
          <p14:tracePt t="32881" x="2867025" y="5368925"/>
          <p14:tracePt t="32897" x="2890838" y="5368925"/>
          <p14:tracePt t="32912" x="2903538" y="5368925"/>
          <p14:tracePt t="32932" x="2916238" y="5368925"/>
          <p14:tracePt t="32938" x="2928938" y="5368925"/>
          <p14:tracePt t="32957" x="2941638" y="5368925"/>
          <p14:tracePt t="32979" x="2967038" y="5368925"/>
          <p14:tracePt t="32998" x="2979738" y="5368925"/>
          <p14:tracePt t="33013" x="2992438" y="5368925"/>
          <p14:tracePt t="33045" x="3003550" y="5368925"/>
          <p14:tracePt t="33129" x="2992438" y="5368925"/>
          <p14:tracePt t="33141" x="2941638" y="5381625"/>
          <p14:tracePt t="33146" x="2854325" y="5381625"/>
          <p14:tracePt t="33161" x="2741613" y="5394325"/>
          <p14:tracePt t="33166" x="2603500" y="5407025"/>
          <p14:tracePt t="33182" x="2339975" y="5418138"/>
          <p14:tracePt t="33199" x="2216150" y="5418138"/>
          <p14:tracePt t="33209" x="2116138" y="5430838"/>
          <p14:tracePt t="33215" x="2014538" y="5430838"/>
          <p14:tracePt t="33229" x="1827213" y="5443538"/>
          <p14:tracePt t="33246" x="1739900" y="5443538"/>
          <p14:tracePt t="33256" x="1677988" y="5456238"/>
          <p14:tracePt t="33267" x="1527175" y="5456238"/>
          <p14:tracePt t="33282" x="1439863" y="5468938"/>
          <p14:tracePt t="33298" x="1301750" y="5481638"/>
          <p14:tracePt t="33313" x="1214438" y="5494338"/>
          <p14:tracePt t="33324" x="1163638" y="5507038"/>
          <p14:tracePt t="33330" x="1127125" y="5507038"/>
          <p14:tracePt t="33346" x="1038225" y="5518150"/>
          <p14:tracePt t="33363" x="1001713" y="5518150"/>
          <p14:tracePt t="33367" x="989013" y="5530850"/>
          <p14:tracePt t="33382" x="950913" y="5530850"/>
          <p14:tracePt t="33399" x="925513" y="5530850"/>
          <p14:tracePt t="33413" x="914400" y="5543550"/>
          <p14:tracePt t="33416" x="889000" y="5556250"/>
          <p14:tracePt t="33432" x="863600" y="5568950"/>
          <p14:tracePt t="33440" x="850900" y="5568950"/>
          <p14:tracePt t="33446" x="838200" y="5568950"/>
          <p14:tracePt t="33461" x="825500" y="5581650"/>
          <p14:tracePt t="33482" x="814388" y="5581650"/>
          <p14:tracePt t="33499" x="801688" y="5594350"/>
          <p14:tracePt t="33514" x="801688" y="5607050"/>
          <p14:tracePt t="33546" x="788988" y="5619750"/>
          <p14:tracePt t="33565" x="788988" y="5630863"/>
          <p14:tracePt t="33595" x="788988" y="5643563"/>
          <p14:tracePt t="33615" x="801688" y="5656263"/>
          <p14:tracePt t="33631" x="814388" y="5656263"/>
          <p14:tracePt t="33645" x="850900" y="5656263"/>
          <p14:tracePt t="33646" x="863600" y="5656263"/>
          <p14:tracePt t="33664" x="876300" y="5656263"/>
          <p14:tracePt t="33668" x="889000" y="5656263"/>
          <p14:tracePt t="33681" x="914400" y="5668963"/>
          <p14:tracePt t="33684" x="925513" y="5668963"/>
          <p14:tracePt t="33700" x="950913" y="5668963"/>
          <p14:tracePt t="33711" x="976313" y="5668963"/>
          <p14:tracePt t="33715" x="989013" y="5668963"/>
          <p14:tracePt t="33731" x="1014413" y="5668963"/>
          <p14:tracePt t="33739" x="1038225" y="5668963"/>
          <p14:tracePt t="33747" x="1050925" y="5668963"/>
          <p14:tracePt t="33760" x="1089025" y="5668963"/>
          <p14:tracePt t="33768" x="1101725" y="5668963"/>
          <p14:tracePt t="33779" x="1114425" y="5668963"/>
          <p14:tracePt t="33783" x="1139825" y="5668963"/>
          <p14:tracePt t="33798" x="1163638" y="5668963"/>
          <p14:tracePt t="33807" x="1189038" y="5668963"/>
          <p14:tracePt t="33818" x="1227138" y="5668963"/>
          <p14:tracePt t="33822" x="1263650" y="5668963"/>
          <p14:tracePt t="33835" x="1289050" y="5668963"/>
          <p14:tracePt t="33837" x="1314450" y="5668963"/>
          <p14:tracePt t="33855" x="1339850" y="5668963"/>
          <p14:tracePt t="33865" x="1352550" y="5668963"/>
          <p14:tracePt t="33869" x="1363663" y="5668963"/>
          <p14:tracePt t="33884" x="1376363" y="5668963"/>
          <p14:tracePt t="33895" x="1389063" y="5668963"/>
          <p14:tracePt t="33899" x="1414463" y="5681663"/>
          <p14:tracePt t="33914" x="1439863" y="5681663"/>
          <p14:tracePt t="33932" x="1465263" y="5694363"/>
          <p14:tracePt t="33944" x="1476375" y="5694363"/>
          <p14:tracePt t="33946" x="1489075" y="5694363"/>
          <p14:tracePt t="33962" x="1501775" y="5694363"/>
          <p14:tracePt t="33969" x="1514475" y="5694363"/>
          <p14:tracePt t="33981" x="1527175" y="5694363"/>
          <p14:tracePt t="34000" x="1539875" y="5707063"/>
          <p14:tracePt t="34019" x="1552575" y="5707063"/>
          <p14:tracePt t="34059" x="1565275" y="5707063"/>
          <p14:tracePt t="34069" x="1565275" y="5719763"/>
          <p14:tracePt t="34100" x="1577975" y="5719763"/>
          <p14:tracePt t="34786" x="1589088" y="5719763"/>
          <p14:tracePt t="34801" x="1727200" y="5656263"/>
          <p14:tracePt t="34819" x="1914525" y="5507038"/>
          <p14:tracePt t="34831" x="2228850" y="5281613"/>
          <p14:tracePt t="34833" x="2667000" y="4981575"/>
          <p14:tracePt t="34849" x="3103563" y="4756150"/>
          <p14:tracePt t="34860" x="3454400" y="4579938"/>
          <p14:tracePt t="34868" x="3843338" y="4430713"/>
          <p14:tracePt t="34870" x="4256088" y="4305300"/>
          <p14:tracePt t="34888" x="4594225" y="4179888"/>
          <p14:tracePt t="34899" x="4906963" y="4092575"/>
          <p14:tracePt t="34902" x="5207000" y="4005263"/>
          <p14:tracePt t="34918" x="5783263" y="3867150"/>
          <p14:tracePt t="34933" x="6021388" y="3792538"/>
          <p14:tracePt t="34949" x="6421438" y="3729038"/>
          <p14:tracePt t="34965" x="6572250" y="3703638"/>
          <p14:tracePt t="34971" x="6672263" y="3692525"/>
          <p14:tracePt t="34984" x="6772275" y="3692525"/>
          <p14:tracePt t="34986" x="6859588" y="3679825"/>
          <p14:tracePt t="35003" x="6910388" y="3667125"/>
          <p14:tracePt t="35014" x="6934200" y="3667125"/>
          <p14:tracePt t="35018" x="6985000" y="3654425"/>
          <p14:tracePt t="35035" x="7021513" y="3629025"/>
          <p14:tracePt t="35361" x="7059613" y="3616325"/>
          <p14:tracePt t="35370" x="7110413" y="3567113"/>
          <p14:tracePt t="35373" x="7159625" y="3529013"/>
          <p14:tracePt t="35389" x="7210425" y="3503613"/>
          <p14:tracePt t="35399" x="7246938" y="3479800"/>
          <p14:tracePt t="35403" x="7272338" y="3467100"/>
          <p14:tracePt t="35419" x="7323138" y="3441700"/>
          <p14:tracePt t="35434" x="7348538" y="3429000"/>
          <p14:tracePt t="35450" x="7397750" y="3403600"/>
          <p14:tracePt t="35467" x="7423150" y="3390900"/>
          <p14:tracePt t="35472" x="7448550" y="3367088"/>
          <p14:tracePt t="35486" x="7485063" y="3341688"/>
          <p14:tracePt t="35489" x="7510463" y="3316288"/>
          <p14:tracePt t="35505" x="7535863" y="3303588"/>
          <p14:tracePt t="35515" x="7561263" y="3278188"/>
          <p14:tracePt t="35519" x="7572375" y="3267075"/>
          <p14:tracePt t="35535" x="7597775" y="3254375"/>
          <p14:tracePt t="35550" x="7610475" y="3228975"/>
          <p14:tracePt t="35564" x="7623175" y="3228975"/>
          <p14:tracePt t="35573" x="7635875" y="3216275"/>
          <p14:tracePt t="35583" x="7648575" y="3203575"/>
          <p14:tracePt t="35589" x="7673975" y="3203575"/>
          <p14:tracePt t="35602" x="7685088" y="3190875"/>
          <p14:tracePt t="35603" x="7697788" y="3178175"/>
          <p14:tracePt t="35620" x="7710488" y="3178175"/>
          <p14:tracePt t="35631" x="7723188" y="3178175"/>
          <p14:tracePt t="35650" x="7723188" y="3165475"/>
          <p14:tracePt t="35673" x="7735888" y="3165475"/>
          <p14:tracePt t="35699" x="7748588" y="3165475"/>
          <p14:tracePt t="35704" x="7748588" y="3154363"/>
          <p14:tracePt t="35719" x="7773988" y="3154363"/>
          <p14:tracePt t="35737" x="7785100" y="3154363"/>
          <p14:tracePt t="35747" x="7797800" y="3141663"/>
          <p14:tracePt t="35751" x="7810500" y="3141663"/>
          <p14:tracePt t="35766" x="7823200" y="3128963"/>
          <p14:tracePt t="35785" x="7848600" y="3128963"/>
          <p14:tracePt t="35789" x="7874000" y="3116263"/>
          <p14:tracePt t="35805" x="7886700" y="3103563"/>
          <p14:tracePt t="35818" x="7910513" y="3103563"/>
          <p14:tracePt t="35820" x="7923213" y="3090863"/>
          <p14:tracePt t="35833" x="7935913" y="3078163"/>
          <p14:tracePt t="35835" x="7961313" y="3078163"/>
          <p14:tracePt t="35863" x="7974013" y="3078163"/>
          <p14:tracePt t="35872" x="7986713" y="3065463"/>
          <p14:tracePt t="35873" x="7999413" y="3065463"/>
          <p14:tracePt t="35889" x="8023225" y="3054350"/>
          <p14:tracePt t="35901" x="8035925" y="3028950"/>
          <p14:tracePt t="35904" x="8048625" y="3016250"/>
          <p14:tracePt t="35920" x="8061325" y="3003550"/>
          <p14:tracePt t="35931" x="8074025" y="2990850"/>
          <p14:tracePt t="35936" x="8086725" y="2990850"/>
          <p14:tracePt t="35952" x="8086725" y="2978150"/>
          <p14:tracePt t="35969" x="8099425" y="2978150"/>
          <p14:tracePt t="35974" x="8099425" y="2965450"/>
          <p14:tracePt t="36020" x="8110538" y="2965450"/>
          <p14:tracePt t="36084" x="8123238" y="2952750"/>
          <p14:tracePt t="36105" x="8123238" y="2941638"/>
          <p14:tracePt t="36121" x="8135938" y="2941638"/>
          <p14:tracePt t="36136" x="8135938" y="2928938"/>
          <p14:tracePt t="36152" x="8148638" y="2916238"/>
          <p14:tracePt t="36174" x="8148638" y="2903538"/>
          <p14:tracePt t="36200" x="8161338" y="2903538"/>
          <p14:tracePt t="36205" x="8161338" y="2890838"/>
          <p14:tracePt t="36220" x="8174038" y="2890838"/>
          <p14:tracePt t="36252" x="8174038" y="2878138"/>
          <p14:tracePt t="36287" x="8186738" y="2878138"/>
          <p14:tracePt t="36291" x="8186738" y="2865438"/>
          <p14:tracePt t="36316" x="8199438" y="2852738"/>
          <p14:tracePt t="36321" x="8212138" y="2840038"/>
          <p14:tracePt t="36337" x="8212138" y="2816225"/>
          <p14:tracePt t="36354" x="8223250" y="2816225"/>
          <p14:tracePt t="36375" x="8235950" y="2803525"/>
          <p14:tracePt t="36403" x="8235950" y="2790825"/>
          <p14:tracePt t="36707" x="8261350" y="2778125"/>
          <p14:tracePt t="36722" x="8348663" y="2752725"/>
          <p14:tracePt t="36740" x="8412163" y="2728913"/>
          <p14:tracePt t="36750" x="8474075" y="2703513"/>
          <p14:tracePt t="36754" x="8586788" y="2665413"/>
          <p14:tracePt t="36770" x="8674100" y="2640013"/>
          <p14:tracePt t="36778" x="8750300" y="2603500"/>
          <p14:tracePt t="36789" x="8812213" y="2603500"/>
          <p14:tracePt t="36792" x="8850313" y="2590800"/>
          <p14:tracePt t="36813" x="8886825" y="2590800"/>
          <p14:tracePt t="36819" x="8912225" y="2590800"/>
          <p14:tracePt t="36823" x="8950325" y="2590800"/>
          <p14:tracePt t="36838" x="8986838" y="2590800"/>
          <p14:tracePt t="36854" x="8999538" y="2603500"/>
          <p14:tracePt t="36866" x="9024938" y="2603500"/>
          <p14:tracePt t="36878" x="9050338" y="2616200"/>
          <p14:tracePt t="36893" x="9075738" y="2627313"/>
          <p14:tracePt t="36905" x="9088438" y="2627313"/>
          <p14:tracePt t="36907" x="9099550" y="2627313"/>
          <p14:tracePt t="36924" x="9099550" y="2640013"/>
          <p14:tracePt t="36934" x="9112250" y="2640013"/>
          <p14:tracePt t="36953" x="9124950" y="2640013"/>
          <p14:tracePt t="36954" x="9137650" y="2640013"/>
          <p14:tracePt t="36972" x="9137650" y="2652713"/>
          <p14:tracePt t="36994" x="9150350" y="2652713"/>
          <p14:tracePt t="37009" x="9150350" y="2665413"/>
          <p14:tracePt t="37050" x="9163050" y="2665413"/>
          <p14:tracePt t="37255" x="9163050" y="2678113"/>
          <p14:tracePt t="37339" x="9163050" y="2690813"/>
          <p14:tracePt t="37426" x="9175750" y="2690813"/>
          <p14:tracePt t="37436" x="9188450" y="2690813"/>
          <p14:tracePt t="37440" x="9199563" y="2690813"/>
          <p14:tracePt t="37455" x="9224963" y="2690813"/>
          <p14:tracePt t="37474" x="9250363" y="2690813"/>
          <p14:tracePt t="37479" x="9263063" y="2690813"/>
          <p14:tracePt t="37495" x="9288463" y="2703513"/>
          <p14:tracePt t="37522" x="9301163" y="2703513"/>
          <p14:tracePt t="37526" x="9312275" y="2703513"/>
          <p14:tracePt t="37541" x="9312275" y="2716213"/>
          <p14:tracePt t="37551" x="9324975" y="2716213"/>
          <p14:tracePt t="37571" x="9337675" y="2716213"/>
          <p14:tracePt t="37594" x="9350375" y="2716213"/>
          <p14:tracePt t="37611" x="9363075" y="2716213"/>
          <p14:tracePt t="37625" x="9375775" y="2716213"/>
          <p14:tracePt t="37640" x="9388475" y="2716213"/>
          <p14:tracePt t="37657" x="9388475" y="2728913"/>
          <p14:tracePt t="37667" x="9401175" y="2728913"/>
          <p14:tracePt t="37679" x="9413875" y="2728913"/>
          <p14:tracePt t="37711" x="9424988" y="2728913"/>
          <p14:tracePt t="37979" x="9437688" y="2728913"/>
          <p14:tracePt t="37996" x="9450388" y="2728913"/>
          <p14:tracePt t="38005" x="9475788" y="2728913"/>
          <p14:tracePt t="38012" x="9513888" y="2728913"/>
          <p14:tracePt t="38024" x="9550400" y="2728913"/>
          <p14:tracePt t="38028" x="9601200" y="2728913"/>
          <p14:tracePt t="38044" x="9637713" y="2728913"/>
          <p14:tracePt t="38053" x="9688513" y="2728913"/>
          <p14:tracePt t="38057" x="9739313" y="2728913"/>
          <p14:tracePt t="38072" x="9801225" y="2728913"/>
          <p14:tracePt t="38080" x="9852025" y="2728913"/>
          <p14:tracePt t="38094" x="9901238" y="2728913"/>
          <p14:tracePt t="38096" x="9939338" y="2728913"/>
          <p14:tracePt t="38112" x="9975850" y="2728913"/>
          <p14:tracePt t="38121" x="9988550" y="2728913"/>
          <p14:tracePt t="38128" x="10013950" y="2728913"/>
          <p14:tracePt t="38140" x="10039350" y="2728913"/>
          <p14:tracePt t="38143" x="10064750" y="2728913"/>
          <p14:tracePt t="38158" x="10075863" y="2728913"/>
          <p14:tracePt t="38169" x="10088563" y="2728913"/>
          <p14:tracePt t="38182" x="10126663" y="2728913"/>
          <p14:tracePt t="38188" x="10139363" y="2728913"/>
          <p14:tracePt t="38197" x="10152063" y="2728913"/>
          <p14:tracePt t="38207" x="10164763" y="2728913"/>
          <p14:tracePt t="38211" x="10188575" y="2728913"/>
          <p14:tracePt t="38228" x="10201275" y="2728913"/>
          <p14:tracePt t="38243" x="10213975" y="2728913"/>
          <p14:tracePt t="38256" x="10226675" y="2728913"/>
          <p14:tracePt t="38275" x="10239375" y="2728913"/>
          <p14:tracePt t="38296" x="10252075" y="2728913"/>
          <p14:tracePt t="38320" x="10264775" y="2728913"/>
          <p14:tracePt t="38333" x="10277475" y="2728913"/>
          <p14:tracePt t="38336" x="10288588" y="2728913"/>
          <p14:tracePt t="38363" x="10301288" y="2728913"/>
          <p14:tracePt t="38367" x="10313988" y="2728913"/>
          <p14:tracePt t="38382" x="10326688" y="2728913"/>
          <p14:tracePt t="38411" x="10339388" y="2728913"/>
          <p14:tracePt t="38420" x="10352088" y="2728913"/>
          <p14:tracePt t="38436" x="10364788" y="2728913"/>
          <p14:tracePt t="38452" x="10377488" y="2728913"/>
          <p14:tracePt t="38469" x="10390188" y="2728913"/>
          <p14:tracePt t="38483" x="10414000" y="2728913"/>
          <p14:tracePt t="38499" x="10426700" y="2728913"/>
          <p14:tracePt t="38536" x="10439400" y="2728913"/>
          <p14:tracePt t="38552" x="10452100" y="2728913"/>
          <p14:tracePt t="38565" x="10464800" y="2728913"/>
          <p14:tracePt t="38569" x="10477500" y="2728913"/>
          <p14:tracePt t="38583" x="10490200" y="2740025"/>
          <p14:tracePt t="38595" x="10502900" y="2740025"/>
          <p14:tracePt t="38599" x="10526713" y="2740025"/>
          <p14:tracePt t="38615" x="10539413" y="2740025"/>
          <p14:tracePt t="38632" x="10564813" y="2740025"/>
          <p14:tracePt t="38652" x="10577513" y="2740025"/>
          <p14:tracePt t="38669" x="10590213" y="2740025"/>
          <p14:tracePt t="38681" x="10602913" y="2740025"/>
          <p14:tracePt t="38710" x="10614025" y="2740025"/>
          <p14:tracePt t="38738" x="10626725" y="2740025"/>
          <p14:tracePt t="38768" x="10652125" y="2740025"/>
          <p14:tracePt t="38800" x="10664825" y="2740025"/>
          <p14:tracePt t="38821" x="10677525" y="2740025"/>
          <p14:tracePt t="38854" x="10690225" y="2740025"/>
          <p14:tracePt t="38884" x="10702925" y="2740025"/>
          <p14:tracePt t="38970" x="10677525" y="2740025"/>
          <p14:tracePt t="38980" x="10614025" y="2740025"/>
          <p14:tracePt t="38984" x="10477500" y="2752725"/>
          <p14:tracePt t="39000" x="10126663" y="2816225"/>
          <p14:tracePt t="39018" x="9963150" y="2840038"/>
          <p14:tracePt t="39022" x="9801225" y="2878138"/>
          <p14:tracePt t="39038" x="9475788" y="2978150"/>
          <p14:tracePt t="39053" x="9337675" y="3028950"/>
          <p14:tracePt t="39067" x="9212263" y="3078163"/>
          <p14:tracePt t="39069" x="9112250" y="3116263"/>
          <p14:tracePt t="39085" x="9012238" y="3154363"/>
          <p14:tracePt t="39097" x="8937625" y="3178175"/>
          <p14:tracePt t="39100" x="8886825" y="3190875"/>
          <p14:tracePt t="39115" x="8824913" y="3203575"/>
          <p14:tracePt t="39124" x="8786813" y="3203575"/>
          <p14:tracePt t="39134" x="8750300" y="3216275"/>
          <p14:tracePt t="39138" x="8712200" y="3241675"/>
          <p14:tracePt t="39154" x="8637588" y="3278188"/>
          <p14:tracePt t="39169" x="8612188" y="3290888"/>
          <p14:tracePt t="39182" x="8599488" y="3303588"/>
          <p14:tracePt t="39185" x="8599488" y="3316288"/>
          <p14:tracePt t="39201" x="8586788" y="3316288"/>
          <p14:tracePt t="39261" x="8574088" y="3316288"/>
          <p14:tracePt t="39279" x="8561388" y="3316288"/>
          <p14:tracePt t="39288" x="8548688" y="3316288"/>
          <p14:tracePt t="39309" x="8537575" y="3316288"/>
          <p14:tracePt t="39366" x="8524875" y="3316288"/>
          <p14:tracePt t="39453" x="8524875" y="3303588"/>
          <p14:tracePt t="39471" x="8524875" y="3290888"/>
          <p14:tracePt t="39482" x="8524875" y="3278188"/>
          <p14:tracePt t="39485" x="8548688" y="3267075"/>
          <p14:tracePt t="39502" x="8599488" y="3228975"/>
          <p14:tracePt t="39521" x="8624888" y="3203575"/>
          <p14:tracePt t="39524" x="8661400" y="3203575"/>
          <p14:tracePt t="39539" x="8674100" y="3178175"/>
          <p14:tracePt t="39549" x="8699500" y="3165475"/>
          <p14:tracePt t="39554" x="8724900" y="3165475"/>
          <p14:tracePt t="39569" x="8750300" y="3154363"/>
          <p14:tracePt t="39570" x="8763000" y="3141663"/>
          <p14:tracePt t="39586" x="8786813" y="3141663"/>
          <p14:tracePt t="39598" x="8812213" y="3141663"/>
          <p14:tracePt t="39601" x="8824913" y="3128963"/>
          <p14:tracePt t="39617" x="8837613" y="3116263"/>
          <p14:tracePt t="39624" x="8863013" y="3116263"/>
          <p14:tracePt t="39639" x="8874125" y="3116263"/>
          <p14:tracePt t="39656" x="8899525" y="3116263"/>
          <p14:tracePt t="39671" x="8912225" y="3116263"/>
          <p14:tracePt t="39686" x="8924925" y="3116263"/>
          <p14:tracePt t="39714" x="8937625" y="3116263"/>
          <p14:tracePt t="39752" x="8950325" y="3116263"/>
          <p14:tracePt t="39790" x="8963025" y="3116263"/>
          <p14:tracePt t="39820" x="8975725" y="3116263"/>
          <p14:tracePt t="39824" x="8986838" y="3116263"/>
          <p14:tracePt t="39840" x="8999538" y="3116263"/>
          <p14:tracePt t="39868" x="9012238" y="3116263"/>
          <p14:tracePt t="39887" x="9024938" y="3116263"/>
          <p14:tracePt t="39897" x="9037638" y="3116263"/>
          <p14:tracePt t="39916" x="9050338" y="3116263"/>
          <p14:tracePt t="39925" x="9063038" y="3116263"/>
          <p14:tracePt t="39935" x="9075738" y="3116263"/>
          <p14:tracePt t="39940" x="9088438" y="3116263"/>
          <p14:tracePt t="39955" x="9099550" y="3116263"/>
          <p14:tracePt t="39956" x="9112250" y="3116263"/>
          <p14:tracePt t="39971" x="9124950" y="3116263"/>
          <p14:tracePt t="39983" x="9150350" y="3116263"/>
          <p14:tracePt t="40002" x="9175750" y="3116263"/>
          <p14:tracePt t="40016" x="9188450" y="3116263"/>
          <p14:tracePt t="40025" x="9212263" y="3116263"/>
          <p14:tracePt t="40051" x="9224963" y="3116263"/>
          <p14:tracePt t="40071" x="9237663" y="3116263"/>
          <p14:tracePt t="40389" x="9250363" y="3116263"/>
          <p14:tracePt t="40399" x="9263063" y="3116263"/>
          <p14:tracePt t="40404" x="9301163" y="3116263"/>
          <p14:tracePt t="40418" x="9337675" y="3116263"/>
          <p14:tracePt t="40428" x="9388475" y="3116263"/>
          <p14:tracePt t="40437" x="9437688" y="3116263"/>
          <p14:tracePt t="40441" x="9475788" y="3116263"/>
          <p14:tracePt t="40457" x="9601200" y="3103563"/>
          <p14:tracePt t="40473" x="9650413" y="3103563"/>
          <p14:tracePt t="40485" x="9701213" y="3090863"/>
          <p14:tracePt t="40488" x="9750425" y="3090863"/>
          <p14:tracePt t="40504" x="9788525" y="3090863"/>
          <p14:tracePt t="40515" x="9826625" y="3090863"/>
          <p14:tracePt t="40524" x="9863138" y="3078163"/>
          <p14:tracePt t="40527" x="9901238" y="3078163"/>
          <p14:tracePt t="40543" x="9939338" y="3078163"/>
          <p14:tracePt t="40553" x="9963150" y="3078163"/>
          <p14:tracePt t="40557" x="9988550" y="3078163"/>
          <p14:tracePt t="40573" x="10052050" y="3078163"/>
          <p14:tracePt t="40589" x="10075863" y="3078163"/>
          <p14:tracePt t="40601" x="10101263" y="3078163"/>
          <p14:tracePt t="40604" x="10126663" y="3078163"/>
          <p14:tracePt t="40620" x="10152063" y="3078163"/>
          <p14:tracePt t="40630" x="10164763" y="3078163"/>
          <p14:tracePt t="40640" x="10177463" y="3078163"/>
          <p14:tracePt t="40643" x="10201275" y="3078163"/>
          <p14:tracePt t="40661" x="10213975" y="3078163"/>
          <p14:tracePt t="40673" x="10239375" y="3078163"/>
          <p14:tracePt t="40689" x="10252075" y="3078163"/>
          <p14:tracePt t="40704" x="10264775" y="3078163"/>
          <p14:tracePt t="40717" x="10277475" y="3078163"/>
          <p14:tracePt t="40729" x="10301288" y="3078163"/>
          <p14:tracePt t="40743" x="10313988" y="3078163"/>
          <p14:tracePt t="40755" x="10326688" y="3078163"/>
          <p14:tracePt t="40759" x="10339388" y="3078163"/>
          <p14:tracePt t="40774" x="10352088" y="3078163"/>
          <p14:tracePt t="40784" x="10364788" y="3078163"/>
          <p14:tracePt t="40789" x="10377488" y="3078163"/>
          <p14:tracePt t="40805" x="10401300" y="3090863"/>
          <p14:tracePt t="40823" x="10414000" y="3090863"/>
          <p14:tracePt t="40828" x="10426700" y="3090863"/>
          <p14:tracePt t="40845" x="10439400" y="3090863"/>
          <p14:tracePt t="40871" x="10452100" y="3090863"/>
          <p14:tracePt t="40874" x="10464800" y="3090863"/>
          <p14:tracePt t="40890" x="10477500" y="3090863"/>
          <p14:tracePt t="40905" x="10502900" y="3090863"/>
          <p14:tracePt t="40930" x="10514013" y="3090863"/>
          <p14:tracePt t="40944" x="10526713" y="3090863"/>
          <p14:tracePt t="40961" x="10539413" y="3090863"/>
          <p14:tracePt t="40974" x="10552113" y="3090863"/>
          <p14:tracePt t="41055" x="10564813" y="3090863"/>
          <p14:tracePt t="41160" x="10526713" y="3090863"/>
          <p14:tracePt t="41170" x="10514013" y="3090863"/>
          <p14:tracePt t="41174" x="10490200" y="3090863"/>
          <p14:tracePt t="41191" x="10439400" y="3090863"/>
          <p14:tracePt t="41206" x="10414000" y="3090863"/>
          <p14:tracePt t="41219" x="10377488" y="3090863"/>
          <p14:tracePt t="41230" x="10339388" y="3090863"/>
          <p14:tracePt t="41238" x="10301288" y="3090863"/>
          <p14:tracePt t="41246" x="10239375" y="3103563"/>
          <p14:tracePt t="41259" x="10188575" y="3103563"/>
          <p14:tracePt t="41261" x="10139363" y="3116263"/>
          <p14:tracePt t="41278" x="10064750" y="3128963"/>
          <p14:tracePt t="41286" x="10026650" y="3128963"/>
          <p14:tracePt t="41290" x="9988550" y="3141663"/>
          <p14:tracePt t="41306" x="9926638" y="3141663"/>
          <p14:tracePt t="41325" x="9901238" y="3141663"/>
          <p14:tracePt t="41330" x="9875838" y="3154363"/>
          <p14:tracePt t="41345" x="9863138" y="3154363"/>
          <p14:tracePt t="41354" x="9852025" y="3154363"/>
          <p14:tracePt t="41361" x="9839325" y="3154363"/>
          <p14:tracePt t="41373" x="9826625" y="3154363"/>
          <p14:tracePt t="41376" x="9813925" y="3165475"/>
          <p14:tracePt t="41391" x="9788525" y="3165475"/>
          <p14:tracePt t="41402" x="9775825" y="3165475"/>
          <p14:tracePt t="41406" x="9763125" y="3165475"/>
          <p14:tracePt t="41422" x="9750425" y="3165475"/>
          <p14:tracePt t="41441" x="9739313" y="3165475"/>
          <p14:tracePt t="41462" x="9739313" y="3178175"/>
          <p14:tracePt t="41484" x="9713913" y="3178175"/>
          <p14:tracePt t="41504" x="9701213" y="3178175"/>
          <p14:tracePt t="41518" x="9688513" y="3190875"/>
          <p14:tracePt t="41525" x="9675813" y="3190875"/>
          <p14:tracePt t="41537" x="9663113" y="3190875"/>
          <p14:tracePt t="41556" x="9650413" y="3190875"/>
          <p14:tracePt t="41566" x="9637713" y="3190875"/>
          <p14:tracePt t="41578" x="9626600" y="3190875"/>
          <p14:tracePt t="41586" x="9613900" y="3190875"/>
          <p14:tracePt t="41605" x="9601200" y="3190875"/>
          <p14:tracePt t="41614" x="9588500" y="3203575"/>
          <p14:tracePt t="41624" x="9563100" y="3203575"/>
          <p14:tracePt t="41628" x="9550400" y="3203575"/>
          <p14:tracePt t="41645" x="9525000" y="3203575"/>
          <p14:tracePt t="41653" x="9513888" y="3203575"/>
          <p14:tracePt t="41661" x="9488488" y="3203575"/>
          <p14:tracePt t="41674" x="9475788" y="3203575"/>
          <p14:tracePt t="41690" x="9475788" y="3216275"/>
          <p14:tracePt t="41701" x="9450388" y="3216275"/>
          <p14:tracePt t="41713" x="9437688" y="3228975"/>
          <p14:tracePt t="41729" x="9424988" y="3228975"/>
          <p14:tracePt t="41740" x="9413875" y="3228975"/>
          <p14:tracePt t="41745" x="9388475" y="3228975"/>
          <p14:tracePt t="41761" x="9375775" y="3241675"/>
          <p14:tracePt t="41769" x="9363075" y="3241675"/>
          <p14:tracePt t="41774" x="9337675" y="3254375"/>
          <p14:tracePt t="41798" x="9324975" y="3254375"/>
          <p14:tracePt t="41807" x="9312275" y="3254375"/>
          <p14:tracePt t="41814" x="9301163" y="3267075"/>
          <p14:tracePt t="41829" x="9275763" y="3267075"/>
          <p14:tracePt t="41846" x="9263063" y="3267075"/>
          <p14:tracePt t="41860" x="9250363" y="3267075"/>
          <p14:tracePt t="42203" x="9237663" y="3267075"/>
          <p14:tracePt t="42222" x="9212263" y="3267075"/>
          <p14:tracePt t="42230" x="9188450" y="3267075"/>
          <p14:tracePt t="42243" x="9163050" y="3267075"/>
          <p14:tracePt t="42245" x="9150350" y="3267075"/>
          <p14:tracePt t="42263" x="9137650" y="3267075"/>
          <p14:tracePt t="42271" x="9112250" y="3267075"/>
          <p14:tracePt t="42276" x="9088438" y="3267075"/>
          <p14:tracePt t="42290" x="9050338" y="3267075"/>
          <p14:tracePt t="42310" x="9024938" y="3267075"/>
          <p14:tracePt t="42314" x="8999538" y="3267075"/>
          <p14:tracePt t="42330" x="8963025" y="3267075"/>
          <p14:tracePt t="42345" x="8950325" y="3267075"/>
          <p14:tracePt t="42358" x="8924925" y="3267075"/>
          <p14:tracePt t="42378" x="8912225" y="3267075"/>
          <p14:tracePt t="42386" x="8886825" y="3267075"/>
          <p14:tracePt t="42406" x="8863013" y="3267075"/>
          <p14:tracePt t="42426" x="8850313" y="3267075"/>
          <p14:tracePt t="42431" x="8824913" y="3267075"/>
          <p14:tracePt t="42449" x="8812213" y="3267075"/>
          <p14:tracePt t="42461" x="8799513" y="3267075"/>
          <p14:tracePt t="42477" x="8786813" y="3267075"/>
          <p14:tracePt t="42513" x="8786813" y="3278188"/>
          <p14:tracePt t="42514" x="8774113" y="3278188"/>
          <p14:tracePt t="42661" x="8774113" y="3290888"/>
          <p14:tracePt t="42679" x="8774113" y="3303588"/>
          <p14:tracePt t="42692" x="8786813" y="3303588"/>
          <p14:tracePt t="42705" x="8799513" y="3303588"/>
          <p14:tracePt t="42715" x="8799513" y="3316288"/>
          <p14:tracePt t="42724" x="8812213" y="3316288"/>
          <p14:tracePt t="42731" x="8824913" y="3328988"/>
          <p14:tracePt t="42746" x="8863013" y="3341688"/>
          <p14:tracePt t="42763" x="8874125" y="3354388"/>
          <p14:tracePt t="42773" x="8899525" y="3354388"/>
          <p14:tracePt t="42778" x="8912225" y="3367088"/>
          <p14:tracePt t="42793" x="8937625" y="3367088"/>
          <p14:tracePt t="42812" x="8950325" y="3367088"/>
          <p14:tracePt t="42815" x="8963025" y="3378200"/>
          <p14:tracePt t="42831" x="8975725" y="3378200"/>
          <p14:tracePt t="42846" x="8999538" y="3378200"/>
          <p14:tracePt t="42862" x="9012238" y="3378200"/>
          <p14:tracePt t="42908" x="9024938" y="3390900"/>
          <p14:tracePt t="43965" x="9024938" y="3403600"/>
          <p14:tracePt t="44008" x="9024938" y="3416300"/>
          <p14:tracePt t="44046" x="9024938" y="3429000"/>
          <p14:tracePt t="44066" x="9024938" y="3454400"/>
          <p14:tracePt t="44076" x="8999538" y="3467100"/>
          <p14:tracePt t="44082" x="8986838" y="3490913"/>
          <p14:tracePt t="44097" x="8963025" y="3529013"/>
          <p14:tracePt t="44115" x="8937625" y="3554413"/>
          <p14:tracePt t="44119" x="8937625" y="3567113"/>
          <p14:tracePt t="44134" x="8912225" y="3579813"/>
          <p14:tracePt t="44150" x="8912225" y="3590925"/>
          <p14:tracePt t="44165" x="8899525" y="3590925"/>
          <p14:tracePt t="44166" x="8899525" y="3603625"/>
          <p14:tracePt t="44182" x="8886825" y="3603625"/>
          <p14:tracePt t="44191" x="8874125" y="3603625"/>
          <p14:tracePt t="44197" x="8863013" y="3603625"/>
          <p14:tracePt t="44212" x="8863013" y="3616325"/>
          <p14:tracePt t="44220" x="8850313" y="3629025"/>
          <p14:tracePt t="44231" x="8837613" y="3629025"/>
          <p14:tracePt t="44235" x="8824913" y="3629025"/>
          <p14:tracePt t="44250" x="8812213" y="3641725"/>
          <p14:tracePt t="44266" x="8786813" y="3641725"/>
          <p14:tracePt t="44283" x="8774113" y="3641725"/>
          <p14:tracePt t="44297" x="8763000" y="3641725"/>
          <p14:tracePt t="44307" x="8750300" y="3641725"/>
          <p14:tracePt t="44319" x="8737600" y="3641725"/>
          <p14:tracePt t="44346" x="8724900" y="3641725"/>
          <p14:tracePt t="44382" x="8712200" y="3641725"/>
          <p14:tracePt t="44413" x="8699500" y="3641725"/>
          <p14:tracePt t="44693" x="8712200" y="3641725"/>
          <p14:tracePt t="44721" x="8724900" y="3641725"/>
          <p14:tracePt t="44732" x="8737600" y="3641725"/>
          <p14:tracePt t="44736" x="8750300" y="3641725"/>
          <p14:tracePt t="44751" x="8763000" y="3641725"/>
          <p14:tracePt t="44768" x="8774113" y="3641725"/>
          <p14:tracePt t="44781" x="8786813" y="3641725"/>
          <p14:tracePt t="44784" x="8799513" y="3641725"/>
          <p14:tracePt t="44800" x="8837613" y="3641725"/>
          <p14:tracePt t="44811" x="8850313" y="3641725"/>
          <p14:tracePt t="44818" x="8874125" y="3641725"/>
          <p14:tracePt t="44821" x="8899525" y="3654425"/>
          <p14:tracePt t="44837" x="8924925" y="3654425"/>
          <p14:tracePt t="44848" x="8950325" y="3667125"/>
          <p14:tracePt t="44852" x="8986838" y="3667125"/>
          <p14:tracePt t="44868" x="9063038" y="3667125"/>
          <p14:tracePt t="44884" x="9099550" y="3679825"/>
          <p14:tracePt t="44899" x="9175750" y="3679825"/>
          <p14:tracePt t="44915" x="9212263" y="3679825"/>
          <p14:tracePt t="44921" x="9250363" y="3679825"/>
          <p14:tracePt t="44934" x="9288463" y="3679825"/>
          <p14:tracePt t="44936" x="9324975" y="3679825"/>
          <p14:tracePt t="44953" x="9350375" y="3679825"/>
          <p14:tracePt t="44964" x="9388475" y="3679825"/>
          <p14:tracePt t="44968" x="9401175" y="3679825"/>
          <p14:tracePt t="44983" x="9437688" y="3667125"/>
          <p14:tracePt t="44999" x="9450388" y="3654425"/>
          <p14:tracePt t="45013" x="9463088" y="3654425"/>
          <p14:tracePt t="45021" x="9475788" y="3641725"/>
          <p14:tracePt t="45385" x="9501188" y="3654425"/>
          <p14:tracePt t="45485" x="9537700" y="3667125"/>
          <p14:tracePt t="45501" x="9550400" y="3667125"/>
          <p14:tracePt t="45514" x="9575800" y="3667125"/>
          <p14:tracePt t="45523" x="9601200" y="3667125"/>
          <p14:tracePt t="45533" x="9626600" y="3667125"/>
          <p14:tracePt t="45539" x="9663113" y="3667125"/>
          <p14:tracePt t="45552" x="9688513" y="3667125"/>
          <p14:tracePt t="45554" x="9713913" y="3667125"/>
          <p14:tracePt t="45571" x="9739313" y="3667125"/>
          <p14:tracePt t="45582" x="9750425" y="3667125"/>
          <p14:tracePt t="45585" x="9775825" y="3667125"/>
          <p14:tracePt t="45601" x="9852025" y="3667125"/>
          <p14:tracePt t="45620" x="9888538" y="3667125"/>
          <p14:tracePt t="45623" x="9926638" y="3667125"/>
          <p14:tracePt t="45639" x="9975850" y="3667125"/>
          <p14:tracePt t="45649" x="10026650" y="3667125"/>
          <p14:tracePt t="45654" x="10075863" y="3667125"/>
          <p14:tracePt t="45668" x="10126663" y="3667125"/>
          <p14:tracePt t="45670" x="10177463" y="3667125"/>
          <p14:tracePt t="45687" x="10239375" y="3654425"/>
          <p14:tracePt t="45698" x="10288588" y="3641725"/>
          <p14:tracePt t="45701" x="10364788" y="3629025"/>
          <p14:tracePt t="45716" x="10414000" y="3603625"/>
          <p14:tracePt t="45723" x="10490200" y="3590925"/>
          <p14:tracePt t="45735" x="10539413" y="3567113"/>
          <p14:tracePt t="45739" x="10577513" y="3554413"/>
          <p14:tracePt t="45755" x="10626725" y="3541713"/>
          <p14:tracePt t="45765" x="10652125" y="3529013"/>
          <p14:tracePt t="45770" x="10677525" y="3529013"/>
          <p14:tracePt t="45783" x="10702925" y="3529013"/>
          <p14:tracePt t="45785" x="10715625" y="3529013"/>
          <p14:tracePt t="45803" x="10726738" y="3529013"/>
          <p14:tracePt t="45807" x="10739438" y="3529013"/>
          <p14:tracePt t="45823" x="10752138" y="3529013"/>
          <p14:tracePt t="45854" x="10764838" y="3529013"/>
          <p14:tracePt t="46202" x="10726738" y="3529013"/>
          <p14:tracePt t="46218" x="10690225" y="3529013"/>
          <p14:tracePt t="46224" x="10639425" y="3554413"/>
          <p14:tracePt t="46237" x="10564813" y="3579813"/>
          <p14:tracePt t="46241" x="10490200" y="3603625"/>
          <p14:tracePt t="46256" x="10439400" y="3629025"/>
          <p14:tracePt t="46266" x="10364788" y="3654425"/>
          <p14:tracePt t="46271" x="10288588" y="3667125"/>
          <p14:tracePt t="46286" x="10164763" y="3692525"/>
          <p14:tracePt t="46303" x="10101263" y="3692525"/>
          <p14:tracePt t="46315" x="10026650" y="3703638"/>
          <p14:tracePt t="46324" x="9888538" y="3741738"/>
          <p14:tracePt t="46340" x="9826625" y="3767138"/>
          <p14:tracePt t="46353" x="9775825" y="3792538"/>
          <p14:tracePt t="46356" x="9701213" y="3803650"/>
          <p14:tracePt t="46372" x="9650413" y="3816350"/>
          <p14:tracePt t="46382" x="9613900" y="3829050"/>
          <p14:tracePt t="46387" x="9575800" y="3841750"/>
          <p14:tracePt t="46402" x="9501188" y="3841750"/>
          <p14:tracePt t="46420" x="9475788" y="3841750"/>
          <p14:tracePt t="46424" x="9450388" y="3841750"/>
          <p14:tracePt t="46440" x="9424988" y="3841750"/>
          <p14:tracePt t="46456" x="9401175" y="3841750"/>
          <p14:tracePt t="46472" x="9388475" y="3841750"/>
          <p14:tracePt t="46488" x="9363075" y="3841750"/>
          <p14:tracePt t="46499" x="9350375" y="3841750"/>
          <p14:tracePt t="46503" x="9337675" y="3841750"/>
          <p14:tracePt t="46517" x="9324975" y="3841750"/>
          <p14:tracePt t="46529" x="9312275" y="3854450"/>
          <p14:tracePt t="46536" x="9301163" y="3854450"/>
          <p14:tracePt t="46540" x="9288463" y="3854450"/>
          <p14:tracePt t="46556" x="9250363" y="3854450"/>
          <p14:tracePt t="46584" x="9237663" y="3854450"/>
          <p14:tracePt t="46604" x="9237663" y="3867150"/>
          <p14:tracePt t="46614" x="9224963" y="3867150"/>
          <p14:tracePt t="46644" x="9212263" y="3867150"/>
          <p14:tracePt t="46656" x="9199563" y="3867150"/>
          <p14:tracePt t="46672" x="9188450" y="3867150"/>
          <p14:tracePt t="46720" x="9175750" y="3867150"/>
          <p14:tracePt t="46904" x="9163050" y="3867150"/>
          <p14:tracePt t="47358" x="9163050" y="3879850"/>
          <p14:tracePt t="47359" x="9188450" y="3879850"/>
          <p14:tracePt t="47374" x="9212263" y="3879850"/>
          <p14:tracePt t="47385" x="9250363" y="3892550"/>
          <p14:tracePt t="47389" x="9288463" y="3892550"/>
          <p14:tracePt t="47405" x="9363075" y="3905250"/>
          <p14:tracePt t="47424" x="9413875" y="3905250"/>
          <p14:tracePt t="47429" x="9450388" y="3905250"/>
          <p14:tracePt t="47445" x="9488488" y="3916363"/>
          <p14:tracePt t="47453" x="9513888" y="3916363"/>
          <p14:tracePt t="47460" x="9537700" y="3929063"/>
          <p14:tracePt t="47472" x="9575800" y="3929063"/>
          <p14:tracePt t="47474" x="9601200" y="3941763"/>
          <p14:tracePt t="47491" x="9637713" y="3941763"/>
          <p14:tracePt t="47502" x="9663113" y="3941763"/>
          <p14:tracePt t="47506" x="9688513" y="3954463"/>
          <p14:tracePt t="47521" x="9726613" y="3954463"/>
          <p14:tracePt t="47531" x="9750425" y="3954463"/>
          <p14:tracePt t="47540" x="9775825" y="3967163"/>
          <p14:tracePt t="47545" x="9801225" y="3967163"/>
          <p14:tracePt t="47561" x="9826625" y="3979863"/>
          <p14:tracePt t="47569" x="9852025" y="3979863"/>
          <p14:tracePt t="47574" x="9875838" y="3979863"/>
          <p14:tracePt t="47589" x="9888538" y="3979863"/>
          <p14:tracePt t="47590" x="9913938" y="3992563"/>
          <p14:tracePt t="47607" x="9926638" y="3992563"/>
          <p14:tracePt t="47618" x="9939338" y="3992563"/>
          <p14:tracePt t="47630" x="9963150" y="4005263"/>
          <p14:tracePt t="47646" x="9975850" y="4005263"/>
          <p14:tracePt t="47656" x="10001250" y="4005263"/>
          <p14:tracePt t="47675" x="10013950" y="4005263"/>
          <p14:tracePt t="47685" x="10026650" y="4005263"/>
          <p14:tracePt t="47690" x="10039350" y="4005263"/>
          <p14:tracePt t="47706" x="10052050" y="4005263"/>
          <p14:tracePt t="47729" x="10075863" y="4005263"/>
          <p14:tracePt t="47745" x="10088563" y="4005263"/>
          <p14:tracePt t="47761" x="10101263" y="4005263"/>
          <p14:tracePt t="47772" x="10113963" y="4005263"/>
          <p14:tracePt t="47775" x="10126663" y="4005263"/>
          <p14:tracePt t="47791" x="10152063" y="4005263"/>
          <p14:tracePt t="47800" x="10164763" y="4005263"/>
          <p14:tracePt t="47806" x="10177463" y="4005263"/>
          <p14:tracePt t="47820" x="10201275" y="4005263"/>
          <p14:tracePt t="47833" x="10201275" y="3992563"/>
          <p14:tracePt t="47840" x="10213975" y="3992563"/>
          <p14:tracePt t="47845" x="10239375" y="3992563"/>
          <p14:tracePt t="47862" x="10264775" y="3992563"/>
          <p14:tracePt t="47876" x="10277475" y="3992563"/>
          <p14:tracePt t="47887" x="10288588" y="3992563"/>
          <p14:tracePt t="47891" x="10301288" y="3992563"/>
          <p14:tracePt t="47907" x="10326688" y="3992563"/>
          <p14:tracePt t="47916" x="10339388" y="3992563"/>
          <p14:tracePt t="47928" x="10352088" y="3992563"/>
          <p14:tracePt t="47930" x="10377488" y="3992563"/>
          <p14:tracePt t="47946" x="10401300" y="3992563"/>
          <p14:tracePt t="47955" x="10414000" y="3992563"/>
          <p14:tracePt t="47963" x="10426700" y="3992563"/>
          <p14:tracePt t="47975" x="10452100" y="4005263"/>
          <p14:tracePt t="47991" x="10464800" y="4005263"/>
          <p14:tracePt t="48003" x="10477500" y="4005263"/>
          <p14:tracePt t="48007" x="10490200" y="4005263"/>
          <p14:tracePt t="48022" x="10514013" y="4005263"/>
          <p14:tracePt t="48032" x="10526713" y="4017963"/>
          <p14:tracePt t="48042" x="10539413" y="4017963"/>
          <p14:tracePt t="48047" x="10552113" y="4017963"/>
          <p14:tracePt t="48071" x="10577513" y="4017963"/>
          <p14:tracePt t="48091" x="10590213" y="4017963"/>
          <p14:tracePt t="48119" x="10602913" y="4017963"/>
          <p14:tracePt t="48146" x="10614025" y="4017963"/>
          <p14:tracePt t="48158" x="10626725" y="4017963"/>
          <p14:tracePt t="48206" x="10639425" y="4017963"/>
          <p14:tracePt t="48277" x="10652125" y="4017963"/>
          <p14:tracePt t="48621" x="10652125" y="4029075"/>
          <p14:tracePt t="48632" x="10602913" y="4054475"/>
          <p14:tracePt t="48647" x="10552113" y="4067175"/>
          <p14:tracePt t="48660" x="10477500" y="4092575"/>
          <p14:tracePt t="48662" x="10401300" y="4117975"/>
          <p14:tracePt t="48680" x="10313988" y="4141788"/>
          <p14:tracePt t="48688" x="10252075" y="4167188"/>
          <p14:tracePt t="48695" x="10152063" y="4179888"/>
          <p14:tracePt t="48709" x="9963150" y="4192588"/>
          <p14:tracePt t="48729" x="9888538" y="4205288"/>
          <p14:tracePt t="48733" x="9801225" y="4217988"/>
          <p14:tracePt t="48748" x="9750425" y="4230688"/>
          <p14:tracePt t="48756" x="9675813" y="4230688"/>
          <p14:tracePt t="48765" x="9626600" y="4241800"/>
          <p14:tracePt t="48776" x="9563100" y="4241800"/>
          <p14:tracePt t="48780" x="9501188" y="4241800"/>
          <p14:tracePt t="48795" x="9450388" y="4254500"/>
          <p14:tracePt t="48804" x="9401175" y="4267200"/>
          <p14:tracePt t="48812" x="9337675" y="4292600"/>
          <p14:tracePt t="48824" x="9301163" y="4292600"/>
          <p14:tracePt t="48832" x="9263063" y="4305300"/>
          <p14:tracePt t="48844" x="9237663" y="4305300"/>
          <p14:tracePt t="48849" x="9199563" y="4305300"/>
          <p14:tracePt t="48863" x="9150350" y="4305300"/>
          <p14:tracePt t="48881" x="9137650" y="4318000"/>
          <p14:tracePt t="48891" x="9124950" y="4318000"/>
          <p14:tracePt t="48896" x="9099550" y="4318000"/>
          <p14:tracePt t="48912" x="9075738" y="4330700"/>
          <p14:tracePt t="48932" x="9063038" y="4330700"/>
          <p14:tracePt t="48949" x="9050338" y="4330700"/>
          <p14:tracePt t="48994" x="9037638" y="4330700"/>
          <p14:tracePt t="49148" x="9050338" y="4330700"/>
          <p14:tracePt t="49229" x="9063038" y="4330700"/>
          <p14:tracePt t="50351" x="9075738" y="4330700"/>
          <p14:tracePt t="50493" x="9088438" y="4330700"/>
          <p14:tracePt t="50498" x="9099550" y="4330700"/>
          <p14:tracePt t="50514" x="9124950" y="4318000"/>
          <p14:tracePt t="50532" x="9150350" y="4305300"/>
          <p14:tracePt t="50536" x="9175750" y="4305300"/>
          <p14:tracePt t="50551" x="9237663" y="4292600"/>
          <p14:tracePt t="50567" x="9263063" y="4279900"/>
          <p14:tracePt t="50583" x="9337675" y="4279900"/>
          <p14:tracePt t="50599" x="9375775" y="4267200"/>
          <p14:tracePt t="50609" x="9413875" y="4267200"/>
          <p14:tracePt t="50615" x="9437688" y="4267200"/>
          <p14:tracePt t="50630" x="9463088" y="4267200"/>
          <p14:tracePt t="50637" x="9488488" y="4267200"/>
          <p14:tracePt t="50649" x="9501188" y="4267200"/>
          <p14:tracePt t="50652" x="9513888" y="4267200"/>
          <p14:tracePt t="50667" x="9550400" y="4267200"/>
          <p14:tracePt t="50683" x="9563100" y="4267200"/>
          <p14:tracePt t="50696" x="9588500" y="4267200"/>
          <p14:tracePt t="50698" x="9601200" y="4267200"/>
          <p14:tracePt t="50715" x="9626600" y="4267200"/>
          <p14:tracePt t="50725" x="9637713" y="4267200"/>
          <p14:tracePt t="50734" x="9663113" y="4279900"/>
          <p14:tracePt t="50736" x="9675813" y="4279900"/>
          <p14:tracePt t="50752" x="9688513" y="4279900"/>
          <p14:tracePt t="50765" x="9701213" y="4279900"/>
          <p14:tracePt t="50768" x="9713913" y="4279900"/>
          <p14:tracePt t="50783" x="9739313" y="4279900"/>
          <p14:tracePt t="50813" x="9750425" y="4279900"/>
          <p14:tracePt t="50834" x="9763125" y="4279900"/>
          <p14:tracePt t="50838" x="9775825" y="4279900"/>
          <p14:tracePt t="50852" x="9788525" y="4292600"/>
          <p14:tracePt t="50880" x="9801225" y="4292600"/>
          <p14:tracePt t="50899" x="9826625" y="4292600"/>
          <p14:tracePt t="50929" x="9839325" y="4292600"/>
          <p14:tracePt t="50952" x="9852025" y="4292600"/>
          <p14:tracePt t="50995" x="9863138" y="4292600"/>
          <p14:tracePt t="51015" x="9875838" y="42926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"/>
          <p:cNvGrpSpPr/>
          <p:nvPr/>
        </p:nvGrpSpPr>
        <p:grpSpPr>
          <a:xfrm>
            <a:off x="196805" y="821449"/>
            <a:ext cx="8152678" cy="796429"/>
            <a:chOff x="-2" y="0"/>
            <a:chExt cx="5940866" cy="796428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34" name="Rectangle: Rounded Corners 28"/>
            <p:cNvGrpSpPr/>
            <p:nvPr/>
          </p:nvGrpSpPr>
          <p:grpSpPr>
            <a:xfrm>
              <a:off x="-2" y="0"/>
              <a:ext cx="5940866" cy="796428"/>
              <a:chOff x="-1" y="0"/>
              <a:chExt cx="5940864" cy="796427"/>
            </a:xfrm>
            <a:grpFill/>
          </p:grpSpPr>
          <p:sp>
            <p:nvSpPr>
              <p:cNvPr id="37" name="Rounded Rectangle"/>
              <p:cNvSpPr/>
              <p:nvPr/>
            </p:nvSpPr>
            <p:spPr>
              <a:xfrm>
                <a:off x="-1" y="0"/>
                <a:ext cx="5940864" cy="796427"/>
              </a:xfrm>
              <a:prstGeom prst="roundRect">
                <a:avLst>
                  <a:gd name="adj" fmla="val 32347"/>
                </a:avLst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8" name="Look and read"/>
              <p:cNvSpPr txBox="1"/>
              <p:nvPr/>
            </p:nvSpPr>
            <p:spPr>
              <a:xfrm>
                <a:off x="110545" y="115692"/>
                <a:ext cx="5635099" cy="56504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>
                  <a:defRPr sz="2800" b="1"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 algn="l"/>
                <a:r>
                  <a:rPr lang="en-US" dirty="0"/>
                  <a:t>What’s in </a:t>
                </a:r>
                <a:r>
                  <a:rPr lang="en-US" dirty="0" err="1"/>
                  <a:t>Eman’s</a:t>
                </a:r>
                <a:r>
                  <a:rPr lang="en-US" dirty="0"/>
                  <a:t> lunch box?</a:t>
                </a:r>
                <a:r>
                  <a:rPr dirty="0"/>
                  <a:t> (      ) or (</a:t>
                </a:r>
                <a:r>
                  <a:rPr lang="en-US" dirty="0"/>
                  <a:t> </a:t>
                </a:r>
                <a:r>
                  <a:rPr dirty="0"/>
                  <a:t>     ).</a:t>
                </a:r>
              </a:p>
            </p:txBody>
          </p:sp>
        </p:grpSp>
        <p:pic>
          <p:nvPicPr>
            <p:cNvPr id="35" name="Picture 9" descr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913701" y="355704"/>
              <a:ext cx="394804" cy="23372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sp>
          <p:nvSpPr>
            <p:cNvPr id="36" name="Multiplication Sign 3"/>
            <p:cNvSpPr/>
            <p:nvPr/>
          </p:nvSpPr>
          <p:spPr>
            <a:xfrm>
              <a:off x="5040690" y="291129"/>
              <a:ext cx="215430" cy="29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80"/>
                  </a:moveTo>
                  <a:lnTo>
                    <a:pt x="5484" y="0"/>
                  </a:lnTo>
                  <a:lnTo>
                    <a:pt x="10800" y="5647"/>
                  </a:lnTo>
                  <a:lnTo>
                    <a:pt x="16116" y="0"/>
                  </a:lnTo>
                  <a:lnTo>
                    <a:pt x="21600" y="4480"/>
                  </a:lnTo>
                  <a:lnTo>
                    <a:pt x="15651" y="10800"/>
                  </a:lnTo>
                  <a:lnTo>
                    <a:pt x="21600" y="17120"/>
                  </a:lnTo>
                  <a:lnTo>
                    <a:pt x="16116" y="21600"/>
                  </a:lnTo>
                  <a:lnTo>
                    <a:pt x="10800" y="15953"/>
                  </a:lnTo>
                  <a:lnTo>
                    <a:pt x="5484" y="21600"/>
                  </a:lnTo>
                  <a:lnTo>
                    <a:pt x="0" y="17120"/>
                  </a:lnTo>
                  <a:lnTo>
                    <a:pt x="5949" y="108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39" name="Table"/>
          <p:cNvGraphicFramePr/>
          <p:nvPr>
            <p:extLst>
              <p:ext uri="{D42A27DB-BD31-4B8C-83A1-F6EECF244321}">
                <p14:modId xmlns:p14="http://schemas.microsoft.com/office/powerpoint/2010/main" val="1150283093"/>
              </p:ext>
            </p:extLst>
          </p:nvPr>
        </p:nvGraphicFramePr>
        <p:xfrm>
          <a:off x="3714836" y="2531804"/>
          <a:ext cx="3509443" cy="3061265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2846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8065">
                <a:tc>
                  <a:txBody>
                    <a:bodyPr/>
                    <a:lstStyle/>
                    <a:p>
                      <a:pPr marL="0" lvl="0" indent="0" algn="ctr" rtl="0">
                        <a:buNone/>
                        <a:tabLst/>
                        <a:defRPr sz="1800"/>
                      </a:pPr>
                      <a:r>
                        <a:rPr lang="en-US" sz="2000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bananas</a:t>
                      </a:r>
                      <a:endParaRPr lang="en-US"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0" marR="190500" marT="190500" marB="19050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822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109538" algn="l"/>
                        </a:tabLst>
                        <a:defRPr sz="1800"/>
                      </a:pPr>
                      <a:r>
                        <a:rPr lang="en-US" sz="2000" dirty="0"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r>
                        <a:rPr lang="en-US" sz="2000" baseline="0" dirty="0"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biscuits</a:t>
                      </a:r>
                      <a:endParaRPr sz="200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126">
                <a:tc>
                  <a:txBody>
                    <a:bodyPr/>
                    <a:lstStyle/>
                    <a:p>
                      <a:pPr algn="ct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3. cheese sandwich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126"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lang="en-US" sz="2000" dirty="0"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4.</a:t>
                      </a:r>
                      <a:r>
                        <a:rPr lang="en-US" sz="2000" baseline="0" dirty="0"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orange juice</a:t>
                      </a:r>
                      <a:endParaRPr sz="200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4126">
                <a:tc>
                  <a:txBody>
                    <a:bodyPr/>
                    <a:lstStyle/>
                    <a:p>
                      <a:pPr marL="0" indent="53975" algn="ctr">
                        <a:defRPr sz="1800"/>
                      </a:pPr>
                      <a:r>
                        <a:rPr lang="en-US" sz="2000" dirty="0"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5. apples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40" name="click to check"/>
          <p:cNvGrpSpPr/>
          <p:nvPr/>
        </p:nvGrpSpPr>
        <p:grpSpPr>
          <a:xfrm>
            <a:off x="9896055" y="1512598"/>
            <a:ext cx="1872903" cy="1270000"/>
            <a:chOff x="0" y="0"/>
            <a:chExt cx="1872902" cy="1270000"/>
          </a:xfrm>
        </p:grpSpPr>
        <p:sp>
          <p:nvSpPr>
            <p:cNvPr id="41" name="Oval"/>
            <p:cNvSpPr/>
            <p:nvPr/>
          </p:nvSpPr>
          <p:spPr>
            <a:xfrm>
              <a:off x="0" y="0"/>
              <a:ext cx="1872903" cy="1270000"/>
            </a:xfrm>
            <a:prstGeom prst="ellipse">
              <a:avLst/>
            </a:prstGeom>
            <a:solidFill>
              <a:srgbClr val="FFD47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" name="Click to check your answers"/>
            <p:cNvSpPr txBox="1"/>
            <p:nvPr/>
          </p:nvSpPr>
          <p:spPr>
            <a:xfrm>
              <a:off x="96126" y="132080"/>
              <a:ext cx="1680651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20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Click to check your answers</a:t>
              </a:r>
            </a:p>
          </p:txBody>
        </p:sp>
      </p:grpSp>
      <p:pic>
        <p:nvPicPr>
          <p:cNvPr id="43" name="Picture 9" descr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16301" y="3912366"/>
            <a:ext cx="497869" cy="37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</p:pic>
      <p:pic>
        <p:nvPicPr>
          <p:cNvPr id="44" name="Picture 9" descr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16301" y="4488364"/>
            <a:ext cx="497869" cy="37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</p:pic>
      <p:pic>
        <p:nvPicPr>
          <p:cNvPr id="45" name="Picture 9" descr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55965" y="5120517"/>
            <a:ext cx="497869" cy="37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</p:pic>
      <p:sp>
        <p:nvSpPr>
          <p:cNvPr id="46" name="Multiplication Sign 3"/>
          <p:cNvSpPr/>
          <p:nvPr/>
        </p:nvSpPr>
        <p:spPr>
          <a:xfrm>
            <a:off x="6672706" y="2687567"/>
            <a:ext cx="385060" cy="36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480"/>
                </a:moveTo>
                <a:lnTo>
                  <a:pt x="5484" y="0"/>
                </a:lnTo>
                <a:lnTo>
                  <a:pt x="10800" y="5647"/>
                </a:lnTo>
                <a:lnTo>
                  <a:pt x="16116" y="0"/>
                </a:lnTo>
                <a:lnTo>
                  <a:pt x="21600" y="4480"/>
                </a:lnTo>
                <a:lnTo>
                  <a:pt x="15651" y="10800"/>
                </a:lnTo>
                <a:lnTo>
                  <a:pt x="21600" y="17120"/>
                </a:lnTo>
                <a:lnTo>
                  <a:pt x="16116" y="21600"/>
                </a:lnTo>
                <a:lnTo>
                  <a:pt x="10800" y="15953"/>
                </a:lnTo>
                <a:lnTo>
                  <a:pt x="5484" y="21600"/>
                </a:lnTo>
                <a:lnTo>
                  <a:pt x="0" y="17120"/>
                </a:lnTo>
                <a:lnTo>
                  <a:pt x="5949" y="10800"/>
                </a:lnTo>
                <a:close/>
              </a:path>
            </a:pathLst>
          </a:custGeom>
          <a:solidFill>
            <a:srgbClr val="FF0000"/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" name="Multiplication Sign 3"/>
          <p:cNvSpPr/>
          <p:nvPr/>
        </p:nvSpPr>
        <p:spPr>
          <a:xfrm>
            <a:off x="6672706" y="3358662"/>
            <a:ext cx="385060" cy="36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480"/>
                </a:moveTo>
                <a:lnTo>
                  <a:pt x="5484" y="0"/>
                </a:lnTo>
                <a:lnTo>
                  <a:pt x="10800" y="5647"/>
                </a:lnTo>
                <a:lnTo>
                  <a:pt x="16116" y="0"/>
                </a:lnTo>
                <a:lnTo>
                  <a:pt x="21600" y="4480"/>
                </a:lnTo>
                <a:lnTo>
                  <a:pt x="15651" y="10800"/>
                </a:lnTo>
                <a:lnTo>
                  <a:pt x="21600" y="17120"/>
                </a:lnTo>
                <a:lnTo>
                  <a:pt x="16116" y="21600"/>
                </a:lnTo>
                <a:lnTo>
                  <a:pt x="10800" y="15953"/>
                </a:lnTo>
                <a:lnTo>
                  <a:pt x="5484" y="21600"/>
                </a:lnTo>
                <a:lnTo>
                  <a:pt x="0" y="17120"/>
                </a:lnTo>
                <a:lnTo>
                  <a:pt x="5949" y="10800"/>
                </a:lnTo>
                <a:close/>
              </a:path>
            </a:pathLst>
          </a:custGeom>
          <a:solidFill>
            <a:srgbClr val="FF0000"/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A9899C56-74AC-4745-A5C1-5DC3279C52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7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10"/>
    </mc:Choice>
    <mc:Fallback xmlns="">
      <p:transition spd="slow" advTm="26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"/>
          <p:cNvGrpSpPr/>
          <p:nvPr/>
        </p:nvGrpSpPr>
        <p:grpSpPr>
          <a:xfrm>
            <a:off x="0" y="568428"/>
            <a:ext cx="8349483" cy="796429"/>
            <a:chOff x="-2" y="0"/>
            <a:chExt cx="5940866" cy="796428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34" name="Rectangle: Rounded Corners 28"/>
            <p:cNvGrpSpPr/>
            <p:nvPr/>
          </p:nvGrpSpPr>
          <p:grpSpPr>
            <a:xfrm>
              <a:off x="-2" y="0"/>
              <a:ext cx="5940866" cy="796428"/>
              <a:chOff x="-1" y="0"/>
              <a:chExt cx="5940864" cy="796427"/>
            </a:xfrm>
            <a:grpFill/>
          </p:grpSpPr>
          <p:sp>
            <p:nvSpPr>
              <p:cNvPr id="37" name="Rounded Rectangle"/>
              <p:cNvSpPr/>
              <p:nvPr/>
            </p:nvSpPr>
            <p:spPr>
              <a:xfrm>
                <a:off x="-1" y="0"/>
                <a:ext cx="5940864" cy="796427"/>
              </a:xfrm>
              <a:prstGeom prst="roundRect">
                <a:avLst>
                  <a:gd name="adj" fmla="val 32347"/>
                </a:avLst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8" name="Look and read"/>
              <p:cNvSpPr txBox="1"/>
              <p:nvPr/>
            </p:nvSpPr>
            <p:spPr>
              <a:xfrm>
                <a:off x="110545" y="115692"/>
                <a:ext cx="5635099" cy="56504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>
                  <a:defRPr sz="2800" b="1"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What’s in Abdulla’s lunch box?</a:t>
                </a:r>
                <a:r>
                  <a:rPr dirty="0"/>
                  <a:t> (      ) or (</a:t>
                </a:r>
                <a:r>
                  <a:rPr lang="en-US" dirty="0"/>
                  <a:t> </a:t>
                </a:r>
                <a:r>
                  <a:rPr dirty="0"/>
                  <a:t>     ).</a:t>
                </a:r>
              </a:p>
            </p:txBody>
          </p:sp>
        </p:grpSp>
        <p:pic>
          <p:nvPicPr>
            <p:cNvPr id="35" name="Picture 9" descr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018741" y="374651"/>
              <a:ext cx="394804" cy="23372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sp>
          <p:nvSpPr>
            <p:cNvPr id="36" name="Multiplication Sign 3"/>
            <p:cNvSpPr/>
            <p:nvPr/>
          </p:nvSpPr>
          <p:spPr>
            <a:xfrm>
              <a:off x="5101751" y="304159"/>
              <a:ext cx="215430" cy="29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80"/>
                  </a:moveTo>
                  <a:lnTo>
                    <a:pt x="5484" y="0"/>
                  </a:lnTo>
                  <a:lnTo>
                    <a:pt x="10800" y="5647"/>
                  </a:lnTo>
                  <a:lnTo>
                    <a:pt x="16116" y="0"/>
                  </a:lnTo>
                  <a:lnTo>
                    <a:pt x="21600" y="4480"/>
                  </a:lnTo>
                  <a:lnTo>
                    <a:pt x="15651" y="10800"/>
                  </a:lnTo>
                  <a:lnTo>
                    <a:pt x="21600" y="17120"/>
                  </a:lnTo>
                  <a:lnTo>
                    <a:pt x="16116" y="21600"/>
                  </a:lnTo>
                  <a:lnTo>
                    <a:pt x="10800" y="15953"/>
                  </a:lnTo>
                  <a:lnTo>
                    <a:pt x="5484" y="21600"/>
                  </a:lnTo>
                  <a:lnTo>
                    <a:pt x="0" y="17120"/>
                  </a:lnTo>
                  <a:lnTo>
                    <a:pt x="5949" y="108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39" name="Table"/>
          <p:cNvGraphicFramePr/>
          <p:nvPr>
            <p:extLst>
              <p:ext uri="{D42A27DB-BD31-4B8C-83A1-F6EECF244321}">
                <p14:modId xmlns:p14="http://schemas.microsoft.com/office/powerpoint/2010/main" val="423209960"/>
              </p:ext>
            </p:extLst>
          </p:nvPr>
        </p:nvGraphicFramePr>
        <p:xfrm>
          <a:off x="3128646" y="2274154"/>
          <a:ext cx="3509443" cy="3061265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2846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8065">
                <a:tc>
                  <a:txBody>
                    <a:bodyPr/>
                    <a:lstStyle/>
                    <a:p>
                      <a:pPr marL="519113" lvl="1" indent="-177800" algn="l" rtl="0">
                        <a:buAutoNum type="arabicPeriod"/>
                        <a:tabLst>
                          <a:tab pos="395288" algn="l"/>
                          <a:tab pos="682625" algn="l"/>
                        </a:tabLst>
                        <a:defRPr sz="1800"/>
                      </a:pPr>
                      <a:r>
                        <a:rPr lang="en-US" sz="2000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milk</a:t>
                      </a:r>
                      <a:endParaRPr lang="en-US"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90500" marR="190500" marT="190500" marB="190500" horzOverflow="overflow"/>
                </a:tc>
                <a:tc>
                  <a:txBody>
                    <a:bodyPr/>
                    <a:lstStyle/>
                    <a:p>
                      <a:pPr indent="457200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822">
                <a:tc>
                  <a:txBody>
                    <a:bodyPr/>
                    <a:lstStyle/>
                    <a:p>
                      <a:pPr marL="457200" lvl="1" indent="6350" algn="l">
                        <a:defRPr sz="1800"/>
                      </a:pPr>
                      <a:r>
                        <a:rPr lang="en-US" sz="2000" baseline="0" dirty="0"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2. yogurt</a:t>
                      </a:r>
                      <a:endParaRPr sz="200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57200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126">
                <a:tc>
                  <a:txBody>
                    <a:bodyPr/>
                    <a:lstStyle/>
                    <a:p>
                      <a:pPr lvl="1" algn="l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3. grapes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57200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126">
                <a:tc>
                  <a:txBody>
                    <a:bodyPr/>
                    <a:lstStyle/>
                    <a:p>
                      <a:pPr marL="457200" lvl="1" indent="6350" algn="l">
                        <a:defRPr sz="1800"/>
                      </a:pPr>
                      <a:r>
                        <a:rPr lang="en-US" sz="2000" dirty="0"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4. biscuits</a:t>
                      </a:r>
                      <a:endParaRPr sz="200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57200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4126">
                <a:tc>
                  <a:txBody>
                    <a:bodyPr/>
                    <a:lstStyle/>
                    <a:p>
                      <a:pPr marL="457200" lvl="1" indent="6350" algn="l">
                        <a:defRPr sz="1800"/>
                      </a:pPr>
                      <a:r>
                        <a:rPr lang="en-US" sz="2000" dirty="0"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5. orange juice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57200">
                        <a:defRPr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40" name="click to check"/>
          <p:cNvGrpSpPr/>
          <p:nvPr/>
        </p:nvGrpSpPr>
        <p:grpSpPr>
          <a:xfrm>
            <a:off x="9770695" y="1268068"/>
            <a:ext cx="1872903" cy="1270000"/>
            <a:chOff x="0" y="0"/>
            <a:chExt cx="1872902" cy="1270000"/>
          </a:xfrm>
        </p:grpSpPr>
        <p:sp>
          <p:nvSpPr>
            <p:cNvPr id="41" name="Oval"/>
            <p:cNvSpPr/>
            <p:nvPr/>
          </p:nvSpPr>
          <p:spPr>
            <a:xfrm>
              <a:off x="0" y="0"/>
              <a:ext cx="1872903" cy="1270000"/>
            </a:xfrm>
            <a:prstGeom prst="ellipse">
              <a:avLst/>
            </a:prstGeom>
            <a:solidFill>
              <a:srgbClr val="FFD47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" name="Click to check your answers"/>
            <p:cNvSpPr txBox="1"/>
            <p:nvPr/>
          </p:nvSpPr>
          <p:spPr>
            <a:xfrm>
              <a:off x="96126" y="132080"/>
              <a:ext cx="1680651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20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Click to check your answers</a:t>
              </a:r>
            </a:p>
          </p:txBody>
        </p:sp>
      </p:grpSp>
      <p:pic>
        <p:nvPicPr>
          <p:cNvPr id="43" name="Picture 9" descr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62584" y="2456398"/>
            <a:ext cx="497869" cy="37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</p:pic>
      <p:pic>
        <p:nvPicPr>
          <p:cNvPr id="44" name="Picture 9" descr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74012" y="4295297"/>
            <a:ext cx="497869" cy="37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</p:pic>
      <p:pic>
        <p:nvPicPr>
          <p:cNvPr id="45" name="Picture 9" descr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76103" y="4851328"/>
            <a:ext cx="497869" cy="379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</p:pic>
      <p:sp>
        <p:nvSpPr>
          <p:cNvPr id="46" name="Multiplication Sign 3"/>
          <p:cNvSpPr/>
          <p:nvPr/>
        </p:nvSpPr>
        <p:spPr>
          <a:xfrm>
            <a:off x="6118988" y="3755720"/>
            <a:ext cx="385060" cy="36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480"/>
                </a:moveTo>
                <a:lnTo>
                  <a:pt x="5484" y="0"/>
                </a:lnTo>
                <a:lnTo>
                  <a:pt x="10800" y="5647"/>
                </a:lnTo>
                <a:lnTo>
                  <a:pt x="16116" y="0"/>
                </a:lnTo>
                <a:lnTo>
                  <a:pt x="21600" y="4480"/>
                </a:lnTo>
                <a:lnTo>
                  <a:pt x="15651" y="10800"/>
                </a:lnTo>
                <a:lnTo>
                  <a:pt x="21600" y="17120"/>
                </a:lnTo>
                <a:lnTo>
                  <a:pt x="16116" y="21600"/>
                </a:lnTo>
                <a:lnTo>
                  <a:pt x="10800" y="15953"/>
                </a:lnTo>
                <a:lnTo>
                  <a:pt x="5484" y="21600"/>
                </a:lnTo>
                <a:lnTo>
                  <a:pt x="0" y="17120"/>
                </a:lnTo>
                <a:lnTo>
                  <a:pt x="5949" y="10800"/>
                </a:lnTo>
                <a:close/>
              </a:path>
            </a:pathLst>
          </a:custGeom>
          <a:solidFill>
            <a:srgbClr val="FF0000"/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" name="Multiplication Sign 3"/>
          <p:cNvSpPr/>
          <p:nvPr/>
        </p:nvSpPr>
        <p:spPr>
          <a:xfrm>
            <a:off x="6074012" y="3079076"/>
            <a:ext cx="385060" cy="36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480"/>
                </a:moveTo>
                <a:lnTo>
                  <a:pt x="5484" y="0"/>
                </a:lnTo>
                <a:lnTo>
                  <a:pt x="10800" y="5647"/>
                </a:lnTo>
                <a:lnTo>
                  <a:pt x="16116" y="0"/>
                </a:lnTo>
                <a:lnTo>
                  <a:pt x="21600" y="4480"/>
                </a:lnTo>
                <a:lnTo>
                  <a:pt x="15651" y="10800"/>
                </a:lnTo>
                <a:lnTo>
                  <a:pt x="21600" y="17120"/>
                </a:lnTo>
                <a:lnTo>
                  <a:pt x="16116" y="21600"/>
                </a:lnTo>
                <a:lnTo>
                  <a:pt x="10800" y="15953"/>
                </a:lnTo>
                <a:lnTo>
                  <a:pt x="5484" y="21600"/>
                </a:lnTo>
                <a:lnTo>
                  <a:pt x="0" y="17120"/>
                </a:lnTo>
                <a:lnTo>
                  <a:pt x="5949" y="10800"/>
                </a:lnTo>
                <a:close/>
              </a:path>
            </a:pathLst>
          </a:custGeom>
          <a:solidFill>
            <a:srgbClr val="FF0000"/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D09F6AA-6C60-4884-9223-5DC0567A13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6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67"/>
    </mc:Choice>
    <mc:Fallback xmlns="">
      <p:transition spd="slow" advTm="20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" grpId="0" animBg="1"/>
      <p:bldP spid="47" grpId="0" animBg="1"/>
    </p:bldLst>
  </p:timing>
  <p:extLst>
    <p:ext uri="{3A86A75C-4F4B-4683-9AE1-C65F6400EC91}">
      <p14:laserTraceLst xmlns:p14="http://schemas.microsoft.com/office/powerpoint/2010/main">
        <p14:tracePtLst>
          <p14:tracePt t="8265" x="9839325" y="4267200"/>
          <p14:tracePt t="8282" x="9763125" y="4205288"/>
          <p14:tracePt t="8293" x="9663113" y="4129088"/>
          <p14:tracePt t="8297" x="9513888" y="4017963"/>
          <p14:tracePt t="8313" x="9263063" y="3841750"/>
          <p14:tracePt t="8329" x="9137650" y="3741738"/>
          <p14:tracePt t="8343" x="9012238" y="3667125"/>
          <p14:tracePt t="8345" x="8912225" y="3616325"/>
          <p14:tracePt t="8361" x="8824913" y="3579813"/>
          <p14:tracePt t="8373" x="8750300" y="3554413"/>
          <p14:tracePt t="8377" x="8674100" y="3529013"/>
          <p14:tracePt t="8393" x="8548688" y="3516313"/>
          <p14:tracePt t="8410" x="8499475" y="3516313"/>
          <p14:tracePt t="8419" x="8448675" y="3516313"/>
          <p14:tracePt t="8427" x="8374063" y="3516313"/>
          <p14:tracePt t="8439" x="8348663" y="3516313"/>
          <p14:tracePt t="8443" x="8312150" y="3516313"/>
          <p14:tracePt t="8458" x="8274050" y="3516313"/>
          <p14:tracePt t="8467" x="8235950" y="3516313"/>
          <p14:tracePt t="8475" x="8212138" y="3516313"/>
          <p14:tracePt t="8488" x="8186738" y="3516313"/>
          <p14:tracePt t="8496" x="8161338" y="3529013"/>
          <p14:tracePt t="8507" x="8135938" y="3529013"/>
          <p14:tracePt t="8511" x="8110538" y="3529013"/>
          <p14:tracePt t="8526" x="8110538" y="3541713"/>
          <p14:tracePt t="8536" x="8099425" y="3541713"/>
          <p14:tracePt t="8537" x="8086725" y="3541713"/>
          <p14:tracePt t="8555" x="8074025" y="3541713"/>
          <p14:tracePt t="8612" x="8061325" y="3541713"/>
          <p14:tracePt t="9039" x="8035925" y="3541713"/>
          <p14:tracePt t="9055" x="8010525" y="3541713"/>
          <p14:tracePt t="9066" x="7974013" y="3541713"/>
          <p14:tracePt t="9070" x="7935913" y="3529013"/>
          <p14:tracePt t="9086" x="7897813" y="3529013"/>
          <p14:tracePt t="9095" x="7861300" y="3516313"/>
          <p14:tracePt t="9100" x="7823200" y="3503613"/>
          <p14:tracePt t="9116" x="7761288" y="3490913"/>
          <p14:tracePt t="9134" x="7723188" y="3490913"/>
          <p14:tracePt t="9140" x="7685088" y="3490913"/>
          <p14:tracePt t="9157" x="7597775" y="3479800"/>
          <p14:tracePt t="9171" x="7561263" y="3467100"/>
          <p14:tracePt t="9182" x="7523163" y="3467100"/>
          <p14:tracePt t="9185" x="7485063" y="3467100"/>
          <p14:tracePt t="9201" x="7459663" y="3454400"/>
          <p14:tracePt t="9211" x="7423150" y="3454400"/>
          <p14:tracePt t="9216" x="7397750" y="3454400"/>
          <p14:tracePt t="9230" x="7359650" y="3454400"/>
          <p14:tracePt t="9243" x="7323138" y="3454400"/>
          <p14:tracePt t="9250" x="7285038" y="3454400"/>
          <p14:tracePt t="9257" x="7246938" y="3454400"/>
          <p14:tracePt t="9272" x="7197725" y="3454400"/>
          <p14:tracePt t="9287" x="7185025" y="3454400"/>
          <p14:tracePt t="9298" x="7159625" y="3454400"/>
          <p14:tracePt t="9301" x="7146925" y="3454400"/>
          <p14:tracePt t="9317" x="7134225" y="3454400"/>
          <p14:tracePt t="9327" x="7123113" y="3454400"/>
          <p14:tracePt t="9340" x="7110413" y="3441700"/>
          <p14:tracePt t="9358" x="7097713" y="3441700"/>
          <p14:tracePt t="9415" x="7085013" y="3441700"/>
          <p14:tracePt t="9714" x="7072313" y="3429000"/>
          <p14:tracePt t="9752" x="7059613" y="3429000"/>
          <p14:tracePt t="9757" x="7046913" y="3429000"/>
          <p14:tracePt t="9772" x="7046913" y="3416300"/>
          <p14:tracePt t="9781" x="7034213" y="3416300"/>
          <p14:tracePt t="9800" x="7034213" y="3403600"/>
          <p14:tracePt t="9810" x="7021513" y="3403600"/>
          <p14:tracePt t="9822" x="7010400" y="3390900"/>
          <p14:tracePt t="9840" x="6985000" y="3378200"/>
          <p14:tracePt t="9873" x="6972300" y="3367088"/>
          <p14:tracePt t="9897" x="6959600" y="3367088"/>
          <p14:tracePt t="9903" x="6959600" y="3354388"/>
          <p14:tracePt t="9916" x="6946900" y="3354388"/>
          <p14:tracePt t="9941" x="6946900" y="3341688"/>
          <p14:tracePt t="9957" x="6934200" y="3341688"/>
          <p14:tracePt t="9977" x="6934200" y="3328988"/>
          <p14:tracePt t="10013" x="6921500" y="3328988"/>
          <p14:tracePt t="10357" x="6921500" y="3290888"/>
          <p14:tracePt t="10419" x="6897688" y="3290888"/>
          <p14:tracePt t="10439" x="6884988" y="3290888"/>
          <p14:tracePt t="10443" x="6872288" y="3290888"/>
          <p14:tracePt t="10458" x="6859588" y="3290888"/>
          <p14:tracePt t="10466" x="6834188" y="3290888"/>
          <p14:tracePt t="10488" x="6808788" y="3278188"/>
          <p14:tracePt t="10489" x="6808788" y="3267075"/>
          <p14:tracePt t="10507" x="6797675" y="3267075"/>
          <p14:tracePt t="10515" x="6784975" y="3254375"/>
          <p14:tracePt t="10521" x="6772275" y="3254375"/>
          <p14:tracePt t="10535" x="6746875" y="3241675"/>
          <p14:tracePt t="10542" x="6746875" y="3228975"/>
          <p14:tracePt t="10557" x="6708775" y="3216275"/>
          <p14:tracePt t="10574" x="6684963" y="3203575"/>
          <p14:tracePt t="10602" x="6672263" y="3203575"/>
          <p14:tracePt t="10608" x="6659563" y="3203575"/>
          <p14:tracePt t="10622" x="6659563" y="3190875"/>
          <p14:tracePt t="10631" x="6646863" y="3190875"/>
          <p14:tracePt t="10643" x="6634163" y="3190875"/>
          <p14:tracePt t="10660" x="6621463" y="3178175"/>
          <p14:tracePt t="10676" x="6608763" y="3178175"/>
          <p14:tracePt t="10691" x="6596063" y="3178175"/>
          <p14:tracePt t="10708" x="6584950" y="3178175"/>
          <p14:tracePt t="10738" x="6572250" y="3178175"/>
          <p14:tracePt t="10821" x="6559550" y="3178175"/>
          <p14:tracePt t="10873" x="6559550" y="3165475"/>
          <p14:tracePt t="10976" x="6559550" y="3154363"/>
          <p14:tracePt t="11056" x="6546850" y="3154363"/>
          <p14:tracePt t="11133" x="6546850" y="3141663"/>
          <p14:tracePt t="11172" x="6534150" y="3141663"/>
          <p14:tracePt t="11176" x="6534150" y="3128963"/>
          <p14:tracePt t="11221" x="6534150" y="3116263"/>
          <p14:tracePt t="11240" x="6534150" y="3103563"/>
          <p14:tracePt t="11322" x="6534150" y="3090863"/>
          <p14:tracePt t="11761" x="6534150" y="3103563"/>
          <p14:tracePt t="11771" x="6534150" y="3116263"/>
          <p14:tracePt t="11791" x="6521450" y="3128963"/>
          <p14:tracePt t="11819" x="6521450" y="3141663"/>
          <p14:tracePt t="11858" x="6521450" y="3154363"/>
          <p14:tracePt t="11861" x="6521450" y="3165475"/>
          <p14:tracePt t="11877" x="6508750" y="3165475"/>
          <p14:tracePt t="11888" x="6508750" y="3178175"/>
          <p14:tracePt t="11893" x="6496050" y="3203575"/>
          <p14:tracePt t="11908" x="6483350" y="3241675"/>
          <p14:tracePt t="11925" x="6472238" y="3267075"/>
          <p14:tracePt t="11935" x="6472238" y="3303588"/>
          <p14:tracePt t="11946" x="6446838" y="3354388"/>
          <p14:tracePt t="11961" x="6446838" y="3367088"/>
          <p14:tracePt t="11974" x="6434138" y="3378200"/>
          <p14:tracePt t="11979" x="6421438" y="3403600"/>
          <p14:tracePt t="11993" x="6421438" y="3416300"/>
          <p14:tracePt t="12002" x="6421438" y="3429000"/>
          <p14:tracePt t="12010" x="6421438" y="3441700"/>
          <p14:tracePt t="12024" x="6408738" y="3467100"/>
          <p14:tracePt t="12060" x="6408738" y="3479800"/>
          <p14:tracePt t="12077" x="6408738" y="3490913"/>
          <p14:tracePt t="13096" x="6408738" y="3503613"/>
          <p14:tracePt t="13161" x="6396038" y="3529013"/>
          <p14:tracePt t="13165" x="6396038" y="3541713"/>
          <p14:tracePt t="13202" x="6383338" y="3579813"/>
          <p14:tracePt t="13211" x="6383338" y="3590925"/>
          <p14:tracePt t="13228" x="6383338" y="3603625"/>
          <p14:tracePt t="13250" x="6383338" y="3616325"/>
          <p14:tracePt t="13278" x="6383338" y="3629025"/>
          <p14:tracePt t="13281" x="6370638" y="3641725"/>
          <p14:tracePt t="13298" x="6370638" y="3654425"/>
          <p14:tracePt t="13327" x="6370638" y="3667125"/>
          <p14:tracePt t="13366" x="6370638" y="3679825"/>
          <p14:tracePt t="13396" x="6370638" y="3692525"/>
          <p14:tracePt t="13461" x="6370638" y="3703638"/>
          <p14:tracePt t="13481" x="6370638" y="3716338"/>
          <p14:tracePt t="13512" x="6370638" y="3729038"/>
          <p14:tracePt t="13538" x="6370638" y="3741738"/>
          <p14:tracePt t="13581" x="6370638" y="3754438"/>
          <p14:tracePt t="13625" x="6370638" y="3767138"/>
          <p14:tracePt t="13650" x="6370638" y="3779838"/>
          <p14:tracePt t="13666" x="6370638" y="3792538"/>
          <p14:tracePt t="13682" x="6359525" y="3792538"/>
          <p14:tracePt t="13741" x="6359525" y="3803650"/>
          <p14:tracePt t="13799" x="6359525" y="3816350"/>
          <p14:tracePt t="13866" x="6359525" y="3829050"/>
          <p14:tracePt t="13881" x="6346825" y="3829050"/>
          <p14:tracePt t="13897" x="6346825" y="3841750"/>
          <p14:tracePt t="13914" x="6346825" y="3854450"/>
          <p14:tracePt t="13928" x="6346825" y="3867150"/>
          <p14:tracePt t="13951" x="6346825" y="3879850"/>
          <p14:tracePt t="13967" x="6346825" y="3892550"/>
          <p14:tracePt t="13992" x="6346825" y="3905250"/>
          <p14:tracePt t="14013" x="6346825" y="3916363"/>
          <p14:tracePt t="14067" x="6346825" y="3929063"/>
          <p14:tracePt t="14151" x="6346825" y="3941763"/>
          <p14:tracePt t="14283" x="6346825" y="39544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0515" y="60826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xmlns="" id="{AF01DCAA-EAA7-4715-A415-E3DEE4BFC3CD}"/>
              </a:ext>
            </a:extLst>
          </p:cNvPr>
          <p:cNvSpPr/>
          <p:nvPr/>
        </p:nvSpPr>
        <p:spPr>
          <a:xfrm>
            <a:off x="145720" y="503322"/>
            <a:ext cx="3492840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Ask and answer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" name="Thought Bubble: Cloud 16"/>
          <p:cNvGrpSpPr/>
          <p:nvPr/>
        </p:nvGrpSpPr>
        <p:grpSpPr>
          <a:xfrm>
            <a:off x="6244489" y="468481"/>
            <a:ext cx="4142590" cy="2807558"/>
            <a:chOff x="85" y="-24"/>
            <a:chExt cx="4238759" cy="2806738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14" name="Group"/>
            <p:cNvGrpSpPr/>
            <p:nvPr/>
          </p:nvGrpSpPr>
          <p:grpSpPr>
            <a:xfrm>
              <a:off x="85" y="-25"/>
              <a:ext cx="4238761" cy="2806739"/>
              <a:chOff x="86" y="-23"/>
              <a:chExt cx="4238759" cy="2806738"/>
            </a:xfrm>
            <a:grpFill/>
          </p:grpSpPr>
          <p:sp>
            <p:nvSpPr>
              <p:cNvPr id="16" name="Shape"/>
              <p:cNvSpPr/>
              <p:nvPr/>
            </p:nvSpPr>
            <p:spPr>
              <a:xfrm>
                <a:off x="86" y="-24"/>
                <a:ext cx="4075916" cy="2279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7" name="Circle"/>
              <p:cNvSpPr/>
              <p:nvPr/>
            </p:nvSpPr>
            <p:spPr>
              <a:xfrm>
                <a:off x="3335067" y="2062436"/>
                <a:ext cx="379155" cy="379155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8" name="Circle"/>
              <p:cNvSpPr/>
              <p:nvPr/>
            </p:nvSpPr>
            <p:spPr>
              <a:xfrm>
                <a:off x="3774196" y="2409458"/>
                <a:ext cx="252771" cy="252771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9" name="Circle"/>
              <p:cNvSpPr/>
              <p:nvPr/>
            </p:nvSpPr>
            <p:spPr>
              <a:xfrm>
                <a:off x="4112460" y="2680329"/>
                <a:ext cx="126387" cy="126387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0" name="Shape"/>
              <p:cNvSpPr/>
              <p:nvPr/>
            </p:nvSpPr>
            <p:spPr>
              <a:xfrm>
                <a:off x="206962" y="115901"/>
                <a:ext cx="3734831" cy="1935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" name="He’s upstairs."/>
            <p:cNvSpPr txBox="1"/>
            <p:nvPr/>
          </p:nvSpPr>
          <p:spPr>
            <a:xfrm>
              <a:off x="610174" y="472875"/>
              <a:ext cx="2567539" cy="120903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36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____________________</a:t>
              </a:r>
            </a:p>
          </p:txBody>
        </p:sp>
      </p:grpSp>
      <p:grpSp>
        <p:nvGrpSpPr>
          <p:cNvPr id="21" name="Thought Bubble: Cloud 16"/>
          <p:cNvGrpSpPr/>
          <p:nvPr/>
        </p:nvGrpSpPr>
        <p:grpSpPr>
          <a:xfrm>
            <a:off x="6260284" y="456467"/>
            <a:ext cx="4131186" cy="2821208"/>
            <a:chOff x="107662" y="-14493"/>
            <a:chExt cx="4131185" cy="2821207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22" name="Group"/>
            <p:cNvGrpSpPr/>
            <p:nvPr/>
          </p:nvGrpSpPr>
          <p:grpSpPr>
            <a:xfrm>
              <a:off x="107662" y="-14493"/>
              <a:ext cx="4131185" cy="2821207"/>
              <a:chOff x="107663" y="-14491"/>
              <a:chExt cx="4131184" cy="2821206"/>
            </a:xfrm>
            <a:grpFill/>
          </p:grpSpPr>
          <p:sp>
            <p:nvSpPr>
              <p:cNvPr id="24" name="Shape"/>
              <p:cNvSpPr/>
              <p:nvPr/>
            </p:nvSpPr>
            <p:spPr>
              <a:xfrm>
                <a:off x="107663" y="-14491"/>
                <a:ext cx="4075916" cy="2279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5" name="Circle"/>
              <p:cNvSpPr/>
              <p:nvPr/>
            </p:nvSpPr>
            <p:spPr>
              <a:xfrm>
                <a:off x="3335067" y="2062436"/>
                <a:ext cx="379155" cy="379155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6" name="Circle"/>
              <p:cNvSpPr/>
              <p:nvPr/>
            </p:nvSpPr>
            <p:spPr>
              <a:xfrm>
                <a:off x="3784738" y="2423180"/>
                <a:ext cx="252771" cy="252771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7" name="Circle"/>
              <p:cNvSpPr/>
              <p:nvPr/>
            </p:nvSpPr>
            <p:spPr>
              <a:xfrm>
                <a:off x="4112460" y="2680328"/>
                <a:ext cx="126387" cy="126387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8" name="Shape"/>
              <p:cNvSpPr/>
              <p:nvPr/>
            </p:nvSpPr>
            <p:spPr>
              <a:xfrm>
                <a:off x="206962" y="115901"/>
                <a:ext cx="3734831" cy="1935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" name="He’s upstairs."/>
            <p:cNvSpPr txBox="1"/>
            <p:nvPr/>
          </p:nvSpPr>
          <p:spPr>
            <a:xfrm>
              <a:off x="610173" y="477232"/>
              <a:ext cx="3233734" cy="120032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36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I</a:t>
              </a:r>
              <a:r>
                <a:rPr lang="en-US" dirty="0"/>
                <a:t>‘ve got a sandwich</a:t>
              </a:r>
              <a:r>
                <a:rPr dirty="0"/>
                <a:t>.</a:t>
              </a:r>
            </a:p>
          </p:txBody>
        </p:sp>
      </p:grpSp>
      <p:pic>
        <p:nvPicPr>
          <p:cNvPr id="29" name="Picture 11" descr="Picture 11"/>
          <p:cNvPicPr>
            <a:picLocks noChangeAspect="1"/>
          </p:cNvPicPr>
          <p:nvPr/>
        </p:nvPicPr>
        <p:blipFill>
          <a:blip r:embed="rId6"/>
          <a:srcRect l="42100"/>
          <a:stretch>
            <a:fillRect/>
          </a:stretch>
        </p:blipFill>
        <p:spPr>
          <a:xfrm flipH="1">
            <a:off x="249202" y="2495380"/>
            <a:ext cx="1970760" cy="3729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hello (2).psd" descr="hello (2).psd"/>
          <p:cNvPicPr>
            <a:picLocks noChangeAspect="1"/>
          </p:cNvPicPr>
          <p:nvPr/>
        </p:nvPicPr>
        <p:blipFill>
          <a:blip r:embed="rId7"/>
          <a:srcRect l="50294" t="13713" r="6802" b="20015"/>
          <a:stretch>
            <a:fillRect/>
          </a:stretch>
        </p:blipFill>
        <p:spPr>
          <a:xfrm>
            <a:off x="10395857" y="2656438"/>
            <a:ext cx="1494606" cy="3265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423" extrusionOk="0">
                <a:moveTo>
                  <a:pt x="11697" y="7"/>
                </a:moveTo>
                <a:cubicBezTo>
                  <a:pt x="10726" y="-14"/>
                  <a:pt x="9756" y="12"/>
                  <a:pt x="9015" y="90"/>
                </a:cubicBezTo>
                <a:cubicBezTo>
                  <a:pt x="8475" y="147"/>
                  <a:pt x="7849" y="195"/>
                  <a:pt x="7625" y="199"/>
                </a:cubicBezTo>
                <a:cubicBezTo>
                  <a:pt x="7401" y="203"/>
                  <a:pt x="7133" y="235"/>
                  <a:pt x="7033" y="270"/>
                </a:cubicBezTo>
                <a:cubicBezTo>
                  <a:pt x="6933" y="304"/>
                  <a:pt x="6411" y="436"/>
                  <a:pt x="5871" y="561"/>
                </a:cubicBezTo>
                <a:cubicBezTo>
                  <a:pt x="4527" y="874"/>
                  <a:pt x="4154" y="1011"/>
                  <a:pt x="3747" y="1353"/>
                </a:cubicBezTo>
                <a:cubicBezTo>
                  <a:pt x="3292" y="1736"/>
                  <a:pt x="3124" y="2112"/>
                  <a:pt x="3246" y="2465"/>
                </a:cubicBezTo>
                <a:cubicBezTo>
                  <a:pt x="3328" y="2701"/>
                  <a:pt x="3302" y="2765"/>
                  <a:pt x="3104" y="2848"/>
                </a:cubicBezTo>
                <a:cubicBezTo>
                  <a:pt x="2753" y="2993"/>
                  <a:pt x="2129" y="3466"/>
                  <a:pt x="1953" y="3720"/>
                </a:cubicBezTo>
                <a:cubicBezTo>
                  <a:pt x="1843" y="3878"/>
                  <a:pt x="1839" y="4004"/>
                  <a:pt x="1936" y="4168"/>
                </a:cubicBezTo>
                <a:cubicBezTo>
                  <a:pt x="2094" y="4435"/>
                  <a:pt x="3479" y="5440"/>
                  <a:pt x="4106" y="5743"/>
                </a:cubicBezTo>
                <a:cubicBezTo>
                  <a:pt x="4527" y="5947"/>
                  <a:pt x="4538" y="5969"/>
                  <a:pt x="4590" y="6550"/>
                </a:cubicBezTo>
                <a:cubicBezTo>
                  <a:pt x="4635" y="7057"/>
                  <a:pt x="4700" y="7198"/>
                  <a:pt x="5006" y="7470"/>
                </a:cubicBezTo>
                <a:cubicBezTo>
                  <a:pt x="5338" y="7764"/>
                  <a:pt x="5351" y="7800"/>
                  <a:pt x="5159" y="7897"/>
                </a:cubicBezTo>
                <a:cubicBezTo>
                  <a:pt x="5045" y="7954"/>
                  <a:pt x="4733" y="8053"/>
                  <a:pt x="4465" y="8115"/>
                </a:cubicBezTo>
                <a:cubicBezTo>
                  <a:pt x="4197" y="8178"/>
                  <a:pt x="3881" y="8279"/>
                  <a:pt x="3764" y="8342"/>
                </a:cubicBezTo>
                <a:cubicBezTo>
                  <a:pt x="3561" y="8451"/>
                  <a:pt x="3538" y="8446"/>
                  <a:pt x="3195" y="8178"/>
                </a:cubicBezTo>
                <a:cubicBezTo>
                  <a:pt x="2810" y="7877"/>
                  <a:pt x="2471" y="7810"/>
                  <a:pt x="2471" y="8037"/>
                </a:cubicBezTo>
                <a:cubicBezTo>
                  <a:pt x="2471" y="8254"/>
                  <a:pt x="2317" y="8275"/>
                  <a:pt x="2010" y="8100"/>
                </a:cubicBezTo>
                <a:cubicBezTo>
                  <a:pt x="1595" y="7862"/>
                  <a:pt x="1424" y="7960"/>
                  <a:pt x="1424" y="8438"/>
                </a:cubicBezTo>
                <a:cubicBezTo>
                  <a:pt x="1424" y="8797"/>
                  <a:pt x="1388" y="8862"/>
                  <a:pt x="1150" y="8920"/>
                </a:cubicBezTo>
                <a:cubicBezTo>
                  <a:pt x="920" y="8976"/>
                  <a:pt x="889" y="9022"/>
                  <a:pt x="962" y="9206"/>
                </a:cubicBezTo>
                <a:cubicBezTo>
                  <a:pt x="1010" y="9327"/>
                  <a:pt x="1187" y="9518"/>
                  <a:pt x="1355" y="9633"/>
                </a:cubicBezTo>
                <a:cubicBezTo>
                  <a:pt x="1524" y="9749"/>
                  <a:pt x="1765" y="10015"/>
                  <a:pt x="1891" y="10224"/>
                </a:cubicBezTo>
                <a:cubicBezTo>
                  <a:pt x="2047" y="10485"/>
                  <a:pt x="2254" y="10666"/>
                  <a:pt x="2540" y="10795"/>
                </a:cubicBezTo>
                <a:cubicBezTo>
                  <a:pt x="2770" y="10898"/>
                  <a:pt x="3085" y="11139"/>
                  <a:pt x="3240" y="11331"/>
                </a:cubicBezTo>
                <a:cubicBezTo>
                  <a:pt x="3639" y="11824"/>
                  <a:pt x="3851" y="12004"/>
                  <a:pt x="4596" y="12466"/>
                </a:cubicBezTo>
                <a:cubicBezTo>
                  <a:pt x="5450" y="12998"/>
                  <a:pt x="6003" y="13188"/>
                  <a:pt x="6703" y="13196"/>
                </a:cubicBezTo>
                <a:cubicBezTo>
                  <a:pt x="7201" y="13201"/>
                  <a:pt x="7261" y="13219"/>
                  <a:pt x="7398" y="13409"/>
                </a:cubicBezTo>
                <a:cubicBezTo>
                  <a:pt x="7531" y="13594"/>
                  <a:pt x="7503" y="13652"/>
                  <a:pt x="7147" y="13974"/>
                </a:cubicBezTo>
                <a:cubicBezTo>
                  <a:pt x="6673" y="14402"/>
                  <a:pt x="5896" y="15255"/>
                  <a:pt x="5268" y="16036"/>
                </a:cubicBezTo>
                <a:cubicBezTo>
                  <a:pt x="4750" y="16680"/>
                  <a:pt x="4533" y="17357"/>
                  <a:pt x="4846" y="17357"/>
                </a:cubicBezTo>
                <a:cubicBezTo>
                  <a:pt x="4951" y="17357"/>
                  <a:pt x="5138" y="17391"/>
                  <a:pt x="5262" y="17432"/>
                </a:cubicBezTo>
                <a:cubicBezTo>
                  <a:pt x="5475" y="17504"/>
                  <a:pt x="5472" y="17538"/>
                  <a:pt x="5211" y="18041"/>
                </a:cubicBezTo>
                <a:cubicBezTo>
                  <a:pt x="5016" y="18416"/>
                  <a:pt x="4949" y="18720"/>
                  <a:pt x="4977" y="19060"/>
                </a:cubicBezTo>
                <a:lnTo>
                  <a:pt x="5017" y="19541"/>
                </a:lnTo>
                <a:lnTo>
                  <a:pt x="4305" y="19560"/>
                </a:lnTo>
                <a:cubicBezTo>
                  <a:pt x="3292" y="19586"/>
                  <a:pt x="3113" y="19554"/>
                  <a:pt x="2306" y="19185"/>
                </a:cubicBezTo>
                <a:cubicBezTo>
                  <a:pt x="1488" y="18810"/>
                  <a:pt x="1077" y="18766"/>
                  <a:pt x="467" y="18989"/>
                </a:cubicBezTo>
                <a:cubicBezTo>
                  <a:pt x="-119" y="19204"/>
                  <a:pt x="-153" y="19537"/>
                  <a:pt x="364" y="20018"/>
                </a:cubicBezTo>
                <a:cubicBezTo>
                  <a:pt x="952" y="20564"/>
                  <a:pt x="2084" y="21007"/>
                  <a:pt x="2893" y="21007"/>
                </a:cubicBezTo>
                <a:cubicBezTo>
                  <a:pt x="3203" y="21007"/>
                  <a:pt x="4526" y="21179"/>
                  <a:pt x="5416" y="21333"/>
                </a:cubicBezTo>
                <a:cubicBezTo>
                  <a:pt x="6879" y="21586"/>
                  <a:pt x="7836" y="21294"/>
                  <a:pt x="7836" y="20596"/>
                </a:cubicBezTo>
                <a:cubicBezTo>
                  <a:pt x="7836" y="20432"/>
                  <a:pt x="7771" y="20222"/>
                  <a:pt x="7694" y="20130"/>
                </a:cubicBezTo>
                <a:cubicBezTo>
                  <a:pt x="7324" y="19687"/>
                  <a:pt x="7462" y="18151"/>
                  <a:pt x="7882" y="18031"/>
                </a:cubicBezTo>
                <a:cubicBezTo>
                  <a:pt x="7965" y="18007"/>
                  <a:pt x="8395" y="17997"/>
                  <a:pt x="8838" y="18008"/>
                </a:cubicBezTo>
                <a:cubicBezTo>
                  <a:pt x="9693" y="18027"/>
                  <a:pt x="10601" y="17892"/>
                  <a:pt x="10957" y="17695"/>
                </a:cubicBezTo>
                <a:cubicBezTo>
                  <a:pt x="11205" y="17558"/>
                  <a:pt x="11460" y="17572"/>
                  <a:pt x="11908" y="17745"/>
                </a:cubicBezTo>
                <a:cubicBezTo>
                  <a:pt x="12118" y="17826"/>
                  <a:pt x="12492" y="17909"/>
                  <a:pt x="12734" y="17929"/>
                </a:cubicBezTo>
                <a:cubicBezTo>
                  <a:pt x="13000" y="17952"/>
                  <a:pt x="13434" y="18079"/>
                  <a:pt x="13839" y="18250"/>
                </a:cubicBezTo>
                <a:cubicBezTo>
                  <a:pt x="14439" y="18503"/>
                  <a:pt x="14511" y="18557"/>
                  <a:pt x="14511" y="18784"/>
                </a:cubicBezTo>
                <a:cubicBezTo>
                  <a:pt x="14511" y="19200"/>
                  <a:pt x="13806" y="19594"/>
                  <a:pt x="12517" y="19901"/>
                </a:cubicBezTo>
                <a:cubicBezTo>
                  <a:pt x="11542" y="20133"/>
                  <a:pt x="11568" y="20612"/>
                  <a:pt x="12563" y="20794"/>
                </a:cubicBezTo>
                <a:cubicBezTo>
                  <a:pt x="13203" y="20911"/>
                  <a:pt x="14015" y="20914"/>
                  <a:pt x="14829" y="20802"/>
                </a:cubicBezTo>
                <a:cubicBezTo>
                  <a:pt x="15654" y="20688"/>
                  <a:pt x="15995" y="20533"/>
                  <a:pt x="16344" y="20106"/>
                </a:cubicBezTo>
                <a:cubicBezTo>
                  <a:pt x="16503" y="19912"/>
                  <a:pt x="16865" y="19631"/>
                  <a:pt x="17147" y="19484"/>
                </a:cubicBezTo>
                <a:cubicBezTo>
                  <a:pt x="18168" y="18954"/>
                  <a:pt x="18256" y="18418"/>
                  <a:pt x="17347" y="18250"/>
                </a:cubicBezTo>
                <a:cubicBezTo>
                  <a:pt x="16891" y="18166"/>
                  <a:pt x="14904" y="17319"/>
                  <a:pt x="14904" y="17208"/>
                </a:cubicBezTo>
                <a:cubicBezTo>
                  <a:pt x="14904" y="17108"/>
                  <a:pt x="16331" y="16398"/>
                  <a:pt x="16532" y="16398"/>
                </a:cubicBezTo>
                <a:cubicBezTo>
                  <a:pt x="16626" y="16398"/>
                  <a:pt x="16879" y="16315"/>
                  <a:pt x="17096" y="16213"/>
                </a:cubicBezTo>
                <a:cubicBezTo>
                  <a:pt x="17508" y="16021"/>
                  <a:pt x="17563" y="16030"/>
                  <a:pt x="17700" y="16292"/>
                </a:cubicBezTo>
                <a:cubicBezTo>
                  <a:pt x="17769" y="16425"/>
                  <a:pt x="17850" y="16450"/>
                  <a:pt x="18184" y="16445"/>
                </a:cubicBezTo>
                <a:cubicBezTo>
                  <a:pt x="18502" y="16441"/>
                  <a:pt x="18656" y="16394"/>
                  <a:pt x="18901" y="16216"/>
                </a:cubicBezTo>
                <a:cubicBezTo>
                  <a:pt x="19072" y="16092"/>
                  <a:pt x="19266" y="15975"/>
                  <a:pt x="19334" y="15956"/>
                </a:cubicBezTo>
                <a:cubicBezTo>
                  <a:pt x="19402" y="15936"/>
                  <a:pt x="19561" y="15770"/>
                  <a:pt x="19687" y="15586"/>
                </a:cubicBezTo>
                <a:cubicBezTo>
                  <a:pt x="19916" y="15253"/>
                  <a:pt x="19915" y="15246"/>
                  <a:pt x="19568" y="14633"/>
                </a:cubicBezTo>
                <a:cubicBezTo>
                  <a:pt x="19376" y="14294"/>
                  <a:pt x="19220" y="13950"/>
                  <a:pt x="19220" y="13867"/>
                </a:cubicBezTo>
                <a:cubicBezTo>
                  <a:pt x="19220" y="13470"/>
                  <a:pt x="18447" y="12338"/>
                  <a:pt x="17779" y="11761"/>
                </a:cubicBezTo>
                <a:cubicBezTo>
                  <a:pt x="17399" y="11432"/>
                  <a:pt x="17004" y="11118"/>
                  <a:pt x="16902" y="11063"/>
                </a:cubicBezTo>
                <a:cubicBezTo>
                  <a:pt x="16741" y="10976"/>
                  <a:pt x="16742" y="10955"/>
                  <a:pt x="16942" y="10904"/>
                </a:cubicBezTo>
                <a:cubicBezTo>
                  <a:pt x="17151" y="10851"/>
                  <a:pt x="17120" y="10805"/>
                  <a:pt x="16606" y="10404"/>
                </a:cubicBezTo>
                <a:cubicBezTo>
                  <a:pt x="15292" y="9380"/>
                  <a:pt x="15102" y="9236"/>
                  <a:pt x="14784" y="9042"/>
                </a:cubicBezTo>
                <a:cubicBezTo>
                  <a:pt x="14433" y="8829"/>
                  <a:pt x="13605" y="8620"/>
                  <a:pt x="13098" y="8618"/>
                </a:cubicBezTo>
                <a:cubicBezTo>
                  <a:pt x="12901" y="8617"/>
                  <a:pt x="12762" y="8566"/>
                  <a:pt x="12677" y="8464"/>
                </a:cubicBezTo>
                <a:cubicBezTo>
                  <a:pt x="12491" y="8240"/>
                  <a:pt x="12501" y="8221"/>
                  <a:pt x="12990" y="8089"/>
                </a:cubicBezTo>
                <a:lnTo>
                  <a:pt x="13440" y="7969"/>
                </a:lnTo>
                <a:lnTo>
                  <a:pt x="13736" y="8113"/>
                </a:lnTo>
                <a:cubicBezTo>
                  <a:pt x="14317" y="8396"/>
                  <a:pt x="15254" y="8558"/>
                  <a:pt x="16322" y="8558"/>
                </a:cubicBezTo>
                <a:cubicBezTo>
                  <a:pt x="17259" y="8558"/>
                  <a:pt x="17287" y="8554"/>
                  <a:pt x="17079" y="8449"/>
                </a:cubicBezTo>
                <a:cubicBezTo>
                  <a:pt x="16816" y="8315"/>
                  <a:pt x="16919" y="8259"/>
                  <a:pt x="17415" y="8259"/>
                </a:cubicBezTo>
                <a:cubicBezTo>
                  <a:pt x="17953" y="8259"/>
                  <a:pt x="19213" y="8044"/>
                  <a:pt x="19568" y="7891"/>
                </a:cubicBezTo>
                <a:cubicBezTo>
                  <a:pt x="19839" y="7775"/>
                  <a:pt x="19848" y="7754"/>
                  <a:pt x="19659" y="7691"/>
                </a:cubicBezTo>
                <a:cubicBezTo>
                  <a:pt x="19478" y="7630"/>
                  <a:pt x="19536" y="7596"/>
                  <a:pt x="20086" y="7451"/>
                </a:cubicBezTo>
                <a:cubicBezTo>
                  <a:pt x="20705" y="7289"/>
                  <a:pt x="21447" y="7012"/>
                  <a:pt x="21447" y="6944"/>
                </a:cubicBezTo>
                <a:cubicBezTo>
                  <a:pt x="21447" y="6925"/>
                  <a:pt x="21115" y="6910"/>
                  <a:pt x="20712" y="6910"/>
                </a:cubicBezTo>
                <a:cubicBezTo>
                  <a:pt x="20061" y="6910"/>
                  <a:pt x="19946" y="6893"/>
                  <a:pt x="19676" y="6738"/>
                </a:cubicBezTo>
                <a:cubicBezTo>
                  <a:pt x="19260" y="6499"/>
                  <a:pt x="19218" y="6144"/>
                  <a:pt x="19516" y="5355"/>
                </a:cubicBezTo>
                <a:cubicBezTo>
                  <a:pt x="19844" y="4488"/>
                  <a:pt x="19776" y="3289"/>
                  <a:pt x="19357" y="2644"/>
                </a:cubicBezTo>
                <a:cubicBezTo>
                  <a:pt x="18807" y="1797"/>
                  <a:pt x="18276" y="1364"/>
                  <a:pt x="17335" y="983"/>
                </a:cubicBezTo>
                <a:cubicBezTo>
                  <a:pt x="16225" y="534"/>
                  <a:pt x="15735" y="406"/>
                  <a:pt x="14380" y="205"/>
                </a:cubicBezTo>
                <a:cubicBezTo>
                  <a:pt x="13639" y="95"/>
                  <a:pt x="12668" y="27"/>
                  <a:pt x="11697" y="7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4" name="Thought Bubble: Cloud 1"/>
          <p:cNvGrpSpPr/>
          <p:nvPr/>
        </p:nvGrpSpPr>
        <p:grpSpPr>
          <a:xfrm>
            <a:off x="1457667" y="1625052"/>
            <a:ext cx="4200102" cy="3005557"/>
            <a:chOff x="90" y="179075"/>
            <a:chExt cx="4238761" cy="327432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35" name="Group"/>
            <p:cNvGrpSpPr/>
            <p:nvPr/>
          </p:nvGrpSpPr>
          <p:grpSpPr>
            <a:xfrm>
              <a:off x="90" y="179075"/>
              <a:ext cx="4238761" cy="3274328"/>
              <a:chOff x="90" y="-23"/>
              <a:chExt cx="4238760" cy="3274327"/>
            </a:xfrm>
            <a:grpFill/>
          </p:grpSpPr>
          <p:sp>
            <p:nvSpPr>
              <p:cNvPr id="37" name="Shape"/>
              <p:cNvSpPr/>
              <p:nvPr/>
            </p:nvSpPr>
            <p:spPr>
              <a:xfrm>
                <a:off x="90" y="-24"/>
                <a:ext cx="4238761" cy="2299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8" name="Circle"/>
              <p:cNvSpPr/>
              <p:nvPr/>
            </p:nvSpPr>
            <p:spPr>
              <a:xfrm>
                <a:off x="736592" y="2296769"/>
                <a:ext cx="382436" cy="382436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9" name="Circle"/>
              <p:cNvSpPr/>
              <p:nvPr/>
            </p:nvSpPr>
            <p:spPr>
              <a:xfrm>
                <a:off x="438562" y="2769540"/>
                <a:ext cx="254959" cy="254959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0" name="Circle"/>
              <p:cNvSpPr/>
              <p:nvPr/>
            </p:nvSpPr>
            <p:spPr>
              <a:xfrm>
                <a:off x="224990" y="3146824"/>
                <a:ext cx="127480" cy="127480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1" name="Shape"/>
              <p:cNvSpPr/>
              <p:nvPr/>
            </p:nvSpPr>
            <p:spPr>
              <a:xfrm>
                <a:off x="215230" y="116904"/>
                <a:ext cx="3884051" cy="195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" name="Where’s your brother?"/>
            <p:cNvSpPr txBox="1"/>
            <p:nvPr/>
          </p:nvSpPr>
          <p:spPr>
            <a:xfrm>
              <a:off x="573400" y="540367"/>
              <a:ext cx="3191353" cy="15553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31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2800" dirty="0"/>
                <a:t>Reem, what have you got in your lunch box</a:t>
              </a:r>
              <a:r>
                <a:rPr sz="2800" dirty="0"/>
                <a:t>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1289" y="3217022"/>
            <a:ext cx="3056025" cy="2710158"/>
            <a:chOff x="5187995" y="3177028"/>
            <a:chExt cx="3056025" cy="271015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905161F8-9CA6-4B78-991C-0D5B9222C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995" y="3177028"/>
              <a:ext cx="3056025" cy="2710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4288EB59-5E7E-46CB-97E9-22173A0FF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995" y="4440038"/>
              <a:ext cx="1318164" cy="9871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2" name="click to check"/>
          <p:cNvGrpSpPr/>
          <p:nvPr/>
        </p:nvGrpSpPr>
        <p:grpSpPr>
          <a:xfrm>
            <a:off x="2779262" y="4721634"/>
            <a:ext cx="1872903" cy="1270000"/>
            <a:chOff x="0" y="0"/>
            <a:chExt cx="1872902" cy="1270000"/>
          </a:xfrm>
        </p:grpSpPr>
        <p:sp>
          <p:nvSpPr>
            <p:cNvPr id="46" name="Oval"/>
            <p:cNvSpPr/>
            <p:nvPr/>
          </p:nvSpPr>
          <p:spPr>
            <a:xfrm>
              <a:off x="0" y="0"/>
              <a:ext cx="1872903" cy="1270000"/>
            </a:xfrm>
            <a:prstGeom prst="ellipse">
              <a:avLst/>
            </a:prstGeom>
            <a:solidFill>
              <a:srgbClr val="FFD47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" name="Click to check your answers"/>
            <p:cNvSpPr txBox="1"/>
            <p:nvPr/>
          </p:nvSpPr>
          <p:spPr>
            <a:xfrm>
              <a:off x="96126" y="132080"/>
              <a:ext cx="1680651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20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Click to check your answers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FDC5EA04-18A7-4CCD-966C-059E81BA6C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6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4"/>
    </mc:Choice>
    <mc:Fallback xmlns="">
      <p:transition spd="slow" advTm="23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  <p:extLst>
    <p:ext uri="{3A86A75C-4F4B-4683-9AE1-C65F6400EC91}">
      <p14:laserTraceLst xmlns:p14="http://schemas.microsoft.com/office/powerpoint/2010/main">
        <p14:tracePtLst>
          <p14:tracePt t="9499" x="5921375" y="3967163"/>
          <p14:tracePt t="9504" x="5745163" y="3967163"/>
          <p14:tracePt t="9518" x="5294313" y="3979863"/>
          <p14:tracePt t="9537" x="5132388" y="3979863"/>
          <p14:tracePt t="9550" x="4806950" y="3979863"/>
          <p14:tracePt t="9563" x="4681538" y="3967163"/>
          <p14:tracePt t="9575" x="4556125" y="3941763"/>
          <p14:tracePt t="9580" x="4468813" y="3916363"/>
          <p14:tracePt t="9595" x="4381500" y="3879850"/>
          <p14:tracePt t="9603" x="4305300" y="3829050"/>
          <p14:tracePt t="9609" x="4217988" y="3779838"/>
          <p14:tracePt t="9623" x="4143375" y="3741738"/>
          <p14:tracePt t="9625" x="4081463" y="3703638"/>
          <p14:tracePt t="9643" x="4017963" y="3667125"/>
          <p14:tracePt t="9648" x="3968750" y="3641725"/>
          <p14:tracePt t="9664" x="3879850" y="3590925"/>
          <p14:tracePt t="9681" x="3856038" y="3567113"/>
          <p14:tracePt t="9690" x="3817938" y="3554413"/>
          <p14:tracePt t="9696" x="3779838" y="3541713"/>
          <p14:tracePt t="9712" x="3756025" y="3529013"/>
          <p14:tracePt t="9719" x="3730625" y="3529013"/>
          <p14:tracePt t="9725" x="3705225" y="3503613"/>
          <p14:tracePt t="9739" x="3679825" y="3490913"/>
          <p14:tracePt t="9750" x="3667125" y="3490913"/>
          <p14:tracePt t="9758" x="3667125" y="3479800"/>
          <p14:tracePt t="9764" x="3643313" y="3479800"/>
          <p14:tracePt t="9780" x="3643313" y="3467100"/>
          <p14:tracePt t="9797" x="3630613" y="3454400"/>
          <p14:tracePt t="9810" x="3630613" y="3441700"/>
          <p14:tracePt t="9835" x="3617913" y="3429000"/>
          <p14:tracePt t="9848" x="3605213" y="3429000"/>
          <p14:tracePt t="9865" x="3605213" y="3416300"/>
          <p14:tracePt t="9880" x="3605213" y="3403600"/>
          <p14:tracePt t="9896" x="3592513" y="3390900"/>
          <p14:tracePt t="9925" x="3592513" y="3378200"/>
          <p14:tracePt t="10212" x="3567113" y="3378200"/>
          <p14:tracePt t="10221" x="3541713" y="3378200"/>
          <p14:tracePt t="10229" x="3492500" y="3378200"/>
          <p14:tracePt t="10241" x="3429000" y="3354388"/>
          <p14:tracePt t="10250" x="3341688" y="3316288"/>
          <p14:tracePt t="10263" x="3305175" y="3290888"/>
          <p14:tracePt t="10267" x="3254375" y="3241675"/>
          <p14:tracePt t="10280" x="3205163" y="3190875"/>
          <p14:tracePt t="10289" x="3167063" y="3154363"/>
          <p14:tracePt t="10296" x="3116263" y="3103563"/>
          <p14:tracePt t="10308" x="3067050" y="3041650"/>
          <p14:tracePt t="10312" x="3028950" y="3003550"/>
          <p14:tracePt t="10330" x="2992438" y="2965450"/>
          <p14:tracePt t="10338" x="2967038" y="2941638"/>
          <p14:tracePt t="10349" x="2928938" y="2890838"/>
          <p14:tracePt t="10367" x="2916238" y="2865438"/>
          <p14:tracePt t="10379" x="2890838" y="2852738"/>
          <p14:tracePt t="10380" x="2879725" y="2828925"/>
          <p14:tracePt t="10398" x="2841625" y="2803525"/>
          <p14:tracePt t="10413" x="2828925" y="2803525"/>
          <p14:tracePt t="10424" x="2828925" y="2790825"/>
          <p14:tracePt t="10429" x="2816225" y="2790825"/>
          <p14:tracePt t="10445" x="2816225" y="2778125"/>
          <p14:tracePt t="10451" x="2816225" y="2765425"/>
          <p14:tracePt t="10465" x="2790825" y="2752725"/>
          <p14:tracePt t="10483" x="2778125" y="2728913"/>
          <p14:tracePt t="10492" x="2767013" y="2703513"/>
          <p14:tracePt t="10498" x="2767013" y="2690813"/>
          <p14:tracePt t="10512" x="2754313" y="2652713"/>
          <p14:tracePt t="10520" x="2741613" y="2627313"/>
          <p14:tracePt t="10534" x="2741613" y="2616200"/>
          <p14:tracePt t="10540" x="2728913" y="2603500"/>
          <p14:tracePt t="10550" x="2728913" y="2578100"/>
          <p14:tracePt t="10568" x="2728913" y="2565400"/>
          <p14:tracePt t="10580" x="2728913" y="2552700"/>
          <p14:tracePt t="10600" x="2728913" y="2540000"/>
          <p14:tracePt t="10665" x="2728913" y="2527300"/>
          <p14:tracePt t="11304" x="2741613" y="2527300"/>
          <p14:tracePt t="11320" x="2767013" y="2540000"/>
          <p14:tracePt t="11332" x="2778125" y="2552700"/>
          <p14:tracePt t="11337" x="2803525" y="2565400"/>
          <p14:tracePt t="11351" x="2828925" y="2565400"/>
          <p14:tracePt t="11362" x="2854325" y="2565400"/>
          <p14:tracePt t="11367" x="2916238" y="2578100"/>
          <p14:tracePt t="11384" x="3054350" y="2603500"/>
          <p14:tracePt t="11399" x="3103563" y="2616200"/>
          <p14:tracePt t="11410" x="3179763" y="2627313"/>
          <p14:tracePt t="11416" x="3267075" y="2640013"/>
          <p14:tracePt t="11431" x="3379788" y="2640013"/>
          <p14:tracePt t="11438" x="3479800" y="2652713"/>
          <p14:tracePt t="11449" x="3567113" y="2652713"/>
          <p14:tracePt t="11451" x="3679825" y="2665413"/>
          <p14:tracePt t="11467" x="3805238" y="2665413"/>
          <p14:tracePt t="11479" x="3930650" y="2665413"/>
          <p14:tracePt t="11484" x="4056063" y="2665413"/>
          <p14:tracePt t="11499" x="4217988" y="2665413"/>
          <p14:tracePt t="11516" x="4305300" y="2652713"/>
          <p14:tracePt t="11525" x="4356100" y="2652713"/>
          <p14:tracePt t="11530" x="4406900" y="2652713"/>
          <p14:tracePt t="11549" x="4430713" y="2652713"/>
          <p14:tracePt t="11554" x="4468813" y="2652713"/>
          <p14:tracePt t="11567" x="4494213" y="2652713"/>
          <p14:tracePt t="11568" x="4518025" y="2652713"/>
          <p14:tracePt t="11594" x="4543425" y="2652713"/>
          <p14:tracePt t="11599" x="4568825" y="2665413"/>
          <p14:tracePt t="11614" x="4606925" y="2678113"/>
          <p14:tracePt t="11651" x="4630738" y="2678113"/>
          <p14:tracePt t="11752" x="4606925" y="2690813"/>
          <p14:tracePt t="11768" x="4430713" y="2752725"/>
          <p14:tracePt t="11784" x="4330700" y="2790825"/>
          <p14:tracePt t="11797" x="4217988" y="2828925"/>
          <p14:tracePt t="11799" x="4117975" y="2865438"/>
          <p14:tracePt t="11815" x="4030663" y="2903538"/>
          <p14:tracePt t="11825" x="3943350" y="2928938"/>
          <p14:tracePt t="11833" x="3867150" y="2952750"/>
          <p14:tracePt t="11846" x="3792538" y="2978150"/>
          <p14:tracePt t="11853" x="3730625" y="2990850"/>
          <p14:tracePt t="11866" x="3654425" y="3003550"/>
          <p14:tracePt t="11868" x="3579813" y="3016250"/>
          <p14:tracePt t="11884" x="3492500" y="3054350"/>
          <p14:tracePt t="11900" x="3429000" y="3065463"/>
          <p14:tracePt t="11912" x="3392488" y="3090863"/>
          <p14:tracePt t="11917" x="3367088" y="3103563"/>
          <p14:tracePt t="11931" x="3341688" y="3116263"/>
          <p14:tracePt t="11950" x="3317875" y="3116263"/>
          <p14:tracePt t="11969" x="3317875" y="3128963"/>
          <p14:tracePt t="11999" x="3305175" y="3128963"/>
          <p14:tracePt t="12143" x="3317875" y="3128963"/>
          <p14:tracePt t="12153" x="3354388" y="3128963"/>
          <p14:tracePt t="12169" x="3379788" y="3128963"/>
          <p14:tracePt t="12182" x="3392488" y="3128963"/>
          <p14:tracePt t="12186" x="3417888" y="3128963"/>
          <p14:tracePt t="12201" x="3441700" y="3128963"/>
          <p14:tracePt t="12213" x="3467100" y="3128963"/>
          <p14:tracePt t="12217" x="3492500" y="3128963"/>
          <p14:tracePt t="12234" x="3579813" y="3116263"/>
          <p14:tracePt t="12250" x="3630613" y="3116263"/>
          <p14:tracePt t="12253" x="3667125" y="3116263"/>
          <p14:tracePt t="12269" x="3756025" y="3116263"/>
          <p14:tracePt t="12285" x="3779838" y="3116263"/>
          <p14:tracePt t="12300" x="3843338" y="3116263"/>
          <p14:tracePt t="12317" x="3867150" y="3128963"/>
          <p14:tracePt t="12333" x="3879850" y="3128963"/>
          <p14:tracePt t="12355" x="3892550" y="3141663"/>
          <p14:tracePt t="12485" x="3892550" y="3154363"/>
          <p14:tracePt t="12501" x="3856038" y="3190875"/>
          <p14:tracePt t="12530" x="3817938" y="3203575"/>
          <p14:tracePt t="12533" x="3767138" y="3241675"/>
          <p14:tracePt t="12550" x="3730625" y="3278188"/>
          <p14:tracePt t="12558" x="3654425" y="3328988"/>
          <p14:tracePt t="12569" x="3592513" y="3354388"/>
          <p14:tracePt t="12570" x="3530600" y="3403600"/>
          <p14:tracePt t="12587" x="3479800" y="3429000"/>
          <p14:tracePt t="12601" x="3392488" y="3467100"/>
          <p14:tracePt t="12617" x="3367088" y="3490913"/>
          <p14:tracePt t="12634" x="3354388" y="3490913"/>
          <p14:tracePt t="12647" x="3341688" y="3490913"/>
          <p14:tracePt t="12670" x="3341688" y="3503613"/>
          <p14:tracePt t="12855" x="3354388" y="3503613"/>
          <p14:tracePt t="12868" x="3367088" y="3503613"/>
          <p14:tracePt t="12871" x="3379788" y="3503613"/>
          <p14:tracePt t="12887" x="3392488" y="3503613"/>
          <p14:tracePt t="12899" x="3405188" y="3503613"/>
          <p14:tracePt t="12905" x="3417888" y="3503613"/>
          <p14:tracePt t="12918" x="3429000" y="3503613"/>
          <p14:tracePt t="12934" x="3441700" y="3503613"/>
          <p14:tracePt t="12955" x="3467100" y="3503613"/>
          <p14:tracePt t="12983" x="3479800" y="3503613"/>
          <p14:tracePt t="12988" x="3492500" y="3503613"/>
          <p14:tracePt t="13002" x="3505200" y="3503613"/>
          <p14:tracePt t="13018" x="3517900" y="3503613"/>
          <p14:tracePt t="13033" x="3541713" y="3503613"/>
          <p14:tracePt t="13056" x="3554413" y="3503613"/>
          <p14:tracePt t="13071" x="3567113" y="3503613"/>
          <p14:tracePt t="13103" x="3592513" y="3503613"/>
          <p14:tracePt t="13157" x="3605213" y="3503613"/>
          <p14:tracePt t="13172" x="3630613" y="3503613"/>
          <p14:tracePt t="13188" x="3643313" y="3503613"/>
          <p14:tracePt t="13254" x="3654425" y="3503613"/>
          <p14:tracePt t="13258" x="3667125" y="3503613"/>
          <p14:tracePt t="18049" x="3667125" y="3516313"/>
          <p14:tracePt t="18083" x="3667125" y="3529013"/>
          <p14:tracePt t="18102" x="3679825" y="3541713"/>
          <p14:tracePt t="18133" x="3679825" y="3554413"/>
          <p14:tracePt t="18150" x="3692525" y="3579813"/>
          <p14:tracePt t="18171" x="3692525" y="3590925"/>
          <p14:tracePt t="18188" x="3705225" y="3590925"/>
          <p14:tracePt t="18198" x="3717925" y="3616325"/>
          <p14:tracePt t="18203" x="3730625" y="3629025"/>
          <p14:tracePt t="18217" x="3756025" y="3654425"/>
          <p14:tracePt t="18218" x="3779838" y="3716338"/>
          <p14:tracePt t="18234" x="3817938" y="3754438"/>
          <p14:tracePt t="18246" x="3856038" y="3816350"/>
          <p14:tracePt t="18251" x="3879850" y="3854450"/>
          <p14:tracePt t="18266" x="3917950" y="3892550"/>
          <p14:tracePt t="18272" x="3943350" y="3916363"/>
          <p14:tracePt t="18284" x="3956050" y="3929063"/>
          <p14:tracePt t="18288" x="3979863" y="3954463"/>
          <p14:tracePt t="18303" x="4005263" y="3967163"/>
          <p14:tracePt t="18314" x="4017963" y="3992563"/>
          <p14:tracePt t="18318" x="4043363" y="4005263"/>
          <p14:tracePt t="18333" x="4068763" y="4029075"/>
          <p14:tracePt t="18351" x="4068763" y="4041775"/>
          <p14:tracePt t="18363" x="4081463" y="4041775"/>
          <p14:tracePt t="18373" x="4092575" y="4054475"/>
          <p14:tracePt t="18400" x="4105275" y="4054475"/>
          <p14:tracePt t="18419" x="4105275" y="4067175"/>
          <p14:tracePt t="18507" x="4117975" y="4067175"/>
          <p14:tracePt t="18973" x="4117975" y="4079875"/>
          <p14:tracePt t="19297" x="4117975" y="4092575"/>
          <p14:tracePt t="19328" x="4117975" y="4105275"/>
          <p14:tracePt t="19356" x="4117975" y="4129088"/>
          <p14:tracePt t="19375" x="4117975" y="4141788"/>
          <p14:tracePt t="19390" x="4117975" y="4154488"/>
          <p14:tracePt t="19406" x="4117975" y="4167188"/>
          <p14:tracePt t="19422" x="4117975" y="4179888"/>
          <p14:tracePt t="19437" x="4117975" y="4192588"/>
          <p14:tracePt t="19453" x="4105275" y="4205288"/>
          <p14:tracePt t="19475" x="4092575" y="4217988"/>
          <p14:tracePt t="19491" x="4092575" y="4230688"/>
          <p14:tracePt t="19500" x="4092575" y="4254500"/>
          <p14:tracePt t="19506" x="4081463" y="4267200"/>
          <p14:tracePt t="19519" x="4081463" y="4279900"/>
          <p14:tracePt t="19521" x="4081463" y="4292600"/>
          <p14:tracePt t="19539" x="4081463" y="4305300"/>
          <p14:tracePt t="19550" x="4081463" y="4318000"/>
          <p14:tracePt t="19554" x="4068763" y="4318000"/>
          <p14:tracePt t="19575" x="4068763" y="4330700"/>
          <p14:tracePt t="19675" x="4068763" y="4341813"/>
          <p14:tracePt t="19964" x="4068763" y="4354513"/>
          <p14:tracePt t="19977" x="4068763" y="4367213"/>
          <p14:tracePt t="20002" x="4056063" y="4367213"/>
          <p14:tracePt t="20022" x="4056063" y="4379913"/>
          <p14:tracePt t="20054" x="4056063" y="4392613"/>
          <p14:tracePt t="20077" x="4056063" y="4405313"/>
          <p14:tracePt t="20092" x="4056063" y="4430713"/>
          <p14:tracePt t="20108" x="4056063" y="4454525"/>
          <p14:tracePt t="20118" x="4056063" y="4467225"/>
          <p14:tracePt t="20123" x="4056063" y="4479925"/>
          <p14:tracePt t="20139" x="4056063" y="4505325"/>
          <p14:tracePt t="20155" x="4056063" y="4518025"/>
          <p14:tracePt t="20179" x="4056063" y="4543425"/>
          <p14:tracePt t="20192" x="4056063" y="4554538"/>
          <p14:tracePt t="20208" x="4056063" y="4567238"/>
          <p14:tracePt t="20224" x="4056063" y="4579938"/>
          <p14:tracePt t="20239" x="4056063" y="4592638"/>
          <p14:tracePt t="20254" x="4056063" y="4605338"/>
          <p14:tracePt t="20273" x="4056063" y="4618038"/>
          <p14:tracePt t="20292" x="4056063" y="4656138"/>
          <p14:tracePt t="20308" x="4056063" y="4679950"/>
          <p14:tracePt t="20324" x="4056063" y="4692650"/>
          <p14:tracePt t="20355" x="4056063" y="4705350"/>
          <p14:tracePt t="20380" x="4056063" y="4730750"/>
          <p14:tracePt t="20389" x="4056063" y="4756150"/>
          <p14:tracePt t="20394" x="4056063" y="4768850"/>
          <p14:tracePt t="20409" x="4056063" y="4818063"/>
          <p14:tracePt t="20424" x="4056063" y="4843463"/>
          <p14:tracePt t="20475" x="4056063" y="4856163"/>
          <p14:tracePt t="20481" x="4056063" y="4868863"/>
          <p14:tracePt t="20509" x="4056063" y="4879975"/>
          <p14:tracePt t="20640" x="4056063" y="4892675"/>
          <p14:tracePt t="20709" x="4056063" y="4879975"/>
          <p14:tracePt t="20726" x="4081463" y="4856163"/>
          <p14:tracePt t="20736" x="4105275" y="4830763"/>
          <p14:tracePt t="20741" x="4143375" y="4779963"/>
          <p14:tracePt t="20756" x="4217988" y="4718050"/>
          <p14:tracePt t="20774" x="4256088" y="4692650"/>
          <p14:tracePt t="20780" x="4294188" y="4656138"/>
          <p14:tracePt t="20825" x="4318000" y="4643438"/>
          <p14:tracePt t="20856" x="4330700" y="4605338"/>
          <p14:tracePt t="20871" x="4356100" y="4554538"/>
          <p14:tracePt t="20881" x="4381500" y="4518025"/>
          <p14:tracePt t="20891" x="4381500" y="4467225"/>
          <p14:tracePt t="20897" x="4406900" y="4405313"/>
          <p14:tracePt t="20912" x="4443413" y="4367213"/>
          <p14:tracePt t="20919" x="4481513" y="4292600"/>
          <p14:tracePt t="20925" x="4568825" y="4154488"/>
          <p14:tracePt t="20939" x="4719638" y="3867150"/>
          <p14:tracePt t="20941" x="4945063" y="3590925"/>
          <p14:tracePt t="20958" x="5232400" y="3290888"/>
          <p14:tracePt t="20968" x="5632450" y="2890838"/>
          <p14:tracePt t="20980" x="6334125" y="2165350"/>
          <p14:tracePt t="20997" x="6621463" y="1952625"/>
          <p14:tracePt t="21006" x="6746875" y="1839913"/>
          <p14:tracePt t="21011" x="6859588" y="1739900"/>
          <p14:tracePt t="21028" x="6959600" y="1614488"/>
          <p14:tracePt t="21041" x="6997700" y="1576388"/>
          <p14:tracePt t="21054" x="7010400" y="1552575"/>
          <p14:tracePt t="21057" x="7021513" y="153987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0515" y="60826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xmlns="" id="{AF01DCAA-EAA7-4715-A415-E3DEE4BFC3CD}"/>
              </a:ext>
            </a:extLst>
          </p:cNvPr>
          <p:cNvSpPr/>
          <p:nvPr/>
        </p:nvSpPr>
        <p:spPr>
          <a:xfrm>
            <a:off x="107215" y="528912"/>
            <a:ext cx="4336026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Answer the questions.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" name="Thought Bubble: Cloud 16"/>
          <p:cNvGrpSpPr/>
          <p:nvPr/>
        </p:nvGrpSpPr>
        <p:grpSpPr>
          <a:xfrm>
            <a:off x="6244489" y="472292"/>
            <a:ext cx="4142590" cy="2807558"/>
            <a:chOff x="85" y="-24"/>
            <a:chExt cx="4238759" cy="280673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4" name="Group"/>
            <p:cNvGrpSpPr/>
            <p:nvPr/>
          </p:nvGrpSpPr>
          <p:grpSpPr>
            <a:xfrm>
              <a:off x="85" y="-25"/>
              <a:ext cx="4238761" cy="2806739"/>
              <a:chOff x="86" y="-23"/>
              <a:chExt cx="4238759" cy="2806738"/>
            </a:xfrm>
            <a:grpFill/>
          </p:grpSpPr>
          <p:sp>
            <p:nvSpPr>
              <p:cNvPr id="16" name="Shape"/>
              <p:cNvSpPr/>
              <p:nvPr/>
            </p:nvSpPr>
            <p:spPr>
              <a:xfrm>
                <a:off x="86" y="-24"/>
                <a:ext cx="4075916" cy="2279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7" name="Circle"/>
              <p:cNvSpPr/>
              <p:nvPr/>
            </p:nvSpPr>
            <p:spPr>
              <a:xfrm>
                <a:off x="3335067" y="2062436"/>
                <a:ext cx="379155" cy="379155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8" name="Circle"/>
              <p:cNvSpPr/>
              <p:nvPr/>
            </p:nvSpPr>
            <p:spPr>
              <a:xfrm>
                <a:off x="3774196" y="2409458"/>
                <a:ext cx="252771" cy="252771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9" name="Circle"/>
              <p:cNvSpPr/>
              <p:nvPr/>
            </p:nvSpPr>
            <p:spPr>
              <a:xfrm>
                <a:off x="4112460" y="2680329"/>
                <a:ext cx="126387" cy="126387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0" name="Shape"/>
              <p:cNvSpPr/>
              <p:nvPr/>
            </p:nvSpPr>
            <p:spPr>
              <a:xfrm>
                <a:off x="206962" y="115901"/>
                <a:ext cx="3734831" cy="1935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" name="He’s upstairs."/>
            <p:cNvSpPr txBox="1"/>
            <p:nvPr/>
          </p:nvSpPr>
          <p:spPr>
            <a:xfrm>
              <a:off x="610174" y="472875"/>
              <a:ext cx="2567539" cy="120903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36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____________________</a:t>
              </a:r>
            </a:p>
          </p:txBody>
        </p:sp>
      </p:grpSp>
      <p:grpSp>
        <p:nvGrpSpPr>
          <p:cNvPr id="21" name="Thought Bubble: Cloud 16"/>
          <p:cNvGrpSpPr/>
          <p:nvPr/>
        </p:nvGrpSpPr>
        <p:grpSpPr>
          <a:xfrm>
            <a:off x="6238633" y="472290"/>
            <a:ext cx="4131186" cy="2821208"/>
            <a:chOff x="107662" y="-14493"/>
            <a:chExt cx="4131185" cy="2821207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22" name="Group"/>
            <p:cNvGrpSpPr/>
            <p:nvPr/>
          </p:nvGrpSpPr>
          <p:grpSpPr>
            <a:xfrm>
              <a:off x="107662" y="-14493"/>
              <a:ext cx="4131185" cy="2821207"/>
              <a:chOff x="107663" y="-14491"/>
              <a:chExt cx="4131184" cy="2821206"/>
            </a:xfrm>
            <a:grpFill/>
          </p:grpSpPr>
          <p:sp>
            <p:nvSpPr>
              <p:cNvPr id="24" name="Shape"/>
              <p:cNvSpPr/>
              <p:nvPr/>
            </p:nvSpPr>
            <p:spPr>
              <a:xfrm>
                <a:off x="107663" y="-14491"/>
                <a:ext cx="4075916" cy="2279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5" name="Circle"/>
              <p:cNvSpPr/>
              <p:nvPr/>
            </p:nvSpPr>
            <p:spPr>
              <a:xfrm>
                <a:off x="3335067" y="2062436"/>
                <a:ext cx="379155" cy="379155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6" name="Circle"/>
              <p:cNvSpPr/>
              <p:nvPr/>
            </p:nvSpPr>
            <p:spPr>
              <a:xfrm>
                <a:off x="3784738" y="2423180"/>
                <a:ext cx="252771" cy="252771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7" name="Circle"/>
              <p:cNvSpPr/>
              <p:nvPr/>
            </p:nvSpPr>
            <p:spPr>
              <a:xfrm>
                <a:off x="4112460" y="2680328"/>
                <a:ext cx="126387" cy="126387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8" name="Shape"/>
              <p:cNvSpPr/>
              <p:nvPr/>
            </p:nvSpPr>
            <p:spPr>
              <a:xfrm>
                <a:off x="206962" y="115901"/>
                <a:ext cx="3734831" cy="1935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" name="He’s upstairs."/>
            <p:cNvSpPr txBox="1"/>
            <p:nvPr/>
          </p:nvSpPr>
          <p:spPr>
            <a:xfrm>
              <a:off x="729408" y="208717"/>
              <a:ext cx="3176810" cy="1754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36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I</a:t>
              </a:r>
              <a:r>
                <a:rPr lang="en-US" dirty="0"/>
                <a:t>‘ve got an apple and milk</a:t>
              </a:r>
              <a:r>
                <a:rPr dirty="0"/>
                <a:t>.</a:t>
              </a:r>
            </a:p>
          </p:txBody>
        </p:sp>
      </p:grpSp>
      <p:pic>
        <p:nvPicPr>
          <p:cNvPr id="29" name="Picture 11" descr="Picture 11"/>
          <p:cNvPicPr>
            <a:picLocks noChangeAspect="1"/>
          </p:cNvPicPr>
          <p:nvPr/>
        </p:nvPicPr>
        <p:blipFill>
          <a:blip r:embed="rId6"/>
          <a:srcRect l="42100"/>
          <a:stretch>
            <a:fillRect/>
          </a:stretch>
        </p:blipFill>
        <p:spPr>
          <a:xfrm>
            <a:off x="9932974" y="2486009"/>
            <a:ext cx="1970760" cy="3729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hello (2).psd" descr="hello (2).psd"/>
          <p:cNvPicPr>
            <a:picLocks noChangeAspect="1"/>
          </p:cNvPicPr>
          <p:nvPr/>
        </p:nvPicPr>
        <p:blipFill>
          <a:blip r:embed="rId7"/>
          <a:srcRect l="50294" t="13713" r="6802" b="20015"/>
          <a:stretch>
            <a:fillRect/>
          </a:stretch>
        </p:blipFill>
        <p:spPr>
          <a:xfrm flipH="1">
            <a:off x="232180" y="2881011"/>
            <a:ext cx="1494606" cy="3265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423" extrusionOk="0">
                <a:moveTo>
                  <a:pt x="11697" y="7"/>
                </a:moveTo>
                <a:cubicBezTo>
                  <a:pt x="10726" y="-14"/>
                  <a:pt x="9756" y="12"/>
                  <a:pt x="9015" y="90"/>
                </a:cubicBezTo>
                <a:cubicBezTo>
                  <a:pt x="8475" y="147"/>
                  <a:pt x="7849" y="195"/>
                  <a:pt x="7625" y="199"/>
                </a:cubicBezTo>
                <a:cubicBezTo>
                  <a:pt x="7401" y="203"/>
                  <a:pt x="7133" y="235"/>
                  <a:pt x="7033" y="270"/>
                </a:cubicBezTo>
                <a:cubicBezTo>
                  <a:pt x="6933" y="304"/>
                  <a:pt x="6411" y="436"/>
                  <a:pt x="5871" y="561"/>
                </a:cubicBezTo>
                <a:cubicBezTo>
                  <a:pt x="4527" y="874"/>
                  <a:pt x="4154" y="1011"/>
                  <a:pt x="3747" y="1353"/>
                </a:cubicBezTo>
                <a:cubicBezTo>
                  <a:pt x="3292" y="1736"/>
                  <a:pt x="3124" y="2112"/>
                  <a:pt x="3246" y="2465"/>
                </a:cubicBezTo>
                <a:cubicBezTo>
                  <a:pt x="3328" y="2701"/>
                  <a:pt x="3302" y="2765"/>
                  <a:pt x="3104" y="2848"/>
                </a:cubicBezTo>
                <a:cubicBezTo>
                  <a:pt x="2753" y="2993"/>
                  <a:pt x="2129" y="3466"/>
                  <a:pt x="1953" y="3720"/>
                </a:cubicBezTo>
                <a:cubicBezTo>
                  <a:pt x="1843" y="3878"/>
                  <a:pt x="1839" y="4004"/>
                  <a:pt x="1936" y="4168"/>
                </a:cubicBezTo>
                <a:cubicBezTo>
                  <a:pt x="2094" y="4435"/>
                  <a:pt x="3479" y="5440"/>
                  <a:pt x="4106" y="5743"/>
                </a:cubicBezTo>
                <a:cubicBezTo>
                  <a:pt x="4527" y="5947"/>
                  <a:pt x="4538" y="5969"/>
                  <a:pt x="4590" y="6550"/>
                </a:cubicBezTo>
                <a:cubicBezTo>
                  <a:pt x="4635" y="7057"/>
                  <a:pt x="4700" y="7198"/>
                  <a:pt x="5006" y="7470"/>
                </a:cubicBezTo>
                <a:cubicBezTo>
                  <a:pt x="5338" y="7764"/>
                  <a:pt x="5351" y="7800"/>
                  <a:pt x="5159" y="7897"/>
                </a:cubicBezTo>
                <a:cubicBezTo>
                  <a:pt x="5045" y="7954"/>
                  <a:pt x="4733" y="8053"/>
                  <a:pt x="4465" y="8115"/>
                </a:cubicBezTo>
                <a:cubicBezTo>
                  <a:pt x="4197" y="8178"/>
                  <a:pt x="3881" y="8279"/>
                  <a:pt x="3764" y="8342"/>
                </a:cubicBezTo>
                <a:cubicBezTo>
                  <a:pt x="3561" y="8451"/>
                  <a:pt x="3538" y="8446"/>
                  <a:pt x="3195" y="8178"/>
                </a:cubicBezTo>
                <a:cubicBezTo>
                  <a:pt x="2810" y="7877"/>
                  <a:pt x="2471" y="7810"/>
                  <a:pt x="2471" y="8037"/>
                </a:cubicBezTo>
                <a:cubicBezTo>
                  <a:pt x="2471" y="8254"/>
                  <a:pt x="2317" y="8275"/>
                  <a:pt x="2010" y="8100"/>
                </a:cubicBezTo>
                <a:cubicBezTo>
                  <a:pt x="1595" y="7862"/>
                  <a:pt x="1424" y="7960"/>
                  <a:pt x="1424" y="8438"/>
                </a:cubicBezTo>
                <a:cubicBezTo>
                  <a:pt x="1424" y="8797"/>
                  <a:pt x="1388" y="8862"/>
                  <a:pt x="1150" y="8920"/>
                </a:cubicBezTo>
                <a:cubicBezTo>
                  <a:pt x="920" y="8976"/>
                  <a:pt x="889" y="9022"/>
                  <a:pt x="962" y="9206"/>
                </a:cubicBezTo>
                <a:cubicBezTo>
                  <a:pt x="1010" y="9327"/>
                  <a:pt x="1187" y="9518"/>
                  <a:pt x="1355" y="9633"/>
                </a:cubicBezTo>
                <a:cubicBezTo>
                  <a:pt x="1524" y="9749"/>
                  <a:pt x="1765" y="10015"/>
                  <a:pt x="1891" y="10224"/>
                </a:cubicBezTo>
                <a:cubicBezTo>
                  <a:pt x="2047" y="10485"/>
                  <a:pt x="2254" y="10666"/>
                  <a:pt x="2540" y="10795"/>
                </a:cubicBezTo>
                <a:cubicBezTo>
                  <a:pt x="2770" y="10898"/>
                  <a:pt x="3085" y="11139"/>
                  <a:pt x="3240" y="11331"/>
                </a:cubicBezTo>
                <a:cubicBezTo>
                  <a:pt x="3639" y="11824"/>
                  <a:pt x="3851" y="12004"/>
                  <a:pt x="4596" y="12466"/>
                </a:cubicBezTo>
                <a:cubicBezTo>
                  <a:pt x="5450" y="12998"/>
                  <a:pt x="6003" y="13188"/>
                  <a:pt x="6703" y="13196"/>
                </a:cubicBezTo>
                <a:cubicBezTo>
                  <a:pt x="7201" y="13201"/>
                  <a:pt x="7261" y="13219"/>
                  <a:pt x="7398" y="13409"/>
                </a:cubicBezTo>
                <a:cubicBezTo>
                  <a:pt x="7531" y="13594"/>
                  <a:pt x="7503" y="13652"/>
                  <a:pt x="7147" y="13974"/>
                </a:cubicBezTo>
                <a:cubicBezTo>
                  <a:pt x="6673" y="14402"/>
                  <a:pt x="5896" y="15255"/>
                  <a:pt x="5268" y="16036"/>
                </a:cubicBezTo>
                <a:cubicBezTo>
                  <a:pt x="4750" y="16680"/>
                  <a:pt x="4533" y="17357"/>
                  <a:pt x="4846" y="17357"/>
                </a:cubicBezTo>
                <a:cubicBezTo>
                  <a:pt x="4951" y="17357"/>
                  <a:pt x="5138" y="17391"/>
                  <a:pt x="5262" y="17432"/>
                </a:cubicBezTo>
                <a:cubicBezTo>
                  <a:pt x="5475" y="17504"/>
                  <a:pt x="5472" y="17538"/>
                  <a:pt x="5211" y="18041"/>
                </a:cubicBezTo>
                <a:cubicBezTo>
                  <a:pt x="5016" y="18416"/>
                  <a:pt x="4949" y="18720"/>
                  <a:pt x="4977" y="19060"/>
                </a:cubicBezTo>
                <a:lnTo>
                  <a:pt x="5017" y="19541"/>
                </a:lnTo>
                <a:lnTo>
                  <a:pt x="4305" y="19560"/>
                </a:lnTo>
                <a:cubicBezTo>
                  <a:pt x="3292" y="19586"/>
                  <a:pt x="3113" y="19554"/>
                  <a:pt x="2306" y="19185"/>
                </a:cubicBezTo>
                <a:cubicBezTo>
                  <a:pt x="1488" y="18810"/>
                  <a:pt x="1077" y="18766"/>
                  <a:pt x="467" y="18989"/>
                </a:cubicBezTo>
                <a:cubicBezTo>
                  <a:pt x="-119" y="19204"/>
                  <a:pt x="-153" y="19537"/>
                  <a:pt x="364" y="20018"/>
                </a:cubicBezTo>
                <a:cubicBezTo>
                  <a:pt x="952" y="20564"/>
                  <a:pt x="2084" y="21007"/>
                  <a:pt x="2893" y="21007"/>
                </a:cubicBezTo>
                <a:cubicBezTo>
                  <a:pt x="3203" y="21007"/>
                  <a:pt x="4526" y="21179"/>
                  <a:pt x="5416" y="21333"/>
                </a:cubicBezTo>
                <a:cubicBezTo>
                  <a:pt x="6879" y="21586"/>
                  <a:pt x="7836" y="21294"/>
                  <a:pt x="7836" y="20596"/>
                </a:cubicBezTo>
                <a:cubicBezTo>
                  <a:pt x="7836" y="20432"/>
                  <a:pt x="7771" y="20222"/>
                  <a:pt x="7694" y="20130"/>
                </a:cubicBezTo>
                <a:cubicBezTo>
                  <a:pt x="7324" y="19687"/>
                  <a:pt x="7462" y="18151"/>
                  <a:pt x="7882" y="18031"/>
                </a:cubicBezTo>
                <a:cubicBezTo>
                  <a:pt x="7965" y="18007"/>
                  <a:pt x="8395" y="17997"/>
                  <a:pt x="8838" y="18008"/>
                </a:cubicBezTo>
                <a:cubicBezTo>
                  <a:pt x="9693" y="18027"/>
                  <a:pt x="10601" y="17892"/>
                  <a:pt x="10957" y="17695"/>
                </a:cubicBezTo>
                <a:cubicBezTo>
                  <a:pt x="11205" y="17558"/>
                  <a:pt x="11460" y="17572"/>
                  <a:pt x="11908" y="17745"/>
                </a:cubicBezTo>
                <a:cubicBezTo>
                  <a:pt x="12118" y="17826"/>
                  <a:pt x="12492" y="17909"/>
                  <a:pt x="12734" y="17929"/>
                </a:cubicBezTo>
                <a:cubicBezTo>
                  <a:pt x="13000" y="17952"/>
                  <a:pt x="13434" y="18079"/>
                  <a:pt x="13839" y="18250"/>
                </a:cubicBezTo>
                <a:cubicBezTo>
                  <a:pt x="14439" y="18503"/>
                  <a:pt x="14511" y="18557"/>
                  <a:pt x="14511" y="18784"/>
                </a:cubicBezTo>
                <a:cubicBezTo>
                  <a:pt x="14511" y="19200"/>
                  <a:pt x="13806" y="19594"/>
                  <a:pt x="12517" y="19901"/>
                </a:cubicBezTo>
                <a:cubicBezTo>
                  <a:pt x="11542" y="20133"/>
                  <a:pt x="11568" y="20612"/>
                  <a:pt x="12563" y="20794"/>
                </a:cubicBezTo>
                <a:cubicBezTo>
                  <a:pt x="13203" y="20911"/>
                  <a:pt x="14015" y="20914"/>
                  <a:pt x="14829" y="20802"/>
                </a:cubicBezTo>
                <a:cubicBezTo>
                  <a:pt x="15654" y="20688"/>
                  <a:pt x="15995" y="20533"/>
                  <a:pt x="16344" y="20106"/>
                </a:cubicBezTo>
                <a:cubicBezTo>
                  <a:pt x="16503" y="19912"/>
                  <a:pt x="16865" y="19631"/>
                  <a:pt x="17147" y="19484"/>
                </a:cubicBezTo>
                <a:cubicBezTo>
                  <a:pt x="18168" y="18954"/>
                  <a:pt x="18256" y="18418"/>
                  <a:pt x="17347" y="18250"/>
                </a:cubicBezTo>
                <a:cubicBezTo>
                  <a:pt x="16891" y="18166"/>
                  <a:pt x="14904" y="17319"/>
                  <a:pt x="14904" y="17208"/>
                </a:cubicBezTo>
                <a:cubicBezTo>
                  <a:pt x="14904" y="17108"/>
                  <a:pt x="16331" y="16398"/>
                  <a:pt x="16532" y="16398"/>
                </a:cubicBezTo>
                <a:cubicBezTo>
                  <a:pt x="16626" y="16398"/>
                  <a:pt x="16879" y="16315"/>
                  <a:pt x="17096" y="16213"/>
                </a:cubicBezTo>
                <a:cubicBezTo>
                  <a:pt x="17508" y="16021"/>
                  <a:pt x="17563" y="16030"/>
                  <a:pt x="17700" y="16292"/>
                </a:cubicBezTo>
                <a:cubicBezTo>
                  <a:pt x="17769" y="16425"/>
                  <a:pt x="17850" y="16450"/>
                  <a:pt x="18184" y="16445"/>
                </a:cubicBezTo>
                <a:cubicBezTo>
                  <a:pt x="18502" y="16441"/>
                  <a:pt x="18656" y="16394"/>
                  <a:pt x="18901" y="16216"/>
                </a:cubicBezTo>
                <a:cubicBezTo>
                  <a:pt x="19072" y="16092"/>
                  <a:pt x="19266" y="15975"/>
                  <a:pt x="19334" y="15956"/>
                </a:cubicBezTo>
                <a:cubicBezTo>
                  <a:pt x="19402" y="15936"/>
                  <a:pt x="19561" y="15770"/>
                  <a:pt x="19687" y="15586"/>
                </a:cubicBezTo>
                <a:cubicBezTo>
                  <a:pt x="19916" y="15253"/>
                  <a:pt x="19915" y="15246"/>
                  <a:pt x="19568" y="14633"/>
                </a:cubicBezTo>
                <a:cubicBezTo>
                  <a:pt x="19376" y="14294"/>
                  <a:pt x="19220" y="13950"/>
                  <a:pt x="19220" y="13867"/>
                </a:cubicBezTo>
                <a:cubicBezTo>
                  <a:pt x="19220" y="13470"/>
                  <a:pt x="18447" y="12338"/>
                  <a:pt x="17779" y="11761"/>
                </a:cubicBezTo>
                <a:cubicBezTo>
                  <a:pt x="17399" y="11432"/>
                  <a:pt x="17004" y="11118"/>
                  <a:pt x="16902" y="11063"/>
                </a:cubicBezTo>
                <a:cubicBezTo>
                  <a:pt x="16741" y="10976"/>
                  <a:pt x="16742" y="10955"/>
                  <a:pt x="16942" y="10904"/>
                </a:cubicBezTo>
                <a:cubicBezTo>
                  <a:pt x="17151" y="10851"/>
                  <a:pt x="17120" y="10805"/>
                  <a:pt x="16606" y="10404"/>
                </a:cubicBezTo>
                <a:cubicBezTo>
                  <a:pt x="15292" y="9380"/>
                  <a:pt x="15102" y="9236"/>
                  <a:pt x="14784" y="9042"/>
                </a:cubicBezTo>
                <a:cubicBezTo>
                  <a:pt x="14433" y="8829"/>
                  <a:pt x="13605" y="8620"/>
                  <a:pt x="13098" y="8618"/>
                </a:cubicBezTo>
                <a:cubicBezTo>
                  <a:pt x="12901" y="8617"/>
                  <a:pt x="12762" y="8566"/>
                  <a:pt x="12677" y="8464"/>
                </a:cubicBezTo>
                <a:cubicBezTo>
                  <a:pt x="12491" y="8240"/>
                  <a:pt x="12501" y="8221"/>
                  <a:pt x="12990" y="8089"/>
                </a:cubicBezTo>
                <a:lnTo>
                  <a:pt x="13440" y="7969"/>
                </a:lnTo>
                <a:lnTo>
                  <a:pt x="13736" y="8113"/>
                </a:lnTo>
                <a:cubicBezTo>
                  <a:pt x="14317" y="8396"/>
                  <a:pt x="15254" y="8558"/>
                  <a:pt x="16322" y="8558"/>
                </a:cubicBezTo>
                <a:cubicBezTo>
                  <a:pt x="17259" y="8558"/>
                  <a:pt x="17287" y="8554"/>
                  <a:pt x="17079" y="8449"/>
                </a:cubicBezTo>
                <a:cubicBezTo>
                  <a:pt x="16816" y="8315"/>
                  <a:pt x="16919" y="8259"/>
                  <a:pt x="17415" y="8259"/>
                </a:cubicBezTo>
                <a:cubicBezTo>
                  <a:pt x="17953" y="8259"/>
                  <a:pt x="19213" y="8044"/>
                  <a:pt x="19568" y="7891"/>
                </a:cubicBezTo>
                <a:cubicBezTo>
                  <a:pt x="19839" y="7775"/>
                  <a:pt x="19848" y="7754"/>
                  <a:pt x="19659" y="7691"/>
                </a:cubicBezTo>
                <a:cubicBezTo>
                  <a:pt x="19478" y="7630"/>
                  <a:pt x="19536" y="7596"/>
                  <a:pt x="20086" y="7451"/>
                </a:cubicBezTo>
                <a:cubicBezTo>
                  <a:pt x="20705" y="7289"/>
                  <a:pt x="21447" y="7012"/>
                  <a:pt x="21447" y="6944"/>
                </a:cubicBezTo>
                <a:cubicBezTo>
                  <a:pt x="21447" y="6925"/>
                  <a:pt x="21115" y="6910"/>
                  <a:pt x="20712" y="6910"/>
                </a:cubicBezTo>
                <a:cubicBezTo>
                  <a:pt x="20061" y="6910"/>
                  <a:pt x="19946" y="6893"/>
                  <a:pt x="19676" y="6738"/>
                </a:cubicBezTo>
                <a:cubicBezTo>
                  <a:pt x="19260" y="6499"/>
                  <a:pt x="19218" y="6144"/>
                  <a:pt x="19516" y="5355"/>
                </a:cubicBezTo>
                <a:cubicBezTo>
                  <a:pt x="19844" y="4488"/>
                  <a:pt x="19776" y="3289"/>
                  <a:pt x="19357" y="2644"/>
                </a:cubicBezTo>
                <a:cubicBezTo>
                  <a:pt x="18807" y="1797"/>
                  <a:pt x="18276" y="1364"/>
                  <a:pt x="17335" y="983"/>
                </a:cubicBezTo>
                <a:cubicBezTo>
                  <a:pt x="16225" y="534"/>
                  <a:pt x="15735" y="406"/>
                  <a:pt x="14380" y="205"/>
                </a:cubicBezTo>
                <a:cubicBezTo>
                  <a:pt x="13639" y="95"/>
                  <a:pt x="12668" y="27"/>
                  <a:pt x="11697" y="7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4" name="Thought Bubble: Cloud 1"/>
          <p:cNvGrpSpPr/>
          <p:nvPr/>
        </p:nvGrpSpPr>
        <p:grpSpPr>
          <a:xfrm>
            <a:off x="1457667" y="1625052"/>
            <a:ext cx="4200102" cy="3005557"/>
            <a:chOff x="90" y="179075"/>
            <a:chExt cx="4238761" cy="3274328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35" name="Group"/>
            <p:cNvGrpSpPr/>
            <p:nvPr/>
          </p:nvGrpSpPr>
          <p:grpSpPr>
            <a:xfrm>
              <a:off x="90" y="179075"/>
              <a:ext cx="4238761" cy="3274328"/>
              <a:chOff x="90" y="-23"/>
              <a:chExt cx="4238760" cy="3274327"/>
            </a:xfrm>
            <a:grpFill/>
          </p:grpSpPr>
          <p:sp>
            <p:nvSpPr>
              <p:cNvPr id="37" name="Shape"/>
              <p:cNvSpPr/>
              <p:nvPr/>
            </p:nvSpPr>
            <p:spPr>
              <a:xfrm>
                <a:off x="90" y="-24"/>
                <a:ext cx="4238761" cy="2299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8" name="Circle"/>
              <p:cNvSpPr/>
              <p:nvPr/>
            </p:nvSpPr>
            <p:spPr>
              <a:xfrm>
                <a:off x="736592" y="2296769"/>
                <a:ext cx="382436" cy="382436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9" name="Circle"/>
              <p:cNvSpPr/>
              <p:nvPr/>
            </p:nvSpPr>
            <p:spPr>
              <a:xfrm>
                <a:off x="438562" y="2769540"/>
                <a:ext cx="254959" cy="254959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0" name="Circle"/>
              <p:cNvSpPr/>
              <p:nvPr/>
            </p:nvSpPr>
            <p:spPr>
              <a:xfrm>
                <a:off x="224990" y="3146824"/>
                <a:ext cx="127480" cy="127480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1" name="Shape"/>
              <p:cNvSpPr/>
              <p:nvPr/>
            </p:nvSpPr>
            <p:spPr>
              <a:xfrm>
                <a:off x="215230" y="116904"/>
                <a:ext cx="3884051" cy="195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" name="Where’s your brother?"/>
            <p:cNvSpPr txBox="1"/>
            <p:nvPr/>
          </p:nvSpPr>
          <p:spPr>
            <a:xfrm>
              <a:off x="573400" y="540367"/>
              <a:ext cx="3191353" cy="1555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31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2800" dirty="0"/>
                <a:t>Khalid, what have you got in your lunch box</a:t>
              </a:r>
              <a:r>
                <a:rPr sz="2800" dirty="0"/>
                <a:t>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86957" y="3275530"/>
            <a:ext cx="3056025" cy="2710158"/>
            <a:chOff x="5486957" y="3275530"/>
            <a:chExt cx="3056025" cy="271015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905161F8-9CA6-4B78-991C-0D5B9222C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957" y="3275530"/>
              <a:ext cx="3056025" cy="2710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236EE943-48C1-4EDA-AABC-CF3D4EFC8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EFA"/>
                </a:clrFrom>
                <a:clrTo>
                  <a:srgbClr val="FFFE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007" y="4433021"/>
              <a:ext cx="836651" cy="9892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6F43E83A-F431-4D56-8377-CD9C12B9C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777" y="3564994"/>
              <a:ext cx="639294" cy="193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4" name="click to check"/>
          <p:cNvGrpSpPr/>
          <p:nvPr/>
        </p:nvGrpSpPr>
        <p:grpSpPr>
          <a:xfrm>
            <a:off x="3045583" y="4631892"/>
            <a:ext cx="1872903" cy="1270000"/>
            <a:chOff x="0" y="0"/>
            <a:chExt cx="1872902" cy="1270000"/>
          </a:xfrm>
        </p:grpSpPr>
        <p:sp>
          <p:nvSpPr>
            <p:cNvPr id="47" name="Oval"/>
            <p:cNvSpPr/>
            <p:nvPr/>
          </p:nvSpPr>
          <p:spPr>
            <a:xfrm>
              <a:off x="0" y="0"/>
              <a:ext cx="1872903" cy="1270000"/>
            </a:xfrm>
            <a:prstGeom prst="ellipse">
              <a:avLst/>
            </a:prstGeom>
            <a:solidFill>
              <a:srgbClr val="FFD47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" name="Click to check your answers"/>
            <p:cNvSpPr txBox="1"/>
            <p:nvPr/>
          </p:nvSpPr>
          <p:spPr>
            <a:xfrm>
              <a:off x="96126" y="132080"/>
              <a:ext cx="1680651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20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Click to check your answers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407A3AEE-1124-416B-8C65-72E802C25B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5"/>
    </mc:Choice>
    <mc:Fallback xmlns="">
      <p:transition spd="slow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</p:bldLst>
  </p:timing>
  <p:extLst>
    <p:ext uri="{3A86A75C-4F4B-4683-9AE1-C65F6400EC91}">
      <p14:laserTraceLst xmlns:p14="http://schemas.microsoft.com/office/powerpoint/2010/main">
        <p14:tracePtLst>
          <p14:tracePt t="5309" x="6772275" y="1576388"/>
          <p14:tracePt t="5328" x="6584950" y="1639888"/>
          <p14:tracePt t="5337" x="6321425" y="1714500"/>
          <p14:tracePt t="5348" x="6083300" y="1776413"/>
          <p14:tracePt t="5350" x="5832475" y="1865313"/>
          <p14:tracePt t="5367" x="5583238" y="1952625"/>
          <p14:tracePt t="5376" x="5332413" y="2065338"/>
          <p14:tracePt t="5383" x="5145088" y="2165350"/>
          <p14:tracePt t="5397" x="4756150" y="2339975"/>
          <p14:tracePt t="5415" x="4543425" y="2414588"/>
          <p14:tracePt t="5424" x="4394200" y="2452688"/>
          <p14:tracePt t="5430" x="4256088" y="2503488"/>
          <p14:tracePt t="5441" x="4117975" y="2527300"/>
          <p14:tracePt t="5453" x="4017963" y="2540000"/>
          <p14:tracePt t="5464" x="3930650" y="2565400"/>
          <p14:tracePt t="5473" x="3792538" y="2578100"/>
          <p14:tracePt t="5488" x="3717925" y="2590800"/>
          <p14:tracePt t="5501" x="3692525" y="2590800"/>
          <p14:tracePt t="5504" x="3654425" y="2603500"/>
          <p14:tracePt t="5520" x="3630613" y="2603500"/>
          <p14:tracePt t="5531" x="3605213" y="2603500"/>
          <p14:tracePt t="5536" x="3567113" y="2603500"/>
          <p14:tracePt t="5551" x="3530600" y="2616200"/>
          <p14:tracePt t="5559" x="3467100" y="2640013"/>
          <p14:tracePt t="5566" x="3417888" y="2652713"/>
          <p14:tracePt t="5581" x="3379788" y="2665413"/>
          <p14:tracePt t="5582" x="3341688" y="2665413"/>
          <p14:tracePt t="5600" x="3317875" y="2665413"/>
          <p14:tracePt t="5608" x="3292475" y="2678113"/>
          <p14:tracePt t="5618" x="3267075" y="2678113"/>
          <p14:tracePt t="5630" x="3241675" y="2678113"/>
          <p14:tracePt t="5651" x="3228975" y="2678113"/>
          <p14:tracePt t="5695" x="3216275" y="2678113"/>
          <p14:tracePt t="5898" x="3216275" y="2665413"/>
          <p14:tracePt t="5945" x="3216275" y="2652713"/>
          <p14:tracePt t="5994" x="3216275" y="2640013"/>
          <p14:tracePt t="6015" x="3216275" y="2616200"/>
          <p14:tracePt t="6051" x="3216275" y="2603500"/>
          <p14:tracePt t="6083" x="3228975" y="2603500"/>
          <p14:tracePt t="6114" x="3228975" y="2590800"/>
          <p14:tracePt t="6131" x="3228975" y="2578100"/>
          <p14:tracePt t="6149" x="3241675" y="2578100"/>
          <p14:tracePt t="6152" x="3241675" y="2565400"/>
          <p14:tracePt t="6183" x="3254375" y="2565400"/>
          <p14:tracePt t="6215" x="3254375" y="2552700"/>
          <p14:tracePt t="6230" x="3267075" y="2552700"/>
          <p14:tracePt t="6564" x="3279775" y="2552700"/>
          <p14:tracePt t="6584" x="3292475" y="2552700"/>
          <p14:tracePt t="6612" x="3317875" y="2552700"/>
          <p14:tracePt t="6621" x="3328988" y="2552700"/>
          <p14:tracePt t="6626" x="3341688" y="2552700"/>
          <p14:tracePt t="6641" x="3367088" y="2565400"/>
          <p14:tracePt t="6650" x="3379788" y="2578100"/>
          <p14:tracePt t="6653" x="3405188" y="2590800"/>
          <p14:tracePt t="6680" x="3417888" y="2616200"/>
          <p14:tracePt t="6700" x="3441700" y="2640013"/>
          <p14:tracePt t="6730" x="3441700" y="2652713"/>
          <p14:tracePt t="6734" x="3441700" y="2665413"/>
          <p14:tracePt t="6753" x="3441700" y="2678113"/>
          <p14:tracePt t="6766" x="3417888" y="2690813"/>
          <p14:tracePt t="6770" x="3379788" y="2728913"/>
          <p14:tracePt t="6786" x="3341688" y="2740025"/>
          <p14:tracePt t="6797" x="3279775" y="2778125"/>
          <p14:tracePt t="6802" x="3228975" y="2790825"/>
          <p14:tracePt t="6817" x="3154363" y="2816225"/>
          <p14:tracePt t="6835" x="3128963" y="2828925"/>
          <p14:tracePt t="6843" x="3103563" y="2840038"/>
          <p14:tracePt t="6853" x="3067050" y="2840038"/>
          <p14:tracePt t="6882" x="3041650" y="2840038"/>
          <p14:tracePt t="6886" x="3041650" y="2852738"/>
          <p14:tracePt t="6902" x="3028950" y="2852738"/>
          <p14:tracePt t="6912" x="3028950" y="2865438"/>
          <p14:tracePt t="6969" x="3016250" y="2865438"/>
          <p14:tracePt t="7046" x="3028950" y="2878138"/>
          <p14:tracePt t="7055" x="3041650" y="2878138"/>
          <p14:tracePt t="7066" x="3067050" y="2890838"/>
          <p14:tracePt t="7070" x="3092450" y="2903538"/>
          <p14:tracePt t="7085" x="3167063" y="2928938"/>
          <p14:tracePt t="7101" x="3228975" y="2952750"/>
          <p14:tracePt t="7117" x="3354388" y="2990850"/>
          <p14:tracePt t="7133" x="3441700" y="3016250"/>
          <p14:tracePt t="7142" x="3541713" y="3041650"/>
          <p14:tracePt t="7152" x="3630613" y="3054350"/>
          <p14:tracePt t="7155" x="3717925" y="3065463"/>
          <p14:tracePt t="7171" x="3792538" y="3090863"/>
          <p14:tracePt t="7183" x="3856038" y="3090863"/>
          <p14:tracePt t="7186" x="3905250" y="3103563"/>
          <p14:tracePt t="7201" x="4030663" y="3116263"/>
          <p14:tracePt t="7217" x="4092575" y="3128963"/>
          <p14:tracePt t="7231" x="4143375" y="3128963"/>
          <p14:tracePt t="7235" x="4168775" y="3141663"/>
          <p14:tracePt t="7250" x="4192588" y="3154363"/>
          <p14:tracePt t="7255" x="4217988" y="3154363"/>
          <p14:tracePt t="7270" x="4230688" y="3154363"/>
          <p14:tracePt t="7287" x="4230688" y="3165475"/>
          <p14:tracePt t="7298" x="4243388" y="3165475"/>
          <p14:tracePt t="7317" x="4243388" y="3178175"/>
          <p14:tracePt t="7371" x="4217988" y="3190875"/>
          <p14:tracePt t="7384" x="4192588" y="3203575"/>
          <p14:tracePt t="7388" x="4143375" y="3203575"/>
          <p14:tracePt t="7403" x="4081463" y="3216275"/>
          <p14:tracePt t="7414" x="4030663" y="3241675"/>
          <p14:tracePt t="7419" x="3956050" y="3254375"/>
          <p14:tracePt t="7434" x="3830638" y="3290888"/>
          <p14:tracePt t="7451" x="3792538" y="3303588"/>
          <p14:tracePt t="7455" x="3756025" y="3303588"/>
          <p14:tracePt t="7471" x="3679825" y="3341688"/>
          <p14:tracePt t="7487" x="3654425" y="3341688"/>
          <p14:tracePt t="7501" x="3630613" y="3354388"/>
          <p14:tracePt t="7502" x="3605213" y="3367088"/>
          <p14:tracePt t="7519" x="3579813" y="3378200"/>
          <p14:tracePt t="7531" x="3554413" y="3378200"/>
          <p14:tracePt t="7535" x="3541713" y="3390900"/>
          <p14:tracePt t="7550" x="3517900" y="3403600"/>
          <p14:tracePt t="7555" x="3505200" y="3403600"/>
          <p14:tracePt t="7568" x="3492500" y="3416300"/>
          <p14:tracePt t="7571" x="3479800" y="3416300"/>
          <p14:tracePt t="7587" x="3467100" y="3429000"/>
          <p14:tracePt t="7644" x="3454400" y="3429000"/>
          <p14:tracePt t="7819" x="3467100" y="3429000"/>
          <p14:tracePt t="7834" x="3492500" y="3429000"/>
          <p14:tracePt t="7848" x="3530600" y="3429000"/>
          <p14:tracePt t="7856" x="3567113" y="3429000"/>
          <p14:tracePt t="7867" x="3630613" y="3429000"/>
          <p14:tracePt t="7872" x="3705225" y="3429000"/>
          <p14:tracePt t="7886" x="3756025" y="3429000"/>
          <p14:tracePt t="7887" x="3830638" y="3429000"/>
          <p14:tracePt t="7905" x="3892550" y="3429000"/>
          <p14:tracePt t="7918" x="4005263" y="3441700"/>
          <p14:tracePt t="7934" x="4105275" y="3454400"/>
          <p14:tracePt t="7953" x="4130675" y="3467100"/>
          <p14:tracePt t="7956" x="4156075" y="3467100"/>
          <p14:tracePt t="7972" x="4181475" y="3479800"/>
          <p14:tracePt t="7984" x="4192588" y="3479800"/>
          <p14:tracePt t="7987" x="4217988" y="3479800"/>
          <p14:tracePt t="8002" x="4230688" y="3479800"/>
          <p14:tracePt t="8004" x="4243388" y="3479800"/>
          <p14:tracePt t="8034" x="4256088" y="3479800"/>
          <p14:tracePt t="8057" x="4268788" y="3479800"/>
          <p14:tracePt t="8156" x="4281488" y="3479800"/>
          <p14:tracePt t="8233" x="4294188" y="3479800"/>
          <p14:tracePt t="8359" x="4305300" y="3479800"/>
          <p14:tracePt t="8369" x="4318000" y="3479800"/>
          <p14:tracePt t="8389" x="4330700" y="3479800"/>
          <p14:tracePt t="8417" x="4343400" y="3479800"/>
          <p14:tracePt t="8446" x="4356100" y="3479800"/>
          <p14:tracePt t="8457" x="4368800" y="3479800"/>
          <p14:tracePt t="8558" x="4381500" y="3479800"/>
          <p14:tracePt t="11528" x="4381500" y="3616325"/>
          <p14:tracePt t="11545" x="4418013" y="3829050"/>
          <p14:tracePt t="11554" x="4443413" y="4054475"/>
          <p14:tracePt t="11565" x="4494213" y="4379913"/>
          <p14:tracePt t="11567" x="4518025" y="4543425"/>
          <p14:tracePt t="11583" x="4543425" y="4667250"/>
          <p14:tracePt t="11592" x="4556125" y="4756150"/>
          <p14:tracePt t="11600" x="4581525" y="4830763"/>
          <p14:tracePt t="11614" x="4619625" y="4905375"/>
          <p14:tracePt t="11631" x="4630738" y="4943475"/>
          <p14:tracePt t="11641" x="4643438" y="4968875"/>
          <p14:tracePt t="11645" x="4668838" y="4992688"/>
          <p14:tracePt t="11660" x="4681538" y="5018088"/>
          <p14:tracePt t="11667" x="4694238" y="5043488"/>
          <p14:tracePt t="11681" x="4706938" y="5068888"/>
          <p14:tracePt t="11682" x="4719638" y="5092700"/>
          <p14:tracePt t="11714" x="4732338" y="5105400"/>
          <p14:tracePt t="11731" x="4743450" y="5130800"/>
          <p14:tracePt t="11768" x="4743450" y="5156200"/>
          <p14:tracePt t="11845" x="4756150" y="5205413"/>
          <p14:tracePt t="11940" x="4756150" y="5218113"/>
          <p14:tracePt t="11959" x="4768850" y="5218113"/>
          <p14:tracePt t="12443" x="4768850" y="5230813"/>
          <p14:tracePt t="12469" x="4781550" y="5243513"/>
          <p14:tracePt t="12481" x="4781550" y="5256213"/>
          <p14:tracePt t="12500" x="4781550" y="5268913"/>
          <p14:tracePt t="12516" x="4794250" y="5281613"/>
          <p14:tracePt t="12531" x="4794250" y="5305425"/>
          <p14:tracePt t="12631" x="4794250" y="5318125"/>
          <p14:tracePt t="12664" x="4794250" y="5330825"/>
          <p14:tracePt t="12669" x="4794250" y="5343525"/>
          <p14:tracePt t="12712" x="4794250" y="5356225"/>
          <p14:tracePt t="12748" x="4794250" y="5368925"/>
          <p14:tracePt t="12782" x="4794250" y="5381625"/>
          <p14:tracePt t="12801" x="4794250" y="5394325"/>
          <p14:tracePt t="12818" x="4794250" y="5407025"/>
          <p14:tracePt t="12830" x="4806950" y="5407025"/>
          <p14:tracePt t="12831" x="4806950" y="5418138"/>
          <p14:tracePt t="12848" x="4819650" y="5443538"/>
          <p14:tracePt t="12901" x="4819650" y="5456238"/>
          <p14:tracePt t="12917" x="4819650" y="5468938"/>
          <p14:tracePt t="12983" x="4819650" y="5481638"/>
          <p14:tracePt t="13012" x="4819650" y="5494338"/>
          <p14:tracePt t="13070" x="4819650" y="5507038"/>
          <p14:tracePt t="13118" x="4819650" y="5518150"/>
          <p14:tracePt t="13171" x="4819650" y="5530850"/>
          <p14:tracePt t="13788" x="4819650" y="55435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0515" y="60826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xmlns="" id="{AF01DCAA-EAA7-4715-A415-E3DEE4BFC3CD}"/>
              </a:ext>
            </a:extLst>
          </p:cNvPr>
          <p:cNvSpPr/>
          <p:nvPr/>
        </p:nvSpPr>
        <p:spPr>
          <a:xfrm>
            <a:off x="120515" y="678637"/>
            <a:ext cx="4508045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Answer the questions.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" name="Thought Bubble: Cloud 16"/>
          <p:cNvGrpSpPr/>
          <p:nvPr/>
        </p:nvGrpSpPr>
        <p:grpSpPr>
          <a:xfrm>
            <a:off x="6244489" y="472292"/>
            <a:ext cx="4142590" cy="2807558"/>
            <a:chOff x="85" y="-24"/>
            <a:chExt cx="4238759" cy="280673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4" name="Group"/>
            <p:cNvGrpSpPr/>
            <p:nvPr/>
          </p:nvGrpSpPr>
          <p:grpSpPr>
            <a:xfrm>
              <a:off x="85" y="-25"/>
              <a:ext cx="4238761" cy="2806739"/>
              <a:chOff x="86" y="-23"/>
              <a:chExt cx="4238759" cy="2806738"/>
            </a:xfrm>
            <a:grpFill/>
          </p:grpSpPr>
          <p:sp>
            <p:nvSpPr>
              <p:cNvPr id="16" name="Shape"/>
              <p:cNvSpPr/>
              <p:nvPr/>
            </p:nvSpPr>
            <p:spPr>
              <a:xfrm>
                <a:off x="86" y="-24"/>
                <a:ext cx="4075916" cy="2279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7" name="Circle"/>
              <p:cNvSpPr/>
              <p:nvPr/>
            </p:nvSpPr>
            <p:spPr>
              <a:xfrm>
                <a:off x="3335067" y="2062436"/>
                <a:ext cx="379155" cy="379155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8" name="Circle"/>
              <p:cNvSpPr/>
              <p:nvPr/>
            </p:nvSpPr>
            <p:spPr>
              <a:xfrm>
                <a:off x="3774196" y="2409458"/>
                <a:ext cx="252771" cy="252771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9" name="Circle"/>
              <p:cNvSpPr/>
              <p:nvPr/>
            </p:nvSpPr>
            <p:spPr>
              <a:xfrm>
                <a:off x="4112460" y="2680329"/>
                <a:ext cx="126387" cy="126387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0" name="Shape"/>
              <p:cNvSpPr/>
              <p:nvPr/>
            </p:nvSpPr>
            <p:spPr>
              <a:xfrm>
                <a:off x="206962" y="115901"/>
                <a:ext cx="3734831" cy="1935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" name="He’s upstairs."/>
            <p:cNvSpPr txBox="1"/>
            <p:nvPr/>
          </p:nvSpPr>
          <p:spPr>
            <a:xfrm>
              <a:off x="610174" y="472875"/>
              <a:ext cx="2567539" cy="120903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36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____________________</a:t>
              </a:r>
            </a:p>
          </p:txBody>
        </p:sp>
      </p:grpSp>
      <p:grpSp>
        <p:nvGrpSpPr>
          <p:cNvPr id="21" name="Thought Bubble: Cloud 16"/>
          <p:cNvGrpSpPr/>
          <p:nvPr/>
        </p:nvGrpSpPr>
        <p:grpSpPr>
          <a:xfrm>
            <a:off x="5759118" y="484840"/>
            <a:ext cx="4678090" cy="2781529"/>
            <a:chOff x="188622" y="25186"/>
            <a:chExt cx="4075917" cy="278152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22" name="Group"/>
            <p:cNvGrpSpPr/>
            <p:nvPr/>
          </p:nvGrpSpPr>
          <p:grpSpPr>
            <a:xfrm>
              <a:off x="188622" y="25186"/>
              <a:ext cx="4075917" cy="2781528"/>
              <a:chOff x="188623" y="25188"/>
              <a:chExt cx="4075916" cy="2781527"/>
            </a:xfrm>
            <a:grpFill/>
          </p:grpSpPr>
          <p:sp>
            <p:nvSpPr>
              <p:cNvPr id="24" name="Shape"/>
              <p:cNvSpPr/>
              <p:nvPr/>
            </p:nvSpPr>
            <p:spPr>
              <a:xfrm>
                <a:off x="188623" y="25188"/>
                <a:ext cx="4075916" cy="2279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5" name="Circle"/>
              <p:cNvSpPr/>
              <p:nvPr/>
            </p:nvSpPr>
            <p:spPr>
              <a:xfrm>
                <a:off x="3335067" y="2062436"/>
                <a:ext cx="379155" cy="379155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6" name="Circle"/>
              <p:cNvSpPr/>
              <p:nvPr/>
            </p:nvSpPr>
            <p:spPr>
              <a:xfrm>
                <a:off x="3784738" y="2423180"/>
                <a:ext cx="252771" cy="252771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7" name="Circle"/>
              <p:cNvSpPr/>
              <p:nvPr/>
            </p:nvSpPr>
            <p:spPr>
              <a:xfrm>
                <a:off x="4112460" y="2680328"/>
                <a:ext cx="126387" cy="126387"/>
              </a:xfrm>
              <a:prstGeom prst="ellipse">
                <a:avLst/>
              </a:pr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8" name="Shape"/>
              <p:cNvSpPr/>
              <p:nvPr/>
            </p:nvSpPr>
            <p:spPr>
              <a:xfrm>
                <a:off x="206962" y="115901"/>
                <a:ext cx="3734831" cy="1935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grp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" name="He’s upstairs."/>
            <p:cNvSpPr txBox="1"/>
            <p:nvPr/>
          </p:nvSpPr>
          <p:spPr>
            <a:xfrm>
              <a:off x="642036" y="298688"/>
              <a:ext cx="3233734" cy="1569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36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3200" dirty="0"/>
                <a:t>I</a:t>
              </a:r>
              <a:r>
                <a:rPr lang="en-US" sz="3200" dirty="0"/>
                <a:t>‘ve got an apple juice. I haven’t got chocolate.</a:t>
              </a:r>
            </a:p>
          </p:txBody>
        </p:sp>
      </p:grpSp>
      <p:pic>
        <p:nvPicPr>
          <p:cNvPr id="29" name="Picture 11" descr="Picture 11"/>
          <p:cNvPicPr>
            <a:picLocks noChangeAspect="1"/>
          </p:cNvPicPr>
          <p:nvPr/>
        </p:nvPicPr>
        <p:blipFill>
          <a:blip r:embed="rId6"/>
          <a:srcRect l="42100"/>
          <a:stretch>
            <a:fillRect/>
          </a:stretch>
        </p:blipFill>
        <p:spPr>
          <a:xfrm>
            <a:off x="9932974" y="2486009"/>
            <a:ext cx="1970760" cy="3729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hello (2).psd" descr="hello (2).psd"/>
          <p:cNvPicPr>
            <a:picLocks noChangeAspect="1"/>
          </p:cNvPicPr>
          <p:nvPr/>
        </p:nvPicPr>
        <p:blipFill>
          <a:blip r:embed="rId7"/>
          <a:srcRect l="50294" t="13713" r="6802" b="20015"/>
          <a:stretch>
            <a:fillRect/>
          </a:stretch>
        </p:blipFill>
        <p:spPr>
          <a:xfrm flipH="1">
            <a:off x="232180" y="2881011"/>
            <a:ext cx="1494606" cy="3265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423" extrusionOk="0">
                <a:moveTo>
                  <a:pt x="11697" y="7"/>
                </a:moveTo>
                <a:cubicBezTo>
                  <a:pt x="10726" y="-14"/>
                  <a:pt x="9756" y="12"/>
                  <a:pt x="9015" y="90"/>
                </a:cubicBezTo>
                <a:cubicBezTo>
                  <a:pt x="8475" y="147"/>
                  <a:pt x="7849" y="195"/>
                  <a:pt x="7625" y="199"/>
                </a:cubicBezTo>
                <a:cubicBezTo>
                  <a:pt x="7401" y="203"/>
                  <a:pt x="7133" y="235"/>
                  <a:pt x="7033" y="270"/>
                </a:cubicBezTo>
                <a:cubicBezTo>
                  <a:pt x="6933" y="304"/>
                  <a:pt x="6411" y="436"/>
                  <a:pt x="5871" y="561"/>
                </a:cubicBezTo>
                <a:cubicBezTo>
                  <a:pt x="4527" y="874"/>
                  <a:pt x="4154" y="1011"/>
                  <a:pt x="3747" y="1353"/>
                </a:cubicBezTo>
                <a:cubicBezTo>
                  <a:pt x="3292" y="1736"/>
                  <a:pt x="3124" y="2112"/>
                  <a:pt x="3246" y="2465"/>
                </a:cubicBezTo>
                <a:cubicBezTo>
                  <a:pt x="3328" y="2701"/>
                  <a:pt x="3302" y="2765"/>
                  <a:pt x="3104" y="2848"/>
                </a:cubicBezTo>
                <a:cubicBezTo>
                  <a:pt x="2753" y="2993"/>
                  <a:pt x="2129" y="3466"/>
                  <a:pt x="1953" y="3720"/>
                </a:cubicBezTo>
                <a:cubicBezTo>
                  <a:pt x="1843" y="3878"/>
                  <a:pt x="1839" y="4004"/>
                  <a:pt x="1936" y="4168"/>
                </a:cubicBezTo>
                <a:cubicBezTo>
                  <a:pt x="2094" y="4435"/>
                  <a:pt x="3479" y="5440"/>
                  <a:pt x="4106" y="5743"/>
                </a:cubicBezTo>
                <a:cubicBezTo>
                  <a:pt x="4527" y="5947"/>
                  <a:pt x="4538" y="5969"/>
                  <a:pt x="4590" y="6550"/>
                </a:cubicBezTo>
                <a:cubicBezTo>
                  <a:pt x="4635" y="7057"/>
                  <a:pt x="4700" y="7198"/>
                  <a:pt x="5006" y="7470"/>
                </a:cubicBezTo>
                <a:cubicBezTo>
                  <a:pt x="5338" y="7764"/>
                  <a:pt x="5351" y="7800"/>
                  <a:pt x="5159" y="7897"/>
                </a:cubicBezTo>
                <a:cubicBezTo>
                  <a:pt x="5045" y="7954"/>
                  <a:pt x="4733" y="8053"/>
                  <a:pt x="4465" y="8115"/>
                </a:cubicBezTo>
                <a:cubicBezTo>
                  <a:pt x="4197" y="8178"/>
                  <a:pt x="3881" y="8279"/>
                  <a:pt x="3764" y="8342"/>
                </a:cubicBezTo>
                <a:cubicBezTo>
                  <a:pt x="3561" y="8451"/>
                  <a:pt x="3538" y="8446"/>
                  <a:pt x="3195" y="8178"/>
                </a:cubicBezTo>
                <a:cubicBezTo>
                  <a:pt x="2810" y="7877"/>
                  <a:pt x="2471" y="7810"/>
                  <a:pt x="2471" y="8037"/>
                </a:cubicBezTo>
                <a:cubicBezTo>
                  <a:pt x="2471" y="8254"/>
                  <a:pt x="2317" y="8275"/>
                  <a:pt x="2010" y="8100"/>
                </a:cubicBezTo>
                <a:cubicBezTo>
                  <a:pt x="1595" y="7862"/>
                  <a:pt x="1424" y="7960"/>
                  <a:pt x="1424" y="8438"/>
                </a:cubicBezTo>
                <a:cubicBezTo>
                  <a:pt x="1424" y="8797"/>
                  <a:pt x="1388" y="8862"/>
                  <a:pt x="1150" y="8920"/>
                </a:cubicBezTo>
                <a:cubicBezTo>
                  <a:pt x="920" y="8976"/>
                  <a:pt x="889" y="9022"/>
                  <a:pt x="962" y="9206"/>
                </a:cubicBezTo>
                <a:cubicBezTo>
                  <a:pt x="1010" y="9327"/>
                  <a:pt x="1187" y="9518"/>
                  <a:pt x="1355" y="9633"/>
                </a:cubicBezTo>
                <a:cubicBezTo>
                  <a:pt x="1524" y="9749"/>
                  <a:pt x="1765" y="10015"/>
                  <a:pt x="1891" y="10224"/>
                </a:cubicBezTo>
                <a:cubicBezTo>
                  <a:pt x="2047" y="10485"/>
                  <a:pt x="2254" y="10666"/>
                  <a:pt x="2540" y="10795"/>
                </a:cubicBezTo>
                <a:cubicBezTo>
                  <a:pt x="2770" y="10898"/>
                  <a:pt x="3085" y="11139"/>
                  <a:pt x="3240" y="11331"/>
                </a:cubicBezTo>
                <a:cubicBezTo>
                  <a:pt x="3639" y="11824"/>
                  <a:pt x="3851" y="12004"/>
                  <a:pt x="4596" y="12466"/>
                </a:cubicBezTo>
                <a:cubicBezTo>
                  <a:pt x="5450" y="12998"/>
                  <a:pt x="6003" y="13188"/>
                  <a:pt x="6703" y="13196"/>
                </a:cubicBezTo>
                <a:cubicBezTo>
                  <a:pt x="7201" y="13201"/>
                  <a:pt x="7261" y="13219"/>
                  <a:pt x="7398" y="13409"/>
                </a:cubicBezTo>
                <a:cubicBezTo>
                  <a:pt x="7531" y="13594"/>
                  <a:pt x="7503" y="13652"/>
                  <a:pt x="7147" y="13974"/>
                </a:cubicBezTo>
                <a:cubicBezTo>
                  <a:pt x="6673" y="14402"/>
                  <a:pt x="5896" y="15255"/>
                  <a:pt x="5268" y="16036"/>
                </a:cubicBezTo>
                <a:cubicBezTo>
                  <a:pt x="4750" y="16680"/>
                  <a:pt x="4533" y="17357"/>
                  <a:pt x="4846" y="17357"/>
                </a:cubicBezTo>
                <a:cubicBezTo>
                  <a:pt x="4951" y="17357"/>
                  <a:pt x="5138" y="17391"/>
                  <a:pt x="5262" y="17432"/>
                </a:cubicBezTo>
                <a:cubicBezTo>
                  <a:pt x="5475" y="17504"/>
                  <a:pt x="5472" y="17538"/>
                  <a:pt x="5211" y="18041"/>
                </a:cubicBezTo>
                <a:cubicBezTo>
                  <a:pt x="5016" y="18416"/>
                  <a:pt x="4949" y="18720"/>
                  <a:pt x="4977" y="19060"/>
                </a:cubicBezTo>
                <a:lnTo>
                  <a:pt x="5017" y="19541"/>
                </a:lnTo>
                <a:lnTo>
                  <a:pt x="4305" y="19560"/>
                </a:lnTo>
                <a:cubicBezTo>
                  <a:pt x="3292" y="19586"/>
                  <a:pt x="3113" y="19554"/>
                  <a:pt x="2306" y="19185"/>
                </a:cubicBezTo>
                <a:cubicBezTo>
                  <a:pt x="1488" y="18810"/>
                  <a:pt x="1077" y="18766"/>
                  <a:pt x="467" y="18989"/>
                </a:cubicBezTo>
                <a:cubicBezTo>
                  <a:pt x="-119" y="19204"/>
                  <a:pt x="-153" y="19537"/>
                  <a:pt x="364" y="20018"/>
                </a:cubicBezTo>
                <a:cubicBezTo>
                  <a:pt x="952" y="20564"/>
                  <a:pt x="2084" y="21007"/>
                  <a:pt x="2893" y="21007"/>
                </a:cubicBezTo>
                <a:cubicBezTo>
                  <a:pt x="3203" y="21007"/>
                  <a:pt x="4526" y="21179"/>
                  <a:pt x="5416" y="21333"/>
                </a:cubicBezTo>
                <a:cubicBezTo>
                  <a:pt x="6879" y="21586"/>
                  <a:pt x="7836" y="21294"/>
                  <a:pt x="7836" y="20596"/>
                </a:cubicBezTo>
                <a:cubicBezTo>
                  <a:pt x="7836" y="20432"/>
                  <a:pt x="7771" y="20222"/>
                  <a:pt x="7694" y="20130"/>
                </a:cubicBezTo>
                <a:cubicBezTo>
                  <a:pt x="7324" y="19687"/>
                  <a:pt x="7462" y="18151"/>
                  <a:pt x="7882" y="18031"/>
                </a:cubicBezTo>
                <a:cubicBezTo>
                  <a:pt x="7965" y="18007"/>
                  <a:pt x="8395" y="17997"/>
                  <a:pt x="8838" y="18008"/>
                </a:cubicBezTo>
                <a:cubicBezTo>
                  <a:pt x="9693" y="18027"/>
                  <a:pt x="10601" y="17892"/>
                  <a:pt x="10957" y="17695"/>
                </a:cubicBezTo>
                <a:cubicBezTo>
                  <a:pt x="11205" y="17558"/>
                  <a:pt x="11460" y="17572"/>
                  <a:pt x="11908" y="17745"/>
                </a:cubicBezTo>
                <a:cubicBezTo>
                  <a:pt x="12118" y="17826"/>
                  <a:pt x="12492" y="17909"/>
                  <a:pt x="12734" y="17929"/>
                </a:cubicBezTo>
                <a:cubicBezTo>
                  <a:pt x="13000" y="17952"/>
                  <a:pt x="13434" y="18079"/>
                  <a:pt x="13839" y="18250"/>
                </a:cubicBezTo>
                <a:cubicBezTo>
                  <a:pt x="14439" y="18503"/>
                  <a:pt x="14511" y="18557"/>
                  <a:pt x="14511" y="18784"/>
                </a:cubicBezTo>
                <a:cubicBezTo>
                  <a:pt x="14511" y="19200"/>
                  <a:pt x="13806" y="19594"/>
                  <a:pt x="12517" y="19901"/>
                </a:cubicBezTo>
                <a:cubicBezTo>
                  <a:pt x="11542" y="20133"/>
                  <a:pt x="11568" y="20612"/>
                  <a:pt x="12563" y="20794"/>
                </a:cubicBezTo>
                <a:cubicBezTo>
                  <a:pt x="13203" y="20911"/>
                  <a:pt x="14015" y="20914"/>
                  <a:pt x="14829" y="20802"/>
                </a:cubicBezTo>
                <a:cubicBezTo>
                  <a:pt x="15654" y="20688"/>
                  <a:pt x="15995" y="20533"/>
                  <a:pt x="16344" y="20106"/>
                </a:cubicBezTo>
                <a:cubicBezTo>
                  <a:pt x="16503" y="19912"/>
                  <a:pt x="16865" y="19631"/>
                  <a:pt x="17147" y="19484"/>
                </a:cubicBezTo>
                <a:cubicBezTo>
                  <a:pt x="18168" y="18954"/>
                  <a:pt x="18256" y="18418"/>
                  <a:pt x="17347" y="18250"/>
                </a:cubicBezTo>
                <a:cubicBezTo>
                  <a:pt x="16891" y="18166"/>
                  <a:pt x="14904" y="17319"/>
                  <a:pt x="14904" y="17208"/>
                </a:cubicBezTo>
                <a:cubicBezTo>
                  <a:pt x="14904" y="17108"/>
                  <a:pt x="16331" y="16398"/>
                  <a:pt x="16532" y="16398"/>
                </a:cubicBezTo>
                <a:cubicBezTo>
                  <a:pt x="16626" y="16398"/>
                  <a:pt x="16879" y="16315"/>
                  <a:pt x="17096" y="16213"/>
                </a:cubicBezTo>
                <a:cubicBezTo>
                  <a:pt x="17508" y="16021"/>
                  <a:pt x="17563" y="16030"/>
                  <a:pt x="17700" y="16292"/>
                </a:cubicBezTo>
                <a:cubicBezTo>
                  <a:pt x="17769" y="16425"/>
                  <a:pt x="17850" y="16450"/>
                  <a:pt x="18184" y="16445"/>
                </a:cubicBezTo>
                <a:cubicBezTo>
                  <a:pt x="18502" y="16441"/>
                  <a:pt x="18656" y="16394"/>
                  <a:pt x="18901" y="16216"/>
                </a:cubicBezTo>
                <a:cubicBezTo>
                  <a:pt x="19072" y="16092"/>
                  <a:pt x="19266" y="15975"/>
                  <a:pt x="19334" y="15956"/>
                </a:cubicBezTo>
                <a:cubicBezTo>
                  <a:pt x="19402" y="15936"/>
                  <a:pt x="19561" y="15770"/>
                  <a:pt x="19687" y="15586"/>
                </a:cubicBezTo>
                <a:cubicBezTo>
                  <a:pt x="19916" y="15253"/>
                  <a:pt x="19915" y="15246"/>
                  <a:pt x="19568" y="14633"/>
                </a:cubicBezTo>
                <a:cubicBezTo>
                  <a:pt x="19376" y="14294"/>
                  <a:pt x="19220" y="13950"/>
                  <a:pt x="19220" y="13867"/>
                </a:cubicBezTo>
                <a:cubicBezTo>
                  <a:pt x="19220" y="13470"/>
                  <a:pt x="18447" y="12338"/>
                  <a:pt x="17779" y="11761"/>
                </a:cubicBezTo>
                <a:cubicBezTo>
                  <a:pt x="17399" y="11432"/>
                  <a:pt x="17004" y="11118"/>
                  <a:pt x="16902" y="11063"/>
                </a:cubicBezTo>
                <a:cubicBezTo>
                  <a:pt x="16741" y="10976"/>
                  <a:pt x="16742" y="10955"/>
                  <a:pt x="16942" y="10904"/>
                </a:cubicBezTo>
                <a:cubicBezTo>
                  <a:pt x="17151" y="10851"/>
                  <a:pt x="17120" y="10805"/>
                  <a:pt x="16606" y="10404"/>
                </a:cubicBezTo>
                <a:cubicBezTo>
                  <a:pt x="15292" y="9380"/>
                  <a:pt x="15102" y="9236"/>
                  <a:pt x="14784" y="9042"/>
                </a:cubicBezTo>
                <a:cubicBezTo>
                  <a:pt x="14433" y="8829"/>
                  <a:pt x="13605" y="8620"/>
                  <a:pt x="13098" y="8618"/>
                </a:cubicBezTo>
                <a:cubicBezTo>
                  <a:pt x="12901" y="8617"/>
                  <a:pt x="12762" y="8566"/>
                  <a:pt x="12677" y="8464"/>
                </a:cubicBezTo>
                <a:cubicBezTo>
                  <a:pt x="12491" y="8240"/>
                  <a:pt x="12501" y="8221"/>
                  <a:pt x="12990" y="8089"/>
                </a:cubicBezTo>
                <a:lnTo>
                  <a:pt x="13440" y="7969"/>
                </a:lnTo>
                <a:lnTo>
                  <a:pt x="13736" y="8113"/>
                </a:lnTo>
                <a:cubicBezTo>
                  <a:pt x="14317" y="8396"/>
                  <a:pt x="15254" y="8558"/>
                  <a:pt x="16322" y="8558"/>
                </a:cubicBezTo>
                <a:cubicBezTo>
                  <a:pt x="17259" y="8558"/>
                  <a:pt x="17287" y="8554"/>
                  <a:pt x="17079" y="8449"/>
                </a:cubicBezTo>
                <a:cubicBezTo>
                  <a:pt x="16816" y="8315"/>
                  <a:pt x="16919" y="8259"/>
                  <a:pt x="17415" y="8259"/>
                </a:cubicBezTo>
                <a:cubicBezTo>
                  <a:pt x="17953" y="8259"/>
                  <a:pt x="19213" y="8044"/>
                  <a:pt x="19568" y="7891"/>
                </a:cubicBezTo>
                <a:cubicBezTo>
                  <a:pt x="19839" y="7775"/>
                  <a:pt x="19848" y="7754"/>
                  <a:pt x="19659" y="7691"/>
                </a:cubicBezTo>
                <a:cubicBezTo>
                  <a:pt x="19478" y="7630"/>
                  <a:pt x="19536" y="7596"/>
                  <a:pt x="20086" y="7451"/>
                </a:cubicBezTo>
                <a:cubicBezTo>
                  <a:pt x="20705" y="7289"/>
                  <a:pt x="21447" y="7012"/>
                  <a:pt x="21447" y="6944"/>
                </a:cubicBezTo>
                <a:cubicBezTo>
                  <a:pt x="21447" y="6925"/>
                  <a:pt x="21115" y="6910"/>
                  <a:pt x="20712" y="6910"/>
                </a:cubicBezTo>
                <a:cubicBezTo>
                  <a:pt x="20061" y="6910"/>
                  <a:pt x="19946" y="6893"/>
                  <a:pt x="19676" y="6738"/>
                </a:cubicBezTo>
                <a:cubicBezTo>
                  <a:pt x="19260" y="6499"/>
                  <a:pt x="19218" y="6144"/>
                  <a:pt x="19516" y="5355"/>
                </a:cubicBezTo>
                <a:cubicBezTo>
                  <a:pt x="19844" y="4488"/>
                  <a:pt x="19776" y="3289"/>
                  <a:pt x="19357" y="2644"/>
                </a:cubicBezTo>
                <a:cubicBezTo>
                  <a:pt x="18807" y="1797"/>
                  <a:pt x="18276" y="1364"/>
                  <a:pt x="17335" y="983"/>
                </a:cubicBezTo>
                <a:cubicBezTo>
                  <a:pt x="16225" y="534"/>
                  <a:pt x="15735" y="406"/>
                  <a:pt x="14380" y="205"/>
                </a:cubicBezTo>
                <a:cubicBezTo>
                  <a:pt x="13639" y="95"/>
                  <a:pt x="12668" y="27"/>
                  <a:pt x="11697" y="7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4" name="Thought Bubble: Cloud 1"/>
          <p:cNvGrpSpPr/>
          <p:nvPr/>
        </p:nvGrpSpPr>
        <p:grpSpPr>
          <a:xfrm>
            <a:off x="1457667" y="1625052"/>
            <a:ext cx="4200102" cy="3005557"/>
            <a:chOff x="90" y="179075"/>
            <a:chExt cx="4238761" cy="3274328"/>
          </a:xfrm>
        </p:grpSpPr>
        <p:grpSp>
          <p:nvGrpSpPr>
            <p:cNvPr id="35" name="Group"/>
            <p:cNvGrpSpPr/>
            <p:nvPr/>
          </p:nvGrpSpPr>
          <p:grpSpPr>
            <a:xfrm>
              <a:off x="90" y="179075"/>
              <a:ext cx="4238761" cy="3274328"/>
              <a:chOff x="90" y="-23"/>
              <a:chExt cx="4238760" cy="3274327"/>
            </a:xfrm>
          </p:grpSpPr>
          <p:sp>
            <p:nvSpPr>
              <p:cNvPr id="37" name="Shape"/>
              <p:cNvSpPr/>
              <p:nvPr/>
            </p:nvSpPr>
            <p:spPr>
              <a:xfrm>
                <a:off x="90" y="-24"/>
                <a:ext cx="4238761" cy="2299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8" name="Circle"/>
              <p:cNvSpPr/>
              <p:nvPr/>
            </p:nvSpPr>
            <p:spPr>
              <a:xfrm>
                <a:off x="736592" y="2296769"/>
                <a:ext cx="382436" cy="38243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39" name="Circle"/>
              <p:cNvSpPr/>
              <p:nvPr/>
            </p:nvSpPr>
            <p:spPr>
              <a:xfrm>
                <a:off x="438562" y="2769540"/>
                <a:ext cx="254959" cy="25495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0" name="Circle"/>
              <p:cNvSpPr/>
              <p:nvPr/>
            </p:nvSpPr>
            <p:spPr>
              <a:xfrm>
                <a:off x="224990" y="3146824"/>
                <a:ext cx="127480" cy="1274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41" name="Shape"/>
              <p:cNvSpPr/>
              <p:nvPr/>
            </p:nvSpPr>
            <p:spPr>
              <a:xfrm>
                <a:off x="215230" y="116904"/>
                <a:ext cx="3884051" cy="195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" name="Where’s your brother?"/>
            <p:cNvSpPr txBox="1"/>
            <p:nvPr/>
          </p:nvSpPr>
          <p:spPr>
            <a:xfrm>
              <a:off x="573400" y="540367"/>
              <a:ext cx="3191353" cy="1555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31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2800" dirty="0"/>
                <a:t>Khalid, what have you got in your lunch box</a:t>
              </a:r>
              <a:r>
                <a:rPr sz="2800" dirty="0"/>
                <a:t>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87995" y="3177028"/>
            <a:ext cx="3056025" cy="2710158"/>
            <a:chOff x="5187995" y="3177028"/>
            <a:chExt cx="3056025" cy="271015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905161F8-9CA6-4B78-991C-0D5B9222C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995" y="3177028"/>
              <a:ext cx="3056025" cy="2710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D89A28C0-EC42-4216-A1F5-700C18117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935" y="3817052"/>
              <a:ext cx="920735" cy="1454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8" name="chocolate">
            <a:extLst>
              <a:ext uri="{FF2B5EF4-FFF2-40B4-BE49-F238E27FC236}">
                <a16:creationId xmlns:a16="http://schemas.microsoft.com/office/drawing/2014/main" xmlns="" id="{FDCFF5BB-7F2C-4B81-AF39-EF7A29DAA6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262">
            <a:off x="8520112" y="4272827"/>
            <a:ext cx="899096" cy="121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0" name="Smiley Face 49">
            <a:extLst>
              <a:ext uri="{FF2B5EF4-FFF2-40B4-BE49-F238E27FC236}">
                <a16:creationId xmlns:a16="http://schemas.microsoft.com/office/drawing/2014/main" xmlns="" id="{992B9EC4-852F-415B-BA7F-BCA1AECFB823}"/>
              </a:ext>
            </a:extLst>
          </p:cNvPr>
          <p:cNvSpPr/>
          <p:nvPr/>
        </p:nvSpPr>
        <p:spPr>
          <a:xfrm>
            <a:off x="8913617" y="4951760"/>
            <a:ext cx="619431" cy="58477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click to check"/>
          <p:cNvGrpSpPr/>
          <p:nvPr/>
        </p:nvGrpSpPr>
        <p:grpSpPr>
          <a:xfrm>
            <a:off x="2862349" y="4709614"/>
            <a:ext cx="1872903" cy="1270000"/>
            <a:chOff x="0" y="0"/>
            <a:chExt cx="1872902" cy="1270000"/>
          </a:xfrm>
        </p:grpSpPr>
        <p:sp>
          <p:nvSpPr>
            <p:cNvPr id="44" name="Oval"/>
            <p:cNvSpPr/>
            <p:nvPr/>
          </p:nvSpPr>
          <p:spPr>
            <a:xfrm>
              <a:off x="0" y="0"/>
              <a:ext cx="1872903" cy="1270000"/>
            </a:xfrm>
            <a:prstGeom prst="ellipse">
              <a:avLst/>
            </a:prstGeom>
            <a:solidFill>
              <a:srgbClr val="FFD47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" name="Click to check your answers"/>
            <p:cNvSpPr txBox="1"/>
            <p:nvPr/>
          </p:nvSpPr>
          <p:spPr>
            <a:xfrm>
              <a:off x="96126" y="132080"/>
              <a:ext cx="1680651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2000" b="1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Click to check your answers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31D4D7EE-551E-441B-94B7-6BC04842E5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0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1"/>
    </mc:Choice>
    <mc:Fallback xmlns="">
      <p:transition spd="slow" advTm="16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0515" y="60826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89486D5-0426-4C29-B55E-B74FEC5705ED}"/>
              </a:ext>
            </a:extLst>
          </p:cNvPr>
          <p:cNvGrpSpPr/>
          <p:nvPr/>
        </p:nvGrpSpPr>
        <p:grpSpPr>
          <a:xfrm>
            <a:off x="1676159" y="2078244"/>
            <a:ext cx="4106617" cy="740228"/>
            <a:chOff x="3235826" y="2429426"/>
            <a:chExt cx="3123822" cy="740228"/>
          </a:xfrm>
        </p:grpSpPr>
        <p:sp>
          <p:nvSpPr>
            <p:cNvPr id="15" name="Rectangle: Rounded Corners 20">
              <a:extLst>
                <a:ext uri="{FF2B5EF4-FFF2-40B4-BE49-F238E27FC236}">
                  <a16:creationId xmlns:a16="http://schemas.microsoft.com/office/drawing/2014/main" xmlns="" id="{8F073EB8-1953-43B8-B9EA-4FDAEE463BF0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823B633-8EF0-4E10-9110-2F66036A39BA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837DFA3-3AD5-4080-83B4-907534719272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7095619-0F38-4A0C-92EE-17AE6CFC177D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0B51F9E-D380-4B16-9133-8BC21FACA3D5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75B644A-AC1B-4B26-948E-4005680E00F4}"/>
              </a:ext>
            </a:extLst>
          </p:cNvPr>
          <p:cNvGrpSpPr/>
          <p:nvPr/>
        </p:nvGrpSpPr>
        <p:grpSpPr>
          <a:xfrm>
            <a:off x="1599574" y="4234868"/>
            <a:ext cx="5033005" cy="740228"/>
            <a:chOff x="3235826" y="2429426"/>
            <a:chExt cx="3123822" cy="740228"/>
          </a:xfrm>
        </p:grpSpPr>
        <p:sp>
          <p:nvSpPr>
            <p:cNvPr id="21" name="Rectangle: Rounded Corners 36">
              <a:extLst>
                <a:ext uri="{FF2B5EF4-FFF2-40B4-BE49-F238E27FC236}">
                  <a16:creationId xmlns:a16="http://schemas.microsoft.com/office/drawing/2014/main" xmlns="" id="{0824A14E-4A4C-4FD1-85FD-FAA7EA6044BB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55A71C4-F51F-4D5B-9ED8-E581E2967D97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85C4010-19A1-49AE-92C9-5243ACBA756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0C17286-263C-491A-9F1B-10B10A56D7A7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965E97A-8B4D-4231-AF2D-AE4B240964EA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4432183-8F8B-4BA9-9FAB-90EB90B53882}"/>
              </a:ext>
            </a:extLst>
          </p:cNvPr>
          <p:cNvSpPr/>
          <p:nvPr/>
        </p:nvSpPr>
        <p:spPr>
          <a:xfrm>
            <a:off x="120515" y="588602"/>
            <a:ext cx="10440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Write sentences using (I’ve got and  haven’t got).</a:t>
            </a:r>
          </a:p>
        </p:txBody>
      </p:sp>
      <p:sp>
        <p:nvSpPr>
          <p:cNvPr id="28" name="Smiley Face 27">
            <a:extLst>
              <a:ext uri="{FF2B5EF4-FFF2-40B4-BE49-F238E27FC236}">
                <a16:creationId xmlns:a16="http://schemas.microsoft.com/office/drawing/2014/main" xmlns="" id="{9D417C28-3D5E-42DC-88E5-6C055C81C80E}"/>
              </a:ext>
            </a:extLst>
          </p:cNvPr>
          <p:cNvSpPr/>
          <p:nvPr/>
        </p:nvSpPr>
        <p:spPr>
          <a:xfrm>
            <a:off x="120515" y="1548316"/>
            <a:ext cx="619431" cy="584774"/>
          </a:xfrm>
          <a:prstGeom prst="smileyFace">
            <a:avLst>
              <a:gd name="adj" fmla="val 4653"/>
            </a:avLst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6CD42AB-8902-4E0F-8403-E3E14A5E0C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756" y="1816303"/>
            <a:ext cx="1546616" cy="123802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chocolate">
            <a:extLst>
              <a:ext uri="{FF2B5EF4-FFF2-40B4-BE49-F238E27FC236}">
                <a16:creationId xmlns:a16="http://schemas.microsoft.com/office/drawing/2014/main" xmlns="" id="{FDCFF5BB-7F2C-4B81-AF39-EF7A29DAA6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262">
            <a:off x="513516" y="4006798"/>
            <a:ext cx="899096" cy="121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89A28C0-EC42-4216-A1F5-700C181179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02" y="1401590"/>
            <a:ext cx="920735" cy="145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Smiley Face 31">
            <a:extLst>
              <a:ext uri="{FF2B5EF4-FFF2-40B4-BE49-F238E27FC236}">
                <a16:creationId xmlns:a16="http://schemas.microsoft.com/office/drawing/2014/main" xmlns="" id="{9D417C28-3D5E-42DC-88E5-6C055C81C80E}"/>
              </a:ext>
            </a:extLst>
          </p:cNvPr>
          <p:cNvSpPr/>
          <p:nvPr/>
        </p:nvSpPr>
        <p:spPr>
          <a:xfrm>
            <a:off x="6439375" y="1558688"/>
            <a:ext cx="619431" cy="584774"/>
          </a:xfrm>
          <a:prstGeom prst="smileyFace">
            <a:avLst>
              <a:gd name="adj" fmla="val 4653"/>
            </a:avLst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89486D5-0426-4C29-B55E-B74FEC5705ED}"/>
              </a:ext>
            </a:extLst>
          </p:cNvPr>
          <p:cNvGrpSpPr/>
          <p:nvPr/>
        </p:nvGrpSpPr>
        <p:grpSpPr>
          <a:xfrm>
            <a:off x="7766279" y="1943781"/>
            <a:ext cx="4249091" cy="740228"/>
            <a:chOff x="3235826" y="2429426"/>
            <a:chExt cx="3123822" cy="740228"/>
          </a:xfrm>
        </p:grpSpPr>
        <p:sp>
          <p:nvSpPr>
            <p:cNvPr id="35" name="Rectangle: Rounded Corners 20">
              <a:extLst>
                <a:ext uri="{FF2B5EF4-FFF2-40B4-BE49-F238E27FC236}">
                  <a16:creationId xmlns:a16="http://schemas.microsoft.com/office/drawing/2014/main" xmlns="" id="{8F073EB8-1953-43B8-B9EA-4FDAEE463BF0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823B633-8EF0-4E10-9110-2F66036A39BA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E837DFA3-3AD5-4080-83B4-907534719272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F7095619-0F38-4A0C-92EE-17AE6CFC177D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0B51F9E-D380-4B16-9133-8BC21FACA3D5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608DE8C-2F81-4580-BEAD-324C0F4AE1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23" y="3607904"/>
            <a:ext cx="1383508" cy="876222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Smiley Face 40">
            <a:extLst>
              <a:ext uri="{FF2B5EF4-FFF2-40B4-BE49-F238E27FC236}">
                <a16:creationId xmlns:a16="http://schemas.microsoft.com/office/drawing/2014/main" xmlns="" id="{992B9EC4-852F-415B-BA7F-BCA1AECFB823}"/>
              </a:ext>
            </a:extLst>
          </p:cNvPr>
          <p:cNvSpPr/>
          <p:nvPr/>
        </p:nvSpPr>
        <p:spPr>
          <a:xfrm>
            <a:off x="120515" y="3929231"/>
            <a:ext cx="619431" cy="58477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xmlns="" id="{992B9EC4-852F-415B-BA7F-BCA1AECFB823}"/>
              </a:ext>
            </a:extLst>
          </p:cNvPr>
          <p:cNvSpPr/>
          <p:nvPr/>
        </p:nvSpPr>
        <p:spPr>
          <a:xfrm>
            <a:off x="6707013" y="3421937"/>
            <a:ext cx="619431" cy="58477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89486D5-0426-4C29-B55E-B74FEC5705ED}"/>
              </a:ext>
            </a:extLst>
          </p:cNvPr>
          <p:cNvGrpSpPr/>
          <p:nvPr/>
        </p:nvGrpSpPr>
        <p:grpSpPr>
          <a:xfrm>
            <a:off x="7016728" y="4322695"/>
            <a:ext cx="5041484" cy="740228"/>
            <a:chOff x="3235826" y="2429426"/>
            <a:chExt cx="3123822" cy="740228"/>
          </a:xfrm>
        </p:grpSpPr>
        <p:sp>
          <p:nvSpPr>
            <p:cNvPr id="44" name="Rectangle: Rounded Corners 20">
              <a:extLst>
                <a:ext uri="{FF2B5EF4-FFF2-40B4-BE49-F238E27FC236}">
                  <a16:creationId xmlns:a16="http://schemas.microsoft.com/office/drawing/2014/main" xmlns="" id="{8F073EB8-1953-43B8-B9EA-4FDAEE463BF0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2823B633-8EF0-4E10-9110-2F66036A39BA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E837DFA3-3AD5-4080-83B4-907534719272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F7095619-0F38-4A0C-92EE-17AE6CFC177D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20B51F9E-D380-4B16-9133-8BC21FACA3D5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61C5233-4129-43A5-86FA-346D2334FBEB}"/>
              </a:ext>
            </a:extLst>
          </p:cNvPr>
          <p:cNvSpPr txBox="1"/>
          <p:nvPr/>
        </p:nvSpPr>
        <p:spPr>
          <a:xfrm>
            <a:off x="1604106" y="4277892"/>
            <a:ext cx="534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haven’t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got chocolate.</a:t>
            </a:r>
          </a:p>
        </p:txBody>
      </p:sp>
      <p:sp>
        <p:nvSpPr>
          <p:cNvPr id="51" name="click to check">
            <a:extLst>
              <a:ext uri="{FF2B5EF4-FFF2-40B4-BE49-F238E27FC236}">
                <a16:creationId xmlns:a16="http://schemas.microsoft.com/office/drawing/2014/main" xmlns="" id="{7014E170-BFCA-4114-A958-1AC6D785479E}"/>
              </a:ext>
            </a:extLst>
          </p:cNvPr>
          <p:cNvSpPr/>
          <p:nvPr/>
        </p:nvSpPr>
        <p:spPr>
          <a:xfrm>
            <a:off x="992297" y="5312603"/>
            <a:ext cx="2969623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Click to check your answers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09389A7-4CEA-4262-ADB8-669DE1CE72D1}"/>
              </a:ext>
            </a:extLst>
          </p:cNvPr>
          <p:cNvSpPr txBox="1"/>
          <p:nvPr/>
        </p:nvSpPr>
        <p:spPr>
          <a:xfrm>
            <a:off x="7016727" y="4387742"/>
            <a:ext cx="53571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US" sz="3200" b="1" i="0" u="non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haven’t</a:t>
            </a:r>
            <a:r>
              <a:rPr kumimoji="0" lang="en-US" sz="3200" b="1" i="0" u="non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got a sandwich</a:t>
            </a:r>
            <a:r>
              <a:rPr kumimoji="0" lang="en-US" sz="3200" b="1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09389A7-4CEA-4262-ADB8-669DE1CE72D1}"/>
              </a:ext>
            </a:extLst>
          </p:cNvPr>
          <p:cNvSpPr txBox="1"/>
          <p:nvPr/>
        </p:nvSpPr>
        <p:spPr>
          <a:xfrm>
            <a:off x="1736373" y="2167899"/>
            <a:ext cx="37124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I’ve got bananas.</a:t>
            </a:r>
            <a:endParaRPr kumimoji="0" lang="en-US" sz="2800" b="1" i="0" u="non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09389A7-4CEA-4262-ADB8-669DE1CE72D1}"/>
              </a:ext>
            </a:extLst>
          </p:cNvPr>
          <p:cNvSpPr txBox="1"/>
          <p:nvPr/>
        </p:nvSpPr>
        <p:spPr>
          <a:xfrm>
            <a:off x="7892986" y="2049854"/>
            <a:ext cx="412993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I’ve got an apple juice.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56E62230-B890-4586-B1A1-6C8799D4DA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3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4"/>
    </mc:Choice>
    <mc:Fallback xmlns="">
      <p:transition spd="slow" advTm="29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 isNarration="1"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8" grpId="0" animBg="1"/>
      <p:bldP spid="32" grpId="0" animBg="1"/>
      <p:bldP spid="41" grpId="0" animBg="1"/>
      <p:bldP spid="42" grpId="0" animBg="1"/>
      <p:bldP spid="50" grpId="0"/>
      <p:bldP spid="51" grpId="0" animBg="1"/>
      <p:bldP spid="51" grpId="1" animBg="1"/>
      <p:bldP spid="54" grpId="0"/>
      <p:bldP spid="56" grpId="0"/>
      <p:bldP spid="58" grpId="0"/>
    </p:bldLst>
  </p:timing>
  <p:extLst>
    <p:ext uri="{3A86A75C-4F4B-4683-9AE1-C65F6400EC91}">
      <p14:laserTraceLst xmlns:p14="http://schemas.microsoft.com/office/powerpoint/2010/main">
        <p14:tracePtLst>
          <p14:tracePt t="7210" x="4919663" y="5468938"/>
          <p14:tracePt t="7222" x="5045075" y="5368925"/>
          <p14:tracePt t="7225" x="5145088" y="5268913"/>
          <p14:tracePt t="7239" x="5257800" y="5194300"/>
          <p14:tracePt t="7242" x="5345113" y="5118100"/>
          <p14:tracePt t="7259" x="5407025" y="5081588"/>
          <p14:tracePt t="7273" x="5545138" y="5030788"/>
          <p14:tracePt t="7289" x="5632450" y="4992688"/>
          <p14:tracePt t="7305" x="5695950" y="4968875"/>
          <p14:tracePt t="7319" x="5745163" y="4968875"/>
          <p14:tracePt t="7321" x="5795963" y="4956175"/>
          <p14:tracePt t="7338" x="5883275" y="4930775"/>
          <p14:tracePt t="7342" x="5957888" y="4905375"/>
          <p14:tracePt t="7355" x="6070600" y="4856163"/>
          <p14:tracePt t="7358" x="6208713" y="4792663"/>
          <p14:tracePt t="7374" x="6346825" y="4743450"/>
          <p14:tracePt t="7385" x="6446838" y="4679950"/>
          <p14:tracePt t="7390" x="6572250" y="4618038"/>
          <p14:tracePt t="7406" x="6784975" y="4467225"/>
          <p14:tracePt t="7422" x="6859588" y="4367213"/>
          <p14:tracePt t="7434" x="6934200" y="4241800"/>
          <p14:tracePt t="7442" x="7059613" y="3992563"/>
          <p14:tracePt t="7458" x="7123113" y="3792538"/>
          <p14:tracePt t="7471" x="7159625" y="3567113"/>
          <p14:tracePt t="7474" x="7159625" y="3416300"/>
          <p14:tracePt t="7491" x="7159625" y="3290888"/>
          <p14:tracePt t="7501" x="7146925" y="3203575"/>
          <p14:tracePt t="7506" x="7072313" y="3103563"/>
          <p14:tracePt t="7522" x="7021513" y="3003550"/>
          <p14:tracePt t="7529" x="6959600" y="2916238"/>
          <p14:tracePt t="7539" x="6910388" y="2840038"/>
          <p14:tracePt t="7543" x="6859588" y="2740025"/>
          <p14:tracePt t="7559" x="6772275" y="2565400"/>
          <p14:tracePt t="7810" x="6746875" y="2552700"/>
          <p14:tracePt t="7838" x="6721475" y="2552700"/>
          <p14:tracePt t="7844" x="6696075" y="2516188"/>
          <p14:tracePt t="7858" x="6621463" y="2465388"/>
          <p14:tracePt t="7859" x="6546850" y="2378075"/>
          <p14:tracePt t="7876" x="6434138" y="2278063"/>
          <p14:tracePt t="7888" x="6321425" y="2178050"/>
          <p14:tracePt t="7890" x="6183313" y="2001838"/>
          <p14:tracePt t="7906" x="5908675" y="1639888"/>
          <p14:tracePt t="7922" x="5821363" y="1552575"/>
          <p14:tracePt t="7935" x="5745163" y="1450975"/>
          <p14:tracePt t="7944" x="5683250" y="1414463"/>
          <p14:tracePt t="7955" x="5619750" y="1350963"/>
          <p14:tracePt t="7960" x="5570538" y="1314450"/>
          <p14:tracePt t="7976" x="5532438" y="1289050"/>
          <p14:tracePt t="7985" x="5519738" y="1250950"/>
          <p14:tracePt t="7992" x="5495925" y="1227138"/>
          <p14:tracePt t="8006" x="5457825" y="1176338"/>
          <p14:tracePt t="8022" x="5432425" y="1150938"/>
          <p14:tracePt t="8041" x="5432425" y="1138238"/>
          <p14:tracePt t="8044" x="5419725" y="1138238"/>
          <p14:tracePt t="8060" x="5419725" y="1114425"/>
          <p14:tracePt t="8091" x="5419725" y="1101725"/>
          <p14:tracePt t="8123" x="5407025" y="1101725"/>
          <p14:tracePt t="8140" x="5407025" y="1089025"/>
          <p14:tracePt t="8157" x="5394325" y="1076325"/>
          <p14:tracePt t="8276" x="5394325" y="1089025"/>
          <p14:tracePt t="8292" x="5394325" y="1101725"/>
          <p14:tracePt t="8307" x="5407025" y="1114425"/>
          <p14:tracePt t="8323" x="5419725" y="1125538"/>
          <p14:tracePt t="8340" x="5432425" y="1138238"/>
          <p14:tracePt t="8345" x="5445125" y="1150938"/>
          <p14:tracePt t="8360" x="5495925" y="1176338"/>
          <p14:tracePt t="8376" x="5519738" y="1176338"/>
          <p14:tracePt t="8389" x="5532438" y="1189038"/>
          <p14:tracePt t="8392" x="5583238" y="1201738"/>
          <p14:tracePt t="8408" x="5607050" y="1201738"/>
          <p14:tracePt t="8419" x="5645150" y="1201738"/>
          <p14:tracePt t="8424" x="5683250" y="1201738"/>
          <p14:tracePt t="8440" x="5708650" y="1201738"/>
          <p14:tracePt t="8446" x="5732463" y="1201738"/>
          <p14:tracePt t="8456" x="5757863" y="1201738"/>
          <p14:tracePt t="8461" x="5783263" y="1201738"/>
          <p14:tracePt t="8476" x="5832475" y="1201738"/>
          <p14:tracePt t="8492" x="5845175" y="1201738"/>
          <p14:tracePt t="8506" x="5857875" y="1201738"/>
          <p14:tracePt t="8508" x="5883275" y="1201738"/>
          <p14:tracePt t="8523" x="5908675" y="1201738"/>
          <p14:tracePt t="8535" x="5932488" y="1201738"/>
          <p14:tracePt t="8540" x="5957888" y="1201738"/>
          <p14:tracePt t="8555" x="5970588" y="1189038"/>
          <p14:tracePt t="8560" x="5995988" y="1189038"/>
          <p14:tracePt t="8574" x="6008688" y="1189038"/>
          <p14:tracePt t="8592" x="6034088" y="1189038"/>
          <p14:tracePt t="8611" x="6045200" y="1189038"/>
          <p14:tracePt t="8612" x="6070600" y="1189038"/>
          <p14:tracePt t="8635" x="6083300" y="1189038"/>
          <p14:tracePt t="8653" x="6108700" y="1189038"/>
          <p14:tracePt t="8673" x="6121400" y="1189038"/>
          <p14:tracePt t="8746" x="6134100" y="1189038"/>
          <p14:tracePt t="9153" x="6146800" y="1189038"/>
          <p14:tracePt t="9170" x="6157913" y="1189038"/>
          <p14:tracePt t="9181" x="6183313" y="1189038"/>
          <p14:tracePt t="9191" x="6208713" y="1189038"/>
          <p14:tracePt t="9201" x="6246813" y="1189038"/>
          <p14:tracePt t="9206" x="6296025" y="1176338"/>
          <p14:tracePt t="9223" x="6472238" y="1150938"/>
          <p14:tracePt t="9240" x="6572250" y="1138238"/>
          <p14:tracePt t="9249" x="6646863" y="1138238"/>
          <p14:tracePt t="9256" x="6746875" y="1138238"/>
          <p14:tracePt t="9270" x="6921500" y="1138238"/>
          <p14:tracePt t="9288" x="6985000" y="1138238"/>
          <p14:tracePt t="9292" x="7072313" y="1138238"/>
          <p14:tracePt t="9306" x="7159625" y="1138238"/>
          <p14:tracePt t="9318" x="7223125" y="1138238"/>
          <p14:tracePt t="9323" x="7310438" y="1138238"/>
          <p14:tracePt t="9340" x="7448550" y="1138238"/>
          <p14:tracePt t="9355" x="7523163" y="1114425"/>
          <p14:tracePt t="9364" x="7585075" y="1114425"/>
          <p14:tracePt t="9372" x="7661275" y="1101725"/>
          <p14:tracePt t="9385" x="7723188" y="1089025"/>
          <p14:tracePt t="9391" x="7785100" y="1076325"/>
          <p14:tracePt t="9406" x="7848600" y="1076325"/>
          <p14:tracePt t="9422" x="7874000" y="1076325"/>
          <p14:tracePt t="9432" x="7886700" y="1076325"/>
          <p14:tracePt t="9439" x="7910513" y="1076325"/>
          <p14:tracePt t="9452" x="7935913" y="1076325"/>
          <p14:tracePt t="9457" x="7974013" y="1076325"/>
          <p14:tracePt t="9472" x="7999413" y="1063625"/>
          <p14:tracePt t="9480" x="8035925" y="1063625"/>
          <p14:tracePt t="9490" x="8086725" y="1050925"/>
          <p14:tracePt t="9507" x="8110538" y="1038225"/>
          <p14:tracePt t="9520" x="8135938" y="1038225"/>
          <p14:tracePt t="9524" x="8148638" y="1038225"/>
          <p14:tracePt t="9538" x="8161338" y="1038225"/>
          <p14:tracePt t="9549" x="8174038" y="1038225"/>
          <p14:tracePt t="9569" x="8186738" y="1038225"/>
          <p14:tracePt t="9635" x="8199438" y="1038225"/>
          <p14:tracePt t="9823" x="8199438" y="1050925"/>
          <p14:tracePt t="9934" x="8199438" y="1063625"/>
          <p14:tracePt t="10070" x="8199438" y="1076325"/>
          <p14:tracePt t="10124" x="8199438" y="1089025"/>
          <p14:tracePt t="10139" x="8212138" y="1101725"/>
          <p14:tracePt t="10185" x="8223250" y="1101725"/>
          <p14:tracePt t="10194" x="8223250" y="1114425"/>
          <p14:tracePt t="10205" x="8235950" y="1114425"/>
          <p14:tracePt t="10224" x="8261350" y="1114425"/>
          <p14:tracePt t="10509" x="8274050" y="1114425"/>
          <p14:tracePt t="10524" x="8312150" y="1114425"/>
          <p14:tracePt t="10525" x="8348663" y="1114425"/>
          <p14:tracePt t="10541" x="8412163" y="1114425"/>
          <p14:tracePt t="10552" x="8499475" y="1114425"/>
          <p14:tracePt t="10557" x="8599488" y="1114425"/>
          <p14:tracePt t="10572" x="8763000" y="1114425"/>
          <p14:tracePt t="10590" x="8837613" y="1114425"/>
          <p14:tracePt t="10594" x="8899525" y="1114425"/>
          <p14:tracePt t="10610" x="8950325" y="1114425"/>
          <p14:tracePt t="10623" x="8999538" y="1114425"/>
          <p14:tracePt t="10625" x="9037638" y="1125538"/>
          <p14:tracePt t="10641" x="9099550" y="1138238"/>
          <p14:tracePt t="10656" x="9112250" y="1138238"/>
          <p14:tracePt t="10670" x="9124950" y="1150938"/>
          <p14:tracePt t="10674" x="9150350" y="1150938"/>
          <p14:tracePt t="10689" x="9163050" y="1150938"/>
          <p14:tracePt t="10694" x="9175750" y="1163638"/>
          <p14:tracePt t="10706" x="9199563" y="1176338"/>
          <p14:tracePt t="10710" x="9212263" y="1176338"/>
          <p14:tracePt t="10726" x="9224963" y="1176338"/>
          <p14:tracePt t="10755" x="9237663" y="1176338"/>
          <p14:tracePt t="10759" x="9237663" y="1189038"/>
          <p14:tracePt t="10823" x="9250363" y="1189038"/>
          <p14:tracePt t="10852" x="9263063" y="1189038"/>
          <p14:tracePt t="10872" x="9275763" y="1189038"/>
          <p14:tracePt t="10890" x="9288463" y="1189038"/>
          <p14:tracePt t="10910" x="9301163" y="1189038"/>
          <p14:tracePt t="10926" x="9312275" y="1189038"/>
          <p14:tracePt t="10938" x="9324975" y="1189038"/>
          <p14:tracePt t="10968" x="9337675" y="1189038"/>
          <p14:tracePt t="10973" x="9350375" y="1201738"/>
          <p14:tracePt t="10988" x="9363075" y="1201738"/>
          <p14:tracePt t="10996" x="9363075" y="1214438"/>
          <p14:tracePt t="11006" x="9375775" y="1214438"/>
          <p14:tracePt t="11026" x="9401175" y="1214438"/>
          <p14:tracePt t="11042" x="9413875" y="1214438"/>
          <p14:tracePt t="11055" x="9424988" y="1214438"/>
          <p14:tracePt t="11058" x="9437688" y="1214438"/>
          <p14:tracePt t="11074" x="9450388" y="1214438"/>
          <p14:tracePt t="11085" x="9463088" y="1214438"/>
          <p14:tracePt t="11093" x="9475788" y="1214438"/>
          <p14:tracePt t="11095" x="9488488" y="1214438"/>
          <p14:tracePt t="11113" x="9501188" y="1214438"/>
          <p14:tracePt t="11123" x="9513888" y="1214438"/>
          <p14:tracePt t="11129" x="9525000" y="1214438"/>
          <p14:tracePt t="11171" x="9537700" y="1214438"/>
          <p14:tracePt t="11258" x="9550400" y="1214438"/>
          <p14:tracePt t="12716" x="9513888" y="1238250"/>
          <p14:tracePt t="12731" x="9424988" y="1314450"/>
          <p14:tracePt t="12744" x="9350375" y="1350963"/>
          <p14:tracePt t="12749" x="9275763" y="1401763"/>
          <p14:tracePt t="12762" x="9199563" y="1463675"/>
          <p14:tracePt t="12773" x="9088438" y="1552575"/>
          <p14:tracePt t="12778" x="8986838" y="1663700"/>
          <p14:tracePt t="12792" x="8899525" y="1765300"/>
          <p14:tracePt t="12803" x="8799513" y="1852613"/>
          <p14:tracePt t="12812" x="8724900" y="1927225"/>
          <p14:tracePt t="12816" x="8661400" y="2014538"/>
          <p14:tracePt t="12831" x="8586788" y="2078038"/>
          <p14:tracePt t="12841" x="8524875" y="2152650"/>
          <p14:tracePt t="12846" x="8435975" y="2252663"/>
          <p14:tracePt t="12860" x="8361363" y="2365375"/>
          <p14:tracePt t="12862" x="8286750" y="2439988"/>
          <p14:tracePt t="12879" x="8199438" y="2540000"/>
          <p14:tracePt t="12890" x="8110538" y="2627313"/>
          <p14:tracePt t="12902" x="7910513" y="2803525"/>
          <p14:tracePt t="12917" x="7797800" y="2878138"/>
          <p14:tracePt t="12928" x="7685088" y="2952750"/>
          <p14:tracePt t="12931" x="7610475" y="3016250"/>
          <p14:tracePt t="12947" x="7448550" y="3078163"/>
          <p14:tracePt t="12962" x="7385050" y="3103563"/>
          <p14:tracePt t="12976" x="7310438" y="3116263"/>
          <p14:tracePt t="12979" x="7235825" y="3141663"/>
          <p14:tracePt t="12995" x="7146925" y="3178175"/>
          <p14:tracePt t="13002" x="7072313" y="3216275"/>
          <p14:tracePt t="13016" x="6934200" y="3303588"/>
          <p14:tracePt t="13033" x="6859588" y="3354388"/>
          <p14:tracePt t="13043" x="6797675" y="3378200"/>
          <p14:tracePt t="13047" x="6721475" y="3403600"/>
          <p14:tracePt t="13063" x="6621463" y="3441700"/>
          <p14:tracePt t="13078" x="6572250" y="3454400"/>
          <p14:tracePt t="13092" x="6534150" y="3454400"/>
          <p14:tracePt t="13105" x="6459538" y="3467100"/>
          <p14:tracePt t="13118" x="6408738" y="3467100"/>
          <p14:tracePt t="13131" x="6370638" y="3467100"/>
          <p14:tracePt t="13133" x="6321425" y="3467100"/>
          <p14:tracePt t="13148" x="6259513" y="3479800"/>
          <p14:tracePt t="13159" x="6221413" y="3479800"/>
          <p14:tracePt t="13163" x="6183313" y="3479800"/>
          <p14:tracePt t="13180" x="6146800" y="3479800"/>
          <p14:tracePt t="13200" x="6121400" y="3479800"/>
          <p14:tracePt t="13202" x="6108700" y="3479800"/>
          <p14:tracePt t="13227" x="6096000" y="3479800"/>
          <p14:tracePt t="13233" x="6083300" y="3479800"/>
          <p14:tracePt t="13248" x="6070600" y="3479800"/>
          <p14:tracePt t="13279" x="6057900" y="3479800"/>
          <p14:tracePt t="13364" x="6045200" y="3479800"/>
          <p14:tracePt t="20376" x="6034088" y="3503613"/>
          <p14:tracePt t="20381" x="6021388" y="3516313"/>
          <p14:tracePt t="20395" x="5995988" y="3541713"/>
          <p14:tracePt t="20399" x="5983288" y="3579813"/>
          <p14:tracePt t="20413" x="5945188" y="3629025"/>
          <p14:tracePt t="20424" x="5921375" y="3692525"/>
          <p14:tracePt t="20429" x="5883275" y="3741738"/>
          <p14:tracePt t="20443" x="5808663" y="3867150"/>
          <p14:tracePt t="20459" x="5770563" y="3941763"/>
          <p14:tracePt t="20473" x="5732463" y="4005263"/>
          <p14:tracePt t="20481" x="5670550" y="4154488"/>
          <p14:tracePt t="20491" x="5607050" y="4267200"/>
          <p14:tracePt t="20497" x="5557838" y="4405313"/>
          <p14:tracePt t="20511" x="5507038" y="4543425"/>
          <p14:tracePt t="20513" x="5407025" y="4779963"/>
          <p14:tracePt t="20529" x="5245100" y="5256213"/>
          <p14:tracePt t="20540" x="5094288" y="5607050"/>
          <p14:tracePt t="20544" x="4981575" y="5956300"/>
          <p14:tracePt t="20560" x="4694238" y="6745288"/>
          <p14:tracePt t="20914" x="3956050" y="6683375"/>
          <p14:tracePt t="20926" x="3956050" y="6632575"/>
          <p14:tracePt t="20930" x="3956050" y="6557963"/>
          <p14:tracePt t="20945" x="3956050" y="6483350"/>
          <p14:tracePt t="20956" x="3956050" y="6419850"/>
          <p14:tracePt t="20960" x="3956050" y="6381750"/>
          <p14:tracePt t="20974" x="3956050" y="6357938"/>
          <p14:tracePt t="20985" x="3956050" y="6319838"/>
          <p14:tracePt t="20993" x="3956050" y="6307138"/>
          <p14:tracePt t="20998" x="3956050" y="6294438"/>
          <p14:tracePt t="21013" x="3956050" y="6281738"/>
          <p14:tracePt t="21030" x="3956050" y="6269038"/>
          <p14:tracePt t="21061" x="3956050" y="6257925"/>
          <p14:tracePt t="21085" x="3956050" y="6245225"/>
          <p14:tracePt t="21110" x="3956050" y="6232525"/>
          <p14:tracePt t="21114" x="3943350" y="6232525"/>
          <p14:tracePt t="21130" x="3943350" y="6219825"/>
          <p14:tracePt t="21230" x="3943350" y="6207125"/>
          <p14:tracePt t="21284" x="3943350" y="6181725"/>
          <p14:tracePt t="21315" x="3943350" y="6169025"/>
          <p14:tracePt t="21331" x="3943350" y="6145213"/>
          <p14:tracePt t="21346" x="3943350" y="6132513"/>
          <p14:tracePt t="21360" x="3943350" y="6119813"/>
          <p14:tracePt t="21364" x="3943350" y="6107113"/>
          <p14:tracePt t="21385" x="3943350" y="6094413"/>
          <p14:tracePt t="21402" x="3943350" y="6081713"/>
          <p14:tracePt t="21415" x="3943350" y="6069013"/>
          <p14:tracePt t="21428" x="3943350" y="6056313"/>
          <p14:tracePt t="21431" x="3943350" y="6032500"/>
          <p14:tracePt t="21457" x="3943350" y="6019800"/>
          <p14:tracePt t="21487" x="3943350" y="6007100"/>
          <p14:tracePt t="21515" x="3943350" y="59944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3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2.6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4.6|7.3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4|6.6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.8|7.4|2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343</TotalTime>
  <Words>442</Words>
  <Application>Microsoft Office PowerPoint</Application>
  <PresentationFormat>Widescreen</PresentationFormat>
  <Paragraphs>77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Helvetica</vt:lpstr>
      <vt:lpstr>Sakkal Majalla</vt:lpstr>
      <vt:lpstr>Wingdings</vt:lpstr>
      <vt:lpstr>Office Theme</vt:lpstr>
      <vt:lpstr>1_Office Theme</vt:lpstr>
      <vt:lpstr>  Unit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Admin</cp:lastModifiedBy>
  <cp:revision>33</cp:revision>
  <cp:lastPrinted>2021-01-17T11:49:49Z</cp:lastPrinted>
  <dcterms:created xsi:type="dcterms:W3CDTF">2020-03-04T10:47:58Z</dcterms:created>
  <dcterms:modified xsi:type="dcterms:W3CDTF">2021-02-04T07:56:18Z</dcterms:modified>
</cp:coreProperties>
</file>