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8" r:id="rId3"/>
    <p:sldId id="259" r:id="rId4"/>
    <p:sldId id="310" r:id="rId5"/>
    <p:sldId id="325" r:id="rId6"/>
    <p:sldId id="326" r:id="rId7"/>
    <p:sldId id="327" r:id="rId8"/>
    <p:sldId id="291" r:id="rId9"/>
    <p:sldId id="324" r:id="rId10"/>
    <p:sldId id="315" r:id="rId11"/>
    <p:sldId id="328" r:id="rId12"/>
    <p:sldId id="316" r:id="rId13"/>
    <p:sldId id="317" r:id="rId14"/>
    <p:sldId id="28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66"/>
    <a:srgbClr val="FF99CC"/>
    <a:srgbClr val="FF3F3F"/>
    <a:srgbClr val="CCFF66"/>
    <a:srgbClr val="FFCC99"/>
    <a:srgbClr val="FFFF99"/>
    <a:srgbClr val="FF5399"/>
    <a:srgbClr val="FF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6.gi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9.jpeg"/><Relationship Id="rId3" Type="http://schemas.openxmlformats.org/officeDocument/2006/relationships/audio" Target="../media/media2.m4a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.xm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4.m4a"/><Relationship Id="rId7" Type="http://schemas.openxmlformats.org/officeDocument/2006/relationships/image" Target="../media/image9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5.m4a"/><Relationship Id="rId7" Type="http://schemas.openxmlformats.org/officeDocument/2006/relationships/image" Target="../media/image31.jpeg"/><Relationship Id="rId12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-138439" y="1022395"/>
            <a:ext cx="4032914" cy="1558334"/>
          </a:xfrm>
          <a:noFill/>
        </p:spPr>
        <p:txBody>
          <a:bodyPr>
            <a:noAutofit/>
          </a:bodyPr>
          <a:lstStyle/>
          <a:p>
            <a:pPr algn="r"/>
            <a:r>
              <a:rPr lang="en-US" sz="7200" dirty="0">
                <a:latin typeface="Century Gothic" panose="020B0502020202020204" pitchFamily="34" charset="0"/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en-US" sz="7200" dirty="0">
                <a:latin typeface="Century Gothic" panose="020B0502020202020204" pitchFamily="34" charset="0"/>
              </a:rPr>
              <a:t>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0883" y="2328147"/>
            <a:ext cx="4879274" cy="1100853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Lunchtime!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C05EC9-4027-4916-A296-342329E36955}"/>
              </a:ext>
            </a:extLst>
          </p:cNvPr>
          <p:cNvSpPr/>
          <p:nvPr/>
        </p:nvSpPr>
        <p:spPr>
          <a:xfrm>
            <a:off x="5237882" y="3519856"/>
            <a:ext cx="5235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 and Friends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Grade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ar-BH" sz="4000" b="1" i="0" u="none" strike="noStrike" kern="1200" cap="none" spc="0" normalizeH="0" baseline="0" noProof="0" dirty="0" smtClean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FC000">
                    <a:lumMod val="60000"/>
                    <a:lumOff val="40000"/>
                  </a:srgbClr>
                </a:solidFill>
              </a:ln>
              <a:solidFill>
                <a:srgbClr val="70AD47">
                  <a:lumMod val="75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P. 38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E63000A-62C8-4B41-8DE5-70098C170CF4}"/>
              </a:ext>
            </a:extLst>
          </p:cNvPr>
          <p:cNvGrpSpPr/>
          <p:nvPr/>
        </p:nvGrpSpPr>
        <p:grpSpPr>
          <a:xfrm>
            <a:off x="934178" y="3301512"/>
            <a:ext cx="3299173" cy="3299173"/>
            <a:chOff x="934178" y="3301512"/>
            <a:chExt cx="3299173" cy="32991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5C121C9-D470-462C-B4B8-7ED47DC95295}"/>
                </a:ext>
              </a:extLst>
            </p:cNvPr>
            <p:cNvSpPr/>
            <p:nvPr/>
          </p:nvSpPr>
          <p:spPr>
            <a:xfrm>
              <a:off x="934178" y="3301512"/>
              <a:ext cx="3299173" cy="32991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1EF4400-B52A-4FD0-9027-9467EC2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8389" y="3716805"/>
              <a:ext cx="609770" cy="609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6CD42AB-8902-4E0F-8403-E3E14A5E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6294" y="3691763"/>
              <a:ext cx="968447" cy="700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2E423F1-6507-487C-BE48-92CAB59E4458}"/>
                </a:ext>
              </a:extLst>
            </p:cNvPr>
            <p:cNvGrpSpPr/>
            <p:nvPr/>
          </p:nvGrpSpPr>
          <p:grpSpPr>
            <a:xfrm flipH="1">
              <a:off x="1530876" y="4398837"/>
              <a:ext cx="1035418" cy="1067830"/>
              <a:chOff x="1335437" y="3506394"/>
              <a:chExt cx="1541437" cy="1917290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CA257CDF-A39F-41F7-90A2-233851E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556" y="4195550"/>
                <a:ext cx="336318" cy="7458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7A59A53B-0EB9-42EE-95A2-93725068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00101">
                <a:off x="1808877" y="4459206"/>
                <a:ext cx="964478" cy="9644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C5B2F82-2C02-442E-9804-71A3ACE51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4663" y="3506394"/>
                <a:ext cx="442732" cy="11355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2D5FFF06-4C62-4BD7-9446-EC9494DBE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437" y="4221528"/>
                <a:ext cx="695893" cy="9294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A2812EA-C39A-46A6-B394-0B0FD1FC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7897" y="5623081"/>
              <a:ext cx="1004667" cy="63628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2" descr="Free Lunch Bag Png, Download Free Clip Art, Free Clip Art on ...">
              <a:extLst>
                <a:ext uri="{FF2B5EF4-FFF2-40B4-BE49-F238E27FC236}">
                  <a16:creationId xmlns:a16="http://schemas.microsoft.com/office/drawing/2014/main" xmlns="" id="{57D37169-9FDC-4F8B-AEF5-B30BDAC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1148" y="4500805"/>
              <a:ext cx="907186" cy="739595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950620" y="5395113"/>
              <a:ext cx="657863" cy="5562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07CF4B2-1415-42BE-8606-749FD2CA620C}"/>
              </a:ext>
            </a:extLst>
          </p:cNvPr>
          <p:cNvSpPr/>
          <p:nvPr/>
        </p:nvSpPr>
        <p:spPr>
          <a:xfrm>
            <a:off x="11586211" y="2603589"/>
            <a:ext cx="576293" cy="217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Semester (1)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686729DC-81BE-4E03-8620-B672F90EF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904259" y="657672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learn!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1418FF2-D460-4F45-B7F3-E38ED5030FCF}"/>
              </a:ext>
            </a:extLst>
          </p:cNvPr>
          <p:cNvSpPr/>
          <p:nvPr/>
        </p:nvSpPr>
        <p:spPr>
          <a:xfrm>
            <a:off x="484689" y="5357022"/>
            <a:ext cx="4628960" cy="843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I’ve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I have got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8091207-1164-4252-89FA-14007DBB3CE9}"/>
              </a:ext>
            </a:extLst>
          </p:cNvPr>
          <p:cNvSpPr/>
          <p:nvPr/>
        </p:nvSpPr>
        <p:spPr>
          <a:xfrm>
            <a:off x="2030954" y="2242915"/>
            <a:ext cx="7518186" cy="95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I’ve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got a sandwich.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55CA85FB-F7E6-4CC3-819F-40700AFBA8AD}"/>
              </a:ext>
            </a:extLst>
          </p:cNvPr>
          <p:cNvSpPr/>
          <p:nvPr/>
        </p:nvSpPr>
        <p:spPr>
          <a:xfrm>
            <a:off x="9945666" y="2242915"/>
            <a:ext cx="1039660" cy="955838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88EB59-5E7E-46CB-97E9-22173A0FF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62" y="4028935"/>
            <a:ext cx="2219845" cy="166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4C14C4-11D4-4A65-89C0-BAAB7E7662A9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extLst>
      <p:ext uri="{BB962C8B-B14F-4D97-AF65-F5344CB8AC3E}">
        <p14:creationId xmlns:p14="http://schemas.microsoft.com/office/powerpoint/2010/main" val="159443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904259" y="657672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learn!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1418FF2-D460-4F45-B7F3-E38ED5030FCF}"/>
              </a:ext>
            </a:extLst>
          </p:cNvPr>
          <p:cNvSpPr/>
          <p:nvPr/>
        </p:nvSpPr>
        <p:spPr>
          <a:xfrm>
            <a:off x="484688" y="5357022"/>
            <a:ext cx="5076867" cy="843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have not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8091207-1164-4252-89FA-14007DBB3CE9}"/>
              </a:ext>
            </a:extLst>
          </p:cNvPr>
          <p:cNvSpPr/>
          <p:nvPr/>
        </p:nvSpPr>
        <p:spPr>
          <a:xfrm>
            <a:off x="1163367" y="2126952"/>
            <a:ext cx="7518186" cy="95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haven’t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got a sandwich.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55CA85FB-F7E6-4CC3-819F-40700AFBA8AD}"/>
              </a:ext>
            </a:extLst>
          </p:cNvPr>
          <p:cNvSpPr/>
          <p:nvPr/>
        </p:nvSpPr>
        <p:spPr>
          <a:xfrm>
            <a:off x="9078079" y="2126952"/>
            <a:ext cx="1039660" cy="95583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74032-3D37-47DD-A944-C6A9C3FD2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87" y="3082790"/>
            <a:ext cx="1137198" cy="344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B50395-E895-4C12-B268-88C96DF965BC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extLst>
      <p:ext uri="{BB962C8B-B14F-4D97-AF65-F5344CB8AC3E}">
        <p14:creationId xmlns:p14="http://schemas.microsoft.com/office/powerpoint/2010/main" val="201018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314356" y="657672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F2429B5-CCB6-4569-ADD0-6E67F20C1660}"/>
              </a:ext>
            </a:extLst>
          </p:cNvPr>
          <p:cNvSpPr/>
          <p:nvPr/>
        </p:nvSpPr>
        <p:spPr>
          <a:xfrm>
            <a:off x="9595894" y="2395219"/>
            <a:ext cx="2126517" cy="11811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091207-1164-4252-89FA-14007DBB3CE9}"/>
              </a:ext>
            </a:extLst>
          </p:cNvPr>
          <p:cNvSpPr/>
          <p:nvPr/>
        </p:nvSpPr>
        <p:spPr>
          <a:xfrm>
            <a:off x="210660" y="4250832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 got orange juice.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8D8344-2E68-48BA-82E3-5CDE8F1D149F}"/>
              </a:ext>
            </a:extLst>
          </p:cNvPr>
          <p:cNvSpPr/>
          <p:nvPr/>
        </p:nvSpPr>
        <p:spPr>
          <a:xfrm>
            <a:off x="61455" y="1260012"/>
            <a:ext cx="625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Read and choose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72B71D-79D5-4AEF-9D9A-B8F50EBF6930}"/>
              </a:ext>
            </a:extLst>
          </p:cNvPr>
          <p:cNvSpPr/>
          <p:nvPr/>
        </p:nvSpPr>
        <p:spPr>
          <a:xfrm>
            <a:off x="210660" y="3228352"/>
            <a:ext cx="8264038" cy="955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______________ got cake.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37E507-3ADF-4DBA-84E4-F5218B75A47E}"/>
              </a:ext>
            </a:extLst>
          </p:cNvPr>
          <p:cNvSpPr/>
          <p:nvPr/>
        </p:nvSpPr>
        <p:spPr>
          <a:xfrm>
            <a:off x="210660" y="2181484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_________got biscuit.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0F7B409-85D7-4E06-85F6-5B5BB4A7A844}"/>
              </a:ext>
            </a:extLst>
          </p:cNvPr>
          <p:cNvSpPr/>
          <p:nvPr/>
        </p:nvSpPr>
        <p:spPr>
          <a:xfrm>
            <a:off x="210660" y="5293272"/>
            <a:ext cx="8264038" cy="955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 _______ got bananas.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2484624-6DE0-4653-8D9E-9330891C5149}"/>
              </a:ext>
            </a:extLst>
          </p:cNvPr>
          <p:cNvSpPr/>
          <p:nvPr/>
        </p:nvSpPr>
        <p:spPr>
          <a:xfrm>
            <a:off x="9595894" y="4112130"/>
            <a:ext cx="2126516" cy="12364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haven’t</a:t>
            </a:r>
          </a:p>
        </p:txBody>
      </p:sp>
      <p:sp>
        <p:nvSpPr>
          <p:cNvPr id="19" name="click for answer">
            <a:extLst>
              <a:ext uri="{FF2B5EF4-FFF2-40B4-BE49-F238E27FC236}">
                <a16:creationId xmlns:a16="http://schemas.microsoft.com/office/drawing/2014/main" xmlns="" id="{959C500E-5EAC-434D-9433-6CD10EEF458F}"/>
              </a:ext>
            </a:extLst>
          </p:cNvPr>
          <p:cNvSpPr/>
          <p:nvPr/>
        </p:nvSpPr>
        <p:spPr>
          <a:xfrm>
            <a:off x="8266843" y="332836"/>
            <a:ext cx="1329051" cy="1387912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88510C-6D3D-4535-A7F8-5E2372BC2DDE}"/>
              </a:ext>
            </a:extLst>
          </p:cNvPr>
          <p:cNvSpPr/>
          <p:nvPr/>
        </p:nvSpPr>
        <p:spPr>
          <a:xfrm>
            <a:off x="1119663" y="3306404"/>
            <a:ext cx="2052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haven’t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417D48-0575-46B7-9AED-85DB86FBD859}"/>
              </a:ext>
            </a:extLst>
          </p:cNvPr>
          <p:cNvSpPr/>
          <p:nvPr/>
        </p:nvSpPr>
        <p:spPr>
          <a:xfrm>
            <a:off x="602693" y="4374434"/>
            <a:ext cx="2052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haven’t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759A6E-C2D3-42E3-A1FD-7FD3B3A5C62D}"/>
              </a:ext>
            </a:extLst>
          </p:cNvPr>
          <p:cNvSpPr/>
          <p:nvPr/>
        </p:nvSpPr>
        <p:spPr>
          <a:xfrm>
            <a:off x="921453" y="5386470"/>
            <a:ext cx="10182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‘ve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1253C21-FD49-43D8-A849-4C54ED7447D6}"/>
              </a:ext>
            </a:extLst>
          </p:cNvPr>
          <p:cNvSpPr/>
          <p:nvPr/>
        </p:nvSpPr>
        <p:spPr>
          <a:xfrm>
            <a:off x="1119663" y="2288692"/>
            <a:ext cx="10182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‘ve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xmlns="" id="{05533163-92E3-4B7B-87BC-B501BF837707}"/>
              </a:ext>
            </a:extLst>
          </p:cNvPr>
          <p:cNvSpPr/>
          <p:nvPr/>
        </p:nvSpPr>
        <p:spPr>
          <a:xfrm>
            <a:off x="7549622" y="2364257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xmlns="" id="{63E8C37D-3950-4FCE-9BAD-5520FA8A5AD0}"/>
              </a:ext>
            </a:extLst>
          </p:cNvPr>
          <p:cNvSpPr/>
          <p:nvPr/>
        </p:nvSpPr>
        <p:spPr>
          <a:xfrm>
            <a:off x="7632568" y="3443717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xmlns="" id="{277AC96F-27D8-44F4-8303-D78867ADC41B}"/>
              </a:ext>
            </a:extLst>
          </p:cNvPr>
          <p:cNvSpPr/>
          <p:nvPr/>
        </p:nvSpPr>
        <p:spPr>
          <a:xfrm>
            <a:off x="7607516" y="4477458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xmlns="" id="{7A46C1F4-40B1-4EE8-A392-E25FFDE6D9C3}"/>
              </a:ext>
            </a:extLst>
          </p:cNvPr>
          <p:cNvSpPr/>
          <p:nvPr/>
        </p:nvSpPr>
        <p:spPr>
          <a:xfrm>
            <a:off x="7604900" y="5462035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96BA4-F44C-4A58-B19D-9419F2B7BCB0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extLst>
      <p:ext uri="{BB962C8B-B14F-4D97-AF65-F5344CB8AC3E}">
        <p14:creationId xmlns:p14="http://schemas.microsoft.com/office/powerpoint/2010/main" val="425319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10" grpId="0" animBg="1"/>
      <p:bldP spid="5" grpId="0"/>
      <p:bldP spid="13" grpId="0" animBg="1"/>
      <p:bldP spid="14" grpId="0" animBg="1"/>
      <p:bldP spid="15" grpId="0" animBg="1"/>
      <p:bldP spid="17" grpId="0" animBg="1"/>
      <p:bldP spid="19" grpId="0" animBg="1"/>
      <p:bldP spid="9" grpId="0"/>
      <p:bldP spid="20" grpId="0"/>
      <p:bldP spid="24" grpId="0"/>
      <p:bldP spid="25" grpId="0"/>
      <p:bldP spid="21" grpId="0" animBg="1"/>
      <p:bldP spid="22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314356" y="657672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8D8344-2E68-48BA-82E3-5CDE8F1D149F}"/>
              </a:ext>
            </a:extLst>
          </p:cNvPr>
          <p:cNvSpPr/>
          <p:nvPr/>
        </p:nvSpPr>
        <p:spPr>
          <a:xfrm>
            <a:off x="608205" y="1223904"/>
            <a:ext cx="6487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Reorder the following</a:t>
            </a:r>
          </a:p>
        </p:txBody>
      </p:sp>
      <p:sp>
        <p:nvSpPr>
          <p:cNvPr id="19" name="click for answer">
            <a:extLst>
              <a:ext uri="{FF2B5EF4-FFF2-40B4-BE49-F238E27FC236}">
                <a16:creationId xmlns:a16="http://schemas.microsoft.com/office/drawing/2014/main" xmlns="" id="{959C500E-5EAC-434D-9433-6CD10EEF458F}"/>
              </a:ext>
            </a:extLst>
          </p:cNvPr>
          <p:cNvSpPr/>
          <p:nvPr/>
        </p:nvSpPr>
        <p:spPr>
          <a:xfrm>
            <a:off x="10696848" y="154579"/>
            <a:ext cx="1392586" cy="1574246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 the answer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B2D2E6E-5DD5-4055-A93E-32C2C743D314}"/>
              </a:ext>
            </a:extLst>
          </p:cNvPr>
          <p:cNvSpPr/>
          <p:nvPr/>
        </p:nvSpPr>
        <p:spPr>
          <a:xfrm>
            <a:off x="7714677" y="1730838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EEEB03-660F-4928-A82F-DD4A3BB8C9F6}"/>
              </a:ext>
            </a:extLst>
          </p:cNvPr>
          <p:cNvGrpSpPr/>
          <p:nvPr/>
        </p:nvGrpSpPr>
        <p:grpSpPr>
          <a:xfrm>
            <a:off x="8386583" y="347989"/>
            <a:ext cx="2867029" cy="2713572"/>
            <a:chOff x="8386583" y="347989"/>
            <a:chExt cx="2867029" cy="27135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E9A9D4D-D54A-47AC-B470-241A67F3AE9E}"/>
                </a:ext>
              </a:extLst>
            </p:cNvPr>
            <p:cNvGrpSpPr/>
            <p:nvPr/>
          </p:nvGrpSpPr>
          <p:grpSpPr>
            <a:xfrm>
              <a:off x="8386583" y="409363"/>
              <a:ext cx="2867029" cy="2652198"/>
              <a:chOff x="8386583" y="409363"/>
              <a:chExt cx="2867029" cy="265219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0DA5B6E-EC02-4074-8EF4-A4824C8E0379}"/>
                  </a:ext>
                </a:extLst>
              </p:cNvPr>
              <p:cNvSpPr/>
              <p:nvPr/>
            </p:nvSpPr>
            <p:spPr>
              <a:xfrm>
                <a:off x="9107699" y="1131704"/>
                <a:ext cx="1951348" cy="192985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FA2FFD89-EE4F-4436-BB6A-EA742EE3A774}"/>
                  </a:ext>
                </a:extLst>
              </p:cNvPr>
              <p:cNvSpPr/>
              <p:nvPr/>
            </p:nvSpPr>
            <p:spPr>
              <a:xfrm>
                <a:off x="9655864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6AAF19F-2315-43FD-A41B-1156A88492D0}"/>
                  </a:ext>
                </a:extLst>
              </p:cNvPr>
              <p:cNvSpPr/>
              <p:nvPr/>
            </p:nvSpPr>
            <p:spPr>
              <a:xfrm>
                <a:off x="10262547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oon 7">
                <a:extLst>
                  <a:ext uri="{FF2B5EF4-FFF2-40B4-BE49-F238E27FC236}">
                    <a16:creationId xmlns:a16="http://schemas.microsoft.com/office/drawing/2014/main" xmlns="" id="{11AA3A46-ECD2-4574-9A6D-20465215BF2C}"/>
                  </a:ext>
                </a:extLst>
              </p:cNvPr>
              <p:cNvSpPr/>
              <p:nvPr/>
            </p:nvSpPr>
            <p:spPr>
              <a:xfrm rot="16200000">
                <a:off x="9913805" y="2116727"/>
                <a:ext cx="339138" cy="970959"/>
              </a:xfrm>
              <a:prstGeom prst="moon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xmlns="" id="{57E76343-4B37-4BBC-833C-2D24A73A626C}"/>
                  </a:ext>
                </a:extLst>
              </p:cNvPr>
              <p:cNvSpPr/>
              <p:nvPr/>
            </p:nvSpPr>
            <p:spPr>
              <a:xfrm>
                <a:off x="8386583" y="669085"/>
                <a:ext cx="1336729" cy="1039988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0C9B47A2-9243-4167-9279-4E103E443B50}"/>
                  </a:ext>
                </a:extLst>
              </p:cNvPr>
              <p:cNvSpPr/>
              <p:nvPr/>
            </p:nvSpPr>
            <p:spPr>
              <a:xfrm rot="16200000">
                <a:off x="10055807" y="620441"/>
                <a:ext cx="1408884" cy="986727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C9BF339-DF23-4538-9B83-3880010E2A38}"/>
                </a:ext>
              </a:extLst>
            </p:cNvPr>
            <p:cNvSpPr/>
            <p:nvPr/>
          </p:nvSpPr>
          <p:spPr>
            <a:xfrm>
              <a:off x="8991210" y="606177"/>
              <a:ext cx="125417" cy="1455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989C97F-3E3E-4BB1-899A-6DC053118DAA}"/>
                </a:ext>
              </a:extLst>
            </p:cNvPr>
            <p:cNvSpPr/>
            <p:nvPr/>
          </p:nvSpPr>
          <p:spPr>
            <a:xfrm>
              <a:off x="10634829" y="347989"/>
              <a:ext cx="125417" cy="1533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0251BDE-EA48-4E92-8389-63741CD24B92}"/>
              </a:ext>
            </a:extLst>
          </p:cNvPr>
          <p:cNvGrpSpPr/>
          <p:nvPr/>
        </p:nvGrpSpPr>
        <p:grpSpPr>
          <a:xfrm>
            <a:off x="39363" y="4669167"/>
            <a:ext cx="2545813" cy="1929857"/>
            <a:chOff x="198680" y="2443063"/>
            <a:chExt cx="2545813" cy="1929857"/>
          </a:xfrm>
          <a:solidFill>
            <a:schemeClr val="accent2">
              <a:lumMod val="40000"/>
              <a:lumOff val="60000"/>
            </a:schemeClr>
          </a:solidFill>
          <a:effectLst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44D5681-69D0-4925-AD11-4CA5A1EC2A21}"/>
                </a:ext>
              </a:extLst>
            </p:cNvPr>
            <p:cNvSpPr/>
            <p:nvPr/>
          </p:nvSpPr>
          <p:spPr>
            <a:xfrm>
              <a:off x="793145" y="2443063"/>
              <a:ext cx="1951348" cy="1929857"/>
            </a:xfrm>
            <a:prstGeom prst="ellipse">
              <a:avLst/>
            </a:prstGeom>
            <a:grpFill/>
            <a:ln>
              <a:solidFill>
                <a:srgbClr val="CCFF66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Orange.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BB55629E-4AF9-4314-9262-A74376659AD2}"/>
                </a:ext>
              </a:extLst>
            </p:cNvPr>
            <p:cNvSpPr/>
            <p:nvPr/>
          </p:nvSpPr>
          <p:spPr>
            <a:xfrm rot="15800695">
              <a:off x="358324" y="3120037"/>
              <a:ext cx="278243" cy="5975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ysClr val="windowText" lastClr="000000"/>
                </a:solidFill>
                <a:effectLst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4A5D93B-EB8E-4614-8222-2277265526F6}"/>
              </a:ext>
            </a:extLst>
          </p:cNvPr>
          <p:cNvSpPr/>
          <p:nvPr/>
        </p:nvSpPr>
        <p:spPr>
          <a:xfrm>
            <a:off x="2222780" y="4567949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038E6FB-A04C-4F22-9CE2-DD90CC15BC2A}"/>
              </a:ext>
            </a:extLst>
          </p:cNvPr>
          <p:cNvSpPr/>
          <p:nvPr/>
        </p:nvSpPr>
        <p:spPr>
          <a:xfrm>
            <a:off x="4050523" y="4566113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got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668BA2-4878-4CB1-9714-75168D6B0773}"/>
              </a:ext>
            </a:extLst>
          </p:cNvPr>
          <p:cNvSpPr/>
          <p:nvPr/>
        </p:nvSpPr>
        <p:spPr>
          <a:xfrm>
            <a:off x="5639475" y="4414494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4F96126-54BD-42A6-AC81-0C77873E8D4E}"/>
              </a:ext>
            </a:extLst>
          </p:cNvPr>
          <p:cNvSpPr/>
          <p:nvPr/>
        </p:nvSpPr>
        <p:spPr>
          <a:xfrm>
            <a:off x="7108903" y="4139589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I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C62522-3E53-4249-BD20-AADE690E4EF1}"/>
              </a:ext>
            </a:extLst>
          </p:cNvPr>
          <p:cNvGrpSpPr/>
          <p:nvPr/>
        </p:nvGrpSpPr>
        <p:grpSpPr>
          <a:xfrm>
            <a:off x="8082742" y="2910766"/>
            <a:ext cx="2867029" cy="2713572"/>
            <a:chOff x="8082742" y="2910766"/>
            <a:chExt cx="2867029" cy="2713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6699032-4292-4107-8525-33240937E882}"/>
                </a:ext>
              </a:extLst>
            </p:cNvPr>
            <p:cNvGrpSpPr/>
            <p:nvPr/>
          </p:nvGrpSpPr>
          <p:grpSpPr>
            <a:xfrm>
              <a:off x="8082742" y="2972140"/>
              <a:ext cx="2867029" cy="2652198"/>
              <a:chOff x="8082742" y="2972140"/>
              <a:chExt cx="2867029" cy="265219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F1CE1897-0D29-4B6B-80D3-71CDFD6A9DFE}"/>
                  </a:ext>
                </a:extLst>
              </p:cNvPr>
              <p:cNvSpPr/>
              <p:nvPr/>
            </p:nvSpPr>
            <p:spPr>
              <a:xfrm>
                <a:off x="8803860" y="3694481"/>
                <a:ext cx="1951348" cy="192985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14DC528E-9F7B-4BC3-AC6C-49A197FCC980}"/>
                  </a:ext>
                </a:extLst>
              </p:cNvPr>
              <p:cNvSpPr/>
              <p:nvPr/>
            </p:nvSpPr>
            <p:spPr>
              <a:xfrm>
                <a:off x="9352025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27E25486-C5D8-4846-BBED-3DB3243C5620}"/>
                  </a:ext>
                </a:extLst>
              </p:cNvPr>
              <p:cNvSpPr/>
              <p:nvPr/>
            </p:nvSpPr>
            <p:spPr>
              <a:xfrm>
                <a:off x="9958708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>
                <a:extLst>
                  <a:ext uri="{FF2B5EF4-FFF2-40B4-BE49-F238E27FC236}">
                    <a16:creationId xmlns:a16="http://schemas.microsoft.com/office/drawing/2014/main" xmlns="" id="{6CF8556E-22E1-470F-85DE-B1527304DAA6}"/>
                  </a:ext>
                </a:extLst>
              </p:cNvPr>
              <p:cNvSpPr/>
              <p:nvPr/>
            </p:nvSpPr>
            <p:spPr>
              <a:xfrm rot="16200000">
                <a:off x="9609965" y="4679504"/>
                <a:ext cx="339138" cy="970959"/>
              </a:xfrm>
              <a:prstGeom prst="mo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xmlns="" id="{4B2362AE-DA59-4EA2-9FE9-01A4C213200F}"/>
                  </a:ext>
                </a:extLst>
              </p:cNvPr>
              <p:cNvSpPr/>
              <p:nvPr/>
            </p:nvSpPr>
            <p:spPr>
              <a:xfrm>
                <a:off x="8082742" y="3231862"/>
                <a:ext cx="1336729" cy="1039988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xmlns="" id="{0E367FBE-CD2E-4853-8454-853B6A2F6CC0}"/>
                  </a:ext>
                </a:extLst>
              </p:cNvPr>
              <p:cNvSpPr/>
              <p:nvPr/>
            </p:nvSpPr>
            <p:spPr>
              <a:xfrm rot="16200000">
                <a:off x="9751966" y="3183218"/>
                <a:ext cx="1408884" cy="986727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D5CD9C47-AC80-47B1-B1D6-2F2FF925AFB5}"/>
                </a:ext>
              </a:extLst>
            </p:cNvPr>
            <p:cNvSpPr/>
            <p:nvPr/>
          </p:nvSpPr>
          <p:spPr>
            <a:xfrm>
              <a:off x="8687371" y="3168954"/>
              <a:ext cx="125417" cy="1455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661ABDF-F161-43A9-99C0-2378998FAFC0}"/>
                </a:ext>
              </a:extLst>
            </p:cNvPr>
            <p:cNvSpPr/>
            <p:nvPr/>
          </p:nvSpPr>
          <p:spPr>
            <a:xfrm>
              <a:off x="10330990" y="2910766"/>
              <a:ext cx="125417" cy="15337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2484624-6DE0-4653-8D9E-9330891C5149}"/>
              </a:ext>
            </a:extLst>
          </p:cNvPr>
          <p:cNvSpPr/>
          <p:nvPr/>
        </p:nvSpPr>
        <p:spPr>
          <a:xfrm>
            <a:off x="6220839" y="1879254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73B6568-20D0-49EC-B37C-7A926406CB9E}"/>
              </a:ext>
            </a:extLst>
          </p:cNvPr>
          <p:cNvSpPr/>
          <p:nvPr/>
        </p:nvSpPr>
        <p:spPr>
          <a:xfrm>
            <a:off x="4776756" y="2024693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orange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6EC905C-147C-4006-AB2C-0383E3BEF9E1}"/>
              </a:ext>
            </a:extLst>
          </p:cNvPr>
          <p:cNvSpPr/>
          <p:nvPr/>
        </p:nvSpPr>
        <p:spPr>
          <a:xfrm>
            <a:off x="3209381" y="2185797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got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8F01196-4B97-4130-A98E-F5CFF517ADC8}"/>
              </a:ext>
            </a:extLst>
          </p:cNvPr>
          <p:cNvGrpSpPr/>
          <p:nvPr/>
        </p:nvGrpSpPr>
        <p:grpSpPr>
          <a:xfrm>
            <a:off x="1132192" y="2204900"/>
            <a:ext cx="2389992" cy="1811737"/>
            <a:chOff x="198680" y="2443063"/>
            <a:chExt cx="2545813" cy="19298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DF2429B5-CCB6-4569-ADD0-6E67F20C1660}"/>
                </a:ext>
              </a:extLst>
            </p:cNvPr>
            <p:cNvSpPr/>
            <p:nvPr/>
          </p:nvSpPr>
          <p:spPr>
            <a:xfrm>
              <a:off x="793145" y="2443063"/>
              <a:ext cx="1951348" cy="1929857"/>
            </a:xfrm>
            <a:prstGeom prst="ellipse">
              <a:avLst/>
            </a:prstGeom>
            <a:grpFill/>
            <a:ln>
              <a:solidFill>
                <a:srgbClr val="CCFF66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I</a:t>
              </a:r>
              <a:endPara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9DF32C80-F849-47D7-B988-62AE862E5832}"/>
                </a:ext>
              </a:extLst>
            </p:cNvPr>
            <p:cNvSpPr/>
            <p:nvPr/>
          </p:nvSpPr>
          <p:spPr>
            <a:xfrm rot="15800695">
              <a:off x="358324" y="3120037"/>
              <a:ext cx="278243" cy="5975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ysClr val="windowText" lastClr="000000"/>
                </a:solidFill>
                <a:effectLst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97B49D-9164-41E7-9946-096F9CE90DB5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extLst>
      <p:ext uri="{BB962C8B-B14F-4D97-AF65-F5344CB8AC3E}">
        <p14:creationId xmlns:p14="http://schemas.microsoft.com/office/powerpoint/2010/main" val="107664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9" grpId="0" animBg="1"/>
      <p:bldP spid="22" grpId="0" animBg="1"/>
      <p:bldP spid="41" grpId="0" animBg="1"/>
      <p:bldP spid="43" grpId="0" animBg="1"/>
      <p:bldP spid="44" grpId="0" animBg="1"/>
      <p:bldP spid="45" grpId="0" animBg="1"/>
      <p:bldP spid="17" grpId="0" animBg="1"/>
      <p:bldP spid="21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014E170-BFCA-4114-A958-1AC6D785479E}"/>
              </a:ext>
            </a:extLst>
          </p:cNvPr>
          <p:cNvSpPr/>
          <p:nvPr/>
        </p:nvSpPr>
        <p:spPr>
          <a:xfrm>
            <a:off x="184555" y="5605323"/>
            <a:ext cx="2969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to check your answers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89486D5-0426-4C29-B55E-B74FEC5705ED}"/>
              </a:ext>
            </a:extLst>
          </p:cNvPr>
          <p:cNvGrpSpPr/>
          <p:nvPr/>
        </p:nvGrpSpPr>
        <p:grpSpPr>
          <a:xfrm>
            <a:off x="1694087" y="2065719"/>
            <a:ext cx="4532542" cy="740228"/>
            <a:chOff x="3235826" y="2429426"/>
            <a:chExt cx="3123822" cy="7402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F073EB8-1953-43B8-B9EA-4FDAEE463BF0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2823B633-8EF0-4E10-9110-2F66036A39BA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837DFA3-3AD5-4080-83B4-9075347192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7095619-0F38-4A0C-92EE-17AE6CFC177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0B51F9E-D380-4B16-9133-8BC21FACA3D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75B644A-AC1B-4B26-948E-4005680E00F4}"/>
              </a:ext>
            </a:extLst>
          </p:cNvPr>
          <p:cNvGrpSpPr/>
          <p:nvPr/>
        </p:nvGrpSpPr>
        <p:grpSpPr>
          <a:xfrm>
            <a:off x="1801631" y="4221618"/>
            <a:ext cx="4941963" cy="740228"/>
            <a:chOff x="3235826" y="2429426"/>
            <a:chExt cx="3123822" cy="74022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824A14E-4A4C-4FD1-85FD-FAA7EA6044BB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55A71C4-F51F-4D5B-9ED8-E581E2967D97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85C4010-19A1-49AE-92C9-5243ACBA75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0C17286-263C-491A-9F1B-10B10A56D7A7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965E97A-8B4D-4231-AF2D-AE4B240964E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F62137B-8AE6-4E82-AA6C-C8CC1CC3F2EF}"/>
              </a:ext>
            </a:extLst>
          </p:cNvPr>
          <p:cNvGrpSpPr/>
          <p:nvPr/>
        </p:nvGrpSpPr>
        <p:grpSpPr>
          <a:xfrm>
            <a:off x="7224885" y="2096481"/>
            <a:ext cx="4868791" cy="740228"/>
            <a:chOff x="3235826" y="2429426"/>
            <a:chExt cx="3123822" cy="74022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4F628D7D-6685-44CC-A28C-AC1D07738D91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0F55898-FFCC-4140-8C48-A66873808B49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D3D7B02-10ED-47C3-877D-75AF8607212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1EED365-B9C3-4CBF-ACC7-42763AD80A4C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3C3F87F-BC80-4C31-A71E-BAA0514742C0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F4F3F78-E799-4C0A-939A-A41DFCDD8600}"/>
              </a:ext>
            </a:extLst>
          </p:cNvPr>
          <p:cNvGrpSpPr/>
          <p:nvPr/>
        </p:nvGrpSpPr>
        <p:grpSpPr>
          <a:xfrm>
            <a:off x="7189596" y="5212086"/>
            <a:ext cx="4579617" cy="740228"/>
            <a:chOff x="3235826" y="2429426"/>
            <a:chExt cx="3123822" cy="74022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863961C8-8CAB-498D-A39E-057A95CE5747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9B5871F-1E80-4C42-91AA-A0A3D39E5D70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A06B816-BFC9-4273-96CF-B6FABFF75490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A8B29807-54C5-4421-8A4A-6D98EADC23F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E32AAA3-E083-44DD-8D02-4E9A38D8E44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9389A7-4CEA-4262-ADB8-669DE1CE72D1}"/>
              </a:ext>
            </a:extLst>
          </p:cNvPr>
          <p:cNvSpPr txBox="1"/>
          <p:nvPr/>
        </p:nvSpPr>
        <p:spPr>
          <a:xfrm>
            <a:off x="1698171" y="2118645"/>
            <a:ext cx="4043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 got grapes.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E32101-0BF6-4A06-9DB1-DA07FE8852B6}"/>
              </a:ext>
            </a:extLst>
          </p:cNvPr>
          <p:cNvSpPr txBox="1"/>
          <p:nvPr/>
        </p:nvSpPr>
        <p:spPr>
          <a:xfrm>
            <a:off x="7259419" y="2080997"/>
            <a:ext cx="4794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I</a:t>
            </a: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’ve got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orange juice.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61C5233-4129-43A5-86FA-346D2334FBEB}"/>
              </a:ext>
            </a:extLst>
          </p:cNvPr>
          <p:cNvSpPr txBox="1"/>
          <p:nvPr/>
        </p:nvSpPr>
        <p:spPr>
          <a:xfrm>
            <a:off x="1769807" y="4294214"/>
            <a:ext cx="496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haven’t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got chocolate.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9CF6A47-7D31-4625-9C4D-86266FF4C61D}"/>
              </a:ext>
            </a:extLst>
          </p:cNvPr>
          <p:cNvSpPr txBox="1"/>
          <p:nvPr/>
        </p:nvSpPr>
        <p:spPr>
          <a:xfrm>
            <a:off x="7295558" y="5271068"/>
            <a:ext cx="414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haven’t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got olives.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432183-8F8B-4BA9-9FAB-90EB90B53882}"/>
              </a:ext>
            </a:extLst>
          </p:cNvPr>
          <p:cNvSpPr/>
          <p:nvPr/>
        </p:nvSpPr>
        <p:spPr>
          <a:xfrm>
            <a:off x="107103" y="767424"/>
            <a:ext cx="3511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Write sentences</a:t>
            </a:r>
          </a:p>
        </p:txBody>
      </p:sp>
      <p:pic>
        <p:nvPicPr>
          <p:cNvPr id="39" name="grapes">
            <a:extLst>
              <a:ext uri="{FF2B5EF4-FFF2-40B4-BE49-F238E27FC236}">
                <a16:creationId xmlns:a16="http://schemas.microsoft.com/office/drawing/2014/main" xmlns="" id="{9A153382-B770-4DE4-B846-EB3DAE6A9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1" y="1750551"/>
            <a:ext cx="1224425" cy="1237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orange juice">
            <a:extLst>
              <a:ext uri="{FF2B5EF4-FFF2-40B4-BE49-F238E27FC236}">
                <a16:creationId xmlns:a16="http://schemas.microsoft.com/office/drawing/2014/main" xmlns="" id="{9B8F1C4F-C3E3-40A2-A8FB-40FE9C808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25" y="1414604"/>
            <a:ext cx="892559" cy="130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chocolate">
            <a:extLst>
              <a:ext uri="{FF2B5EF4-FFF2-40B4-BE49-F238E27FC236}">
                <a16:creationId xmlns:a16="http://schemas.microsoft.com/office/drawing/2014/main" xmlns="" id="{FDCFF5BB-7F2C-4B81-AF39-EF7A29DAA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262">
            <a:off x="776629" y="3893757"/>
            <a:ext cx="899096" cy="121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6" name="olive">
            <a:extLst>
              <a:ext uri="{FF2B5EF4-FFF2-40B4-BE49-F238E27FC236}">
                <a16:creationId xmlns:a16="http://schemas.microsoft.com/office/drawing/2014/main" xmlns="" id="{425C81C6-E35D-4049-81B2-90270E1CFFD6}"/>
              </a:ext>
            </a:extLst>
          </p:cNvPr>
          <p:cNvGrpSpPr/>
          <p:nvPr/>
        </p:nvGrpSpPr>
        <p:grpSpPr>
          <a:xfrm>
            <a:off x="5709753" y="5012654"/>
            <a:ext cx="1429304" cy="1185338"/>
            <a:chOff x="9934515" y="5318622"/>
            <a:chExt cx="1429304" cy="1185338"/>
          </a:xfrm>
        </p:grpSpPr>
        <p:pic>
          <p:nvPicPr>
            <p:cNvPr id="67" name="olive">
              <a:extLst>
                <a:ext uri="{FF2B5EF4-FFF2-40B4-BE49-F238E27FC236}">
                  <a16:creationId xmlns:a16="http://schemas.microsoft.com/office/drawing/2014/main" xmlns="" id="{958399A3-4C31-43BD-B0D1-AA33EEF0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786" y="5558528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8" name="olive">
              <a:extLst>
                <a:ext uri="{FF2B5EF4-FFF2-40B4-BE49-F238E27FC236}">
                  <a16:creationId xmlns:a16="http://schemas.microsoft.com/office/drawing/2014/main" xmlns="" id="{73ADA08D-53D7-49E5-A3C2-50F2315C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515" y="5318622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3C60E8-7412-4597-8697-E83255586E5F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992B9EC4-852F-415B-BA7F-BCA1AECFB823}"/>
              </a:ext>
            </a:extLst>
          </p:cNvPr>
          <p:cNvSpPr/>
          <p:nvPr/>
        </p:nvSpPr>
        <p:spPr>
          <a:xfrm>
            <a:off x="286624" y="3855034"/>
            <a:ext cx="619431" cy="58477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>
            <a:extLst>
              <a:ext uri="{FF2B5EF4-FFF2-40B4-BE49-F238E27FC236}">
                <a16:creationId xmlns:a16="http://schemas.microsoft.com/office/drawing/2014/main" xmlns="" id="{51427D68-F51A-4129-A5F4-BB84409C3FDA}"/>
              </a:ext>
            </a:extLst>
          </p:cNvPr>
          <p:cNvSpPr/>
          <p:nvPr/>
        </p:nvSpPr>
        <p:spPr>
          <a:xfrm>
            <a:off x="5411546" y="5440847"/>
            <a:ext cx="619431" cy="58477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iley Face 60">
            <a:extLst>
              <a:ext uri="{FF2B5EF4-FFF2-40B4-BE49-F238E27FC236}">
                <a16:creationId xmlns:a16="http://schemas.microsoft.com/office/drawing/2014/main" xmlns="" id="{9D417C28-3D5E-42DC-88E5-6C055C81C80E}"/>
              </a:ext>
            </a:extLst>
          </p:cNvPr>
          <p:cNvSpPr/>
          <p:nvPr/>
        </p:nvSpPr>
        <p:spPr>
          <a:xfrm>
            <a:off x="434970" y="1287895"/>
            <a:ext cx="619431" cy="584774"/>
          </a:xfrm>
          <a:prstGeom prst="smileyFace">
            <a:avLst>
              <a:gd name="adj" fmla="val 4653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>
            <a:extLst>
              <a:ext uri="{FF2B5EF4-FFF2-40B4-BE49-F238E27FC236}">
                <a16:creationId xmlns:a16="http://schemas.microsoft.com/office/drawing/2014/main" xmlns="" id="{64E17E46-6CD4-4D4D-B8DE-92344E2178C0}"/>
              </a:ext>
            </a:extLst>
          </p:cNvPr>
          <p:cNvSpPr/>
          <p:nvPr/>
        </p:nvSpPr>
        <p:spPr>
          <a:xfrm>
            <a:off x="5977917" y="1231051"/>
            <a:ext cx="619431" cy="584774"/>
          </a:xfrm>
          <a:prstGeom prst="smileyFace">
            <a:avLst>
              <a:gd name="adj" fmla="val 4653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55" grpId="0"/>
      <p:bldP spid="56" grpId="0"/>
      <p:bldP spid="57" grpId="0"/>
      <p:bldP spid="5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129AE4A-E535-4305-A050-B1485A176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7632" y="2522072"/>
            <a:ext cx="406400" cy="4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36640-205E-4EB2-9853-B86662E3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1201272"/>
            <a:ext cx="8596668" cy="13208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 rtl="0"/>
            <a:r>
              <a:rPr lang="en-US" sz="6600" b="1" dirty="0">
                <a:latin typeface="Century Gothic" panose="020B0502020202020204" pitchFamily="34" charset="0"/>
              </a:rPr>
              <a:t>End of lesson 2</a:t>
            </a:r>
            <a:endParaRPr lang="ar-BH" sz="66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E9C562-88F4-48F3-A6F7-668ABE197F33}"/>
              </a:ext>
            </a:extLst>
          </p:cNvPr>
          <p:cNvSpPr/>
          <p:nvPr/>
        </p:nvSpPr>
        <p:spPr>
          <a:xfrm>
            <a:off x="1617296" y="3174620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Good </a:t>
            </a:r>
            <a:r>
              <a:rPr lang="en-US" sz="5400" b="1" cap="none" spc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job dear!</a:t>
            </a:r>
            <a:endParaRPr lang="en-US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30808A-03F6-4F9A-9AC6-B0C959F29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92" y="1546777"/>
            <a:ext cx="4874608" cy="4672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016B91-B3D2-44A7-9F8B-6B9E35B08359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extLst>
      <p:ext uri="{BB962C8B-B14F-4D97-AF65-F5344CB8AC3E}">
        <p14:creationId xmlns:p14="http://schemas.microsoft.com/office/powerpoint/2010/main" val="402316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8721A7-816F-4C99-BE89-D02CB058B1C7}"/>
              </a:ext>
            </a:extLst>
          </p:cNvPr>
          <p:cNvSpPr/>
          <p:nvPr/>
        </p:nvSpPr>
        <p:spPr>
          <a:xfrm>
            <a:off x="589382" y="935601"/>
            <a:ext cx="3826236" cy="55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709AAA-6B59-4C5A-A44E-A32ED1F4D15C}"/>
              </a:ext>
            </a:extLst>
          </p:cNvPr>
          <p:cNvSpPr txBox="1"/>
          <p:nvPr/>
        </p:nvSpPr>
        <p:spPr>
          <a:xfrm>
            <a:off x="1038032" y="3136612"/>
            <a:ext cx="81793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to recall some food items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CBCF08-349A-4786-AB0C-EC4AF9AC72E1}"/>
              </a:ext>
            </a:extLst>
          </p:cNvPr>
          <p:cNvSpPr txBox="1"/>
          <p:nvPr/>
        </p:nvSpPr>
        <p:spPr>
          <a:xfrm>
            <a:off x="1038030" y="4289177"/>
            <a:ext cx="1023193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to write sentences using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I’ve got</a:t>
            </a:r>
            <a:r>
              <a:rPr lang="en-US" sz="3200" b="1" dirty="0">
                <a:latin typeface="Century Gothic" panose="020B0502020202020204" pitchFamily="34" charset="0"/>
              </a:rPr>
              <a:t>/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 got </a:t>
            </a:r>
            <a:r>
              <a:rPr lang="en-US" sz="3200" b="1" dirty="0">
                <a:latin typeface="Century Gothic" panose="020B0502020202020204" pitchFamily="34" charset="0"/>
              </a:rPr>
              <a:t>correctly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BFD162-0114-41FA-B174-0503856E3D92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E5241E-CB6F-4C75-BEF3-9142C5613A10}"/>
              </a:ext>
            </a:extLst>
          </p:cNvPr>
          <p:cNvSpPr/>
          <p:nvPr/>
        </p:nvSpPr>
        <p:spPr>
          <a:xfrm>
            <a:off x="740396" y="2149840"/>
            <a:ext cx="8477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By the end of the lesson, you will be able: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F01DCAA-EAA7-4715-A415-E3DEE4BFC3CD}"/>
              </a:ext>
            </a:extLst>
          </p:cNvPr>
          <p:cNvSpPr/>
          <p:nvPr/>
        </p:nvSpPr>
        <p:spPr>
          <a:xfrm>
            <a:off x="249202" y="784620"/>
            <a:ext cx="3305851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and say!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DF3CCAA-AC1F-4A6B-800E-711C10097B81}"/>
              </a:ext>
            </a:extLst>
          </p:cNvPr>
          <p:cNvSpPr/>
          <p:nvPr/>
        </p:nvSpPr>
        <p:spPr>
          <a:xfrm>
            <a:off x="249202" y="5310741"/>
            <a:ext cx="3305851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and read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1ADE84-5BB5-4418-9DE3-CC777842FE46}"/>
              </a:ext>
            </a:extLst>
          </p:cNvPr>
          <p:cNvSpPr/>
          <p:nvPr/>
        </p:nvSpPr>
        <p:spPr>
          <a:xfrm>
            <a:off x="2289031" y="3328251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4D0A1E2-BD1F-42A4-A59D-48DF77F43194}"/>
              </a:ext>
            </a:extLst>
          </p:cNvPr>
          <p:cNvSpPr/>
          <p:nvPr/>
        </p:nvSpPr>
        <p:spPr>
          <a:xfrm>
            <a:off x="4784217" y="331646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bananas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2C1C2A-DFD9-48DD-AEDA-7E4EE03CF5C9}"/>
              </a:ext>
            </a:extLst>
          </p:cNvPr>
          <p:cNvSpPr/>
          <p:nvPr/>
        </p:nvSpPr>
        <p:spPr>
          <a:xfrm>
            <a:off x="9762773" y="331646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sandwich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0BAE86-859E-4805-8990-A9710AAB0713}"/>
              </a:ext>
            </a:extLst>
          </p:cNvPr>
          <p:cNvSpPr/>
          <p:nvPr/>
        </p:nvSpPr>
        <p:spPr>
          <a:xfrm>
            <a:off x="7216167" y="331705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drinks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622C6B-ED49-40D4-A130-554992D9A3E0}"/>
              </a:ext>
            </a:extLst>
          </p:cNvPr>
          <p:cNvSpPr/>
          <p:nvPr/>
        </p:nvSpPr>
        <p:spPr>
          <a:xfrm>
            <a:off x="4784217" y="5785143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Lunch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262A66-01F8-49EF-825C-27D14A9EA4D5}"/>
              </a:ext>
            </a:extLst>
          </p:cNvPr>
          <p:cNvSpPr/>
          <p:nvPr/>
        </p:nvSpPr>
        <p:spPr>
          <a:xfrm>
            <a:off x="7922364" y="5785142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65FD27-089A-4E92-A28A-CFB82D7699D7}"/>
              </a:ext>
            </a:extLst>
          </p:cNvPr>
          <p:cNvSpPr/>
          <p:nvPr/>
        </p:nvSpPr>
        <p:spPr>
          <a:xfrm>
            <a:off x="-1" y="311"/>
            <a:ext cx="4784217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Grade (2)  unit (5)  lesson (2) Grammar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4D448F-D875-4A24-ACE2-64F5D7BC6B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9" y="1762050"/>
            <a:ext cx="1311117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AF339B-F269-4A76-ACEF-CB313B8508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75" y="1728342"/>
            <a:ext cx="1811933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F9DC2B-B1E7-4BFD-AE5F-5D7B22E78923}"/>
              </a:ext>
            </a:extLst>
          </p:cNvPr>
          <p:cNvGrpSpPr/>
          <p:nvPr/>
        </p:nvGrpSpPr>
        <p:grpSpPr>
          <a:xfrm>
            <a:off x="7641969" y="1358633"/>
            <a:ext cx="1541437" cy="1917290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A1B9B0D-EDEF-4253-8007-75963F474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55DB794-10D9-4DF0-A4DC-1AD7C9E8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D04DECC-493D-45C4-8FD8-EF0C45898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9DA5904-D467-4127-8412-35F25839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08DE8C-2F81-4580-BEAD-324C0F4AE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33" y="1990080"/>
            <a:ext cx="1782448" cy="112888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3FC82E5E-BEDC-4DB3-B6B2-D11CDFC2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75" y="4275385"/>
            <a:ext cx="1681395" cy="137077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EB3C378-AD01-4CC5-A02E-25D79589899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8530544" y="4584654"/>
            <a:ext cx="1099610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ABC887F-0559-490D-B0BC-A5E750B306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735483E-DDCD-40C1-8E26-B410BC34350C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506E46CB-7B78-47A5-86D4-A5E7618E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6"/>
          <a:stretch/>
        </p:blipFill>
        <p:spPr bwMode="auto">
          <a:xfrm>
            <a:off x="2839614" y="4511945"/>
            <a:ext cx="1886736" cy="58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">
            <a:extLst>
              <a:ext uri="{FF2B5EF4-FFF2-40B4-BE49-F238E27FC236}">
                <a16:creationId xmlns:a16="http://schemas.microsoft.com/office/drawing/2014/main" xmlns="" id="{A809DF51-D602-4841-9622-8BE0A045DF55}"/>
              </a:ext>
            </a:extLst>
          </p:cNvPr>
          <p:cNvSpPr/>
          <p:nvPr/>
        </p:nvSpPr>
        <p:spPr>
          <a:xfrm>
            <a:off x="5109744" y="375028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AAAD4951-2636-4A24-BCAC-B208BFD24074}"/>
              </a:ext>
            </a:extLst>
          </p:cNvPr>
          <p:cNvSpPr/>
          <p:nvPr/>
        </p:nvSpPr>
        <p:spPr>
          <a:xfrm>
            <a:off x="5751266" y="375028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xmlns="" id="{B012EDF2-4FD9-4766-A003-899BCACF3013}"/>
              </a:ext>
            </a:extLst>
          </p:cNvPr>
          <p:cNvSpPr/>
          <p:nvPr/>
        </p:nvSpPr>
        <p:spPr>
          <a:xfrm>
            <a:off x="6310712" y="37797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xmlns="" id="{946EED14-86BA-4D5D-81F7-205AC12194E5}"/>
              </a:ext>
            </a:extLst>
          </p:cNvPr>
          <p:cNvSpPr/>
          <p:nvPr/>
        </p:nvSpPr>
        <p:spPr>
          <a:xfrm>
            <a:off x="6876998" y="377978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8" name="e">
            <a:extLst>
              <a:ext uri="{FF2B5EF4-FFF2-40B4-BE49-F238E27FC236}">
                <a16:creationId xmlns:a16="http://schemas.microsoft.com/office/drawing/2014/main" xmlns="" id="{19883428-D6BC-4750-8730-D11B92BF219F}"/>
              </a:ext>
            </a:extLst>
          </p:cNvPr>
          <p:cNvSpPr/>
          <p:nvPr/>
        </p:nvSpPr>
        <p:spPr>
          <a:xfrm>
            <a:off x="7463513" y="37797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9" name="f">
            <a:extLst>
              <a:ext uri="{FF2B5EF4-FFF2-40B4-BE49-F238E27FC236}">
                <a16:creationId xmlns:a16="http://schemas.microsoft.com/office/drawing/2014/main" xmlns="" id="{5735B0E7-9193-485C-8CFE-40DBD7324EFA}"/>
              </a:ext>
            </a:extLst>
          </p:cNvPr>
          <p:cNvSpPr/>
          <p:nvPr/>
        </p:nvSpPr>
        <p:spPr>
          <a:xfrm>
            <a:off x="8190199" y="3831206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xmlns="" id="{6E749771-CD29-4BC5-84D9-FA3CF1A3C440}"/>
              </a:ext>
            </a:extLst>
          </p:cNvPr>
          <p:cNvSpPr/>
          <p:nvPr/>
        </p:nvSpPr>
        <p:spPr>
          <a:xfrm>
            <a:off x="5155465" y="453686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xmlns="" id="{D6AA8DA3-F839-48B5-9F49-3442137BC748}"/>
              </a:ext>
            </a:extLst>
          </p:cNvPr>
          <p:cNvSpPr/>
          <p:nvPr/>
        </p:nvSpPr>
        <p:spPr>
          <a:xfrm>
            <a:off x="5786616" y="455652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xmlns="" id="{4DB644F3-93A8-41F9-9935-BA17859EA8DD}"/>
              </a:ext>
            </a:extLst>
          </p:cNvPr>
          <p:cNvSpPr/>
          <p:nvPr/>
        </p:nvSpPr>
        <p:spPr>
          <a:xfrm>
            <a:off x="6107428" y="455652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8ED13AC-CC61-44ED-BD2F-06046380F250}"/>
              </a:ext>
            </a:extLst>
          </p:cNvPr>
          <p:cNvSpPr/>
          <p:nvPr/>
        </p:nvSpPr>
        <p:spPr>
          <a:xfrm>
            <a:off x="6846368" y="454669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xmlns="" id="{3BD68DD4-717D-4F61-B054-3FAD4EF9C65E}"/>
              </a:ext>
            </a:extLst>
          </p:cNvPr>
          <p:cNvSpPr/>
          <p:nvPr/>
        </p:nvSpPr>
        <p:spPr>
          <a:xfrm>
            <a:off x="7348317" y="456345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xmlns="" id="{348F0A38-A3D7-4501-8CBD-E2650A8283C5}"/>
              </a:ext>
            </a:extLst>
          </p:cNvPr>
          <p:cNvSpPr/>
          <p:nvPr/>
        </p:nvSpPr>
        <p:spPr>
          <a:xfrm>
            <a:off x="7920544" y="46224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7" name="g">
            <a:extLst>
              <a:ext uri="{FF2B5EF4-FFF2-40B4-BE49-F238E27FC236}">
                <a16:creationId xmlns:a16="http://schemas.microsoft.com/office/drawing/2014/main" xmlns="" id="{67F31C0E-B938-40DA-A9F7-C5BB7CA8A028}"/>
              </a:ext>
            </a:extLst>
          </p:cNvPr>
          <p:cNvSpPr/>
          <p:nvPr/>
        </p:nvSpPr>
        <p:spPr>
          <a:xfrm>
            <a:off x="8557501" y="380636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AE4DC41-1C9A-4927-B0C0-A1BE5C7114C3}"/>
              </a:ext>
            </a:extLst>
          </p:cNvPr>
          <p:cNvSpPr/>
          <p:nvPr/>
        </p:nvSpPr>
        <p:spPr>
          <a:xfrm>
            <a:off x="9162689" y="380109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58416FE-704F-4928-98A1-19ED7553925B}"/>
              </a:ext>
            </a:extLst>
          </p:cNvPr>
          <p:cNvSpPr/>
          <p:nvPr/>
        </p:nvSpPr>
        <p:spPr>
          <a:xfrm>
            <a:off x="9861126" y="37797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DD1EBA5D-BC73-47F7-B27C-D98FFE1F9F4B}"/>
              </a:ext>
            </a:extLst>
          </p:cNvPr>
          <p:cNvSpPr/>
          <p:nvPr/>
        </p:nvSpPr>
        <p:spPr>
          <a:xfrm>
            <a:off x="10439806" y="3779780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63DEC057-A7BC-409E-ACA1-A1710F95B2A9}"/>
              </a:ext>
            </a:extLst>
          </p:cNvPr>
          <p:cNvSpPr/>
          <p:nvPr/>
        </p:nvSpPr>
        <p:spPr>
          <a:xfrm>
            <a:off x="8545099" y="459194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r">
            <a:extLst>
              <a:ext uri="{FF2B5EF4-FFF2-40B4-BE49-F238E27FC236}">
                <a16:creationId xmlns:a16="http://schemas.microsoft.com/office/drawing/2014/main" xmlns="" id="{DC455979-763C-43CE-8CC5-CE136714E80F}"/>
              </a:ext>
            </a:extLst>
          </p:cNvPr>
          <p:cNvSpPr/>
          <p:nvPr/>
        </p:nvSpPr>
        <p:spPr>
          <a:xfrm>
            <a:off x="9264374" y="463127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xmlns="" id="{BF4BD2A0-DEDB-4A1F-A85D-7707B08CE2F8}"/>
              </a:ext>
            </a:extLst>
          </p:cNvPr>
          <p:cNvSpPr/>
          <p:nvPr/>
        </p:nvSpPr>
        <p:spPr>
          <a:xfrm>
            <a:off x="9745485" y="465786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xmlns="" id="{049F1566-DCA7-429A-8984-300BE6F14C20}"/>
              </a:ext>
            </a:extLst>
          </p:cNvPr>
          <p:cNvSpPr/>
          <p:nvPr/>
        </p:nvSpPr>
        <p:spPr>
          <a:xfrm>
            <a:off x="10322681" y="469327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37" name="u">
            <a:extLst>
              <a:ext uri="{FF2B5EF4-FFF2-40B4-BE49-F238E27FC236}">
                <a16:creationId xmlns:a16="http://schemas.microsoft.com/office/drawing/2014/main" xmlns="" id="{5D958116-A953-412C-87A0-DE39DA7385F3}"/>
              </a:ext>
            </a:extLst>
          </p:cNvPr>
          <p:cNvSpPr/>
          <p:nvPr/>
        </p:nvSpPr>
        <p:spPr>
          <a:xfrm>
            <a:off x="6075225" y="540616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38" name="v">
            <a:extLst>
              <a:ext uri="{FF2B5EF4-FFF2-40B4-BE49-F238E27FC236}">
                <a16:creationId xmlns:a16="http://schemas.microsoft.com/office/drawing/2014/main" xmlns="" id="{27942161-CEF0-4644-91BF-47F19E7750E1}"/>
              </a:ext>
            </a:extLst>
          </p:cNvPr>
          <p:cNvSpPr/>
          <p:nvPr/>
        </p:nvSpPr>
        <p:spPr>
          <a:xfrm>
            <a:off x="6703573" y="544449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9" name="w">
            <a:extLst>
              <a:ext uri="{FF2B5EF4-FFF2-40B4-BE49-F238E27FC236}">
                <a16:creationId xmlns:a16="http://schemas.microsoft.com/office/drawing/2014/main" xmlns="" id="{9E00D423-9D2B-4108-8F0B-1DE6428FA33A}"/>
              </a:ext>
            </a:extLst>
          </p:cNvPr>
          <p:cNvSpPr/>
          <p:nvPr/>
        </p:nvSpPr>
        <p:spPr>
          <a:xfrm>
            <a:off x="7211839" y="544449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40" name="x">
            <a:extLst>
              <a:ext uri="{FF2B5EF4-FFF2-40B4-BE49-F238E27FC236}">
                <a16:creationId xmlns:a16="http://schemas.microsoft.com/office/drawing/2014/main" xmlns="" id="{0FAC0E7E-549E-4BC0-B563-D65872022499}"/>
              </a:ext>
            </a:extLst>
          </p:cNvPr>
          <p:cNvSpPr/>
          <p:nvPr/>
        </p:nvSpPr>
        <p:spPr>
          <a:xfrm>
            <a:off x="7867144" y="543175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41" name="y">
            <a:extLst>
              <a:ext uri="{FF2B5EF4-FFF2-40B4-BE49-F238E27FC236}">
                <a16:creationId xmlns:a16="http://schemas.microsoft.com/office/drawing/2014/main" xmlns="" id="{AC8D8952-A6CF-49B7-BEF7-045C6956B78C}"/>
              </a:ext>
            </a:extLst>
          </p:cNvPr>
          <p:cNvSpPr/>
          <p:nvPr/>
        </p:nvSpPr>
        <p:spPr>
          <a:xfrm>
            <a:off x="8476795" y="544053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42" name="z">
            <a:extLst>
              <a:ext uri="{FF2B5EF4-FFF2-40B4-BE49-F238E27FC236}">
                <a16:creationId xmlns:a16="http://schemas.microsoft.com/office/drawing/2014/main" xmlns="" id="{3AC89777-2047-4160-B8A6-69ED173B1905}"/>
              </a:ext>
            </a:extLst>
          </p:cNvPr>
          <p:cNvSpPr/>
          <p:nvPr/>
        </p:nvSpPr>
        <p:spPr>
          <a:xfrm>
            <a:off x="9090422" y="546711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4791799" y="2362055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5571322" y="2358167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342975" y="2360624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107471" y="2362055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7881027" y="2370827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52D4E55E-3555-4049-82BB-CE6BF66BFCAB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2" name="Rectangle: Single Corner Rounded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8E866BA-EA1B-45A1-8EEA-C5E69A2CE256}"/>
              </a:ext>
            </a:extLst>
          </p:cNvPr>
          <p:cNvSpPr/>
          <p:nvPr/>
        </p:nvSpPr>
        <p:spPr>
          <a:xfrm>
            <a:off x="3839469" y="5669405"/>
            <a:ext cx="1110745" cy="579549"/>
          </a:xfrm>
          <a:prstGeom prst="round1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48DF084-CF7A-4AC3-9A45-02DD2D9817B4}"/>
              </a:ext>
            </a:extLst>
          </p:cNvPr>
          <p:cNvSpPr/>
          <p:nvPr/>
        </p:nvSpPr>
        <p:spPr>
          <a:xfrm>
            <a:off x="8957978" y="2322433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C0DFB95B-BE87-494F-8290-0FC7AF5CAB45}"/>
              </a:ext>
            </a:extLst>
          </p:cNvPr>
          <p:cNvSpPr/>
          <p:nvPr/>
        </p:nvSpPr>
        <p:spPr>
          <a:xfrm>
            <a:off x="9722474" y="2311338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891470B2-6FB1-4953-8821-675BC2D81AD8}"/>
              </a:ext>
            </a:extLst>
          </p:cNvPr>
          <p:cNvSpPr/>
          <p:nvPr/>
        </p:nvSpPr>
        <p:spPr>
          <a:xfrm>
            <a:off x="10496030" y="2307584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6" name="l">
            <a:extLst>
              <a:ext uri="{FF2B5EF4-FFF2-40B4-BE49-F238E27FC236}">
                <a16:creationId xmlns:a16="http://schemas.microsoft.com/office/drawing/2014/main" xmlns="" id="{122F11CC-9926-453F-AB93-D0BCEFA2B82C}"/>
              </a:ext>
            </a:extLst>
          </p:cNvPr>
          <p:cNvSpPr/>
          <p:nvPr/>
        </p:nvSpPr>
        <p:spPr>
          <a:xfrm>
            <a:off x="4974603" y="2332636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57" name="u">
            <a:extLst>
              <a:ext uri="{FF2B5EF4-FFF2-40B4-BE49-F238E27FC236}">
                <a16:creationId xmlns:a16="http://schemas.microsoft.com/office/drawing/2014/main" xmlns="" id="{6CA77233-D42B-411C-8CC8-C6BB5CBD1DF1}"/>
              </a:ext>
            </a:extLst>
          </p:cNvPr>
          <p:cNvSpPr/>
          <p:nvPr/>
        </p:nvSpPr>
        <p:spPr>
          <a:xfrm>
            <a:off x="5658270" y="2238706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58" name="n">
            <a:extLst>
              <a:ext uri="{FF2B5EF4-FFF2-40B4-BE49-F238E27FC236}">
                <a16:creationId xmlns:a16="http://schemas.microsoft.com/office/drawing/2014/main" xmlns="" id="{96D20095-363C-4C42-954E-AA0C9B891FCC}"/>
              </a:ext>
            </a:extLst>
          </p:cNvPr>
          <p:cNvSpPr/>
          <p:nvPr/>
        </p:nvSpPr>
        <p:spPr>
          <a:xfrm>
            <a:off x="6420085" y="2223077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59" name="c">
            <a:extLst>
              <a:ext uri="{FF2B5EF4-FFF2-40B4-BE49-F238E27FC236}">
                <a16:creationId xmlns:a16="http://schemas.microsoft.com/office/drawing/2014/main" xmlns="" id="{6B81D156-7BE3-4E86-A623-9F1EF4965C1E}"/>
              </a:ext>
            </a:extLst>
          </p:cNvPr>
          <p:cNvSpPr/>
          <p:nvPr/>
        </p:nvSpPr>
        <p:spPr>
          <a:xfrm>
            <a:off x="7135279" y="22332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60" name="h">
            <a:extLst>
              <a:ext uri="{FF2B5EF4-FFF2-40B4-BE49-F238E27FC236}">
                <a16:creationId xmlns:a16="http://schemas.microsoft.com/office/drawing/2014/main" xmlns="" id="{FD4964BF-6B99-432C-9BDC-81D74F9AFDEF}"/>
              </a:ext>
            </a:extLst>
          </p:cNvPr>
          <p:cNvSpPr/>
          <p:nvPr/>
        </p:nvSpPr>
        <p:spPr>
          <a:xfrm>
            <a:off x="7959936" y="2299249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61" name="b">
            <a:extLst>
              <a:ext uri="{FF2B5EF4-FFF2-40B4-BE49-F238E27FC236}">
                <a16:creationId xmlns:a16="http://schemas.microsoft.com/office/drawing/2014/main" xmlns="" id="{F462CA24-1BA9-4798-83FE-C188B7FC3B69}"/>
              </a:ext>
            </a:extLst>
          </p:cNvPr>
          <p:cNvSpPr/>
          <p:nvPr/>
        </p:nvSpPr>
        <p:spPr>
          <a:xfrm>
            <a:off x="9008922" y="224131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62" name="o">
            <a:extLst>
              <a:ext uri="{FF2B5EF4-FFF2-40B4-BE49-F238E27FC236}">
                <a16:creationId xmlns:a16="http://schemas.microsoft.com/office/drawing/2014/main" xmlns="" id="{D6E30D37-8CC7-46CB-8B7B-ED2657DC99F3}"/>
              </a:ext>
            </a:extLst>
          </p:cNvPr>
          <p:cNvSpPr/>
          <p:nvPr/>
        </p:nvSpPr>
        <p:spPr>
          <a:xfrm>
            <a:off x="9765112" y="222307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63" name="x">
            <a:extLst>
              <a:ext uri="{FF2B5EF4-FFF2-40B4-BE49-F238E27FC236}">
                <a16:creationId xmlns:a16="http://schemas.microsoft.com/office/drawing/2014/main" xmlns="" id="{018BA251-B42A-4827-B1BB-EE28A2C5E470}"/>
              </a:ext>
            </a:extLst>
          </p:cNvPr>
          <p:cNvSpPr/>
          <p:nvPr/>
        </p:nvSpPr>
        <p:spPr>
          <a:xfrm>
            <a:off x="10573441" y="224131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6786C-02CE-4F18-A240-72F0615A5DCF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3A3BEA-6BB9-4D21-A653-C9D42487575D}"/>
              </a:ext>
            </a:extLst>
          </p:cNvPr>
          <p:cNvSpPr/>
          <p:nvPr/>
        </p:nvSpPr>
        <p:spPr>
          <a:xfrm>
            <a:off x="4779524" y="757620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10856064-0C70-4B79-8E74-CFA0F4801427}"/>
              </a:ext>
            </a:extLst>
          </p:cNvPr>
          <p:cNvSpPr/>
          <p:nvPr/>
        </p:nvSpPr>
        <p:spPr>
          <a:xfrm rot="1975461">
            <a:off x="1580008" y="3455431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xmlns="" id="{ECDF7952-2392-4DA3-B40D-B8F2AC94E8F8}"/>
              </a:ext>
            </a:extLst>
          </p:cNvPr>
          <p:cNvSpPr/>
          <p:nvPr/>
        </p:nvSpPr>
        <p:spPr>
          <a:xfrm>
            <a:off x="992625" y="297401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2567C224-3FB7-4ED4-8715-B670C0871901}"/>
              </a:ext>
            </a:extLst>
          </p:cNvPr>
          <p:cNvSpPr/>
          <p:nvPr/>
        </p:nvSpPr>
        <p:spPr>
          <a:xfrm rot="4715209">
            <a:off x="834645" y="210673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0BC37499-AD03-43B4-9C5B-CD7EC61233C1}"/>
              </a:ext>
            </a:extLst>
          </p:cNvPr>
          <p:cNvSpPr/>
          <p:nvPr/>
        </p:nvSpPr>
        <p:spPr>
          <a:xfrm rot="8609834">
            <a:off x="1537959" y="171467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xmlns="" id="{E5AB183A-F22E-47E2-BF71-AB9B86E72DF3}"/>
              </a:ext>
            </a:extLst>
          </p:cNvPr>
          <p:cNvSpPr/>
          <p:nvPr/>
        </p:nvSpPr>
        <p:spPr>
          <a:xfrm rot="11858349">
            <a:off x="2358904" y="191118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xmlns="" id="{C90AE55E-6C8E-4DBD-8FB0-AAE089DA0562}"/>
              </a:ext>
            </a:extLst>
          </p:cNvPr>
          <p:cNvSpPr/>
          <p:nvPr/>
        </p:nvSpPr>
        <p:spPr>
          <a:xfrm rot="13684165">
            <a:off x="2428965" y="2724635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xmlns="" id="{FC1F4EAF-0678-4C91-AB4F-725D79A10B60}"/>
              </a:ext>
            </a:extLst>
          </p:cNvPr>
          <p:cNvSpPr/>
          <p:nvPr/>
        </p:nvSpPr>
        <p:spPr>
          <a:xfrm rot="18654035">
            <a:off x="1743502" y="3266275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3196C7A-2B91-40A2-9DCF-D76309DBF505}"/>
              </a:ext>
            </a:extLst>
          </p:cNvPr>
          <p:cNvSpPr/>
          <p:nvPr/>
        </p:nvSpPr>
        <p:spPr>
          <a:xfrm>
            <a:off x="1671386" y="2563949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6390B6A6-7460-44C9-A6A4-7610F01ECF15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lp">
            <a:extLst>
              <a:ext uri="{FF2B5EF4-FFF2-40B4-BE49-F238E27FC236}">
                <a16:creationId xmlns:a16="http://schemas.microsoft.com/office/drawing/2014/main" xmlns="" id="{F17F6B47-9AB0-4C75-93AA-AE78716D08E2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pic>
        <p:nvPicPr>
          <p:cNvPr id="67" name="Picture 2" descr="Red flower clipart kid 2">
            <a:extLst>
              <a:ext uri="{FF2B5EF4-FFF2-40B4-BE49-F238E27FC236}">
                <a16:creationId xmlns:a16="http://schemas.microsoft.com/office/drawing/2014/main" xmlns="" id="{E8BB7410-4FE9-4070-B750-3F760B0A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615624" y="4724428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flower clipart kid 2">
            <a:extLst>
              <a:ext uri="{FF2B5EF4-FFF2-40B4-BE49-F238E27FC236}">
                <a16:creationId xmlns:a16="http://schemas.microsoft.com/office/drawing/2014/main" xmlns="" id="{5C2E4CEA-AA6E-4D9B-8D1F-74344B033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93502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0E078E84-A509-4DF0-8455-09993101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b="40762"/>
          <a:stretch/>
        </p:blipFill>
        <p:spPr bwMode="auto">
          <a:xfrm>
            <a:off x="3731771" y="3754357"/>
            <a:ext cx="992450" cy="81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777B8736-370B-411A-8011-0E1D66C5A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625" r="48815" b="46431"/>
          <a:stretch/>
        </p:blipFill>
        <p:spPr bwMode="auto">
          <a:xfrm>
            <a:off x="2960780" y="3777101"/>
            <a:ext cx="764790" cy="76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A454EDC-A0D4-483F-96FC-C08112640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266">
        <p15:prstTrans prst="peelOff"/>
      </p:transition>
    </mc:Choice>
    <mc:Fallback xmlns="">
      <p:transition spd="slow" advTm="17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" grpId="0" animBg="1"/>
      <p:bldP spid="14" grpId="0"/>
      <p:bldP spid="15" grpId="0"/>
      <p:bldP spid="22" grpId="0"/>
      <p:bldP spid="24" grpId="0"/>
      <p:bldP spid="25" grpId="0"/>
      <p:bldP spid="30" grpId="0"/>
      <p:bldP spid="37" grpId="0"/>
      <p:bldP spid="4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 animBg="1"/>
      <p:bldP spid="6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">
            <a:extLst>
              <a:ext uri="{FF2B5EF4-FFF2-40B4-BE49-F238E27FC236}">
                <a16:creationId xmlns:a16="http://schemas.microsoft.com/office/drawing/2014/main" xmlns="" id="{A809DF51-D602-4841-9622-8BE0A045DF55}"/>
              </a:ext>
            </a:extLst>
          </p:cNvPr>
          <p:cNvSpPr/>
          <p:nvPr/>
        </p:nvSpPr>
        <p:spPr>
          <a:xfrm>
            <a:off x="5853095" y="368837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AAAD4951-2636-4A24-BCAC-B208BFD24074}"/>
              </a:ext>
            </a:extLst>
          </p:cNvPr>
          <p:cNvSpPr/>
          <p:nvPr/>
        </p:nvSpPr>
        <p:spPr>
          <a:xfrm>
            <a:off x="6629225" y="372976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e">
            <a:extLst>
              <a:ext uri="{FF2B5EF4-FFF2-40B4-BE49-F238E27FC236}">
                <a16:creationId xmlns:a16="http://schemas.microsoft.com/office/drawing/2014/main" xmlns="" id="{19883428-D6BC-4750-8730-D11B92BF219F}"/>
              </a:ext>
            </a:extLst>
          </p:cNvPr>
          <p:cNvSpPr/>
          <p:nvPr/>
        </p:nvSpPr>
        <p:spPr>
          <a:xfrm>
            <a:off x="7402798" y="371009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9" name="f">
            <a:extLst>
              <a:ext uri="{FF2B5EF4-FFF2-40B4-BE49-F238E27FC236}">
                <a16:creationId xmlns:a16="http://schemas.microsoft.com/office/drawing/2014/main" xmlns="" id="{5735B0E7-9193-485C-8CFE-40DBD7324EFA}"/>
              </a:ext>
            </a:extLst>
          </p:cNvPr>
          <p:cNvSpPr/>
          <p:nvPr/>
        </p:nvSpPr>
        <p:spPr>
          <a:xfrm>
            <a:off x="8153860" y="3729761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xmlns="" id="{D6AA8DA3-F839-48B5-9F49-3442137BC748}"/>
              </a:ext>
            </a:extLst>
          </p:cNvPr>
          <p:cNvSpPr/>
          <p:nvPr/>
        </p:nvSpPr>
        <p:spPr>
          <a:xfrm>
            <a:off x="6088680" y="4485063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xmlns="" id="{4DB644F3-93A8-41F9-9935-BA17859EA8DD}"/>
              </a:ext>
            </a:extLst>
          </p:cNvPr>
          <p:cNvSpPr/>
          <p:nvPr/>
        </p:nvSpPr>
        <p:spPr>
          <a:xfrm>
            <a:off x="6629225" y="4439814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xmlns="" id="{3BD68DD4-717D-4F61-B054-3FAD4EF9C65E}"/>
              </a:ext>
            </a:extLst>
          </p:cNvPr>
          <p:cNvSpPr/>
          <p:nvPr/>
        </p:nvSpPr>
        <p:spPr>
          <a:xfrm>
            <a:off x="7687929" y="440990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xmlns="" id="{348F0A38-A3D7-4501-8CBD-E2650A8283C5}"/>
              </a:ext>
            </a:extLst>
          </p:cNvPr>
          <p:cNvSpPr/>
          <p:nvPr/>
        </p:nvSpPr>
        <p:spPr>
          <a:xfrm>
            <a:off x="8640036" y="435867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34" name="r">
            <a:extLst>
              <a:ext uri="{FF2B5EF4-FFF2-40B4-BE49-F238E27FC236}">
                <a16:creationId xmlns:a16="http://schemas.microsoft.com/office/drawing/2014/main" xmlns="" id="{DC455979-763C-43CE-8CC5-CE136714E80F}"/>
              </a:ext>
            </a:extLst>
          </p:cNvPr>
          <p:cNvSpPr/>
          <p:nvPr/>
        </p:nvSpPr>
        <p:spPr>
          <a:xfrm>
            <a:off x="8820595" y="3710095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xmlns="" id="{BF4BD2A0-DEDB-4A1F-A85D-7707B08CE2F8}"/>
              </a:ext>
            </a:extLst>
          </p:cNvPr>
          <p:cNvSpPr/>
          <p:nvPr/>
        </p:nvSpPr>
        <p:spPr>
          <a:xfrm>
            <a:off x="9502414" y="3666075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xmlns="" id="{049F1566-DCA7-429A-8984-300BE6F14C20}"/>
              </a:ext>
            </a:extLst>
          </p:cNvPr>
          <p:cNvSpPr/>
          <p:nvPr/>
        </p:nvSpPr>
        <p:spPr>
          <a:xfrm>
            <a:off x="9492596" y="4467391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37" name="u">
            <a:extLst>
              <a:ext uri="{FF2B5EF4-FFF2-40B4-BE49-F238E27FC236}">
                <a16:creationId xmlns:a16="http://schemas.microsoft.com/office/drawing/2014/main" xmlns="" id="{5D958116-A953-412C-87A0-DE39DA7385F3}"/>
              </a:ext>
            </a:extLst>
          </p:cNvPr>
          <p:cNvSpPr/>
          <p:nvPr/>
        </p:nvSpPr>
        <p:spPr>
          <a:xfrm>
            <a:off x="6537655" y="5320200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39" name="w">
            <a:extLst>
              <a:ext uri="{FF2B5EF4-FFF2-40B4-BE49-F238E27FC236}">
                <a16:creationId xmlns:a16="http://schemas.microsoft.com/office/drawing/2014/main" xmlns="" id="{9E00D423-9D2B-4108-8F0B-1DE6428FA33A}"/>
              </a:ext>
            </a:extLst>
          </p:cNvPr>
          <p:cNvSpPr/>
          <p:nvPr/>
        </p:nvSpPr>
        <p:spPr>
          <a:xfrm>
            <a:off x="7549734" y="5261811"/>
            <a:ext cx="73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41" name="y">
            <a:extLst>
              <a:ext uri="{FF2B5EF4-FFF2-40B4-BE49-F238E27FC236}">
                <a16:creationId xmlns:a16="http://schemas.microsoft.com/office/drawing/2014/main" xmlns="" id="{AC8D8952-A6CF-49B7-BEF7-045C6956B78C}"/>
              </a:ext>
            </a:extLst>
          </p:cNvPr>
          <p:cNvSpPr/>
          <p:nvPr/>
        </p:nvSpPr>
        <p:spPr>
          <a:xfrm>
            <a:off x="9084079" y="5224686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931946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660416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7359645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8081822" y="2498972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785087" y="2499399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EB5D481-182E-4943-BD27-0E433CBF586C}"/>
              </a:ext>
            </a:extLst>
          </p:cNvPr>
          <p:cNvSpPr/>
          <p:nvPr/>
        </p:nvSpPr>
        <p:spPr>
          <a:xfrm>
            <a:off x="5926808" y="234566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CFB6DF1-A849-49BE-888C-2CA2D830D9F8}"/>
              </a:ext>
            </a:extLst>
          </p:cNvPr>
          <p:cNvSpPr/>
          <p:nvPr/>
        </p:nvSpPr>
        <p:spPr>
          <a:xfrm>
            <a:off x="6720071" y="227305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8B4DCB-2229-49C3-9EA6-4A67D79D18E8}"/>
              </a:ext>
            </a:extLst>
          </p:cNvPr>
          <p:cNvSpPr/>
          <p:nvPr/>
        </p:nvSpPr>
        <p:spPr>
          <a:xfrm>
            <a:off x="7389339" y="2287899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C92867A-20D0-4DC0-9FAA-FF3BD3752C26}"/>
              </a:ext>
            </a:extLst>
          </p:cNvPr>
          <p:cNvSpPr/>
          <p:nvPr/>
        </p:nvSpPr>
        <p:spPr>
          <a:xfrm>
            <a:off x="8222398" y="2377566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358B0AD-4158-4DC1-9A42-63EAA5CC7268}"/>
              </a:ext>
            </a:extLst>
          </p:cNvPr>
          <p:cNvSpPr/>
          <p:nvPr/>
        </p:nvSpPr>
        <p:spPr>
          <a:xfrm>
            <a:off x="8785087" y="235140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24" name="Oval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69D2CC7-9C8B-47B8-BAA0-0F3E5A0C481F}"/>
              </a:ext>
            </a:extLst>
          </p:cNvPr>
          <p:cNvSpPr/>
          <p:nvPr/>
        </p:nvSpPr>
        <p:spPr>
          <a:xfrm>
            <a:off x="4571415" y="5410018"/>
            <a:ext cx="1110745" cy="923330"/>
          </a:xfrm>
          <a:prstGeom prst="ellips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3C2BD6-AF8D-4B6E-9604-015A1794587C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4C15E7F-69B8-44DA-A431-90134DB188F1}"/>
              </a:ext>
            </a:extLst>
          </p:cNvPr>
          <p:cNvSpPr/>
          <p:nvPr/>
        </p:nvSpPr>
        <p:spPr>
          <a:xfrm>
            <a:off x="4613609" y="490088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42D05D94-7DCF-4950-80E5-9E57F7641DA4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xmlns="" id="{0D54FBE8-5B4B-4211-9904-5C3A34CCD8DD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Red flower clipart kid 2">
            <a:extLst>
              <a:ext uri="{FF2B5EF4-FFF2-40B4-BE49-F238E27FC236}">
                <a16:creationId xmlns:a16="http://schemas.microsoft.com/office/drawing/2014/main" xmlns="" id="{43F26044-9076-4637-8150-B1431B072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d flower clipart kid 2">
            <a:extLst>
              <a:ext uri="{FF2B5EF4-FFF2-40B4-BE49-F238E27FC236}">
                <a16:creationId xmlns:a16="http://schemas.microsoft.com/office/drawing/2014/main" xmlns="" id="{D13D19A7-6488-4766-B46B-4EB7D9988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ardrop 51">
            <a:extLst>
              <a:ext uri="{FF2B5EF4-FFF2-40B4-BE49-F238E27FC236}">
                <a16:creationId xmlns:a16="http://schemas.microsoft.com/office/drawing/2014/main" xmlns="" id="{EBA62E10-6E6F-456A-8CCD-5AC25852A4D5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>
            <a:extLst>
              <a:ext uri="{FF2B5EF4-FFF2-40B4-BE49-F238E27FC236}">
                <a16:creationId xmlns:a16="http://schemas.microsoft.com/office/drawing/2014/main" xmlns="" id="{81542A9A-4FC4-40C3-9231-F163123D65E6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xmlns="" id="{EEC6FF06-0C12-4365-A689-84FC809AF6C0}"/>
              </a:ext>
            </a:extLst>
          </p:cNvPr>
          <p:cNvSpPr/>
          <p:nvPr/>
        </p:nvSpPr>
        <p:spPr>
          <a:xfrm rot="11858349">
            <a:off x="2346239" y="1897052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xmlns="" id="{F275EB88-BF9D-4784-A5B5-671C5B8C87B7}"/>
              </a:ext>
            </a:extLst>
          </p:cNvPr>
          <p:cNvSpPr/>
          <p:nvPr/>
        </p:nvSpPr>
        <p:spPr>
          <a:xfrm rot="13684165">
            <a:off x="2428965" y="269635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xmlns="" id="{13517B58-1383-4DCD-9248-721431EDC6FA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E7C5FD-930A-4FB4-B78B-DB9855B1486E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lp">
            <a:extLst>
              <a:ext uri="{FF2B5EF4-FFF2-40B4-BE49-F238E27FC236}">
                <a16:creationId xmlns:a16="http://schemas.microsoft.com/office/drawing/2014/main" xmlns="" id="{37F27CD0-8559-4AEF-8A3B-43994E859DED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FC007E-525D-44F6-A14C-2F00EB059C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6"/>
          <a:stretch/>
        </p:blipFill>
        <p:spPr>
          <a:xfrm>
            <a:off x="4145332" y="3535867"/>
            <a:ext cx="721557" cy="131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50C5C1A-E6E5-48B4-BF2A-0C3F4C6ED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4"/>
          <a:stretch/>
        </p:blipFill>
        <p:spPr>
          <a:xfrm>
            <a:off x="4778165" y="3535867"/>
            <a:ext cx="700483" cy="131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8" grpId="0"/>
      <p:bldP spid="19" grpId="0"/>
      <p:bldP spid="22" grpId="0"/>
      <p:bldP spid="23" grpId="0"/>
      <p:bldP spid="25" grpId="0"/>
      <p:bldP spid="26" grpId="0"/>
      <p:bldP spid="34" grpId="0"/>
      <p:bldP spid="35" grpId="0"/>
      <p:bldP spid="36" grpId="0"/>
      <p:bldP spid="37" grpId="0"/>
      <p:bldP spid="39" grpId="0"/>
      <p:bldP spid="41" grpId="0"/>
      <p:bldP spid="73" grpId="0"/>
      <p:bldP spid="74" grpId="0"/>
      <p:bldP spid="75" grpId="0"/>
      <p:bldP spid="76" grpId="0"/>
      <p:bldP spid="77" grpId="0"/>
      <p:bldP spid="42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162413" y="2373471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075501" y="2372937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Single Corner Rounded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982187" y="2360602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Single Corner Rounded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895275" y="2350235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Single Corner Rounded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817384" y="2337915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xmlns="" id="{D7794821-AD81-4B20-B998-4D99F894C65B}"/>
              </a:ext>
            </a:extLst>
          </p:cNvPr>
          <p:cNvSpPr/>
          <p:nvPr/>
        </p:nvSpPr>
        <p:spPr>
          <a:xfrm>
            <a:off x="9730472" y="2360411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2" name="Rectangle: Single Corner Rounded 41">
            <a:extLst>
              <a:ext uri="{FF2B5EF4-FFF2-40B4-BE49-F238E27FC236}">
                <a16:creationId xmlns:a16="http://schemas.microsoft.com/office/drawing/2014/main" xmlns="" id="{C68CD072-0205-40B4-B8C4-B3394450000A}"/>
              </a:ext>
            </a:extLst>
          </p:cNvPr>
          <p:cNvSpPr/>
          <p:nvPr/>
        </p:nvSpPr>
        <p:spPr>
          <a:xfrm>
            <a:off x="10652581" y="2360617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xmlns="" id="{47CAEA09-3D77-48DF-BAA1-9F6ED928FA33}"/>
              </a:ext>
            </a:extLst>
          </p:cNvPr>
          <p:cNvSpPr/>
          <p:nvPr/>
        </p:nvSpPr>
        <p:spPr>
          <a:xfrm>
            <a:off x="5598258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xmlns="" id="{28DBFBC7-028C-403F-86DF-2D468EF99454}"/>
              </a:ext>
            </a:extLst>
          </p:cNvPr>
          <p:cNvSpPr/>
          <p:nvPr/>
        </p:nvSpPr>
        <p:spPr>
          <a:xfrm>
            <a:off x="6239780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C5DAEB64-80FA-4956-AE0B-8779D90F3BDD}"/>
              </a:ext>
            </a:extLst>
          </p:cNvPr>
          <p:cNvSpPr/>
          <p:nvPr/>
        </p:nvSpPr>
        <p:spPr>
          <a:xfrm>
            <a:off x="6799226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33073E12-C466-4F2A-8F50-80D5828C3769}"/>
              </a:ext>
            </a:extLst>
          </p:cNvPr>
          <p:cNvSpPr/>
          <p:nvPr/>
        </p:nvSpPr>
        <p:spPr>
          <a:xfrm>
            <a:off x="7365512" y="384241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2" name="e">
            <a:extLst>
              <a:ext uri="{FF2B5EF4-FFF2-40B4-BE49-F238E27FC236}">
                <a16:creationId xmlns:a16="http://schemas.microsoft.com/office/drawing/2014/main" xmlns="" id="{7A5B5FCE-D7FB-4467-8805-95AA64C5E9B3}"/>
              </a:ext>
            </a:extLst>
          </p:cNvPr>
          <p:cNvSpPr/>
          <p:nvPr/>
        </p:nvSpPr>
        <p:spPr>
          <a:xfrm>
            <a:off x="7952027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xmlns="" id="{F254B008-70AF-44E7-9298-F6B41E185A88}"/>
              </a:ext>
            </a:extLst>
          </p:cNvPr>
          <p:cNvSpPr/>
          <p:nvPr/>
        </p:nvSpPr>
        <p:spPr>
          <a:xfrm>
            <a:off x="8578499" y="384241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xmlns="" id="{9C897198-5527-44A1-B06B-05A0A3FD9891}"/>
              </a:ext>
            </a:extLst>
          </p:cNvPr>
          <p:cNvSpPr/>
          <p:nvPr/>
        </p:nvSpPr>
        <p:spPr>
          <a:xfrm>
            <a:off x="5643979" y="459949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0" name="l">
            <a:extLst>
              <a:ext uri="{FF2B5EF4-FFF2-40B4-BE49-F238E27FC236}">
                <a16:creationId xmlns:a16="http://schemas.microsoft.com/office/drawing/2014/main" xmlns="" id="{38EEF7C2-D6FA-4AD9-861E-6AB89CDC7D43}"/>
              </a:ext>
            </a:extLst>
          </p:cNvPr>
          <p:cNvSpPr/>
          <p:nvPr/>
        </p:nvSpPr>
        <p:spPr>
          <a:xfrm>
            <a:off x="6275130" y="461915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1" name="m">
            <a:extLst>
              <a:ext uri="{FF2B5EF4-FFF2-40B4-BE49-F238E27FC236}">
                <a16:creationId xmlns:a16="http://schemas.microsoft.com/office/drawing/2014/main" xmlns="" id="{B823C995-59A2-4EB6-990C-6F940BE1C121}"/>
              </a:ext>
            </a:extLst>
          </p:cNvPr>
          <p:cNvSpPr/>
          <p:nvPr/>
        </p:nvSpPr>
        <p:spPr>
          <a:xfrm>
            <a:off x="6595942" y="461915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4C72169-F478-4BE2-B00F-0B9309D3CD4A}"/>
              </a:ext>
            </a:extLst>
          </p:cNvPr>
          <p:cNvSpPr/>
          <p:nvPr/>
        </p:nvSpPr>
        <p:spPr>
          <a:xfrm>
            <a:off x="7334882" y="460932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xmlns="" id="{31A6ADAA-D92A-4F7E-BB31-0D91024D7314}"/>
              </a:ext>
            </a:extLst>
          </p:cNvPr>
          <p:cNvSpPr/>
          <p:nvPr/>
        </p:nvSpPr>
        <p:spPr>
          <a:xfrm>
            <a:off x="7836831" y="462608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xmlns="" id="{97957A0D-ADE0-42F0-9542-96552D15B38C}"/>
              </a:ext>
            </a:extLst>
          </p:cNvPr>
          <p:cNvSpPr/>
          <p:nvPr/>
        </p:nvSpPr>
        <p:spPr>
          <a:xfrm>
            <a:off x="8409058" y="468507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9" name="g">
            <a:extLst>
              <a:ext uri="{FF2B5EF4-FFF2-40B4-BE49-F238E27FC236}">
                <a16:creationId xmlns:a16="http://schemas.microsoft.com/office/drawing/2014/main" xmlns="" id="{94E1FFAA-EAD6-43B8-B1FD-A29FCB4DC934}"/>
              </a:ext>
            </a:extLst>
          </p:cNvPr>
          <p:cNvSpPr/>
          <p:nvPr/>
        </p:nvSpPr>
        <p:spPr>
          <a:xfrm>
            <a:off x="8959505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0D12329-70D3-403A-B6F1-5670A7988BBE}"/>
              </a:ext>
            </a:extLst>
          </p:cNvPr>
          <p:cNvSpPr/>
          <p:nvPr/>
        </p:nvSpPr>
        <p:spPr>
          <a:xfrm>
            <a:off x="9553042" y="384241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A54CA81-12B1-4E01-96BD-DC1ACCE22E22}"/>
              </a:ext>
            </a:extLst>
          </p:cNvPr>
          <p:cNvSpPr/>
          <p:nvPr/>
        </p:nvSpPr>
        <p:spPr>
          <a:xfrm>
            <a:off x="10274128" y="38640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77BDCE7B-9631-4D55-A2FC-B39C280DB887}"/>
              </a:ext>
            </a:extLst>
          </p:cNvPr>
          <p:cNvSpPr/>
          <p:nvPr/>
        </p:nvSpPr>
        <p:spPr>
          <a:xfrm>
            <a:off x="10761120" y="3863828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A9FC2DFD-8C46-49AE-9B2A-1BB1391ED1C4}"/>
              </a:ext>
            </a:extLst>
          </p:cNvPr>
          <p:cNvSpPr/>
          <p:nvPr/>
        </p:nvSpPr>
        <p:spPr>
          <a:xfrm>
            <a:off x="9033613" y="465457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xmlns="" id="{A94DB582-A99C-4A0C-ACB9-6C4C5FE657F9}"/>
              </a:ext>
            </a:extLst>
          </p:cNvPr>
          <p:cNvSpPr/>
          <p:nvPr/>
        </p:nvSpPr>
        <p:spPr>
          <a:xfrm>
            <a:off x="9752888" y="469390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58" name="s">
            <a:extLst>
              <a:ext uri="{FF2B5EF4-FFF2-40B4-BE49-F238E27FC236}">
                <a16:creationId xmlns:a16="http://schemas.microsoft.com/office/drawing/2014/main" xmlns="" id="{8DA6183B-654F-44E2-B915-C23978822BFE}"/>
              </a:ext>
            </a:extLst>
          </p:cNvPr>
          <p:cNvSpPr/>
          <p:nvPr/>
        </p:nvSpPr>
        <p:spPr>
          <a:xfrm>
            <a:off x="10233999" y="472049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60" name="t">
            <a:extLst>
              <a:ext uri="{FF2B5EF4-FFF2-40B4-BE49-F238E27FC236}">
                <a16:creationId xmlns:a16="http://schemas.microsoft.com/office/drawing/2014/main" xmlns="" id="{E87AAEF4-EE5D-41C6-839A-07EF39E2D794}"/>
              </a:ext>
            </a:extLst>
          </p:cNvPr>
          <p:cNvSpPr/>
          <p:nvPr/>
        </p:nvSpPr>
        <p:spPr>
          <a:xfrm>
            <a:off x="10811195" y="475590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62" name="u">
            <a:extLst>
              <a:ext uri="{FF2B5EF4-FFF2-40B4-BE49-F238E27FC236}">
                <a16:creationId xmlns:a16="http://schemas.microsoft.com/office/drawing/2014/main" xmlns="" id="{89A90457-5EEF-4B6F-85D8-B568374FEF2C}"/>
              </a:ext>
            </a:extLst>
          </p:cNvPr>
          <p:cNvSpPr/>
          <p:nvPr/>
        </p:nvSpPr>
        <p:spPr>
          <a:xfrm>
            <a:off x="6563739" y="546879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64" name="v">
            <a:extLst>
              <a:ext uri="{FF2B5EF4-FFF2-40B4-BE49-F238E27FC236}">
                <a16:creationId xmlns:a16="http://schemas.microsoft.com/office/drawing/2014/main" xmlns="" id="{A713BC41-3DC1-434D-8D09-72E2858F249C}"/>
              </a:ext>
            </a:extLst>
          </p:cNvPr>
          <p:cNvSpPr/>
          <p:nvPr/>
        </p:nvSpPr>
        <p:spPr>
          <a:xfrm>
            <a:off x="7192087" y="55071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6" name="w">
            <a:extLst>
              <a:ext uri="{FF2B5EF4-FFF2-40B4-BE49-F238E27FC236}">
                <a16:creationId xmlns:a16="http://schemas.microsoft.com/office/drawing/2014/main" xmlns="" id="{3E1C5163-0599-4FA1-9A57-2FCB4450217B}"/>
              </a:ext>
            </a:extLst>
          </p:cNvPr>
          <p:cNvSpPr/>
          <p:nvPr/>
        </p:nvSpPr>
        <p:spPr>
          <a:xfrm>
            <a:off x="7700353" y="550712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88" name="x">
            <a:extLst>
              <a:ext uri="{FF2B5EF4-FFF2-40B4-BE49-F238E27FC236}">
                <a16:creationId xmlns:a16="http://schemas.microsoft.com/office/drawing/2014/main" xmlns="" id="{677E83F8-8B3C-4915-9197-E4D12BAD83BC}"/>
              </a:ext>
            </a:extLst>
          </p:cNvPr>
          <p:cNvSpPr/>
          <p:nvPr/>
        </p:nvSpPr>
        <p:spPr>
          <a:xfrm>
            <a:off x="8355658" y="549438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90" name="y">
            <a:extLst>
              <a:ext uri="{FF2B5EF4-FFF2-40B4-BE49-F238E27FC236}">
                <a16:creationId xmlns:a16="http://schemas.microsoft.com/office/drawing/2014/main" xmlns="" id="{D5443D00-DAD8-4B36-8A13-63A9466538E6}"/>
              </a:ext>
            </a:extLst>
          </p:cNvPr>
          <p:cNvSpPr/>
          <p:nvPr/>
        </p:nvSpPr>
        <p:spPr>
          <a:xfrm>
            <a:off x="8965309" y="550316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92" name="z">
            <a:extLst>
              <a:ext uri="{FF2B5EF4-FFF2-40B4-BE49-F238E27FC236}">
                <a16:creationId xmlns:a16="http://schemas.microsoft.com/office/drawing/2014/main" xmlns="" id="{2685273B-B14F-4235-9F21-1A74457A31F1}"/>
              </a:ext>
            </a:extLst>
          </p:cNvPr>
          <p:cNvSpPr/>
          <p:nvPr/>
        </p:nvSpPr>
        <p:spPr>
          <a:xfrm>
            <a:off x="9578936" y="552974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93" name="b">
            <a:extLst>
              <a:ext uri="{FF2B5EF4-FFF2-40B4-BE49-F238E27FC236}">
                <a16:creationId xmlns:a16="http://schemas.microsoft.com/office/drawing/2014/main" xmlns="" id="{C63EA200-803A-4085-8FDC-50AB623482C1}"/>
              </a:ext>
            </a:extLst>
          </p:cNvPr>
          <p:cNvSpPr/>
          <p:nvPr/>
        </p:nvSpPr>
        <p:spPr>
          <a:xfrm>
            <a:off x="5246222" y="229311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94" name="i">
            <a:extLst>
              <a:ext uri="{FF2B5EF4-FFF2-40B4-BE49-F238E27FC236}">
                <a16:creationId xmlns:a16="http://schemas.microsoft.com/office/drawing/2014/main" xmlns="" id="{3A3C02A5-9415-40F7-8145-18BF465E9417}"/>
              </a:ext>
            </a:extLst>
          </p:cNvPr>
          <p:cNvSpPr/>
          <p:nvPr/>
        </p:nvSpPr>
        <p:spPr>
          <a:xfrm>
            <a:off x="6375544" y="232814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xmlns="" id="{07E30B85-1891-4549-87C5-9794496BCC28}"/>
              </a:ext>
            </a:extLst>
          </p:cNvPr>
          <p:cNvSpPr/>
          <p:nvPr/>
        </p:nvSpPr>
        <p:spPr>
          <a:xfrm>
            <a:off x="7164881" y="2256342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96" name="c">
            <a:extLst>
              <a:ext uri="{FF2B5EF4-FFF2-40B4-BE49-F238E27FC236}">
                <a16:creationId xmlns:a16="http://schemas.microsoft.com/office/drawing/2014/main" xmlns="" id="{02925890-D9BC-4783-828F-AEF2943C5DA5}"/>
              </a:ext>
            </a:extLst>
          </p:cNvPr>
          <p:cNvSpPr/>
          <p:nvPr/>
        </p:nvSpPr>
        <p:spPr>
          <a:xfrm>
            <a:off x="8013288" y="2279998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xmlns="" id="{3F532EA3-2D3F-4BC2-BE65-69D11E2F8B14}"/>
              </a:ext>
            </a:extLst>
          </p:cNvPr>
          <p:cNvSpPr/>
          <p:nvPr/>
        </p:nvSpPr>
        <p:spPr>
          <a:xfrm>
            <a:off x="8981301" y="2290524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100" name="i">
            <a:extLst>
              <a:ext uri="{FF2B5EF4-FFF2-40B4-BE49-F238E27FC236}">
                <a16:creationId xmlns:a16="http://schemas.microsoft.com/office/drawing/2014/main" xmlns="" id="{4C32FA4D-6B09-4CDF-826B-F487B53FBFE6}"/>
              </a:ext>
            </a:extLst>
          </p:cNvPr>
          <p:cNvSpPr/>
          <p:nvPr/>
        </p:nvSpPr>
        <p:spPr>
          <a:xfrm>
            <a:off x="10036542" y="2337915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101" name="t">
            <a:extLst>
              <a:ext uri="{FF2B5EF4-FFF2-40B4-BE49-F238E27FC236}">
                <a16:creationId xmlns:a16="http://schemas.microsoft.com/office/drawing/2014/main" xmlns="" id="{A5C12799-00A5-407E-B8F3-07054260B493}"/>
              </a:ext>
            </a:extLst>
          </p:cNvPr>
          <p:cNvSpPr/>
          <p:nvPr/>
        </p:nvSpPr>
        <p:spPr>
          <a:xfrm>
            <a:off x="10897673" y="230543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103" name="Oval 102">
            <a:hlinkClick r:id="rId3" action="ppaction://hlinksldjump"/>
            <a:extLst>
              <a:ext uri="{FF2B5EF4-FFF2-40B4-BE49-F238E27FC236}">
                <a16:creationId xmlns:a16="http://schemas.microsoft.com/office/drawing/2014/main" xmlns="" id="{6F0927A1-A86A-4812-9A0D-B9A974892269}"/>
              </a:ext>
            </a:extLst>
          </p:cNvPr>
          <p:cNvSpPr/>
          <p:nvPr/>
        </p:nvSpPr>
        <p:spPr>
          <a:xfrm>
            <a:off x="4127831" y="5341557"/>
            <a:ext cx="1110745" cy="923330"/>
          </a:xfrm>
          <a:prstGeom prst="ellips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98A80C-D8C3-45CD-8358-E1D7A04B50FE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E681540-C116-4343-835D-5FDB72EE0660}"/>
              </a:ext>
            </a:extLst>
          </p:cNvPr>
          <p:cNvSpPr/>
          <p:nvPr/>
        </p:nvSpPr>
        <p:spPr>
          <a:xfrm>
            <a:off x="4768324" y="680370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05694297-E802-4B8C-A47E-C44B2B2403E3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xmlns="" id="{6C4AE22D-AE07-4237-A97C-4E30DBCE81BA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 descr="Red flower clipart kid 2">
            <a:extLst>
              <a:ext uri="{FF2B5EF4-FFF2-40B4-BE49-F238E27FC236}">
                <a16:creationId xmlns:a16="http://schemas.microsoft.com/office/drawing/2014/main" xmlns="" id="{74BEBBB5-9F21-4BD1-8AE4-C3C1BA209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d flower clipart kid 2">
            <a:extLst>
              <a:ext uri="{FF2B5EF4-FFF2-40B4-BE49-F238E27FC236}">
                <a16:creationId xmlns:a16="http://schemas.microsoft.com/office/drawing/2014/main" xmlns="" id="{E9CA1855-0E78-4317-B4EE-19CEFF45B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ardrop 64">
            <a:extLst>
              <a:ext uri="{FF2B5EF4-FFF2-40B4-BE49-F238E27FC236}">
                <a16:creationId xmlns:a16="http://schemas.microsoft.com/office/drawing/2014/main" xmlns="" id="{BF2F55EC-6742-4712-96A7-7EF37464EB05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EC2215A3-36D7-4884-9DB0-360C40ED44F4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xmlns="" id="{7070ED63-D00D-42F2-8B47-16ED434AD728}"/>
              </a:ext>
            </a:extLst>
          </p:cNvPr>
          <p:cNvSpPr/>
          <p:nvPr/>
        </p:nvSpPr>
        <p:spPr>
          <a:xfrm rot="11858349">
            <a:off x="2358904" y="188289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F7067E86-2612-4CF6-9DA0-A914A69E6864}"/>
              </a:ext>
            </a:extLst>
          </p:cNvPr>
          <p:cNvSpPr/>
          <p:nvPr/>
        </p:nvSpPr>
        <p:spPr>
          <a:xfrm rot="13684165">
            <a:off x="2429606" y="267008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6FB6DBA6-30C3-4A81-A104-705A1913933F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602975A-6D1B-4606-817B-726D3D3D67C1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A93101-4AC1-437A-B6A7-99212D914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 t="53831" r="18393" b="18737"/>
          <a:stretch/>
        </p:blipFill>
        <p:spPr>
          <a:xfrm>
            <a:off x="3821282" y="3689414"/>
            <a:ext cx="593827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935A310-A0FD-4E20-9225-6022559B5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47958" b="18737"/>
          <a:stretch/>
        </p:blipFill>
        <p:spPr>
          <a:xfrm>
            <a:off x="3301827" y="3696638"/>
            <a:ext cx="535951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help">
            <a:extLst>
              <a:ext uri="{FF2B5EF4-FFF2-40B4-BE49-F238E27FC236}">
                <a16:creationId xmlns:a16="http://schemas.microsoft.com/office/drawing/2014/main" xmlns="" id="{BE69A2F3-957C-401E-A185-0B86CD9A4497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93277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" grpId="0"/>
      <p:bldP spid="58" grpId="0"/>
      <p:bldP spid="60" grpId="0"/>
      <p:bldP spid="62" grpId="0"/>
      <p:bldP spid="93" grpId="0"/>
      <p:bldP spid="94" grpId="0"/>
      <p:bldP spid="95" grpId="0"/>
      <p:bldP spid="96" grpId="0"/>
      <p:bldP spid="97" grpId="0"/>
      <p:bldP spid="100" grpId="0"/>
      <p:bldP spid="101" grpId="0"/>
      <p:bldP spid="57" grpId="0" animBg="1"/>
      <p:bldP spid="59" grpId="0" animBg="1"/>
      <p:bldP spid="65" grpId="0" animBg="1"/>
      <p:bldP spid="67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162413" y="2373471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075501" y="2372937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Single Corner Rounded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982187" y="2360602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Single Corner Rounded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895275" y="2350235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Single Corner Rounded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817384" y="2337915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xmlns="" id="{D7794821-AD81-4B20-B998-4D99F894C65B}"/>
              </a:ext>
            </a:extLst>
          </p:cNvPr>
          <p:cNvSpPr/>
          <p:nvPr/>
        </p:nvSpPr>
        <p:spPr>
          <a:xfrm>
            <a:off x="9730472" y="2360411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xmlns="" id="{47CAEA09-3D77-48DF-BAA1-9F6ED928FA33}"/>
              </a:ext>
            </a:extLst>
          </p:cNvPr>
          <p:cNvSpPr/>
          <p:nvPr/>
        </p:nvSpPr>
        <p:spPr>
          <a:xfrm>
            <a:off x="5598258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xmlns="" id="{28DBFBC7-028C-403F-86DF-2D468EF99454}"/>
              </a:ext>
            </a:extLst>
          </p:cNvPr>
          <p:cNvSpPr/>
          <p:nvPr/>
        </p:nvSpPr>
        <p:spPr>
          <a:xfrm>
            <a:off x="6239780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C5DAEB64-80FA-4956-AE0B-8779D90F3BDD}"/>
              </a:ext>
            </a:extLst>
          </p:cNvPr>
          <p:cNvSpPr/>
          <p:nvPr/>
        </p:nvSpPr>
        <p:spPr>
          <a:xfrm>
            <a:off x="6799226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33073E12-C466-4F2A-8F50-80D5828C3769}"/>
              </a:ext>
            </a:extLst>
          </p:cNvPr>
          <p:cNvSpPr/>
          <p:nvPr/>
        </p:nvSpPr>
        <p:spPr>
          <a:xfrm>
            <a:off x="7365512" y="384241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2" name="e">
            <a:extLst>
              <a:ext uri="{FF2B5EF4-FFF2-40B4-BE49-F238E27FC236}">
                <a16:creationId xmlns:a16="http://schemas.microsoft.com/office/drawing/2014/main" xmlns="" id="{7A5B5FCE-D7FB-4467-8805-95AA64C5E9B3}"/>
              </a:ext>
            </a:extLst>
          </p:cNvPr>
          <p:cNvSpPr/>
          <p:nvPr/>
        </p:nvSpPr>
        <p:spPr>
          <a:xfrm>
            <a:off x="7952027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xmlns="" id="{F254B008-70AF-44E7-9298-F6B41E185A88}"/>
              </a:ext>
            </a:extLst>
          </p:cNvPr>
          <p:cNvSpPr/>
          <p:nvPr/>
        </p:nvSpPr>
        <p:spPr>
          <a:xfrm>
            <a:off x="8578499" y="384241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xmlns="" id="{9C897198-5527-44A1-B06B-05A0A3FD9891}"/>
              </a:ext>
            </a:extLst>
          </p:cNvPr>
          <p:cNvSpPr/>
          <p:nvPr/>
        </p:nvSpPr>
        <p:spPr>
          <a:xfrm>
            <a:off x="5643979" y="459949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0" name="l">
            <a:extLst>
              <a:ext uri="{FF2B5EF4-FFF2-40B4-BE49-F238E27FC236}">
                <a16:creationId xmlns:a16="http://schemas.microsoft.com/office/drawing/2014/main" xmlns="" id="{38EEF7C2-D6FA-4AD9-861E-6AB89CDC7D43}"/>
              </a:ext>
            </a:extLst>
          </p:cNvPr>
          <p:cNvSpPr/>
          <p:nvPr/>
        </p:nvSpPr>
        <p:spPr>
          <a:xfrm>
            <a:off x="6275130" y="461915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1" name="m">
            <a:extLst>
              <a:ext uri="{FF2B5EF4-FFF2-40B4-BE49-F238E27FC236}">
                <a16:creationId xmlns:a16="http://schemas.microsoft.com/office/drawing/2014/main" xmlns="" id="{B823C995-59A2-4EB6-990C-6F940BE1C121}"/>
              </a:ext>
            </a:extLst>
          </p:cNvPr>
          <p:cNvSpPr/>
          <p:nvPr/>
        </p:nvSpPr>
        <p:spPr>
          <a:xfrm>
            <a:off x="6595942" y="461915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4C72169-F478-4BE2-B00F-0B9309D3CD4A}"/>
              </a:ext>
            </a:extLst>
          </p:cNvPr>
          <p:cNvSpPr/>
          <p:nvPr/>
        </p:nvSpPr>
        <p:spPr>
          <a:xfrm>
            <a:off x="7334882" y="460932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xmlns="" id="{31A6ADAA-D92A-4F7E-BB31-0D91024D7314}"/>
              </a:ext>
            </a:extLst>
          </p:cNvPr>
          <p:cNvSpPr/>
          <p:nvPr/>
        </p:nvSpPr>
        <p:spPr>
          <a:xfrm>
            <a:off x="7836831" y="462608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xmlns="" id="{97957A0D-ADE0-42F0-9542-96552D15B38C}"/>
              </a:ext>
            </a:extLst>
          </p:cNvPr>
          <p:cNvSpPr/>
          <p:nvPr/>
        </p:nvSpPr>
        <p:spPr>
          <a:xfrm>
            <a:off x="8409058" y="468507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9" name="g">
            <a:extLst>
              <a:ext uri="{FF2B5EF4-FFF2-40B4-BE49-F238E27FC236}">
                <a16:creationId xmlns:a16="http://schemas.microsoft.com/office/drawing/2014/main" xmlns="" id="{94E1FFAA-EAD6-43B8-B1FD-A29FCB4DC934}"/>
              </a:ext>
            </a:extLst>
          </p:cNvPr>
          <p:cNvSpPr/>
          <p:nvPr/>
        </p:nvSpPr>
        <p:spPr>
          <a:xfrm>
            <a:off x="8959505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0D12329-70D3-403A-B6F1-5670A7988BBE}"/>
              </a:ext>
            </a:extLst>
          </p:cNvPr>
          <p:cNvSpPr/>
          <p:nvPr/>
        </p:nvSpPr>
        <p:spPr>
          <a:xfrm>
            <a:off x="9553042" y="384241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A54CA81-12B1-4E01-96BD-DC1ACCE22E22}"/>
              </a:ext>
            </a:extLst>
          </p:cNvPr>
          <p:cNvSpPr/>
          <p:nvPr/>
        </p:nvSpPr>
        <p:spPr>
          <a:xfrm>
            <a:off x="10274128" y="38640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77BDCE7B-9631-4D55-A2FC-B39C280DB887}"/>
              </a:ext>
            </a:extLst>
          </p:cNvPr>
          <p:cNvSpPr/>
          <p:nvPr/>
        </p:nvSpPr>
        <p:spPr>
          <a:xfrm>
            <a:off x="10761120" y="3863828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A9FC2DFD-8C46-49AE-9B2A-1BB1391ED1C4}"/>
              </a:ext>
            </a:extLst>
          </p:cNvPr>
          <p:cNvSpPr/>
          <p:nvPr/>
        </p:nvSpPr>
        <p:spPr>
          <a:xfrm>
            <a:off x="9033613" y="465457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xmlns="" id="{A94DB582-A99C-4A0C-ACB9-6C4C5FE657F9}"/>
              </a:ext>
            </a:extLst>
          </p:cNvPr>
          <p:cNvSpPr/>
          <p:nvPr/>
        </p:nvSpPr>
        <p:spPr>
          <a:xfrm>
            <a:off x="9752888" y="469390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58" name="s">
            <a:extLst>
              <a:ext uri="{FF2B5EF4-FFF2-40B4-BE49-F238E27FC236}">
                <a16:creationId xmlns:a16="http://schemas.microsoft.com/office/drawing/2014/main" xmlns="" id="{8DA6183B-654F-44E2-B915-C23978822BFE}"/>
              </a:ext>
            </a:extLst>
          </p:cNvPr>
          <p:cNvSpPr/>
          <p:nvPr/>
        </p:nvSpPr>
        <p:spPr>
          <a:xfrm>
            <a:off x="10233999" y="472049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60" name="t">
            <a:extLst>
              <a:ext uri="{FF2B5EF4-FFF2-40B4-BE49-F238E27FC236}">
                <a16:creationId xmlns:a16="http://schemas.microsoft.com/office/drawing/2014/main" xmlns="" id="{E87AAEF4-EE5D-41C6-839A-07EF39E2D794}"/>
              </a:ext>
            </a:extLst>
          </p:cNvPr>
          <p:cNvSpPr/>
          <p:nvPr/>
        </p:nvSpPr>
        <p:spPr>
          <a:xfrm>
            <a:off x="10811195" y="475590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62" name="u">
            <a:extLst>
              <a:ext uri="{FF2B5EF4-FFF2-40B4-BE49-F238E27FC236}">
                <a16:creationId xmlns:a16="http://schemas.microsoft.com/office/drawing/2014/main" xmlns="" id="{89A90457-5EEF-4B6F-85D8-B568374FEF2C}"/>
              </a:ext>
            </a:extLst>
          </p:cNvPr>
          <p:cNvSpPr/>
          <p:nvPr/>
        </p:nvSpPr>
        <p:spPr>
          <a:xfrm>
            <a:off x="6563739" y="546879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64" name="v">
            <a:extLst>
              <a:ext uri="{FF2B5EF4-FFF2-40B4-BE49-F238E27FC236}">
                <a16:creationId xmlns:a16="http://schemas.microsoft.com/office/drawing/2014/main" xmlns="" id="{A713BC41-3DC1-434D-8D09-72E2858F249C}"/>
              </a:ext>
            </a:extLst>
          </p:cNvPr>
          <p:cNvSpPr/>
          <p:nvPr/>
        </p:nvSpPr>
        <p:spPr>
          <a:xfrm>
            <a:off x="7192087" y="55071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6" name="w">
            <a:extLst>
              <a:ext uri="{FF2B5EF4-FFF2-40B4-BE49-F238E27FC236}">
                <a16:creationId xmlns:a16="http://schemas.microsoft.com/office/drawing/2014/main" xmlns="" id="{3E1C5163-0599-4FA1-9A57-2FCB4450217B}"/>
              </a:ext>
            </a:extLst>
          </p:cNvPr>
          <p:cNvSpPr/>
          <p:nvPr/>
        </p:nvSpPr>
        <p:spPr>
          <a:xfrm>
            <a:off x="7700353" y="550712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88" name="x">
            <a:extLst>
              <a:ext uri="{FF2B5EF4-FFF2-40B4-BE49-F238E27FC236}">
                <a16:creationId xmlns:a16="http://schemas.microsoft.com/office/drawing/2014/main" xmlns="" id="{677E83F8-8B3C-4915-9197-E4D12BAD83BC}"/>
              </a:ext>
            </a:extLst>
          </p:cNvPr>
          <p:cNvSpPr/>
          <p:nvPr/>
        </p:nvSpPr>
        <p:spPr>
          <a:xfrm>
            <a:off x="8355658" y="549438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90" name="y">
            <a:extLst>
              <a:ext uri="{FF2B5EF4-FFF2-40B4-BE49-F238E27FC236}">
                <a16:creationId xmlns:a16="http://schemas.microsoft.com/office/drawing/2014/main" xmlns="" id="{D5443D00-DAD8-4B36-8A13-63A9466538E6}"/>
              </a:ext>
            </a:extLst>
          </p:cNvPr>
          <p:cNvSpPr/>
          <p:nvPr/>
        </p:nvSpPr>
        <p:spPr>
          <a:xfrm>
            <a:off x="8965309" y="550316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92" name="z">
            <a:extLst>
              <a:ext uri="{FF2B5EF4-FFF2-40B4-BE49-F238E27FC236}">
                <a16:creationId xmlns:a16="http://schemas.microsoft.com/office/drawing/2014/main" xmlns="" id="{2685273B-B14F-4235-9F21-1A74457A31F1}"/>
              </a:ext>
            </a:extLst>
          </p:cNvPr>
          <p:cNvSpPr/>
          <p:nvPr/>
        </p:nvSpPr>
        <p:spPr>
          <a:xfrm>
            <a:off x="9578936" y="552974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57" name="d">
            <a:extLst>
              <a:ext uri="{FF2B5EF4-FFF2-40B4-BE49-F238E27FC236}">
                <a16:creationId xmlns:a16="http://schemas.microsoft.com/office/drawing/2014/main" xmlns="" id="{6D4774DD-8E4E-4C15-BAD9-72DDA0A11650}"/>
              </a:ext>
            </a:extLst>
          </p:cNvPr>
          <p:cNvSpPr/>
          <p:nvPr/>
        </p:nvSpPr>
        <p:spPr>
          <a:xfrm>
            <a:off x="5209814" y="229311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59" name="r">
            <a:extLst>
              <a:ext uri="{FF2B5EF4-FFF2-40B4-BE49-F238E27FC236}">
                <a16:creationId xmlns:a16="http://schemas.microsoft.com/office/drawing/2014/main" xmlns="" id="{D8166DE1-8B6F-4CB1-8658-302D45FDF5F4}"/>
              </a:ext>
            </a:extLst>
          </p:cNvPr>
          <p:cNvSpPr/>
          <p:nvPr/>
        </p:nvSpPr>
        <p:spPr>
          <a:xfrm>
            <a:off x="6307637" y="2263439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61" name="i">
            <a:extLst>
              <a:ext uri="{FF2B5EF4-FFF2-40B4-BE49-F238E27FC236}">
                <a16:creationId xmlns:a16="http://schemas.microsoft.com/office/drawing/2014/main" xmlns="" id="{A547D56E-37C8-41A6-B4EE-574510C95ECA}"/>
              </a:ext>
            </a:extLst>
          </p:cNvPr>
          <p:cNvSpPr/>
          <p:nvPr/>
        </p:nvSpPr>
        <p:spPr>
          <a:xfrm>
            <a:off x="7274140" y="2315602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3" name="n">
            <a:extLst>
              <a:ext uri="{FF2B5EF4-FFF2-40B4-BE49-F238E27FC236}">
                <a16:creationId xmlns:a16="http://schemas.microsoft.com/office/drawing/2014/main" xmlns="" id="{32A66E02-AE29-4092-9CBB-A05FFBA31A23}"/>
              </a:ext>
            </a:extLst>
          </p:cNvPr>
          <p:cNvSpPr/>
          <p:nvPr/>
        </p:nvSpPr>
        <p:spPr>
          <a:xfrm>
            <a:off x="8007034" y="2256058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65" name="k">
            <a:extLst>
              <a:ext uri="{FF2B5EF4-FFF2-40B4-BE49-F238E27FC236}">
                <a16:creationId xmlns:a16="http://schemas.microsoft.com/office/drawing/2014/main" xmlns="" id="{65108621-5CE3-4503-848B-9B746B4576B7}"/>
              </a:ext>
            </a:extLst>
          </p:cNvPr>
          <p:cNvSpPr/>
          <p:nvPr/>
        </p:nvSpPr>
        <p:spPr>
          <a:xfrm>
            <a:off x="8965308" y="2283343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67" name="s">
            <a:extLst>
              <a:ext uri="{FF2B5EF4-FFF2-40B4-BE49-F238E27FC236}">
                <a16:creationId xmlns:a16="http://schemas.microsoft.com/office/drawing/2014/main" xmlns="" id="{91C96EF9-B121-4B5C-B0EF-48C847A36B79}"/>
              </a:ext>
            </a:extLst>
          </p:cNvPr>
          <p:cNvSpPr/>
          <p:nvPr/>
        </p:nvSpPr>
        <p:spPr>
          <a:xfrm>
            <a:off x="9895019" y="2264810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15E4F3-3A86-4807-A83D-52B17829EA5C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8269641-DA24-4B1B-9433-95C20B63B893}"/>
              </a:ext>
            </a:extLst>
          </p:cNvPr>
          <p:cNvSpPr/>
          <p:nvPr/>
        </p:nvSpPr>
        <p:spPr>
          <a:xfrm>
            <a:off x="4552880" y="715084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2DC1C97-06BD-416B-B6EF-4F318421D87E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xmlns="" id="{63BD8575-9229-437E-9554-7E7B6DF252A2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Red flower clipart kid 2">
            <a:extLst>
              <a:ext uri="{FF2B5EF4-FFF2-40B4-BE49-F238E27FC236}">
                <a16:creationId xmlns:a16="http://schemas.microsoft.com/office/drawing/2014/main" xmlns="" id="{23914835-DB73-4F19-9007-13F0C6081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flower clipart kid 2">
            <a:extLst>
              <a:ext uri="{FF2B5EF4-FFF2-40B4-BE49-F238E27FC236}">
                <a16:creationId xmlns:a16="http://schemas.microsoft.com/office/drawing/2014/main" xmlns="" id="{0EF90BB4-10E5-4C40-9C67-8DFA34877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EB8B2FAD-4485-4966-B846-EC360C9A568B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61253451-4E75-4670-BE01-E10DE151DE21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xmlns="" id="{46ABE572-0319-493D-A55D-6FFE86F43D13}"/>
              </a:ext>
            </a:extLst>
          </p:cNvPr>
          <p:cNvSpPr/>
          <p:nvPr/>
        </p:nvSpPr>
        <p:spPr>
          <a:xfrm rot="11858349">
            <a:off x="2272261" y="190519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xmlns="" id="{39C7AFCD-CA4A-414E-BDC1-84383744CD0C}"/>
              </a:ext>
            </a:extLst>
          </p:cNvPr>
          <p:cNvSpPr/>
          <p:nvPr/>
        </p:nvSpPr>
        <p:spPr>
          <a:xfrm rot="13684165">
            <a:off x="2428965" y="269635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xmlns="" id="{6FE8EF9E-C713-4FB6-B973-705851301C51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36FA5E7-5FD4-4F5D-B532-BC705C701123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D4349B8-A54F-42F2-A3BB-01DA7CA482E9}"/>
              </a:ext>
            </a:extLst>
          </p:cNvPr>
          <p:cNvGrpSpPr/>
          <p:nvPr/>
        </p:nvGrpSpPr>
        <p:grpSpPr>
          <a:xfrm>
            <a:off x="3250653" y="3041660"/>
            <a:ext cx="1270238" cy="1430147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3F6DB912-45E5-4C99-A3D3-EEABD668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D615598C-997C-4E6B-B3FB-2B697704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F5A16D39-E4ED-475E-8B2A-9F46AA18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4266D66D-518C-466F-9AE7-ADDBACFB9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help">
            <a:extLst>
              <a:ext uri="{FF2B5EF4-FFF2-40B4-BE49-F238E27FC236}">
                <a16:creationId xmlns:a16="http://schemas.microsoft.com/office/drawing/2014/main" xmlns="" id="{2C671E04-7E31-400E-9E3A-65D42A23742E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11140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4" grpId="0"/>
      <p:bldP spid="31" grpId="0"/>
      <p:bldP spid="38" grpId="0"/>
      <p:bldP spid="58" grpId="0"/>
      <p:bldP spid="57" grpId="0"/>
      <p:bldP spid="59" grpId="0"/>
      <p:bldP spid="61" grpId="0"/>
      <p:bldP spid="63" grpId="0"/>
      <p:bldP spid="65" grpId="0"/>
      <p:bldP spid="67" grpId="0"/>
      <p:bldP spid="54" grpId="0" animBg="1"/>
      <p:bldP spid="5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3629969B-E5D5-4B60-AF03-4DC0F2FED9B2}"/>
              </a:ext>
            </a:extLst>
          </p:cNvPr>
          <p:cNvSpPr/>
          <p:nvPr/>
        </p:nvSpPr>
        <p:spPr>
          <a:xfrm>
            <a:off x="272974" y="1800520"/>
            <a:ext cx="3346516" cy="1338606"/>
          </a:xfrm>
          <a:prstGeom prst="wedgeRoundRectCallout">
            <a:avLst>
              <a:gd name="adj1" fmla="val 73221"/>
              <a:gd name="adj2" fmla="val 758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haven’t got my orange juice!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784DD2E7-3087-4CC6-B97B-13A22D32EB69}"/>
              </a:ext>
            </a:extLst>
          </p:cNvPr>
          <p:cNvSpPr/>
          <p:nvPr/>
        </p:nvSpPr>
        <p:spPr>
          <a:xfrm>
            <a:off x="7220528" y="1524029"/>
            <a:ext cx="3346516" cy="1338606"/>
          </a:xfrm>
          <a:prstGeom prst="wedgeRoundRectCallout">
            <a:avLst>
              <a:gd name="adj1" fmla="val -66216"/>
              <a:gd name="adj2" fmla="val 1167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 got two drinks. Here you are.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1CEE2F-7437-4CEC-ADC3-F2E9CBCC63A1}"/>
              </a:ext>
            </a:extLst>
          </p:cNvPr>
          <p:cNvGrpSpPr/>
          <p:nvPr/>
        </p:nvGrpSpPr>
        <p:grpSpPr>
          <a:xfrm>
            <a:off x="2553218" y="1967089"/>
            <a:ext cx="5987466" cy="4235748"/>
            <a:chOff x="2553218" y="1967089"/>
            <a:chExt cx="5987466" cy="42357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FB9F521-1032-404B-A40E-1BE559304541}"/>
                </a:ext>
              </a:extLst>
            </p:cNvPr>
            <p:cNvGrpSpPr/>
            <p:nvPr/>
          </p:nvGrpSpPr>
          <p:grpSpPr>
            <a:xfrm>
              <a:off x="2553218" y="1967089"/>
              <a:ext cx="5987466" cy="4235748"/>
              <a:chOff x="2562645" y="2391295"/>
              <a:chExt cx="5506699" cy="3898764"/>
            </a:xfr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28E85646-AD2E-4BAC-9E1B-0EA65D5C3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645" y="2391295"/>
                <a:ext cx="5506699" cy="38987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13" name="Picture 2" descr="Free Lunch Bag Png, Download Free Clip Art, Free Clip Art on ...">
                <a:extLst>
                  <a:ext uri="{FF2B5EF4-FFF2-40B4-BE49-F238E27FC236}">
                    <a16:creationId xmlns:a16="http://schemas.microsoft.com/office/drawing/2014/main" xmlns="" id="{78FDCEFD-0774-4527-B89B-54900524D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97406" y="4091233"/>
                <a:ext cx="1104809" cy="90070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93137E6-5327-43F2-B4EB-2787A9195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88" t="39990" r="49749" b="40183"/>
              <a:stretch/>
            </p:blipFill>
            <p:spPr>
              <a:xfrm>
                <a:off x="4211185" y="3954177"/>
                <a:ext cx="1104809" cy="772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742D0EF-B871-4620-8864-5699CF4818F2}"/>
                </a:ext>
              </a:extLst>
            </p:cNvPr>
            <p:cNvGrpSpPr/>
            <p:nvPr/>
          </p:nvGrpSpPr>
          <p:grpSpPr>
            <a:xfrm>
              <a:off x="5884087" y="3982244"/>
              <a:ext cx="876890" cy="874461"/>
              <a:chOff x="5884087" y="3982244"/>
              <a:chExt cx="876890" cy="874461"/>
            </a:xfrm>
          </p:grpSpPr>
          <p:pic>
            <p:nvPicPr>
              <p:cNvPr id="2050" name="Picture 2" descr="My Little Pony Friendship is Magic">
                <a:extLst>
                  <a:ext uri="{FF2B5EF4-FFF2-40B4-BE49-F238E27FC236}">
                    <a16:creationId xmlns:a16="http://schemas.microsoft.com/office/drawing/2014/main" xmlns="" id="{3DBA810C-AA29-4F78-97E2-FC7D44B4A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087" y="3982244"/>
                <a:ext cx="876890" cy="874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48DF428-5FE2-4953-A9D6-B4A67A138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4977" y="4175237"/>
                <a:ext cx="225932" cy="329631"/>
              </a:xfrm>
              <a:prstGeom prst="rect">
                <a:avLst/>
              </a:prstGeom>
            </p:spPr>
          </p:pic>
        </p:grp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DB466AA-486A-46E6-BBD8-CA584EC6F5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DADD6FF-1492-424A-8E56-EA9556DDC0D9}"/>
              </a:ext>
            </a:extLst>
          </p:cNvPr>
          <p:cNvSpPr/>
          <p:nvPr/>
        </p:nvSpPr>
        <p:spPr>
          <a:xfrm>
            <a:off x="369986" y="680947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learn!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E6EDD9-F63D-4B70-B458-CB2C6880F6F8}"/>
              </a:ext>
            </a:extLst>
          </p:cNvPr>
          <p:cNvSpPr/>
          <p:nvPr/>
        </p:nvSpPr>
        <p:spPr>
          <a:xfrm>
            <a:off x="0" y="23690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63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8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369986" y="680947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learn!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B76898D-2EAF-4FE8-83E3-6F4055BFEC0B}"/>
              </a:ext>
            </a:extLst>
          </p:cNvPr>
          <p:cNvGrpSpPr/>
          <p:nvPr/>
        </p:nvGrpSpPr>
        <p:grpSpPr>
          <a:xfrm>
            <a:off x="7217879" y="814533"/>
            <a:ext cx="4488524" cy="3980533"/>
            <a:chOff x="7217879" y="814533"/>
            <a:chExt cx="4488524" cy="39805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05161F8-9CA6-4B78-991C-0D5B9222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79" y="814533"/>
              <a:ext cx="4488524" cy="3980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36EE943-48C1-4EDA-AABC-CF3D4EFC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274" y="3278625"/>
              <a:ext cx="836651" cy="989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F926B55-99B6-4168-BDCE-471E7FC1C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446" y="3283577"/>
              <a:ext cx="375352" cy="984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89A28C0-EC42-4216-A1F5-700C1811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223" y="2353343"/>
              <a:ext cx="737086" cy="1164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443C794-3D7D-4B7B-A3B2-13939853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78" y="2804800"/>
              <a:ext cx="1577363" cy="11812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F43E83A-F431-4D56-8377-CD9C12B9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135" y="3094628"/>
              <a:ext cx="391792" cy="1188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A25B76-6B50-4B30-B7B4-131985AEF06C}"/>
              </a:ext>
            </a:extLst>
          </p:cNvPr>
          <p:cNvSpPr/>
          <p:nvPr/>
        </p:nvSpPr>
        <p:spPr>
          <a:xfrm>
            <a:off x="360337" y="2168508"/>
            <a:ext cx="62696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I’ve got 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sandwich.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1E5F966-ED67-4CEE-A013-0E92AF85AEA7}"/>
              </a:ext>
            </a:extLst>
          </p:cNvPr>
          <p:cNvSpPr/>
          <p:nvPr/>
        </p:nvSpPr>
        <p:spPr>
          <a:xfrm>
            <a:off x="310233" y="3046865"/>
            <a:ext cx="45432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I’ve got 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water.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E3A9164-A177-4199-8624-99041678325F}"/>
              </a:ext>
            </a:extLst>
          </p:cNvPr>
          <p:cNvSpPr/>
          <p:nvPr/>
        </p:nvSpPr>
        <p:spPr>
          <a:xfrm>
            <a:off x="379156" y="3998545"/>
            <a:ext cx="3998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I’ve got 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milk.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15532E-C128-4295-9273-7B19FE4D4D89}"/>
              </a:ext>
            </a:extLst>
          </p:cNvPr>
          <p:cNvSpPr/>
          <p:nvPr/>
        </p:nvSpPr>
        <p:spPr>
          <a:xfrm>
            <a:off x="288199" y="5178421"/>
            <a:ext cx="6324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 haven't got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biscuit.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0F4320CB-8CA7-4259-83EB-EC7E5E642756}"/>
              </a:ext>
            </a:extLst>
          </p:cNvPr>
          <p:cNvSpPr/>
          <p:nvPr/>
        </p:nvSpPr>
        <p:spPr>
          <a:xfrm>
            <a:off x="6422279" y="2332604"/>
            <a:ext cx="585620" cy="618309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xmlns="" id="{DBB9AB14-5EC6-40D4-83CE-C0482E341341}"/>
              </a:ext>
            </a:extLst>
          </p:cNvPr>
          <p:cNvSpPr/>
          <p:nvPr/>
        </p:nvSpPr>
        <p:spPr>
          <a:xfrm>
            <a:off x="4768809" y="3273648"/>
            <a:ext cx="585620" cy="618309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xmlns="" id="{65CD7F4E-DE43-43A9-8202-B98C3D31A9F2}"/>
              </a:ext>
            </a:extLst>
          </p:cNvPr>
          <p:cNvSpPr/>
          <p:nvPr/>
        </p:nvSpPr>
        <p:spPr>
          <a:xfrm>
            <a:off x="4430525" y="4211939"/>
            <a:ext cx="585620" cy="618309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xmlns="" id="{86DBB9A4-8DA3-4373-BE03-017F33767978}"/>
              </a:ext>
            </a:extLst>
          </p:cNvPr>
          <p:cNvSpPr/>
          <p:nvPr/>
        </p:nvSpPr>
        <p:spPr>
          <a:xfrm>
            <a:off x="6649688" y="5352728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D3D317D-3AB6-4FF2-98DF-05167E4029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F5CC5D-2A64-4EBF-8D97-3DA2B3CEF343}"/>
              </a:ext>
            </a:extLst>
          </p:cNvPr>
          <p:cNvSpPr/>
          <p:nvPr/>
        </p:nvSpPr>
        <p:spPr>
          <a:xfrm>
            <a:off x="-1" y="12171"/>
            <a:ext cx="4628561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(2) Grammar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73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24" grpId="0"/>
      <p:bldP spid="25" grpId="0"/>
      <p:bldP spid="26" grpId="0"/>
      <p:bldP spid="4" grpId="0" animBg="1"/>
      <p:bldP spid="30" grpId="0" animBg="1"/>
      <p:bldP spid="31" grpId="0" animBg="1"/>
      <p:bldP spid="32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396" x="1295400" y="4876800"/>
          <p14:tracePt t="9800" x="1346200" y="4826000"/>
          <p14:tracePt t="9806" x="1441450" y="4762500"/>
          <p14:tracePt t="9817" x="1562100" y="4686300"/>
          <p14:tracePt t="9834" x="1898650" y="4470400"/>
          <p14:tracePt t="9850" x="2679700" y="4057650"/>
          <p14:tracePt t="9868" x="3067050" y="3879850"/>
          <p14:tracePt t="9883" x="3860800" y="3581400"/>
          <p14:tracePt t="9917" x="5105400" y="3143250"/>
          <p14:tracePt t="9950" x="6019800" y="2940050"/>
          <p14:tracePt t="9983" x="6838950" y="2832100"/>
          <p14:tracePt t="10000" x="7137400" y="2806700"/>
          <p14:tracePt t="10017" x="7340600" y="2825750"/>
          <p14:tracePt t="10033" x="7518400" y="2844800"/>
          <p14:tracePt t="10050" x="7740650" y="2889250"/>
          <p14:tracePt t="10067" x="7886700" y="2933700"/>
          <p14:tracePt t="10083" x="8007350" y="2965450"/>
          <p14:tracePt t="10100" x="8197850" y="3016250"/>
          <p14:tracePt t="10117" x="8331200" y="3041650"/>
          <p14:tracePt t="10133" x="8528050" y="3079750"/>
          <p14:tracePt t="10150" x="8648700" y="3117850"/>
          <p14:tracePt t="10167" x="8763000" y="3168650"/>
          <p14:tracePt t="10183" x="8928100" y="3232150"/>
          <p14:tracePt t="10200" x="9029700" y="3282950"/>
          <p14:tracePt t="10217" x="9137650" y="3359150"/>
          <p14:tracePt t="10233" x="9194800" y="3409950"/>
          <p14:tracePt t="10250" x="9239250" y="3454400"/>
          <p14:tracePt t="10266" x="9296400" y="3517900"/>
          <p14:tracePt t="10283" x="9315450" y="3549650"/>
          <p14:tracePt t="10300" x="9334500" y="3594100"/>
          <p14:tracePt t="10316" x="9334500" y="3613150"/>
          <p14:tracePt t="10333" x="9334500" y="3638550"/>
          <p14:tracePt t="10350" x="9321800" y="3683000"/>
          <p14:tracePt t="10366" x="9283700" y="3752850"/>
          <p14:tracePt t="10369" x="9271000" y="3778250"/>
          <p14:tracePt t="10383" x="9239250" y="3829050"/>
          <p14:tracePt t="10400" x="9213850" y="3879850"/>
          <p14:tracePt t="10416" x="9175750" y="3905250"/>
          <p14:tracePt t="10433" x="9124950" y="3956050"/>
          <p14:tracePt t="10450" x="9093200" y="3975100"/>
          <p14:tracePt t="10467" x="9036050" y="4013200"/>
          <p14:tracePt t="10483" x="8997950" y="4032250"/>
          <p14:tracePt t="10500" x="8947150" y="4044950"/>
          <p14:tracePt t="10516" x="8902700" y="4057650"/>
          <p14:tracePt t="10533" x="8858250" y="4064000"/>
          <p14:tracePt t="10550" x="8794750" y="4064000"/>
          <p14:tracePt t="10566" x="8763000" y="4051300"/>
          <p14:tracePt t="10583" x="8737600" y="4044950"/>
          <p14:tracePt t="10599" x="8693150" y="4038600"/>
          <p14:tracePt t="10616" x="8661400" y="4032250"/>
          <p14:tracePt t="10633" x="8623300" y="4019550"/>
          <p14:tracePt t="10649" x="8597900" y="4000500"/>
          <p14:tracePt t="10666" x="8572500" y="3981450"/>
          <p14:tracePt t="10683" x="8515350" y="3937000"/>
          <p14:tracePt t="10699" x="8496300" y="3911600"/>
          <p14:tracePt t="10716" x="8464550" y="3892550"/>
          <p14:tracePt t="10733" x="8432800" y="3867150"/>
          <p14:tracePt t="10749" x="8420100" y="3848100"/>
          <p14:tracePt t="10766" x="8401050" y="3822700"/>
          <p14:tracePt t="10783" x="8388350" y="3803650"/>
          <p14:tracePt t="10800" x="8382000" y="3784600"/>
          <p14:tracePt t="10816" x="8375650" y="3778250"/>
          <p14:tracePt t="10863" x="8375650" y="3771900"/>
          <p14:tracePt t="10891" x="8369300" y="3765550"/>
          <p14:tracePt t="11130" x="8369300" y="3771900"/>
          <p14:tracePt t="11786" x="8375650" y="3771900"/>
          <p14:tracePt t="11792" x="8401050" y="3771900"/>
          <p14:tracePt t="11801" x="8426450" y="3771900"/>
          <p14:tracePt t="11815" x="8483600" y="3771900"/>
          <p14:tracePt t="11832" x="8553450" y="3784600"/>
          <p14:tracePt t="11848" x="8674100" y="3790950"/>
          <p14:tracePt t="11865" x="8750300" y="3790950"/>
          <p14:tracePt t="11882" x="8870950" y="3790950"/>
          <p14:tracePt t="11916" x="9017000" y="3790950"/>
          <p14:tracePt t="11948" x="9251950" y="3803650"/>
          <p14:tracePt t="11982" x="9512300" y="3790950"/>
          <p14:tracePt t="11998" x="9594850" y="3771900"/>
          <p14:tracePt t="12015" x="9709150" y="3733800"/>
          <p14:tracePt t="12032" x="9785350" y="3689350"/>
          <p14:tracePt t="12049" x="9886950" y="3644900"/>
          <p14:tracePt t="12065" x="10020300" y="3562350"/>
          <p14:tracePt t="12082" x="10096500" y="3511550"/>
          <p14:tracePt t="12098" x="10198100" y="3441700"/>
          <p14:tracePt t="12115" x="10248900" y="3403600"/>
          <p14:tracePt t="12132" x="10312400" y="3340100"/>
          <p14:tracePt t="12148" x="10344150" y="3302000"/>
          <p14:tracePt t="12165" x="10375900" y="3257550"/>
          <p14:tracePt t="12182" x="10420350" y="3181350"/>
          <p14:tracePt t="12198" x="10439400" y="3149600"/>
          <p14:tracePt t="12215" x="10452100" y="3130550"/>
          <p14:tracePt t="12231" x="10452100" y="3092450"/>
          <p14:tracePt t="12248" x="10439400" y="3054350"/>
          <p14:tracePt t="12265" x="10369550" y="2921000"/>
          <p14:tracePt t="12282" x="10306050" y="2838450"/>
          <p14:tracePt t="12298" x="10236200" y="2762250"/>
          <p14:tracePt t="12315" x="10109200" y="2673350"/>
          <p14:tracePt t="12331" x="10001250" y="2628900"/>
          <p14:tracePt t="12348" x="9867900" y="2597150"/>
          <p14:tracePt t="12365" x="9664700" y="2590800"/>
          <p14:tracePt t="12381" x="9544050" y="2590800"/>
          <p14:tracePt t="12384" x="9467850" y="2590800"/>
          <p14:tracePt t="12398" x="9315450" y="2603500"/>
          <p14:tracePt t="12415" x="9169400" y="2628900"/>
          <p14:tracePt t="12431" x="8991600" y="2686050"/>
          <p14:tracePt t="12448" x="8883650" y="2730500"/>
          <p14:tracePt t="12465" x="8775700" y="2819400"/>
          <p14:tracePt t="12481" x="8585200" y="3028950"/>
          <p14:tracePt t="12498" x="8496300" y="3143250"/>
          <p14:tracePt t="12515" x="8420100" y="3333750"/>
          <p14:tracePt t="12532" x="8407400" y="3422650"/>
          <p14:tracePt t="12548" x="8407400" y="3498850"/>
          <p14:tracePt t="12565" x="8445500" y="3606800"/>
          <p14:tracePt t="12581" x="8502650" y="3663950"/>
          <p14:tracePt t="12598" x="8648700" y="3740150"/>
          <p14:tracePt t="12615" x="8756650" y="3771900"/>
          <p14:tracePt t="12631" x="8851900" y="3784600"/>
          <p14:tracePt t="12648" x="9067800" y="3797300"/>
          <p14:tracePt t="12665" x="9226550" y="3784600"/>
          <p14:tracePt t="12682" x="9436100" y="3752850"/>
          <p14:tracePt t="12698" x="9563100" y="3727450"/>
          <p14:tracePt t="12714" x="9683750" y="3702050"/>
          <p14:tracePt t="12731" x="9874250" y="3619500"/>
          <p14:tracePt t="12748" x="10001250" y="3556000"/>
          <p14:tracePt t="12765" x="10128250" y="3467100"/>
          <p14:tracePt t="12781" x="10172700" y="3409950"/>
          <p14:tracePt t="12798" x="10210800" y="3359150"/>
          <p14:tracePt t="12814" x="10242550" y="3308350"/>
          <p14:tracePt t="12831" x="10255250" y="3276600"/>
          <p14:tracePt t="12848" x="10248900" y="3187700"/>
          <p14:tracePt t="12864" x="10210800" y="2952750"/>
          <p14:tracePt t="12881" x="10185400" y="2832100"/>
          <p14:tracePt t="12883" x="10166350" y="2762250"/>
          <p14:tracePt t="12898" x="10121900" y="2667000"/>
          <p14:tracePt t="12914" x="10052050" y="2597150"/>
          <p14:tracePt t="12931" x="9956800" y="2533650"/>
          <p14:tracePt t="12948" x="9734550" y="2470150"/>
          <p14:tracePt t="12964" x="9556750" y="2463800"/>
          <p14:tracePt t="12981" x="9277350" y="2463800"/>
          <p14:tracePt t="12998" x="9055100" y="2495550"/>
          <p14:tracePt t="13014" x="8877300" y="2546350"/>
          <p14:tracePt t="13031" x="8597900" y="2641600"/>
          <p14:tracePt t="13048" x="8477250" y="2698750"/>
          <p14:tracePt t="13064" x="8312150" y="2813050"/>
          <p14:tracePt t="13081" x="8242300" y="2889250"/>
          <p14:tracePt t="13098" x="8197850" y="3016250"/>
          <p14:tracePt t="13114" x="8147050" y="3238500"/>
          <p14:tracePt t="13131" x="8147050" y="3352800"/>
          <p14:tracePt t="13148" x="8185150" y="3517900"/>
          <p14:tracePt t="13164" x="8242300" y="3619500"/>
          <p14:tracePt t="13181" x="8318500" y="3689350"/>
          <p14:tracePt t="13198" x="8470900" y="3803650"/>
          <p14:tracePt t="13214" x="8572500" y="3854450"/>
          <p14:tracePt t="13231" x="8743950" y="3892550"/>
          <p14:tracePt t="13248" x="8896350" y="3892550"/>
          <p14:tracePt t="13264" x="9086850" y="3886200"/>
          <p14:tracePt t="13281" x="9347200" y="3829050"/>
          <p14:tracePt t="13297" x="9518650" y="3765550"/>
          <p14:tracePt t="13315" x="9779000" y="3644900"/>
          <p14:tracePt t="13331" x="9906000" y="3556000"/>
          <p14:tracePt t="13347" x="10007600" y="3492500"/>
          <p14:tracePt t="13364" x="10083800" y="3409950"/>
          <p14:tracePt t="13381" x="10115550" y="3346450"/>
          <p14:tracePt t="13385" x="10134600" y="3321050"/>
          <p14:tracePt t="13397" x="10140950" y="3289300"/>
          <p14:tracePt t="13414" x="10147300" y="3117850"/>
          <p14:tracePt t="13431" x="10109200" y="2984500"/>
          <p14:tracePt t="13447" x="10039350" y="2806700"/>
          <p14:tracePt t="13464" x="9975850" y="2692400"/>
          <p14:tracePt t="13481" x="9893300" y="2609850"/>
          <p14:tracePt t="13497" x="9702800" y="2533650"/>
          <p14:tracePt t="13514" x="9525000" y="2514600"/>
          <p14:tracePt t="13530" x="9201150" y="2527300"/>
          <p14:tracePt t="13547" x="9055100" y="2565400"/>
          <p14:tracePt t="13564" x="8947150" y="2597150"/>
          <p14:tracePt t="13581" x="8883650" y="2628900"/>
          <p14:tracePt t="13597" x="8851900" y="2660650"/>
          <p14:tracePt t="13615" x="8782050" y="2755900"/>
          <p14:tracePt t="13631" x="8737600" y="2857500"/>
          <p14:tracePt t="13647" x="8699500" y="3028950"/>
          <p14:tracePt t="13664" x="8661400" y="3270250"/>
          <p14:tracePt t="13681" x="8661400" y="3378200"/>
          <p14:tracePt t="13698" x="8686800" y="3479800"/>
          <p14:tracePt t="13714" x="8705850" y="3543300"/>
          <p14:tracePt t="13731" x="8737600" y="3600450"/>
          <p14:tracePt t="13747" x="8820150" y="3702050"/>
          <p14:tracePt t="13764" x="8883650" y="3740150"/>
          <p14:tracePt t="13781" x="9010650" y="3784600"/>
          <p14:tracePt t="13797" x="9093200" y="3797300"/>
          <p14:tracePt t="13814" x="9175750" y="3784600"/>
          <p14:tracePt t="13830" x="9277350" y="3746500"/>
          <p14:tracePt t="13847" x="9366250" y="3702050"/>
          <p14:tracePt t="13864" x="9499600" y="3651250"/>
          <p14:tracePt t="13880" x="9594850" y="3625850"/>
          <p14:tracePt t="13897" x="9664700" y="3587750"/>
          <p14:tracePt t="13914" x="9753600" y="3543300"/>
          <p14:tracePt t="13930" x="9772650" y="3530600"/>
          <p14:tracePt t="13948" x="9791700" y="3511550"/>
          <p14:tracePt t="13963" x="9791700" y="3505200"/>
          <p14:tracePt t="13980" x="9791700" y="3492500"/>
          <p14:tracePt t="13997" x="9791700" y="3448050"/>
          <p14:tracePt t="14014" x="9791700" y="3346450"/>
          <p14:tracePt t="14031" x="9791700" y="3200400"/>
          <p14:tracePt t="14047" x="9772650" y="3149600"/>
          <p14:tracePt t="14064" x="9759950" y="3130550"/>
          <p14:tracePt t="14080" x="9734550" y="3130550"/>
          <p14:tracePt t="14097" x="9696450" y="3124200"/>
          <p14:tracePt t="14114" x="9620250" y="3117850"/>
          <p14:tracePt t="14130" x="9550400" y="3098800"/>
          <p14:tracePt t="14147" x="9467850" y="3092450"/>
          <p14:tracePt t="14163" x="9353550" y="3092450"/>
          <p14:tracePt t="14180" x="9283700" y="3098800"/>
          <p14:tracePt t="14197" x="9213850" y="3117850"/>
          <p14:tracePt t="14213" x="9131300" y="3143250"/>
          <p14:tracePt t="14230" x="9093200" y="3168650"/>
          <p14:tracePt t="14247" x="9029700" y="3225800"/>
          <p14:tracePt t="14263" x="8966200" y="3308350"/>
          <p14:tracePt t="14280" x="8915400" y="3397250"/>
          <p14:tracePt t="14297" x="8864600" y="3524250"/>
          <p14:tracePt t="14313" x="8845550" y="3581400"/>
          <p14:tracePt t="14330" x="8839200" y="3670300"/>
          <p14:tracePt t="14347" x="8839200" y="3714750"/>
          <p14:tracePt t="14363" x="8851900" y="3746500"/>
          <p14:tracePt t="14380" x="8902700" y="3797300"/>
          <p14:tracePt t="14397" x="8947150" y="3816350"/>
          <p14:tracePt t="14414" x="9017000" y="3829050"/>
          <p14:tracePt t="14430" x="9182100" y="3829050"/>
          <p14:tracePt t="14447" x="9290050" y="3822700"/>
          <p14:tracePt t="14463" x="9480550" y="3771900"/>
          <p14:tracePt t="14480" x="9620250" y="3746500"/>
          <p14:tracePt t="14497" x="9772650" y="3683000"/>
          <p14:tracePt t="14513" x="9956800" y="3562350"/>
          <p14:tracePt t="14530" x="10033000" y="3486150"/>
          <p14:tracePt t="14546" x="10140950" y="3384550"/>
          <p14:tracePt t="14563" x="10191750" y="3295650"/>
          <p14:tracePt t="14580" x="10255250" y="3175000"/>
          <p14:tracePt t="14596" x="10280650" y="3067050"/>
          <p14:tracePt t="14613" x="10299700" y="2959100"/>
          <p14:tracePt t="14630" x="10318750" y="2838450"/>
          <p14:tracePt t="14646" x="10306050" y="2781300"/>
          <p14:tracePt t="14663" x="10280650" y="2730500"/>
          <p14:tracePt t="14680" x="10255250" y="2705100"/>
          <p14:tracePt t="14696" x="10217150" y="2686050"/>
          <p14:tracePt t="14713" x="10153650" y="2660650"/>
          <p14:tracePt t="14730" x="10096500" y="2647950"/>
          <p14:tracePt t="14747" x="10033000" y="2647950"/>
          <p14:tracePt t="14763" x="9886950" y="2641600"/>
          <p14:tracePt t="14780" x="9740900" y="2654300"/>
          <p14:tracePt t="14796" x="9556750" y="2711450"/>
          <p14:tracePt t="14813" x="9442450" y="2762250"/>
          <p14:tracePt t="14830" x="9334500" y="2825750"/>
          <p14:tracePt t="14846" x="9258300" y="2870200"/>
          <p14:tracePt t="14864" x="9188450" y="2952750"/>
          <p14:tracePt t="14880" x="9080500" y="3149600"/>
          <p14:tracePt t="14896" x="9036050" y="3270250"/>
          <p14:tracePt t="14913" x="9004300" y="3365500"/>
          <p14:tracePt t="14929" x="8991600" y="3460750"/>
          <p14:tracePt t="14946" x="8991600" y="3498850"/>
          <p14:tracePt t="14963" x="8997950" y="3549650"/>
          <p14:tracePt t="14979" x="9010650" y="3587750"/>
          <p14:tracePt t="14996" x="9029700" y="3619500"/>
          <p14:tracePt t="15013" x="9067800" y="3663950"/>
          <p14:tracePt t="15029" x="9086850" y="3683000"/>
          <p14:tracePt t="15046" x="9131300" y="3702050"/>
          <p14:tracePt t="15063" x="9156700" y="3708400"/>
          <p14:tracePt t="15079" x="9175750" y="3714750"/>
          <p14:tracePt t="15096" x="9188450" y="3714750"/>
          <p14:tracePt t="15129" x="9194800" y="3714750"/>
          <p14:tracePt t="19670" x="9150350" y="3708400"/>
          <p14:tracePt t="19677" x="9074150" y="3689350"/>
          <p14:tracePt t="19692" x="8890000" y="3644900"/>
          <p14:tracePt t="19710" x="8553450" y="3575050"/>
          <p14:tracePt t="19726" x="8235950" y="3492500"/>
          <p14:tracePt t="19742" x="8083550" y="3454400"/>
          <p14:tracePt t="19759" x="7651750" y="3352800"/>
          <p14:tracePt t="19775" x="7346950" y="3270250"/>
          <p14:tracePt t="19809" x="7112000" y="3200400"/>
          <p14:tracePt t="19842" x="7067550" y="3187700"/>
          <p14:tracePt t="19875" x="7073900" y="3187700"/>
          <p14:tracePt t="20195" x="6965950" y="3213100"/>
          <p14:tracePt t="20209" x="6788150" y="3251200"/>
          <p14:tracePt t="20225" x="6616700" y="3295650"/>
          <p14:tracePt t="20242" x="6362700" y="3346450"/>
          <p14:tracePt t="20258" x="5956300" y="3409950"/>
          <p14:tracePt t="20275" x="5702300" y="3435350"/>
          <p14:tracePt t="20292" x="5327650" y="3435350"/>
          <p14:tracePt t="20308" x="5073650" y="3416300"/>
          <p14:tracePt t="20325" x="4845050" y="3384550"/>
          <p14:tracePt t="20342" x="4533900" y="3346450"/>
          <p14:tracePt t="20358" x="4375150" y="3314700"/>
          <p14:tracePt t="20375" x="4260850" y="3289300"/>
          <p14:tracePt t="20392" x="4095750" y="3244850"/>
          <p14:tracePt t="20408" x="3975100" y="3225800"/>
          <p14:tracePt t="20425" x="3841750" y="3206750"/>
          <p14:tracePt t="20441" x="3752850" y="3175000"/>
          <p14:tracePt t="20458" x="3695700" y="3155950"/>
          <p14:tracePt t="20475" x="3549650" y="3149600"/>
          <p14:tracePt t="20491" x="3460750" y="3149600"/>
          <p14:tracePt t="20508" x="3327400" y="3130550"/>
          <p14:tracePt t="20525" x="3244850" y="3124200"/>
          <p14:tracePt t="20541" x="3175000" y="3117850"/>
          <p14:tracePt t="20558" x="3086100" y="3117850"/>
          <p14:tracePt t="20575" x="3016250" y="3117850"/>
          <p14:tracePt t="20591" x="2882900" y="3117850"/>
          <p14:tracePt t="20608" x="2806700" y="3130550"/>
          <p14:tracePt t="20625" x="2736850" y="3130550"/>
          <p14:tracePt t="20641" x="2641600" y="3136900"/>
          <p14:tracePt t="20658" x="2559050" y="3143250"/>
          <p14:tracePt t="20675" x="2451100" y="3162300"/>
          <p14:tracePt t="20692" x="2362200" y="3168650"/>
          <p14:tracePt t="20708" x="2266950" y="3175000"/>
          <p14:tracePt t="20724" x="2159000" y="3175000"/>
          <p14:tracePt t="20741" x="2095500" y="3168650"/>
          <p14:tracePt t="20758" x="2038350" y="3168650"/>
          <p14:tracePt t="20775" x="1962150" y="3162300"/>
          <p14:tracePt t="20791" x="1917700" y="3143250"/>
          <p14:tracePt t="20808" x="1847850" y="3124200"/>
          <p14:tracePt t="20824" x="1816100" y="3111500"/>
          <p14:tracePt t="20842" x="1765300" y="3092450"/>
          <p14:tracePt t="20858" x="1733550" y="3073400"/>
          <p14:tracePt t="20875" x="1708150" y="3054350"/>
          <p14:tracePt t="20891" x="1676400" y="3035300"/>
          <p14:tracePt t="20908" x="1657350" y="3022600"/>
          <p14:tracePt t="20925" x="1631950" y="3003550"/>
          <p14:tracePt t="20941" x="1612900" y="2997200"/>
          <p14:tracePt t="20958" x="1593850" y="2990850"/>
          <p14:tracePt t="20974" x="1568450" y="2990850"/>
          <p14:tracePt t="20991" x="1549400" y="2990850"/>
          <p14:tracePt t="21008" x="1530350" y="2984500"/>
          <p14:tracePt t="21024" x="1504950" y="2984500"/>
          <p14:tracePt t="21041" x="1485900" y="2984500"/>
          <p14:tracePt t="21058" x="1466850" y="2984500"/>
          <p14:tracePt t="21074" x="1447800" y="2978150"/>
          <p14:tracePt t="21092" x="1422400" y="2971800"/>
          <p14:tracePt t="21108" x="1409700" y="2971800"/>
          <p14:tracePt t="21141" x="1397000" y="2971800"/>
          <p14:tracePt t="21158" x="1384300" y="2971800"/>
          <p14:tracePt t="21174" x="1377950" y="2971800"/>
          <p14:tracePt t="21309" x="1371600" y="2971800"/>
          <p14:tracePt t="21434" x="1377950" y="2971800"/>
          <p14:tracePt t="21454" x="1384300" y="2971800"/>
          <p14:tracePt t="21475" x="1390650" y="2971800"/>
          <p14:tracePt t="21482" x="1403350" y="2971800"/>
          <p14:tracePt t="21495" x="1416050" y="2971800"/>
          <p14:tracePt t="21507" x="1428750" y="2971800"/>
          <p14:tracePt t="21524" x="1479550" y="2978150"/>
          <p14:tracePt t="21541" x="1511300" y="2984500"/>
          <p14:tracePt t="21558" x="1549400" y="2990850"/>
          <p14:tracePt t="21574" x="1600200" y="2997200"/>
          <p14:tracePt t="21591" x="1619250" y="3003550"/>
          <p14:tracePt t="21608" x="1651000" y="3009900"/>
          <p14:tracePt t="21624" x="1670050" y="3016250"/>
          <p14:tracePt t="21641" x="1689100" y="3022600"/>
          <p14:tracePt t="21657" x="1701800" y="3028950"/>
          <p14:tracePt t="21674" x="1714500" y="3035300"/>
          <p14:tracePt t="21690" x="1720850" y="3048000"/>
          <p14:tracePt t="21707" x="1739900" y="3054350"/>
          <p14:tracePt t="21724" x="1746250" y="3060700"/>
          <p14:tracePt t="21740" x="1771650" y="3073400"/>
          <p14:tracePt t="21757" x="1778000" y="3079750"/>
          <p14:tracePt t="21774" x="1797050" y="3086100"/>
          <p14:tracePt t="21791" x="1809750" y="3086100"/>
          <p14:tracePt t="21808" x="1822450" y="3092450"/>
          <p14:tracePt t="21824" x="1847850" y="3092450"/>
          <p14:tracePt t="21840" x="1873250" y="3092450"/>
          <p14:tracePt t="21857" x="1898650" y="3092450"/>
          <p14:tracePt t="21874" x="1917700" y="3092450"/>
          <p14:tracePt t="21890" x="1930400" y="3092450"/>
          <p14:tracePt t="21907" x="1936750" y="3092450"/>
          <p14:tracePt t="21924" x="1943100" y="3092450"/>
          <p14:tracePt t="21940" x="1974850" y="3092450"/>
          <p14:tracePt t="21957" x="1993900" y="3092450"/>
          <p14:tracePt t="21974" x="2006600" y="3092450"/>
          <p14:tracePt t="21990" x="2057400" y="3086100"/>
          <p14:tracePt t="22007" x="2108200" y="3079750"/>
          <p14:tracePt t="22024" x="2159000" y="3073400"/>
          <p14:tracePt t="22040" x="2235200" y="3067050"/>
          <p14:tracePt t="22057" x="2292350" y="3067050"/>
          <p14:tracePt t="22074" x="2374900" y="3054350"/>
          <p14:tracePt t="22090" x="2419350" y="3048000"/>
          <p14:tracePt t="22108" x="2470150" y="3035300"/>
          <p14:tracePt t="22123" x="2527300" y="3022600"/>
          <p14:tracePt t="22140" x="2565400" y="3009900"/>
          <p14:tracePt t="22157" x="2622550" y="3009900"/>
          <p14:tracePt t="22174" x="2660650" y="3003550"/>
          <p14:tracePt t="22191" x="2717800" y="2997200"/>
          <p14:tracePt t="22207" x="2774950" y="2997200"/>
          <p14:tracePt t="22223" x="2813050" y="2990850"/>
          <p14:tracePt t="22240" x="2870200" y="2978150"/>
          <p14:tracePt t="22257" x="2927350" y="2959100"/>
          <p14:tracePt t="22273" x="2959100" y="2946400"/>
          <p14:tracePt t="22290" x="3003550" y="2933700"/>
          <p14:tracePt t="22307" x="3041650" y="2933700"/>
          <p14:tracePt t="22323" x="3086100" y="2927350"/>
          <p14:tracePt t="22340" x="3105150" y="2927350"/>
          <p14:tracePt t="22357" x="3124200" y="2927350"/>
          <p14:tracePt t="22373" x="3149600" y="2921000"/>
          <p14:tracePt t="22390" x="3155950" y="2921000"/>
          <p14:tracePt t="22407" x="3162300" y="2921000"/>
          <p14:tracePt t="22434" x="3168650" y="2921000"/>
          <p14:tracePt t="22449" x="3175000" y="2921000"/>
          <p14:tracePt t="22499" x="3181350" y="2914650"/>
          <p14:tracePt t="22505" x="3187700" y="2914650"/>
          <p14:tracePt t="22526" x="3200400" y="2914650"/>
          <p14:tracePt t="22540" x="3206750" y="2914650"/>
          <p14:tracePt t="22546" x="3219450" y="2914650"/>
          <p14:tracePt t="22556" x="3232150" y="2914650"/>
          <p14:tracePt t="22573" x="3270250" y="2908300"/>
          <p14:tracePt t="22590" x="3302000" y="2901950"/>
          <p14:tracePt t="22607" x="3333750" y="2901950"/>
          <p14:tracePt t="22623" x="3390900" y="2895600"/>
          <p14:tracePt t="22640" x="3429000" y="2889250"/>
          <p14:tracePt t="22657" x="3498850" y="2876550"/>
          <p14:tracePt t="22673" x="3568700" y="2876550"/>
          <p14:tracePt t="22690" x="3670300" y="2876550"/>
          <p14:tracePt t="22706" x="3822700" y="2838450"/>
          <p14:tracePt t="22723" x="3917950" y="2825750"/>
          <p14:tracePt t="22740" x="4051300" y="2806700"/>
          <p14:tracePt t="22756" x="4121150" y="2806700"/>
          <p14:tracePt t="22773" x="4184650" y="2806700"/>
          <p14:tracePt t="22789" x="4279900" y="2806700"/>
          <p14:tracePt t="22806" x="4337050" y="2806700"/>
          <p14:tracePt t="22823" x="4406900" y="2806700"/>
          <p14:tracePt t="22839" x="4445000" y="2806700"/>
          <p14:tracePt t="22856" x="4489450" y="2806700"/>
          <p14:tracePt t="22873" x="4546600" y="2813050"/>
          <p14:tracePt t="22890" x="4591050" y="2819400"/>
          <p14:tracePt t="22906" x="4622800" y="2825750"/>
          <p14:tracePt t="22923" x="4686300" y="2832100"/>
          <p14:tracePt t="22939" x="4724400" y="2832100"/>
          <p14:tracePt t="22956" x="4806950" y="2825750"/>
          <p14:tracePt t="22973" x="4838700" y="2825750"/>
          <p14:tracePt t="22989" x="4864100" y="2819400"/>
          <p14:tracePt t="23006" x="4895850" y="2813050"/>
          <p14:tracePt t="23023" x="4914900" y="2806700"/>
          <p14:tracePt t="23039" x="4946650" y="2806700"/>
          <p14:tracePt t="23056" x="4965700" y="2806700"/>
          <p14:tracePt t="23073" x="4991100" y="2800350"/>
          <p14:tracePt t="23090" x="5003800" y="2800350"/>
          <p14:tracePt t="23106" x="5035550" y="2800350"/>
          <p14:tracePt t="23123" x="5054600" y="2800350"/>
          <p14:tracePt t="23140" x="5073650" y="2800350"/>
          <p14:tracePt t="23157" x="5099050" y="2800350"/>
          <p14:tracePt t="23173" x="5130800" y="2806700"/>
          <p14:tracePt t="23189" x="5143500" y="2806700"/>
          <p14:tracePt t="23207" x="5181600" y="2813050"/>
          <p14:tracePt t="23223" x="5200650" y="2819400"/>
          <p14:tracePt t="23239" x="5213350" y="2819400"/>
          <p14:tracePt t="23256" x="5226050" y="2819400"/>
          <p14:tracePt t="23273" x="5232400" y="2819400"/>
          <p14:tracePt t="23290" x="5245100" y="2825750"/>
          <p14:tracePt t="23323" x="5251450" y="2832100"/>
          <p14:tracePt t="23340" x="5257800" y="2838450"/>
          <p14:tracePt t="23375" x="5257800" y="2844800"/>
          <p14:tracePt t="23382" x="5264150" y="2844800"/>
          <p14:tracePt t="23403" x="5264150" y="2851150"/>
          <p14:tracePt t="23409" x="5270500" y="2851150"/>
          <p14:tracePt t="23444" x="5276850" y="2857500"/>
          <p14:tracePt t="23481" x="5283200" y="2863850"/>
          <p14:tracePt t="23507" x="5289550" y="2870200"/>
          <p14:tracePt t="23514" x="5295900" y="2876550"/>
          <p14:tracePt t="23523" x="5295900" y="2882900"/>
          <p14:tracePt t="23540" x="5295900" y="2889250"/>
          <p14:tracePt t="23556" x="5308600" y="2895600"/>
          <p14:tracePt t="23647" x="5314950" y="2895600"/>
          <p14:tracePt t="27267" x="5162550" y="2895600"/>
          <p14:tracePt t="27275" x="4927600" y="2895600"/>
          <p14:tracePt t="27286" x="4667250" y="2895600"/>
          <p14:tracePt t="27303" x="3994150" y="2863850"/>
          <p14:tracePt t="27320" x="3568700" y="2838450"/>
          <p14:tracePt t="27336" x="3003550" y="2794000"/>
          <p14:tracePt t="27369" x="2381250" y="2787650"/>
          <p14:tracePt t="27403" x="2089150" y="2787650"/>
          <p14:tracePt t="27405" x="2051050" y="2787650"/>
          <p14:tracePt t="27436" x="1809750" y="2844800"/>
          <p14:tracePt t="27453" x="1644650" y="2882900"/>
          <p14:tracePt t="27469" x="1562100" y="2908300"/>
          <p14:tracePt t="27486" x="1479550" y="2921000"/>
          <p14:tracePt t="27502" x="1377950" y="2946400"/>
          <p14:tracePt t="27519" x="1308100" y="2952750"/>
          <p14:tracePt t="27537" x="1225550" y="2971800"/>
          <p14:tracePt t="27552" x="1111250" y="3022600"/>
          <p14:tracePt t="27569" x="1035050" y="3073400"/>
          <p14:tracePt t="27586" x="920750" y="3136900"/>
          <p14:tracePt t="27602" x="857250" y="3187700"/>
          <p14:tracePt t="27619" x="781050" y="3238500"/>
          <p14:tracePt t="27635" x="730250" y="3276600"/>
          <p14:tracePt t="27652" x="685800" y="3302000"/>
          <p14:tracePt t="27669" x="622300" y="3327400"/>
          <p14:tracePt t="27686" x="596900" y="3352800"/>
          <p14:tracePt t="27703" x="577850" y="3384550"/>
          <p14:tracePt t="27719" x="565150" y="3390900"/>
          <p14:tracePt t="27736" x="565150" y="3409950"/>
          <p14:tracePt t="27752" x="565150" y="3454400"/>
          <p14:tracePt t="27769" x="571500" y="3511550"/>
          <p14:tracePt t="27786" x="596900" y="3562350"/>
          <p14:tracePt t="27802" x="641350" y="3644900"/>
          <p14:tracePt t="27819" x="685800" y="3689350"/>
          <p14:tracePt t="27835" x="742950" y="3733800"/>
          <p14:tracePt t="27852" x="774700" y="3752850"/>
          <p14:tracePt t="27869" x="819150" y="3765550"/>
          <p14:tracePt t="27885" x="889000" y="3784600"/>
          <p14:tracePt t="27902" x="939800" y="3803650"/>
          <p14:tracePt t="27904" x="965200" y="3810000"/>
          <p14:tracePt t="27919" x="1028700" y="3822700"/>
          <p14:tracePt t="27935" x="1079500" y="3835400"/>
          <p14:tracePt t="27952" x="1136650" y="3854450"/>
          <p14:tracePt t="27969" x="1206500" y="3854450"/>
          <p14:tracePt t="27985" x="1244600" y="3854450"/>
          <p14:tracePt t="28002" x="1314450" y="3854450"/>
          <p14:tracePt t="28019" x="1371600" y="3854450"/>
          <p14:tracePt t="28036" x="1422400" y="3854450"/>
          <p14:tracePt t="28052" x="1479550" y="3854450"/>
          <p14:tracePt t="28068" x="1524000" y="3860800"/>
          <p14:tracePt t="28085" x="1562100" y="3873500"/>
          <p14:tracePt t="28102" x="1644650" y="3873500"/>
          <p14:tracePt t="28118" x="1708150" y="3873500"/>
          <p14:tracePt t="28135" x="1816100" y="3873500"/>
          <p14:tracePt t="28152" x="1879600" y="3873500"/>
          <p14:tracePt t="28169" x="1981200" y="3879850"/>
          <p14:tracePt t="28185" x="2025650" y="3879850"/>
          <p14:tracePt t="28202" x="2076450" y="3879850"/>
          <p14:tracePt t="28219" x="2139950" y="3873500"/>
          <p14:tracePt t="28235" x="2190750" y="3873500"/>
          <p14:tracePt t="28252" x="2273300" y="3873500"/>
          <p14:tracePt t="28268" x="2324100" y="3879850"/>
          <p14:tracePt t="28285" x="2374900" y="3879850"/>
          <p14:tracePt t="28302" x="2463800" y="3873500"/>
          <p14:tracePt t="28318" x="2520950" y="3873500"/>
          <p14:tracePt t="28335" x="2584450" y="3873500"/>
          <p14:tracePt t="28352" x="2679700" y="3873500"/>
          <p14:tracePt t="28368" x="2730500" y="3873500"/>
          <p14:tracePt t="28386" x="2819400" y="3860800"/>
          <p14:tracePt t="28402" x="2895600" y="3860800"/>
          <p14:tracePt t="28419" x="2978150" y="3860800"/>
          <p14:tracePt t="28435" x="3130550" y="3848100"/>
          <p14:tracePt t="28452" x="3244850" y="3848100"/>
          <p14:tracePt t="28469" x="3416300" y="3829050"/>
          <p14:tracePt t="28485" x="3524250" y="3810000"/>
          <p14:tracePt t="28502" x="3638550" y="3810000"/>
          <p14:tracePt t="28518" x="3771900" y="3810000"/>
          <p14:tracePt t="28535" x="3841750" y="3816350"/>
          <p14:tracePt t="28552" x="3930650" y="3816350"/>
          <p14:tracePt t="28568" x="3962400" y="3816350"/>
          <p14:tracePt t="28585" x="3987800" y="3810000"/>
          <p14:tracePt t="28601" x="4006850" y="3810000"/>
          <p14:tracePt t="28618" x="4006850" y="3803650"/>
          <p14:tracePt t="28651" x="4013200" y="3803650"/>
          <p14:tracePt t="28670" x="4019550" y="3803650"/>
          <p14:tracePt t="28705" x="4025900" y="3803650"/>
          <p14:tracePt t="28775" x="4032250" y="3803650"/>
          <p14:tracePt t="32410" x="4025900" y="3803650"/>
          <p14:tracePt t="32417" x="4006850" y="3810000"/>
          <p14:tracePt t="32423" x="3975100" y="3822700"/>
          <p14:tracePt t="32432" x="3943350" y="3841750"/>
          <p14:tracePt t="32448" x="3879850" y="3879850"/>
          <p14:tracePt t="32465" x="3778250" y="3943350"/>
          <p14:tracePt t="32482" x="3683000" y="3987800"/>
          <p14:tracePt t="32499" x="3524250" y="4083050"/>
          <p14:tracePt t="32531" x="3308350" y="4216400"/>
          <p14:tracePt t="32565" x="2990850" y="4368800"/>
          <p14:tracePt t="32598" x="2730500" y="4508500"/>
          <p14:tracePt t="32615" x="2641600" y="4559300"/>
          <p14:tracePt t="32631" x="2533650" y="4629150"/>
          <p14:tracePt t="32648" x="2482850" y="4648200"/>
          <p14:tracePt t="32665" x="2432050" y="4667250"/>
          <p14:tracePt t="32681" x="2349500" y="4705350"/>
          <p14:tracePt t="32698" x="2305050" y="4737100"/>
          <p14:tracePt t="32715" x="2235200" y="4762500"/>
          <p14:tracePt t="32731" x="2184400" y="4794250"/>
          <p14:tracePt t="32749" x="2133600" y="4819650"/>
          <p14:tracePt t="32765" x="2038350" y="4864100"/>
          <p14:tracePt t="32781" x="1955800" y="4876800"/>
          <p14:tracePt t="32798" x="1816100" y="4889500"/>
          <p14:tracePt t="32815" x="1746250" y="4895850"/>
          <p14:tracePt t="32832" x="1657350" y="4895850"/>
          <p14:tracePt t="32848" x="1600200" y="4895850"/>
          <p14:tracePt t="32865" x="1555750" y="4895850"/>
          <p14:tracePt t="32881" x="1466850" y="4895850"/>
          <p14:tracePt t="32898" x="1397000" y="4883150"/>
          <p14:tracePt t="32915" x="1358900" y="4883150"/>
          <p14:tracePt t="32931" x="1308100" y="4876800"/>
          <p14:tracePt t="32948" x="1276350" y="4870450"/>
          <p14:tracePt t="32965" x="1263650" y="4864100"/>
          <p14:tracePt t="32982" x="1244600" y="4857750"/>
          <p14:tracePt t="32998" x="1238250" y="4857750"/>
          <p14:tracePt t="33223" x="1257300" y="4857750"/>
          <p14:tracePt t="33230" x="1276350" y="4864100"/>
          <p14:tracePt t="33237" x="1301750" y="4870450"/>
          <p14:tracePt t="33248" x="1327150" y="4870450"/>
          <p14:tracePt t="33264" x="1403350" y="4883150"/>
          <p14:tracePt t="33282" x="1454150" y="4889500"/>
          <p14:tracePt t="33299" x="1492250" y="4895850"/>
          <p14:tracePt t="33314" x="1555750" y="4895850"/>
          <p14:tracePt t="33331" x="1587500" y="4895850"/>
          <p14:tracePt t="33348" x="1631950" y="4902200"/>
          <p14:tracePt t="33364" x="1657350" y="4902200"/>
          <p14:tracePt t="33382" x="1708150" y="4902200"/>
          <p14:tracePt t="33398" x="1752600" y="4902200"/>
          <p14:tracePt t="33414" x="1790700" y="4895850"/>
          <p14:tracePt t="33432" x="1841500" y="4889500"/>
          <p14:tracePt t="33448" x="1860550" y="4889500"/>
          <p14:tracePt t="33464" x="1879600" y="4889500"/>
          <p14:tracePt t="33481" x="1905000" y="4889500"/>
          <p14:tracePt t="33498" x="1911350" y="4889500"/>
          <p14:tracePt t="33514" x="1930400" y="4889500"/>
          <p14:tracePt t="33548" x="1955800" y="4895850"/>
          <p14:tracePt t="33564" x="1968500" y="4902200"/>
          <p14:tracePt t="33581" x="1993900" y="4902200"/>
          <p14:tracePt t="33598" x="2038350" y="4902200"/>
          <p14:tracePt t="33614" x="2082800" y="4902200"/>
          <p14:tracePt t="33631" x="2139950" y="4889500"/>
          <p14:tracePt t="33647" x="2254250" y="4876800"/>
          <p14:tracePt t="33664" x="2362200" y="4857750"/>
          <p14:tracePt t="33681" x="2501900" y="4832350"/>
          <p14:tracePt t="33697" x="2578100" y="4826000"/>
          <p14:tracePt t="33714" x="2673350" y="4826000"/>
          <p14:tracePt t="33731" x="2781300" y="4813300"/>
          <p14:tracePt t="33747" x="2844800" y="4813300"/>
          <p14:tracePt t="33765" x="2933700" y="4826000"/>
          <p14:tracePt t="33781" x="2965450" y="4832350"/>
          <p14:tracePt t="33797" x="3016250" y="4832350"/>
          <p14:tracePt t="33814" x="3054350" y="4845050"/>
          <p14:tracePt t="33831" x="3092450" y="4851400"/>
          <p14:tracePt t="33848" x="3111500" y="4851400"/>
          <p14:tracePt t="33864" x="3149600" y="4851400"/>
          <p14:tracePt t="33881" x="3175000" y="4851400"/>
          <p14:tracePt t="33897" x="3213100" y="4851400"/>
          <p14:tracePt t="33914" x="3225800" y="4851400"/>
          <p14:tracePt t="33931" x="3238500" y="4851400"/>
          <p14:tracePt t="33947" x="3263900" y="4851400"/>
          <p14:tracePt t="33964" x="3270250" y="4851400"/>
          <p14:tracePt t="33981" x="3276600" y="4857750"/>
          <p14:tracePt t="33997" x="3295650" y="4857750"/>
          <p14:tracePt t="34014" x="3314700" y="4851400"/>
          <p14:tracePt t="34030" x="3359150" y="4851400"/>
          <p14:tracePt t="34047" x="3378200" y="4851400"/>
          <p14:tracePt t="34064" x="3409950" y="4838700"/>
          <p14:tracePt t="34080" x="3429000" y="4838700"/>
          <p14:tracePt t="34097" x="3448050" y="4838700"/>
          <p14:tracePt t="34114" x="3460750" y="4838700"/>
          <p14:tracePt t="34130" x="3467100" y="4838700"/>
          <p14:tracePt t="34148" x="3473450" y="4838700"/>
          <p14:tracePt t="37455" x="3467100" y="4870450"/>
          <p14:tracePt t="37462" x="3448050" y="4921250"/>
          <p14:tracePt t="37470" x="3429000" y="4978400"/>
          <p14:tracePt t="37478" x="3422650" y="5016500"/>
          <p14:tracePt t="37494" x="3397250" y="5105400"/>
          <p14:tracePt t="37511" x="3365500" y="5194300"/>
          <p14:tracePt t="37528" x="3327400" y="5264150"/>
          <p14:tracePt t="37544" x="3282950" y="5353050"/>
          <p14:tracePt t="37561" x="3232150" y="5473700"/>
          <p14:tracePt t="37577" x="3206750" y="5524500"/>
          <p14:tracePt t="37594" x="3187700" y="5562600"/>
          <p14:tracePt t="37611" x="3187700" y="5575300"/>
          <p14:tracePt t="37628" x="3187700" y="5581650"/>
          <p14:tracePt t="37644" x="3187700" y="5600700"/>
          <p14:tracePt t="37661" x="3187700" y="5613400"/>
          <p14:tracePt t="37678" x="3194050" y="5632450"/>
          <p14:tracePt t="37694" x="3194050" y="5638800"/>
          <p14:tracePt t="37727" x="3194050" y="5645150"/>
          <p14:tracePt t="37744" x="3194050" y="5651500"/>
          <p14:tracePt t="37960" x="3194050" y="5657850"/>
          <p14:tracePt t="37985" x="3200400" y="5664200"/>
          <p14:tracePt t="37999" x="3200400" y="5670550"/>
          <p14:tracePt t="38005" x="3206750" y="5670550"/>
          <p14:tracePt t="38013" x="3213100" y="5670550"/>
          <p14:tracePt t="38027" x="3219450" y="5670550"/>
          <p14:tracePt t="38044" x="3232150" y="5676900"/>
          <p14:tracePt t="38061" x="3257550" y="5676900"/>
          <p14:tracePt t="38077" x="3270250" y="5676900"/>
          <p14:tracePt t="38094" x="3302000" y="5676900"/>
          <p14:tracePt t="38110" x="3340100" y="5657850"/>
          <p14:tracePt t="38127" x="3378200" y="5645150"/>
          <p14:tracePt t="38144" x="3416300" y="5626100"/>
          <p14:tracePt t="38161" x="3448050" y="5613400"/>
          <p14:tracePt t="38177" x="3492500" y="5600700"/>
          <p14:tracePt t="38194" x="3543300" y="5575300"/>
          <p14:tracePt t="38210" x="3581400" y="5568950"/>
          <p14:tracePt t="38227" x="3625850" y="5549900"/>
          <p14:tracePt t="38244" x="3651250" y="5537200"/>
          <p14:tracePt t="38260" x="3683000" y="5518150"/>
          <p14:tracePt t="38277" x="3708400" y="5492750"/>
          <p14:tracePt t="38639" x="3721100" y="5492750"/>
          <p14:tracePt t="38647" x="3733800" y="5492750"/>
          <p14:tracePt t="38660" x="3759200" y="5492750"/>
          <p14:tracePt t="38677" x="3797300" y="5499100"/>
          <p14:tracePt t="38693" x="3829050" y="5499100"/>
          <p14:tracePt t="38710" x="3911600" y="5511800"/>
          <p14:tracePt t="38727" x="3975100" y="5505450"/>
          <p14:tracePt t="38760" x="4254500" y="5461000"/>
          <p14:tracePt t="38793" x="4578350" y="5378450"/>
          <p14:tracePt t="38826" x="4953000" y="5226050"/>
          <p14:tracePt t="38843" x="5099050" y="5181600"/>
          <p14:tracePt t="38860" x="5232400" y="5143500"/>
          <p14:tracePt t="38876" x="5511800" y="5073650"/>
          <p14:tracePt t="38893" x="5676900" y="5029200"/>
          <p14:tracePt t="38910" x="5975350" y="4946650"/>
          <p14:tracePt t="38926" x="6210300" y="4876800"/>
          <p14:tracePt t="38943" x="6432550" y="4800600"/>
          <p14:tracePt t="38960" x="6654800" y="4718050"/>
          <p14:tracePt t="38976" x="7035800" y="4572000"/>
          <p14:tracePt t="38993" x="7461250" y="4400550"/>
          <p14:tracePt t="39010" x="7715250" y="4286250"/>
          <p14:tracePt t="39026" x="7912100" y="4210050"/>
          <p14:tracePt t="39043" x="8115300" y="4133850"/>
          <p14:tracePt t="39060" x="8210550" y="4108450"/>
          <p14:tracePt t="39077" x="8350250" y="4083050"/>
          <p14:tracePt t="39093" x="8407400" y="4070350"/>
          <p14:tracePt t="39110" x="8439150" y="4070350"/>
          <p14:tracePt t="39126" x="8483600" y="4070350"/>
          <p14:tracePt t="39143" x="8509000" y="4070350"/>
          <p14:tracePt t="39160" x="8547100" y="4064000"/>
          <p14:tracePt t="39176" x="8591550" y="4057650"/>
          <p14:tracePt t="39193" x="8629650" y="4051300"/>
          <p14:tracePt t="39209" x="8693150" y="4025900"/>
          <p14:tracePt t="39226" x="8750300" y="4013200"/>
          <p14:tracePt t="39243" x="8820150" y="3994150"/>
          <p14:tracePt t="39259" x="8972550" y="3962400"/>
          <p14:tracePt t="39276" x="9055100" y="3924300"/>
          <p14:tracePt t="39293" x="9182100" y="3898900"/>
          <p14:tracePt t="39309" x="9239250" y="3886200"/>
          <p14:tracePt t="39326" x="9264650" y="3879850"/>
          <p14:tracePt t="39343" x="9296400" y="3867150"/>
          <p14:tracePt t="39359" x="9302750" y="3867150"/>
          <p14:tracePt t="39522" x="9302750" y="3873500"/>
          <p14:tracePt t="39586" x="9296400" y="3873500"/>
          <p14:tracePt t="39682" x="9290050" y="3873500"/>
          <p14:tracePt t="39731" x="9290050" y="3879850"/>
          <p14:tracePt t="39802" x="9283700" y="3879850"/>
          <p14:tracePt t="40051" x="9277350" y="3879850"/>
          <p14:tracePt t="40100" x="9271000" y="3879850"/>
          <p14:tracePt t="40163" x="9264650" y="3886200"/>
          <p14:tracePt t="40733" x="9258300" y="3892550"/>
          <p14:tracePt t="40802" x="9251950" y="3892550"/>
          <p14:tracePt t="41610" x="9245600" y="3892550"/>
          <p14:tracePt t="41630" x="9232900" y="3898900"/>
          <p14:tracePt t="41637" x="9220200" y="3898900"/>
          <p14:tracePt t="41644" x="9194800" y="3917950"/>
          <p14:tracePt t="41657" x="9169400" y="3924300"/>
          <p14:tracePt t="41674" x="9023350" y="3994150"/>
          <p14:tracePt t="41691" x="8890000" y="4064000"/>
          <p14:tracePt t="41724" x="8597900" y="4197350"/>
          <p14:tracePt t="41758" x="8293100" y="4349750"/>
          <p14:tracePt t="41791" x="7924800" y="4527550"/>
          <p14:tracePt t="41807" x="7797800" y="4591050"/>
          <p14:tracePt t="41825" x="7594600" y="4679950"/>
          <p14:tracePt t="41841" x="7480300" y="4730750"/>
          <p14:tracePt t="41857" x="7385050" y="4762500"/>
          <p14:tracePt t="41874" x="7302500" y="4787900"/>
          <p14:tracePt t="41891" x="7258050" y="4806950"/>
          <p14:tracePt t="41908" x="7219950" y="4819650"/>
          <p14:tracePt t="41924" x="7219950" y="4826000"/>
          <p14:tracePt t="41940" x="7213600" y="4826000"/>
          <p14:tracePt t="42110" x="7207250" y="4819650"/>
          <p14:tracePt t="42368" x="7207250" y="4813300"/>
          <p14:tracePt t="42375" x="7213600" y="4813300"/>
          <p14:tracePt t="42381" x="7213600" y="4806950"/>
          <p14:tracePt t="42817" x="7156450" y="4813300"/>
          <p14:tracePt t="42822" x="7054850" y="4826000"/>
          <p14:tracePt t="42835" x="6794500" y="4876800"/>
          <p14:tracePt t="42856" x="6438900" y="4953000"/>
          <p14:tracePt t="42873" x="5867400" y="5111750"/>
          <p14:tracePt t="42890" x="5353050" y="5264150"/>
          <p14:tracePt t="42907" x="4641850" y="5486400"/>
          <p14:tracePt t="42940" x="3816350" y="5708650"/>
          <p14:tracePt t="42973" x="3429000" y="5803900"/>
          <p14:tracePt t="43006" x="3009900" y="5905500"/>
          <p14:tracePt t="43023" x="2863850" y="5943600"/>
          <p14:tracePt t="43040" x="2673350" y="6000750"/>
          <p14:tracePt t="43056" x="2559050" y="6051550"/>
          <p14:tracePt t="43073" x="2349500" y="6121400"/>
          <p14:tracePt t="43090" x="2228850" y="6153150"/>
          <p14:tracePt t="43107" x="2051050" y="6197600"/>
          <p14:tracePt t="43123" x="1917700" y="6235700"/>
          <p14:tracePt t="43140" x="1784350" y="6273800"/>
          <p14:tracePt t="43157" x="1562100" y="6299200"/>
          <p14:tracePt t="43173" x="1454150" y="6330950"/>
          <p14:tracePt t="43190" x="1358900" y="6343650"/>
          <p14:tracePt t="43206" x="1200150" y="6369050"/>
          <p14:tracePt t="43223" x="1092200" y="6407150"/>
          <p14:tracePt t="43240" x="901700" y="6457950"/>
          <p14:tracePt t="43256" x="812800" y="6457950"/>
          <p14:tracePt t="43273" x="742950" y="6451600"/>
          <p14:tracePt t="43290" x="660400" y="6432550"/>
          <p14:tracePt t="43306" x="628650" y="6407150"/>
          <p14:tracePt t="43324" x="590550" y="6381750"/>
          <p14:tracePt t="43339" x="552450" y="6369050"/>
          <p14:tracePt t="43356" x="527050" y="6356350"/>
          <p14:tracePt t="43373" x="495300" y="6337300"/>
          <p14:tracePt t="43389" x="482600" y="6324600"/>
          <p14:tracePt t="43407" x="463550" y="6299200"/>
          <p14:tracePt t="43423" x="450850" y="6280150"/>
          <p14:tracePt t="43439" x="431800" y="6261100"/>
          <p14:tracePt t="43456" x="412750" y="6229350"/>
          <p14:tracePt t="43473" x="400050" y="6203950"/>
          <p14:tracePt t="43490" x="393700" y="6184900"/>
          <p14:tracePt t="43506" x="381000" y="6165850"/>
          <p14:tracePt t="43523" x="374650" y="6153150"/>
          <p14:tracePt t="43539" x="368300" y="6153150"/>
          <p14:tracePt t="43556" x="361950" y="6140450"/>
          <p14:tracePt t="43573" x="355600" y="6127750"/>
          <p14:tracePt t="43589" x="355600" y="6121400"/>
          <p14:tracePt t="43606" x="355600" y="6115050"/>
          <p14:tracePt t="43639" x="349250" y="6108700"/>
          <p14:tracePt t="43672" x="349250" y="6102350"/>
          <p14:tracePt t="43797" x="355600" y="6096000"/>
          <p14:tracePt t="43810" x="361950" y="6096000"/>
          <p14:tracePt t="43818" x="374650" y="6089650"/>
          <p14:tracePt t="43825" x="381000" y="6083300"/>
          <p14:tracePt t="43839" x="393700" y="6076950"/>
          <p14:tracePt t="43856" x="425450" y="6070600"/>
          <p14:tracePt t="43873" x="450850" y="6070600"/>
          <p14:tracePt t="43889" x="463550" y="6064250"/>
          <p14:tracePt t="43906" x="476250" y="6057900"/>
          <p14:tracePt t="43908" x="476250" y="6051550"/>
          <p14:tracePt t="43979" x="476250" y="6045200"/>
          <p14:tracePt t="44348" x="495300" y="6045200"/>
          <p14:tracePt t="44353" x="508000" y="6045200"/>
          <p14:tracePt t="44360" x="520700" y="6045200"/>
          <p14:tracePt t="44373" x="533400" y="6045200"/>
          <p14:tracePt t="44388" x="565150" y="6045200"/>
          <p14:tracePt t="44405" x="577850" y="6045200"/>
          <p14:tracePt t="44409" x="584200" y="6045200"/>
          <p14:tracePt t="44422" x="596900" y="6051550"/>
          <p14:tracePt t="44455" x="615950" y="6051550"/>
          <p14:tracePt t="44488" x="635000" y="6051550"/>
          <p14:tracePt t="44522" x="654050" y="6051550"/>
          <p14:tracePt t="44538" x="666750" y="6051550"/>
          <p14:tracePt t="44555" x="692150" y="6045200"/>
          <p14:tracePt t="44572" x="704850" y="6045200"/>
          <p14:tracePt t="44588" x="717550" y="6045200"/>
          <p14:tracePt t="44605" x="736600" y="6038850"/>
          <p14:tracePt t="44622" x="749300" y="6038850"/>
          <p14:tracePt t="44638" x="774700" y="6032500"/>
          <p14:tracePt t="44655" x="825500" y="6026150"/>
          <p14:tracePt t="44672" x="889000" y="6013450"/>
          <p14:tracePt t="44688" x="939800" y="6007100"/>
          <p14:tracePt t="44705" x="984250" y="6000750"/>
          <p14:tracePt t="44722" x="1041400" y="5988050"/>
          <p14:tracePt t="44738" x="1079500" y="5988050"/>
          <p14:tracePt t="44755" x="1136650" y="5988050"/>
          <p14:tracePt t="44772" x="1162050" y="5988050"/>
          <p14:tracePt t="44788" x="1193800" y="5988050"/>
          <p14:tracePt t="44805" x="1219200" y="5988050"/>
          <p14:tracePt t="44822" x="1244600" y="5988050"/>
          <p14:tracePt t="44839" x="1263650" y="5988050"/>
          <p14:tracePt t="44871" x="1276350" y="5988050"/>
          <p14:tracePt t="44888" x="1289050" y="5988050"/>
          <p14:tracePt t="44905" x="1301750" y="5988050"/>
          <p14:tracePt t="44923" x="1308100" y="5988050"/>
          <p14:tracePt t="44938" x="1320800" y="5988050"/>
          <p14:tracePt t="44955" x="1327150" y="5988050"/>
          <p14:tracePt t="44972" x="1339850" y="5988050"/>
          <p14:tracePt t="45005" x="1346200" y="5988050"/>
          <p14:tracePt t="45125" x="1352550" y="5988050"/>
          <p14:tracePt t="45237" x="1358900" y="5988050"/>
          <p14:tracePt t="45285" x="1365250" y="5988050"/>
          <p14:tracePt t="45306" x="1371600" y="5988050"/>
          <p14:tracePt t="45327" x="1377950" y="5988050"/>
          <p14:tracePt t="45340" x="1384300" y="5988050"/>
          <p14:tracePt t="45348" x="1390650" y="5994400"/>
          <p14:tracePt t="45355" x="1397000" y="5994400"/>
          <p14:tracePt t="45371" x="1416050" y="5994400"/>
          <p14:tracePt t="45389" x="1447800" y="5994400"/>
          <p14:tracePt t="45404" x="1466850" y="5994400"/>
          <p14:tracePt t="45421" x="1492250" y="6007100"/>
          <p14:tracePt t="45438" x="1530350" y="6007100"/>
          <p14:tracePt t="45455" x="1581150" y="6013450"/>
          <p14:tracePt t="45472" x="1689100" y="6013450"/>
          <p14:tracePt t="45488" x="1778000" y="6013450"/>
          <p14:tracePt t="45504" x="1866900" y="6013450"/>
          <p14:tracePt t="45521" x="2012950" y="6013450"/>
          <p14:tracePt t="45538" x="2114550" y="6013450"/>
          <p14:tracePt t="45554" x="2254250" y="6013450"/>
          <p14:tracePt t="45571" x="2432050" y="6013450"/>
          <p14:tracePt t="45588" x="2552700" y="6019800"/>
          <p14:tracePt t="45604" x="2711450" y="6026150"/>
          <p14:tracePt t="45621" x="2825750" y="6026150"/>
          <p14:tracePt t="45638" x="2952750" y="6038850"/>
          <p14:tracePt t="45654" x="3111500" y="6045200"/>
          <p14:tracePt t="45671" x="3187700" y="6045200"/>
          <p14:tracePt t="45688" x="3282950" y="6051550"/>
          <p14:tracePt t="45704" x="3333750" y="6064250"/>
          <p14:tracePt t="45721" x="3384550" y="6064250"/>
          <p14:tracePt t="45737" x="3448050" y="6076950"/>
          <p14:tracePt t="45754" x="3479800" y="6076950"/>
          <p14:tracePt t="45771" x="3524250" y="6070600"/>
          <p14:tracePt t="45787" x="3549650" y="6064250"/>
          <p14:tracePt t="45804" x="3556000" y="6064250"/>
          <p14:tracePt t="45821" x="3568700" y="6064250"/>
          <p14:tracePt t="45837" x="3575050" y="6057900"/>
          <p14:tracePt t="45854" x="3581400" y="6057900"/>
          <p14:tracePt t="45904" x="3581400" y="6051550"/>
          <p14:tracePt t="45925" x="3587750" y="6051550"/>
          <p14:tracePt t="45933" x="3594100" y="6051550"/>
          <p14:tracePt t="45953" x="3606800" y="6051550"/>
          <p14:tracePt t="45960" x="3613150" y="6051550"/>
          <p14:tracePt t="45971" x="3613150" y="6045200"/>
          <p14:tracePt t="45988" x="3619500" y="6045200"/>
          <p14:tracePt t="46095" x="3625850" y="6045200"/>
          <p14:tracePt t="46673" x="3651250" y="6045200"/>
          <p14:tracePt t="46680" x="3702050" y="6051550"/>
          <p14:tracePt t="46690" x="3740150" y="6051550"/>
          <p14:tracePt t="46703" x="3822700" y="6051550"/>
          <p14:tracePt t="46720" x="3911600" y="6051550"/>
          <p14:tracePt t="46737" x="4032250" y="6051550"/>
          <p14:tracePt t="46753" x="4102100" y="6051550"/>
          <p14:tracePt t="46770" x="4197350" y="6057900"/>
          <p14:tracePt t="46803" x="4311650" y="6051550"/>
          <p14:tracePt t="46837" x="4425950" y="6051550"/>
          <p14:tracePt t="46870" x="4508500" y="6038850"/>
          <p14:tracePt t="46886" x="4533900" y="6032500"/>
          <p14:tracePt t="46903" x="4565650" y="6032500"/>
          <p14:tracePt t="46920" x="4591050" y="6032500"/>
          <p14:tracePt t="46937" x="4616450" y="6026150"/>
          <p14:tracePt t="46953" x="4641850" y="6026150"/>
          <p14:tracePt t="46970" x="4660900" y="6026150"/>
          <p14:tracePt t="46986" x="4699000" y="6026150"/>
          <p14:tracePt t="47003" x="4711700" y="6026150"/>
          <p14:tracePt t="47020" x="4737100" y="6026150"/>
          <p14:tracePt t="47036" x="4756150" y="6026150"/>
          <p14:tracePt t="47053" x="4768850" y="6019800"/>
          <p14:tracePt t="47070" x="4787900" y="6013450"/>
          <p14:tracePt t="47086" x="4794250" y="6013450"/>
          <p14:tracePt t="47103" x="4806950" y="6013450"/>
          <p14:tracePt t="47120" x="4819650" y="6007100"/>
          <p14:tracePt t="47136" x="4838700" y="6000750"/>
          <p14:tracePt t="47153" x="4851400" y="6000750"/>
          <p14:tracePt t="47170" x="4857750" y="6000750"/>
          <p14:tracePt t="47203" x="4883150" y="6000750"/>
          <p14:tracePt t="47220" x="4889500" y="6000750"/>
          <p14:tracePt t="47236" x="4908550" y="5994400"/>
          <p14:tracePt t="47253" x="4914900" y="5988050"/>
          <p14:tracePt t="47270" x="4933950" y="5988050"/>
          <p14:tracePt t="47286" x="4959350" y="5988050"/>
          <p14:tracePt t="47303" x="4965700" y="5988050"/>
          <p14:tracePt t="47320" x="4997450" y="5988050"/>
          <p14:tracePt t="47336" x="5022850" y="5988050"/>
          <p14:tracePt t="47353" x="5035550" y="5988050"/>
          <p14:tracePt t="47369" x="5060950" y="5988050"/>
          <p14:tracePt t="47386" x="5080000" y="5988050"/>
          <p14:tracePt t="47403" x="5099050" y="5988050"/>
          <p14:tracePt t="47420" x="5111750" y="5988050"/>
          <p14:tracePt t="47436" x="5124450" y="5988050"/>
          <p14:tracePt t="47453" x="5137150" y="5994400"/>
          <p14:tracePt t="47486" x="5143500" y="5994400"/>
          <p14:tracePt t="47724" x="5149850" y="6000750"/>
          <p14:tracePt t="47793" x="5156200" y="6000750"/>
          <p14:tracePt t="47879" x="5162550" y="6000750"/>
          <p14:tracePt t="48092" x="5162550" y="5994400"/>
          <p14:tracePt t="49810" x="5156200" y="5994400"/>
          <p14:tracePt t="49818" x="5111750" y="6000750"/>
          <p14:tracePt t="49824" x="5060950" y="6000750"/>
          <p14:tracePt t="49834" x="4997450" y="6007100"/>
          <p14:tracePt t="49851" x="4705350" y="6026150"/>
          <p14:tracePt t="49867" x="4438650" y="6051550"/>
          <p14:tracePt t="49884" x="4171950" y="6070600"/>
          <p14:tracePt t="49901" x="3663950" y="6115050"/>
          <p14:tracePt t="49935" x="3003550" y="6134100"/>
          <p14:tracePt t="49968" x="2622550" y="6115050"/>
          <p14:tracePt t="50001" x="2330450" y="6089650"/>
          <p14:tracePt t="50018" x="2260600" y="6089650"/>
          <p14:tracePt t="50034" x="2247900" y="6089650"/>
          <p14:tracePt t="50051" x="2241550" y="6083300"/>
          <p14:tracePt t="50067" x="2235200" y="6083300"/>
          <p14:tracePt t="50130" x="2241550" y="6076950"/>
          <p14:tracePt t="50214" x="2247900" y="6076950"/>
          <p14:tracePt t="50249" x="2254250" y="6076950"/>
          <p14:tracePt t="50297" x="2260600" y="6076950"/>
          <p14:tracePt t="50343" x="2266950" y="6076950"/>
          <p14:tracePt t="50367" x="2273300" y="6076950"/>
          <p14:tracePt t="50373" x="2279650" y="6070600"/>
          <p14:tracePt t="50395" x="2286000" y="6070600"/>
          <p14:tracePt t="50402" x="2292350" y="6070600"/>
          <p14:tracePt t="50417" x="2311400" y="6070600"/>
          <p14:tracePt t="50434" x="2349500" y="6076950"/>
          <p14:tracePt t="50450" x="2438400" y="6083300"/>
          <p14:tracePt t="50467" x="2495550" y="6089650"/>
          <p14:tracePt t="50484" x="2590800" y="6102350"/>
          <p14:tracePt t="50500" x="2660650" y="6102350"/>
          <p14:tracePt t="50517" x="2730500" y="6108700"/>
          <p14:tracePt t="50533" x="2857500" y="6108700"/>
          <p14:tracePt t="50550" x="2952750" y="6108700"/>
          <p14:tracePt t="50567" x="3028950" y="6102350"/>
          <p14:tracePt t="50584" x="3149600" y="6089650"/>
          <p14:tracePt t="50600" x="3219450" y="6089650"/>
          <p14:tracePt t="50617" x="3295650" y="6089650"/>
          <p14:tracePt t="50633" x="3352800" y="6089650"/>
          <p14:tracePt t="50650" x="3409950" y="6089650"/>
          <p14:tracePt t="50667" x="3473450" y="6083300"/>
          <p14:tracePt t="50683" x="3505200" y="6076950"/>
          <p14:tracePt t="50700" x="3530600" y="6076950"/>
          <p14:tracePt t="50717" x="3543300" y="6076950"/>
          <p14:tracePt t="50733" x="3549650" y="6070600"/>
          <p14:tracePt t="50750" x="3556000" y="6070600"/>
          <p14:tracePt t="50784" x="3562350" y="6070600"/>
          <p14:tracePt t="51104" x="3568700" y="6070600"/>
          <p14:tracePt t="51112" x="3581400" y="6076950"/>
          <p14:tracePt t="51118" x="3600450" y="6076950"/>
          <p14:tracePt t="51133" x="3644900" y="6076950"/>
          <p14:tracePt t="51150" x="3708400" y="6083300"/>
          <p14:tracePt t="51166" x="3841750" y="6083300"/>
          <p14:tracePt t="51183" x="3949700" y="6070600"/>
          <p14:tracePt t="51200" x="4038600" y="6064250"/>
          <p14:tracePt t="51216" x="4210050" y="6051550"/>
          <p14:tracePt t="51233" x="4318000" y="6045200"/>
          <p14:tracePt t="51250" x="4400550" y="6045200"/>
          <p14:tracePt t="51266" x="4432300" y="6045200"/>
          <p14:tracePt t="51283" x="4457700" y="6045200"/>
          <p14:tracePt t="51300" x="4470400" y="6045200"/>
          <p14:tracePt t="51316" x="4483100" y="6045200"/>
          <p14:tracePt t="51375" x="4489450" y="6045200"/>
          <p14:tracePt t="51393" x="4489450" y="6051550"/>
          <p14:tracePt t="51438" x="4495800" y="6051550"/>
          <p14:tracePt t="51530" x="4502150" y="6051550"/>
          <p14:tracePt t="51578" x="4508500" y="6045200"/>
          <p14:tracePt t="51584" x="4508500" y="6038850"/>
          <p14:tracePt t="51855" x="4508500" y="6032500"/>
          <p14:tracePt t="51927" x="4514850" y="6032500"/>
          <p14:tracePt t="51989" x="4521200" y="6032500"/>
          <p14:tracePt t="52037" x="4521200" y="6026150"/>
          <p14:tracePt t="52071" x="4521200" y="6019800"/>
          <p14:tracePt t="52092" x="4533900" y="6013450"/>
          <p14:tracePt t="52106" x="4546600" y="6013450"/>
          <p14:tracePt t="52112" x="4559300" y="6013450"/>
          <p14:tracePt t="52120" x="4572000" y="6007100"/>
          <p14:tracePt t="52133" x="4610100" y="6000750"/>
          <p14:tracePt t="52149" x="4648200" y="5994400"/>
          <p14:tracePt t="52165" x="4699000" y="5994400"/>
          <p14:tracePt t="52182" x="4775200" y="5988050"/>
          <p14:tracePt t="52199" x="4832350" y="5975350"/>
          <p14:tracePt t="52216" x="4921250" y="5969000"/>
          <p14:tracePt t="52232" x="4984750" y="5962650"/>
          <p14:tracePt t="52249" x="5054600" y="5956300"/>
          <p14:tracePt t="52266" x="5143500" y="5937250"/>
          <p14:tracePt t="52282" x="5200650" y="5930900"/>
          <p14:tracePt t="52299" x="5257800" y="5924550"/>
          <p14:tracePt t="52315" x="5327650" y="5918200"/>
          <p14:tracePt t="52332" x="5372100" y="5918200"/>
          <p14:tracePt t="52349" x="5403850" y="5918200"/>
          <p14:tracePt t="52365" x="5429250" y="5918200"/>
          <p14:tracePt t="52382" x="5441950" y="5899150"/>
          <p14:tracePt t="52399" x="5448300" y="5886450"/>
          <p14:tracePt t="52415" x="5461000" y="5892800"/>
          <p14:tracePt t="52432" x="5473700" y="5911850"/>
          <p14:tracePt t="52613" x="5473700" y="5905500"/>
          <p14:tracePt t="52712" x="5473700" y="5899150"/>
          <p14:tracePt t="54803" x="5486400" y="5886450"/>
          <p14:tracePt t="54809" x="5518150" y="5842000"/>
          <p14:tracePt t="54817" x="5549900" y="5810250"/>
          <p14:tracePt t="54830" x="5613400" y="5734050"/>
          <p14:tracePt t="54847" x="5695950" y="5657850"/>
          <p14:tracePt t="54863" x="5772150" y="5588000"/>
          <p14:tracePt t="54880" x="5962650" y="5441950"/>
          <p14:tracePt t="54897" x="6102350" y="5334000"/>
          <p14:tracePt t="54930" x="6515100" y="5022850"/>
          <p14:tracePt t="54963" x="6864350" y="4794250"/>
          <p14:tracePt t="54996" x="7092950" y="4591050"/>
          <p14:tracePt t="55013" x="7150100" y="4533900"/>
          <p14:tracePt t="55030" x="7194550" y="4489450"/>
          <p14:tracePt t="55046" x="7258050" y="4438650"/>
          <p14:tracePt t="55063" x="7302500" y="4400550"/>
          <p14:tracePt t="55080" x="7397750" y="4330700"/>
          <p14:tracePt t="55096" x="7467600" y="4267200"/>
          <p14:tracePt t="55113" x="7518400" y="4229100"/>
          <p14:tracePt t="55130" x="7632700" y="4146550"/>
          <p14:tracePt t="55146" x="7715250" y="4076700"/>
          <p14:tracePt t="55164" x="7861300" y="3981450"/>
          <p14:tracePt t="55180" x="7950200" y="3930650"/>
          <p14:tracePt t="55196" x="8032750" y="3886200"/>
          <p14:tracePt t="55213" x="8147050" y="3816350"/>
          <p14:tracePt t="55230" x="8210550" y="3778250"/>
          <p14:tracePt t="55247" x="8280400" y="3740150"/>
          <p14:tracePt t="55263" x="8312150" y="3714750"/>
          <p14:tracePt t="55280" x="8337550" y="3689350"/>
          <p14:tracePt t="55296" x="8362950" y="3644900"/>
          <p14:tracePt t="55313" x="8375650" y="3619500"/>
          <p14:tracePt t="55330" x="8382000" y="3568700"/>
          <p14:tracePt t="55346" x="8388350" y="3517900"/>
          <p14:tracePt t="55363" x="8388350" y="3479800"/>
          <p14:tracePt t="55379" x="8388350" y="3416300"/>
          <p14:tracePt t="55396" x="8375650" y="3371850"/>
          <p14:tracePt t="55413" x="8356600" y="3340100"/>
          <p14:tracePt t="55415" x="8343900" y="3321050"/>
          <p14:tracePt t="55429" x="8305800" y="3289300"/>
          <p14:tracePt t="55446" x="8274050" y="3263900"/>
          <p14:tracePt t="55463" x="8191500" y="3232150"/>
          <p14:tracePt t="55479" x="8121650" y="3225800"/>
          <p14:tracePt t="55496" x="8045450" y="3238500"/>
          <p14:tracePt t="55513" x="7848600" y="3276600"/>
          <p14:tracePt t="55529" x="7734300" y="3308350"/>
          <p14:tracePt t="55546" x="7600950" y="3378200"/>
          <p14:tracePt t="55563" x="7537450" y="3441700"/>
          <p14:tracePt t="55579" x="7473950" y="3505200"/>
          <p14:tracePt t="55596" x="7429500" y="3600450"/>
          <p14:tracePt t="55613" x="7423150" y="3644900"/>
          <p14:tracePt t="55629" x="7442200" y="3702050"/>
          <p14:tracePt t="55646" x="7486650" y="3733800"/>
          <p14:tracePt t="55663" x="7531100" y="3771900"/>
          <p14:tracePt t="55679" x="7613650" y="3816350"/>
          <p14:tracePt t="55696" x="7670800" y="3822700"/>
          <p14:tracePt t="55713" x="7823200" y="3835400"/>
          <p14:tracePt t="55729" x="7918450" y="3829050"/>
          <p14:tracePt t="55746" x="8001000" y="3816350"/>
          <p14:tracePt t="55762" x="8089900" y="3784600"/>
          <p14:tracePt t="55779" x="8147050" y="3746500"/>
          <p14:tracePt t="55796" x="8229600" y="3702050"/>
          <p14:tracePt t="55812" x="8255000" y="3676650"/>
          <p14:tracePt t="55829" x="8267700" y="3663950"/>
          <p14:tracePt t="55846" x="8274050" y="3663950"/>
          <p14:tracePt t="55862" x="8274050" y="3651250"/>
          <p14:tracePt t="55880" x="8255000" y="3581400"/>
          <p14:tracePt t="55896" x="8242300" y="3505200"/>
          <p14:tracePt t="55912" x="8216900" y="3448050"/>
          <p14:tracePt t="55914" x="8204200" y="3422650"/>
          <p14:tracePt t="55929" x="8178800" y="3390900"/>
          <p14:tracePt t="55946" x="8140700" y="3365500"/>
          <p14:tracePt t="55963" x="8108950" y="3346450"/>
          <p14:tracePt t="55979" x="8051800" y="3333750"/>
          <p14:tracePt t="55996" x="8020050" y="3333750"/>
          <p14:tracePt t="56012" x="7981950" y="3340100"/>
          <p14:tracePt t="56029" x="7950200" y="3346450"/>
          <p14:tracePt t="56046" x="7912100" y="3371850"/>
          <p14:tracePt t="56062" x="7874000" y="3397250"/>
          <p14:tracePt t="56079" x="7861300" y="3409950"/>
          <p14:tracePt t="56096" x="7842250" y="3416300"/>
          <p14:tracePt t="56112" x="7835900" y="3429000"/>
          <p14:tracePt t="56129" x="7829550" y="3441700"/>
          <p14:tracePt t="56146" x="7829550" y="3454400"/>
          <p14:tracePt t="56162" x="7829550" y="3460750"/>
          <p14:tracePt t="56179" x="7854950" y="3479800"/>
          <p14:tracePt t="56195" x="7880350" y="3479800"/>
          <p14:tracePt t="56212" x="7924800" y="3479800"/>
          <p14:tracePt t="56229" x="7988300" y="3460750"/>
          <p14:tracePt t="56245" x="8026400" y="3448050"/>
          <p14:tracePt t="56262" x="8083550" y="3422650"/>
          <p14:tracePt t="56279" x="8108950" y="3403600"/>
          <p14:tracePt t="56295" x="8121650" y="3397250"/>
          <p14:tracePt t="56312" x="8128000" y="3390900"/>
          <p14:tracePt t="56329" x="8134350" y="3384550"/>
          <p14:tracePt t="56480" x="8128000" y="3384550"/>
          <p14:tracePt t="56513" x="8121650" y="3378200"/>
          <p14:tracePt t="57011" x="8026400" y="3352800"/>
          <p14:tracePt t="57017" x="7880350" y="3321050"/>
          <p14:tracePt t="57028" x="7747000" y="3282950"/>
          <p14:tracePt t="57045" x="7086600" y="3149600"/>
          <p14:tracePt t="57062" x="6832600" y="3105150"/>
          <p14:tracePt t="57078" x="6070600" y="2997200"/>
          <p14:tracePt t="57095" x="5372100" y="2946400"/>
          <p14:tracePt t="57111" x="4965700" y="2914650"/>
          <p14:tracePt t="57145" x="4254500" y="2908300"/>
          <p14:tracePt t="57178" x="3784600" y="2889250"/>
          <p14:tracePt t="57211" x="3473450" y="2895600"/>
          <p14:tracePt t="57228" x="3365500" y="2895600"/>
          <p14:tracePt t="57245" x="3302000" y="2895600"/>
          <p14:tracePt t="57261" x="3206750" y="2895600"/>
          <p14:tracePt t="57278" x="3149600" y="2895600"/>
          <p14:tracePt t="57295" x="3028950" y="2895600"/>
          <p14:tracePt t="57311" x="2921000" y="2908300"/>
          <p14:tracePt t="57328" x="2832100" y="2908300"/>
          <p14:tracePt t="57345" x="2705100" y="2908300"/>
          <p14:tracePt t="57361" x="2660650" y="2901950"/>
          <p14:tracePt t="57378" x="2463800" y="2914650"/>
          <p14:tracePt t="57395" x="2330450" y="2927350"/>
          <p14:tracePt t="57411" x="2203450" y="2940050"/>
          <p14:tracePt t="57413" x="2133600" y="2952750"/>
          <p14:tracePt t="57428" x="2044700" y="2952750"/>
          <p14:tracePt t="57444" x="1943100" y="2959100"/>
          <p14:tracePt t="57462" x="1797050" y="2971800"/>
          <p14:tracePt t="57478" x="1727200" y="2971800"/>
          <p14:tracePt t="57494" x="1657350" y="2965450"/>
          <p14:tracePt t="57511" x="1549400" y="2978150"/>
          <p14:tracePt t="57528" x="1454150" y="3003550"/>
          <p14:tracePt t="57544" x="1384300" y="3009900"/>
          <p14:tracePt t="57561" x="1301750" y="3003550"/>
          <p14:tracePt t="57578" x="1270000" y="2997200"/>
          <p14:tracePt t="57594" x="1231900" y="2984500"/>
          <p14:tracePt t="57611" x="1212850" y="2978150"/>
          <p14:tracePt t="57628" x="1187450" y="2971800"/>
          <p14:tracePt t="57644" x="1162050" y="2959100"/>
          <p14:tracePt t="57661" x="1149350" y="2952750"/>
          <p14:tracePt t="57678" x="1123950" y="2940050"/>
          <p14:tracePt t="57713" x="1117600" y="2940050"/>
          <p14:tracePt t="57728" x="1111250" y="2940050"/>
          <p14:tracePt t="57783" x="1111250" y="2933700"/>
          <p14:tracePt t="58437" x="1117600" y="2933700"/>
          <p14:tracePt t="58493" x="1123950" y="2933700"/>
          <p14:tracePt t="58507" x="1136650" y="2933700"/>
          <p14:tracePt t="58514" x="1149350" y="2933700"/>
          <p14:tracePt t="58527" x="1168400" y="2933700"/>
          <p14:tracePt t="58561" x="1257300" y="2959100"/>
          <p14:tracePt t="58594" x="1339850" y="2978150"/>
          <p14:tracePt t="58627" x="1416050" y="2990850"/>
          <p14:tracePt t="58644" x="1447800" y="2997200"/>
          <p14:tracePt t="58660" x="1485900" y="3009900"/>
          <p14:tracePt t="58677" x="1524000" y="3016250"/>
          <p14:tracePt t="58693" x="1568450" y="3028950"/>
          <p14:tracePt t="58710" x="1606550" y="3035300"/>
          <p14:tracePt t="58727" x="1651000" y="3041650"/>
          <p14:tracePt t="58743" x="1701800" y="3041650"/>
          <p14:tracePt t="58760" x="1727200" y="3041650"/>
          <p14:tracePt t="58777" x="1758950" y="3041650"/>
          <p14:tracePt t="58793" x="1771650" y="3041650"/>
          <p14:tracePt t="58810" x="1790700" y="3041650"/>
          <p14:tracePt t="58827" x="1816100" y="3041650"/>
          <p14:tracePt t="58843" x="1828800" y="3041650"/>
          <p14:tracePt t="58860" x="1860550" y="3048000"/>
          <p14:tracePt t="58877" x="1866900" y="3048000"/>
          <p14:tracePt t="58893" x="1879600" y="3048000"/>
          <p14:tracePt t="58910" x="1885950" y="3048000"/>
          <p14:tracePt t="58930" x="1892300" y="3048000"/>
          <p14:tracePt t="58993" x="1898650" y="3048000"/>
          <p14:tracePt t="59000" x="1905000" y="3048000"/>
          <p14:tracePt t="59119" x="1905000" y="3054350"/>
          <p14:tracePt t="59899" x="1943100" y="3067050"/>
          <p14:tracePt t="59904" x="1987550" y="3098800"/>
          <p14:tracePt t="59912" x="2057400" y="3117850"/>
          <p14:tracePt t="59926" x="2190750" y="3155950"/>
          <p14:tracePt t="59943" x="2393950" y="3181350"/>
          <p14:tracePt t="59960" x="2749550" y="3213100"/>
          <p14:tracePt t="59976" x="3028950" y="3238500"/>
          <p14:tracePt t="59993" x="3321050" y="3244850"/>
          <p14:tracePt t="60026" x="4273550" y="3270250"/>
          <p14:tracePt t="60059" x="5416550" y="3225800"/>
          <p14:tracePt t="60092" x="6210300" y="3213100"/>
          <p14:tracePt t="60109" x="6451600" y="3219450"/>
          <p14:tracePt t="60126" x="6743700" y="3225800"/>
          <p14:tracePt t="60142" x="6896100" y="3225800"/>
          <p14:tracePt t="60159" x="7016750" y="3238500"/>
          <p14:tracePt t="60176" x="7137400" y="3251200"/>
          <p14:tracePt t="60192" x="7162800" y="3257550"/>
          <p14:tracePt t="60209" x="7213600" y="3270250"/>
          <p14:tracePt t="60226" x="7226300" y="3276600"/>
          <p14:tracePt t="60242" x="7245350" y="3282950"/>
          <p14:tracePt t="60259" x="7277100" y="3295650"/>
          <p14:tracePt t="60276" x="7308850" y="3302000"/>
          <p14:tracePt t="60293" x="7372350" y="3327400"/>
          <p14:tracePt t="60309" x="7448550" y="3365500"/>
          <p14:tracePt t="60325" x="7531100" y="3397250"/>
          <p14:tracePt t="60342" x="7645400" y="3441700"/>
          <p14:tracePt t="60359" x="7702550" y="3467100"/>
          <p14:tracePt t="60376" x="7747000" y="3498850"/>
          <p14:tracePt t="60392" x="7810500" y="3543300"/>
          <p14:tracePt t="60409" x="7854950" y="3568700"/>
          <p14:tracePt t="60426" x="7905750" y="3613150"/>
          <p14:tracePt t="60442" x="7931150" y="3638550"/>
          <p14:tracePt t="60459" x="7943850" y="3663950"/>
          <p14:tracePt t="60475" x="7950200" y="3689350"/>
          <p14:tracePt t="60492" x="7950200" y="3695700"/>
          <p14:tracePt t="60509" x="7950200" y="3702050"/>
          <p14:tracePt t="60525" x="7950200" y="3708400"/>
          <p14:tracePt t="60542" x="7950200" y="3727450"/>
          <p14:tracePt t="60559" x="7943850" y="3740150"/>
          <p14:tracePt t="60575" x="7937500" y="3740150"/>
          <p14:tracePt t="60609" x="7937500" y="3746500"/>
          <p14:tracePt t="61011" x="7931150" y="3746500"/>
          <p14:tracePt t="61045" x="7924800" y="3752850"/>
          <p14:tracePt t="61616" x="7931150" y="3746500"/>
          <p14:tracePt t="61643" x="7931150" y="3740150"/>
          <p14:tracePt t="62120" x="7842250" y="3740150"/>
          <p14:tracePt t="62127" x="7683500" y="3765550"/>
          <p14:tracePt t="62133" x="7505700" y="3803650"/>
          <p14:tracePt t="62141" x="7353300" y="3835400"/>
          <p14:tracePt t="62157" x="6864350" y="3956050"/>
          <p14:tracePt t="62174" x="6165850" y="4159250"/>
          <p14:tracePt t="62191" x="5702300" y="4273550"/>
          <p14:tracePt t="62208" x="5346700" y="4362450"/>
          <p14:tracePt t="62240" x="4591050" y="4489450"/>
          <p14:tracePt t="62274" x="3803650" y="4660900"/>
          <p14:tracePt t="62307" x="3232150" y="4826000"/>
          <p14:tracePt t="62324" x="3035300" y="4889500"/>
          <p14:tracePt t="62341" x="2749550" y="4984750"/>
          <p14:tracePt t="62357" x="2578100" y="5022850"/>
          <p14:tracePt t="62374" x="2432050" y="5060950"/>
          <p14:tracePt t="62390" x="2228850" y="5118100"/>
          <p14:tracePt t="62407" x="2120900" y="5143500"/>
          <p14:tracePt t="62424" x="1936750" y="5200650"/>
          <p14:tracePt t="62440" x="1803400" y="5232400"/>
          <p14:tracePt t="62457" x="1682750" y="5270500"/>
          <p14:tracePt t="62474" x="1479550" y="5346700"/>
          <p14:tracePt t="62490" x="1320800" y="5397500"/>
          <p14:tracePt t="62508" x="1155700" y="5461000"/>
          <p14:tracePt t="62523" x="1066800" y="5486400"/>
          <p14:tracePt t="62540" x="984250" y="5511800"/>
          <p14:tracePt t="62557" x="882650" y="5543550"/>
          <p14:tracePt t="62574" x="825500" y="5549900"/>
          <p14:tracePt t="62590" x="781050" y="5562600"/>
          <p14:tracePt t="62607" x="730250" y="5575300"/>
          <p14:tracePt t="62624" x="704850" y="5600700"/>
          <p14:tracePt t="62640" x="647700" y="5632450"/>
          <p14:tracePt t="62657" x="609600" y="5670550"/>
          <p14:tracePt t="62673" x="584200" y="5702300"/>
          <p14:tracePt t="62690" x="546100" y="5746750"/>
          <p14:tracePt t="62707" x="539750" y="5759450"/>
          <p14:tracePt t="62723" x="527050" y="5772150"/>
          <p14:tracePt t="62740" x="520700" y="5772150"/>
          <p14:tracePt t="62757" x="520700" y="5778500"/>
          <p14:tracePt t="62773" x="520700" y="5791200"/>
          <p14:tracePt t="62790" x="520700" y="5797550"/>
          <p14:tracePt t="62807" x="520700" y="5810250"/>
          <p14:tracePt t="62823" x="527050" y="5822950"/>
          <p14:tracePt t="62840" x="527050" y="5835650"/>
          <p14:tracePt t="62856" x="539750" y="5842000"/>
          <p14:tracePt t="62890" x="552450" y="5848350"/>
          <p14:tracePt t="62907" x="552450" y="5854700"/>
          <p14:tracePt t="62923" x="558800" y="5861050"/>
          <p14:tracePt t="62940" x="558800" y="5867400"/>
          <p14:tracePt t="62957" x="565150" y="5867400"/>
          <p14:tracePt t="63023" x="577850" y="5867400"/>
          <p14:tracePt t="63038" x="577850" y="5873750"/>
          <p14:tracePt t="63044" x="590550" y="5880100"/>
          <p14:tracePt t="63057" x="609600" y="5886450"/>
          <p14:tracePt t="63073" x="635000" y="5905500"/>
          <p14:tracePt t="63090" x="673100" y="5911850"/>
          <p14:tracePt t="63106" x="736600" y="5924550"/>
          <p14:tracePt t="63123" x="787400" y="5930900"/>
          <p14:tracePt t="63140" x="844550" y="5937250"/>
          <p14:tracePt t="63156" x="920750" y="5943600"/>
          <p14:tracePt t="63173" x="965200" y="5949950"/>
          <p14:tracePt t="63190" x="1054100" y="5975350"/>
          <p14:tracePt t="63206" x="1123950" y="5981700"/>
          <p14:tracePt t="63223" x="1181100" y="5994400"/>
          <p14:tracePt t="63240" x="1289050" y="6013450"/>
          <p14:tracePt t="63256" x="1346200" y="6019800"/>
          <p14:tracePt t="63273" x="1435100" y="6032500"/>
          <p14:tracePt t="63290" x="1492250" y="6032500"/>
          <p14:tracePt t="63306" x="1530350" y="6045200"/>
          <p14:tracePt t="63323" x="1612900" y="6051550"/>
          <p14:tracePt t="63340" x="1657350" y="6057900"/>
          <p14:tracePt t="63357" x="1739900" y="6070600"/>
          <p14:tracePt t="63373" x="1790700" y="6083300"/>
          <p14:tracePt t="63390" x="1828800" y="6089650"/>
          <p14:tracePt t="63406" x="1885950" y="6096000"/>
          <p14:tracePt t="63423" x="1924050" y="6096000"/>
          <p14:tracePt t="63440" x="1974850" y="6096000"/>
          <p14:tracePt t="63456" x="2019300" y="6089650"/>
          <p14:tracePt t="63473" x="2051050" y="6089650"/>
          <p14:tracePt t="63489" x="2095500" y="6089650"/>
          <p14:tracePt t="63506" x="2139950" y="6089650"/>
          <p14:tracePt t="63523" x="2190750" y="6096000"/>
          <p14:tracePt t="63539" x="2222500" y="6096000"/>
          <p14:tracePt t="63556" x="2247900" y="6096000"/>
          <p14:tracePt t="63573" x="2286000" y="6089650"/>
          <p14:tracePt t="63589" x="2317750" y="6083300"/>
          <p14:tracePt t="63606" x="2349500" y="6076950"/>
          <p14:tracePt t="63623" x="2406650" y="6064250"/>
          <p14:tracePt t="63639" x="2432050" y="6057900"/>
          <p14:tracePt t="63656" x="2470150" y="6051550"/>
          <p14:tracePt t="63673" x="2489200" y="6051550"/>
          <p14:tracePt t="63690" x="2508250" y="6051550"/>
          <p14:tracePt t="63706" x="2546350" y="6051550"/>
          <p14:tracePt t="63723" x="2571750" y="6045200"/>
          <p14:tracePt t="63739" x="2609850" y="6038850"/>
          <p14:tracePt t="63756" x="2641600" y="6038850"/>
          <p14:tracePt t="63772" x="2679700" y="6038850"/>
          <p14:tracePt t="63789" x="2743200" y="6038850"/>
          <p14:tracePt t="63806" x="2774950" y="6038850"/>
          <p14:tracePt t="63822" x="2844800" y="6032500"/>
          <p14:tracePt t="63839" x="2895600" y="6032500"/>
          <p14:tracePt t="63856" x="2933700" y="6032500"/>
          <p14:tracePt t="63872" x="3003550" y="6026150"/>
          <p14:tracePt t="63889" x="3054350" y="6019800"/>
          <p14:tracePt t="63906" x="3130550" y="6019800"/>
          <p14:tracePt t="63922" x="3181350" y="6019800"/>
          <p14:tracePt t="63939" x="3232150" y="6019800"/>
          <p14:tracePt t="63956" x="3308350" y="6013450"/>
          <p14:tracePt t="63972" x="3365500" y="6013450"/>
          <p14:tracePt t="63989" x="3409950" y="6013450"/>
          <p14:tracePt t="64006" x="3435350" y="6013450"/>
          <p14:tracePt t="64022" x="3581400" y="6013450"/>
          <p14:tracePt t="64039" x="3644900" y="6013450"/>
          <p14:tracePt t="64056" x="3676650" y="6013450"/>
          <p14:tracePt t="64073" x="3721100" y="6013450"/>
          <p14:tracePt t="64089" x="3752850" y="6019800"/>
          <p14:tracePt t="64106" x="3778250" y="6019800"/>
          <p14:tracePt t="64122" x="3816350" y="6013450"/>
          <p14:tracePt t="64139" x="3841750" y="6013450"/>
          <p14:tracePt t="64156" x="3879850" y="6013450"/>
          <p14:tracePt t="64172" x="3898900" y="6013450"/>
          <p14:tracePt t="64189" x="3924300" y="6007100"/>
          <p14:tracePt t="64205" x="3956050" y="6007100"/>
          <p14:tracePt t="64222" x="3981450" y="6007100"/>
          <p14:tracePt t="64239" x="4019550" y="6007100"/>
          <p14:tracePt t="64256" x="4032250" y="6007100"/>
          <p14:tracePt t="64272" x="4051300" y="6007100"/>
          <p14:tracePt t="64289" x="4070350" y="6000750"/>
          <p14:tracePt t="64305" x="4083050" y="6000750"/>
          <p14:tracePt t="64322" x="4102100" y="6000750"/>
          <p14:tracePt t="64339" x="4127500" y="6000750"/>
          <p14:tracePt t="64355" x="4133850" y="6000750"/>
          <p14:tracePt t="64372" x="4146550" y="6000750"/>
          <p14:tracePt t="64389" x="4152900" y="6000750"/>
          <p14:tracePt t="64422" x="4165600" y="6000750"/>
          <p14:tracePt t="66932" x="4108450" y="5918200"/>
          <p14:tracePt t="66944" x="3994150" y="5772150"/>
          <p14:tracePt t="66947" x="3867150" y="5588000"/>
          <p14:tracePt t="66955" x="3702050" y="5378450"/>
          <p14:tracePt t="66970" x="3308350" y="4870450"/>
          <p14:tracePt t="66987" x="2673350" y="4032250"/>
          <p14:tracePt t="67003" x="2254250" y="3498850"/>
          <p14:tracePt t="67020" x="1930400" y="3028950"/>
          <p14:tracePt t="67053" x="1422400" y="2260600"/>
          <p14:tracePt t="67087" x="1174750" y="1943100"/>
          <p14:tracePt t="67120" x="1028700" y="1708150"/>
          <p14:tracePt t="67136" x="996950" y="1638300"/>
          <p14:tracePt t="67153" x="965200" y="1574800"/>
          <p14:tracePt t="67170" x="901700" y="1498600"/>
          <p14:tracePt t="67187" x="876300" y="1460500"/>
          <p14:tracePt t="67203" x="812800" y="1384300"/>
          <p14:tracePt t="67220" x="768350" y="1327150"/>
          <p14:tracePt t="67236" x="704850" y="1263650"/>
          <p14:tracePt t="67253" x="584200" y="1111250"/>
          <p14:tracePt t="67270" x="527050" y="984250"/>
          <p14:tracePt t="67287" x="463550" y="762000"/>
          <p14:tracePt t="67303" x="419100" y="603250"/>
          <p14:tracePt t="67320" x="393700" y="444500"/>
          <p14:tracePt t="69312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2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12.8|7.9|5.1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 2020" id="{359B83E1-8E82-49A9-B4FC-BC5F23C0F9DF}" vid="{425EDCA0-5525-4679-82B3-8531697107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 2020</Template>
  <TotalTime>4387</TotalTime>
  <Words>561</Words>
  <Application>Microsoft Office PowerPoint</Application>
  <PresentationFormat>Widescreen</PresentationFormat>
  <Paragraphs>220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Gungsuh</vt:lpstr>
      <vt:lpstr>Times New Roman</vt:lpstr>
      <vt:lpstr>Wingdings</vt:lpstr>
      <vt:lpstr>Office Theme</vt:lpstr>
      <vt:lpstr>  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deya Moh'd</dc:creator>
  <cp:lastModifiedBy>Noora Yusuf Ahmed</cp:lastModifiedBy>
  <cp:revision>218</cp:revision>
  <dcterms:created xsi:type="dcterms:W3CDTF">2020-05-11T11:00:18Z</dcterms:created>
  <dcterms:modified xsi:type="dcterms:W3CDTF">2021-01-04T05:16:20Z</dcterms:modified>
</cp:coreProperties>
</file>