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45718" tIns="45718" rIns="45718" bIns="45718"/>
          <a:lstStyle>
            <a:lvl3pPr marL="1234438" indent="-32003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63" y="375949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0.m4a"/><Relationship Id="rId7" Type="http://schemas.openxmlformats.org/officeDocument/2006/relationships/image" Target="../media/image18.png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3.m4a"/><Relationship Id="rId7" Type="http://schemas.openxmlformats.org/officeDocument/2006/relationships/image" Target="../media/image18.png"/><Relationship Id="rId2" Type="http://schemas.microsoft.com/office/2007/relationships/media" Target="../media/media13.m4a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7" Type="http://schemas.openxmlformats.org/officeDocument/2006/relationships/image" Target="../media/image10.png"/><Relationship Id="rId2" Type="http://schemas.microsoft.com/office/2007/relationships/media" Target="../media/media15.m4a"/><Relationship Id="rId1" Type="http://schemas.openxmlformats.org/officeDocument/2006/relationships/tags" Target="../tags/tag11.xml"/><Relationship Id="rId6" Type="http://schemas.openxmlformats.org/officeDocument/2006/relationships/image" Target="../media/image19.gif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3.m4a"/><Relationship Id="rId7" Type="http://schemas.openxmlformats.org/officeDocument/2006/relationships/image" Target="../media/image1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0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0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0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0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9.m4a"/><Relationship Id="rId7" Type="http://schemas.openxmlformats.org/officeDocument/2006/relationships/image" Target="../media/image15.png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ctrTitle"/>
          </p:nvPr>
        </p:nvSpPr>
        <p:spPr>
          <a:xfrm>
            <a:off x="501331" y="1008632"/>
            <a:ext cx="3232324" cy="1558336"/>
          </a:xfrm>
          <a:prstGeom prst="rect">
            <a:avLst/>
          </a:prstGeom>
        </p:spPr>
        <p:txBody>
          <a:bodyPr/>
          <a:lstStyle/>
          <a:p>
            <a:pPr>
              <a:defRPr sz="7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 Unit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81323" y="2236137"/>
            <a:ext cx="6045591" cy="1192863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dirty="0">
                <a:solidFill>
                  <a:schemeClr val="accent1">
                    <a:lumMod val="75000"/>
                  </a:schemeClr>
                </a:solidFill>
              </a:rPr>
              <a:t>It’s a pen</a:t>
            </a:r>
          </a:p>
        </p:txBody>
      </p:sp>
      <p:sp>
        <p:nvSpPr>
          <p:cNvPr id="106" name="Rectangle 1"/>
          <p:cNvSpPr txBox="1"/>
          <p:nvPr/>
        </p:nvSpPr>
        <p:spPr>
          <a:xfrm>
            <a:off x="4845938" y="3148528"/>
            <a:ext cx="5637119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prstTxWarp prst="textCanUp">
              <a:avLst>
                <a:gd name="adj" fmla="val 92844"/>
              </a:avLst>
            </a:prstTxWarp>
            <a:spAutoFit/>
          </a:bodyPr>
          <a:lstStyle/>
          <a:p>
            <a:pPr algn="ctr">
              <a:defRPr sz="4000" b="1">
                <a:ln w="9525" cap="flat">
                  <a:solidFill>
                    <a:srgbClr val="FFD966"/>
                  </a:solidFill>
                  <a:prstDash val="solid"/>
                  <a:round/>
                </a:ln>
                <a:solidFill>
                  <a:srgbClr val="00CC99"/>
                </a:solidFill>
              </a:defRPr>
            </a:pPr>
            <a:r>
              <a:rPr sz="4800" dirty="0">
                <a:ln w="9525" cap="flat">
                  <a:solidFill>
                    <a:sysClr val="windowText" lastClr="000000"/>
                  </a:solidFill>
                  <a:prstDash val="solid"/>
                  <a:round/>
                </a:ln>
                <a:latin typeface="Century Gothic" panose="020B0502020202020204" pitchFamily="34" charset="0"/>
              </a:rPr>
              <a:t>Family and Friends 2</a:t>
            </a:r>
          </a:p>
          <a:p>
            <a:pPr algn="ctr">
              <a:defRPr sz="4000" b="1">
                <a:ln w="9525" cap="flat">
                  <a:solidFill>
                    <a:srgbClr val="FFD966"/>
                  </a:solidFill>
                  <a:prstDash val="solid"/>
                  <a:round/>
                </a:ln>
                <a:solidFill>
                  <a:srgbClr val="00CC99"/>
                </a:solidFill>
              </a:defRPr>
            </a:pPr>
            <a:r>
              <a:rPr sz="4800" dirty="0">
                <a:ln w="9525" cap="flat">
                  <a:solidFill>
                    <a:sysClr val="windowText" lastClr="000000"/>
                  </a:solidFill>
                  <a:prstDash val="solid"/>
                  <a:round/>
                </a:ln>
                <a:latin typeface="Century Gothic" panose="020B0502020202020204" pitchFamily="34" charset="0"/>
              </a:rPr>
              <a:t> Grade 2</a:t>
            </a:r>
          </a:p>
          <a:p>
            <a:pPr algn="ctr">
              <a:defRPr sz="4000" b="1">
                <a:ln w="9525" cap="flat">
                  <a:solidFill>
                    <a:srgbClr val="FFD966"/>
                  </a:solidFill>
                  <a:prstDash val="solid"/>
                  <a:round/>
                </a:ln>
                <a:solidFill>
                  <a:srgbClr val="00CC99"/>
                </a:solidFill>
              </a:defRPr>
            </a:pPr>
            <a:r>
              <a:rPr sz="4800" dirty="0">
                <a:ln w="9525" cap="flat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3399"/>
                </a:solidFill>
                <a:latin typeface="Century Gothic" panose="020B0502020202020204" pitchFamily="34" charset="0"/>
              </a:rPr>
              <a:t>Lesson 3</a:t>
            </a:r>
          </a:p>
          <a:p>
            <a:pPr algn="ctr">
              <a:defRPr sz="4000" b="1">
                <a:ln w="9525" cap="flat">
                  <a:solidFill>
                    <a:srgbClr val="FFD966"/>
                  </a:solidFill>
                  <a:prstDash val="solid"/>
                  <a:round/>
                </a:ln>
                <a:solidFill>
                  <a:srgbClr val="00CC99"/>
                </a:solidFill>
              </a:defRPr>
            </a:pPr>
            <a:r>
              <a:rPr sz="4800" dirty="0">
                <a:ln w="9525" cap="flat">
                  <a:solidFill>
                    <a:sysClr val="windowText" lastClr="000000"/>
                  </a:solidFill>
                  <a:prstDash val="solid"/>
                  <a:round/>
                </a:ln>
                <a:latin typeface="Century Gothic" panose="020B0502020202020204" pitchFamily="34" charset="0"/>
              </a:rPr>
              <a:t>P 12</a:t>
            </a:r>
          </a:p>
        </p:txBody>
      </p:sp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359" y="259546"/>
            <a:ext cx="7180189" cy="11460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821C3D-737A-4803-94D2-EC36A304AB78}"/>
              </a:ext>
            </a:extLst>
          </p:cNvPr>
          <p:cNvGrpSpPr/>
          <p:nvPr/>
        </p:nvGrpSpPr>
        <p:grpSpPr>
          <a:xfrm>
            <a:off x="801191" y="3308529"/>
            <a:ext cx="3299173" cy="3299173"/>
            <a:chOff x="1282522" y="3317806"/>
            <a:chExt cx="3299173" cy="3299173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F84008-02EF-470F-8BCD-291DCE2C3646}"/>
                </a:ext>
              </a:extLst>
            </p:cNvPr>
            <p:cNvSpPr/>
            <p:nvPr/>
          </p:nvSpPr>
          <p:spPr>
            <a:xfrm>
              <a:off x="1282522" y="3317806"/>
              <a:ext cx="3299173" cy="3299173"/>
            </a:xfrm>
            <a:prstGeom prst="ellipse">
              <a:avLst/>
            </a:prstGeom>
            <a:solidFill>
              <a:srgbClr val="FFFF99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4499F0-2EB4-40CC-AAE8-90B159500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926" y="3832907"/>
              <a:ext cx="864360" cy="10900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DF8713-9703-4183-923F-7A1C1C7EE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634" y="4205459"/>
              <a:ext cx="1018352" cy="10183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EFC9EE-BAA3-422E-8250-E6FC00364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074" y="3969413"/>
              <a:ext cx="1475232" cy="11928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614CF6-F9A6-430E-B888-E1C9F962D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740" y="5356575"/>
              <a:ext cx="780797" cy="6597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E0D4109-9053-43D1-9C49-6EF8E470F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32414">
              <a:off x="2714129" y="5704736"/>
              <a:ext cx="1124290" cy="3082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679D28E-9482-4BF5-AD6C-CA74219A13E2}"/>
              </a:ext>
            </a:extLst>
          </p:cNvPr>
          <p:cNvSpPr/>
          <p:nvPr/>
        </p:nvSpPr>
        <p:spPr>
          <a:xfrm rot="16200000">
            <a:off x="10856649" y="3436571"/>
            <a:ext cx="2137467" cy="400108"/>
          </a:xfrm>
          <a:prstGeom prst="rect">
            <a:avLst/>
          </a:prstGeom>
          <a:solidFill>
            <a:srgbClr val="4FD1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Semester 1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AC8D1AE-FDA1-44FD-BFB6-AB83E8BE1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ounded Rectangle 4"/>
          <p:cNvSpPr txBox="1"/>
          <p:nvPr/>
        </p:nvSpPr>
        <p:spPr>
          <a:xfrm>
            <a:off x="1209940" y="4443839"/>
            <a:ext cx="4456018" cy="130930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sz="7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/>
              <a:t>bookcase</a:t>
            </a:r>
          </a:p>
        </p:txBody>
      </p:sp>
      <p:sp>
        <p:nvSpPr>
          <p:cNvPr id="155" name="Rounded Rectangle 4"/>
          <p:cNvSpPr txBox="1"/>
          <p:nvPr/>
        </p:nvSpPr>
        <p:spPr>
          <a:xfrm>
            <a:off x="6132340" y="4445920"/>
            <a:ext cx="4526752" cy="1282249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7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b</a:t>
            </a:r>
            <a:r>
              <a:rPr b="1" dirty="0"/>
              <a:t>ag</a:t>
            </a:r>
          </a:p>
        </p:txBody>
      </p:sp>
      <p:sp>
        <p:nvSpPr>
          <p:cNvPr id="156" name="Rectangle 7"/>
          <p:cNvSpPr/>
          <p:nvPr/>
        </p:nvSpPr>
        <p:spPr>
          <a:xfrm>
            <a:off x="1287541" y="4202469"/>
            <a:ext cx="4300816" cy="1938268"/>
          </a:xfrm>
          <a:prstGeom prst="rect">
            <a:avLst/>
          </a:prstGeom>
          <a:ln w="76200" cap="rnd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7" name="Screen Shot 2020-05-17 at 6.11.31 PM.png" descr="Screen Shot 2020-05-17 at 6.11.31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50978" y="1219970"/>
            <a:ext cx="2889976" cy="2693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3674" y="0"/>
                  <a:pt x="0" y="21"/>
                  <a:pt x="0" y="64"/>
                </a:cubicBezTo>
                <a:cubicBezTo>
                  <a:pt x="0" y="106"/>
                  <a:pt x="2178" y="136"/>
                  <a:pt x="6324" y="146"/>
                </a:cubicBezTo>
                <a:cubicBezTo>
                  <a:pt x="14278" y="167"/>
                  <a:pt x="14764" y="258"/>
                  <a:pt x="7552" y="376"/>
                </a:cubicBezTo>
                <a:lnTo>
                  <a:pt x="2486" y="458"/>
                </a:lnTo>
                <a:lnTo>
                  <a:pt x="1246" y="1547"/>
                </a:lnTo>
                <a:lnTo>
                  <a:pt x="3" y="2636"/>
                </a:lnTo>
                <a:lnTo>
                  <a:pt x="3" y="12118"/>
                </a:lnTo>
                <a:lnTo>
                  <a:pt x="0" y="21600"/>
                </a:lnTo>
                <a:lnTo>
                  <a:pt x="350" y="21597"/>
                </a:lnTo>
                <a:lnTo>
                  <a:pt x="697" y="21597"/>
                </a:lnTo>
                <a:lnTo>
                  <a:pt x="1987" y="20457"/>
                </a:lnTo>
                <a:lnTo>
                  <a:pt x="3275" y="19318"/>
                </a:lnTo>
                <a:lnTo>
                  <a:pt x="3290" y="17905"/>
                </a:lnTo>
                <a:lnTo>
                  <a:pt x="3307" y="16491"/>
                </a:lnTo>
                <a:lnTo>
                  <a:pt x="4672" y="16444"/>
                </a:lnTo>
                <a:cubicBezTo>
                  <a:pt x="4859" y="16437"/>
                  <a:pt x="5211" y="16433"/>
                  <a:pt x="5686" y="16428"/>
                </a:cubicBezTo>
                <a:cubicBezTo>
                  <a:pt x="6638" y="16418"/>
                  <a:pt x="8086" y="16410"/>
                  <a:pt x="9697" y="16408"/>
                </a:cubicBezTo>
                <a:cubicBezTo>
                  <a:pt x="10502" y="16408"/>
                  <a:pt x="11347" y="16410"/>
                  <a:pt x="12194" y="16412"/>
                </a:cubicBezTo>
                <a:lnTo>
                  <a:pt x="18355" y="16428"/>
                </a:lnTo>
                <a:lnTo>
                  <a:pt x="18385" y="18866"/>
                </a:lnTo>
                <a:lnTo>
                  <a:pt x="18414" y="21307"/>
                </a:lnTo>
                <a:lnTo>
                  <a:pt x="18761" y="21326"/>
                </a:lnTo>
                <a:lnTo>
                  <a:pt x="19108" y="21345"/>
                </a:lnTo>
                <a:lnTo>
                  <a:pt x="20351" y="20254"/>
                </a:lnTo>
                <a:lnTo>
                  <a:pt x="21594" y="19159"/>
                </a:lnTo>
                <a:lnTo>
                  <a:pt x="21597" y="9581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16000" y="2970"/>
                </a:moveTo>
                <a:cubicBezTo>
                  <a:pt x="16570" y="2968"/>
                  <a:pt x="17047" y="2968"/>
                  <a:pt x="17397" y="2970"/>
                </a:cubicBezTo>
                <a:cubicBezTo>
                  <a:pt x="17797" y="2972"/>
                  <a:pt x="18030" y="2977"/>
                  <a:pt x="18038" y="2986"/>
                </a:cubicBezTo>
                <a:cubicBezTo>
                  <a:pt x="18064" y="3013"/>
                  <a:pt x="17923" y="3179"/>
                  <a:pt x="17726" y="3355"/>
                </a:cubicBezTo>
                <a:lnTo>
                  <a:pt x="17367" y="3676"/>
                </a:lnTo>
                <a:lnTo>
                  <a:pt x="17343" y="4112"/>
                </a:lnTo>
                <a:cubicBezTo>
                  <a:pt x="17330" y="4353"/>
                  <a:pt x="17285" y="4589"/>
                  <a:pt x="17243" y="4634"/>
                </a:cubicBezTo>
                <a:cubicBezTo>
                  <a:pt x="17183" y="4698"/>
                  <a:pt x="16170" y="4735"/>
                  <a:pt x="12814" y="4794"/>
                </a:cubicBezTo>
                <a:cubicBezTo>
                  <a:pt x="6790" y="4898"/>
                  <a:pt x="6008" y="4897"/>
                  <a:pt x="5977" y="4797"/>
                </a:cubicBezTo>
                <a:cubicBezTo>
                  <a:pt x="5963" y="4752"/>
                  <a:pt x="5917" y="4515"/>
                  <a:pt x="5873" y="4268"/>
                </a:cubicBezTo>
                <a:cubicBezTo>
                  <a:pt x="5803" y="3872"/>
                  <a:pt x="5775" y="3815"/>
                  <a:pt x="5645" y="3794"/>
                </a:cubicBezTo>
                <a:cubicBezTo>
                  <a:pt x="5564" y="3781"/>
                  <a:pt x="5455" y="3728"/>
                  <a:pt x="5401" y="3676"/>
                </a:cubicBezTo>
                <a:cubicBezTo>
                  <a:pt x="5348" y="3625"/>
                  <a:pt x="5251" y="3597"/>
                  <a:pt x="5185" y="3616"/>
                </a:cubicBezTo>
                <a:cubicBezTo>
                  <a:pt x="5119" y="3634"/>
                  <a:pt x="4943" y="3620"/>
                  <a:pt x="4793" y="3584"/>
                </a:cubicBezTo>
                <a:cubicBezTo>
                  <a:pt x="4553" y="3526"/>
                  <a:pt x="4506" y="3534"/>
                  <a:pt x="4387" y="3654"/>
                </a:cubicBezTo>
                <a:cubicBezTo>
                  <a:pt x="4278" y="3764"/>
                  <a:pt x="4206" y="3783"/>
                  <a:pt x="4010" y="3750"/>
                </a:cubicBezTo>
                <a:cubicBezTo>
                  <a:pt x="3877" y="3727"/>
                  <a:pt x="3755" y="3734"/>
                  <a:pt x="3737" y="3766"/>
                </a:cubicBezTo>
                <a:cubicBezTo>
                  <a:pt x="3702" y="3827"/>
                  <a:pt x="3444" y="3812"/>
                  <a:pt x="3340" y="3743"/>
                </a:cubicBezTo>
                <a:cubicBezTo>
                  <a:pt x="3305" y="3720"/>
                  <a:pt x="3278" y="3583"/>
                  <a:pt x="3278" y="3441"/>
                </a:cubicBezTo>
                <a:cubicBezTo>
                  <a:pt x="3278" y="3232"/>
                  <a:pt x="3304" y="3175"/>
                  <a:pt x="3414" y="3132"/>
                </a:cubicBezTo>
                <a:cubicBezTo>
                  <a:pt x="3548" y="3080"/>
                  <a:pt x="12011" y="2982"/>
                  <a:pt x="16000" y="2970"/>
                </a:cubicBezTo>
                <a:close/>
                <a:moveTo>
                  <a:pt x="17625" y="7467"/>
                </a:moveTo>
                <a:cubicBezTo>
                  <a:pt x="18035" y="7469"/>
                  <a:pt x="18276" y="7472"/>
                  <a:pt x="18284" y="7480"/>
                </a:cubicBezTo>
                <a:cubicBezTo>
                  <a:pt x="18311" y="7508"/>
                  <a:pt x="18337" y="7672"/>
                  <a:pt x="18343" y="7846"/>
                </a:cubicBezTo>
                <a:lnTo>
                  <a:pt x="18355" y="8164"/>
                </a:lnTo>
                <a:lnTo>
                  <a:pt x="18008" y="8168"/>
                </a:lnTo>
                <a:cubicBezTo>
                  <a:pt x="17771" y="8170"/>
                  <a:pt x="17626" y="8207"/>
                  <a:pt x="17548" y="8282"/>
                </a:cubicBezTo>
                <a:cubicBezTo>
                  <a:pt x="17423" y="8404"/>
                  <a:pt x="17108" y="8430"/>
                  <a:pt x="17011" y="8327"/>
                </a:cubicBezTo>
                <a:cubicBezTo>
                  <a:pt x="16970" y="8282"/>
                  <a:pt x="16715" y="8432"/>
                  <a:pt x="16225" y="8795"/>
                </a:cubicBezTo>
                <a:lnTo>
                  <a:pt x="15501" y="9329"/>
                </a:lnTo>
                <a:lnTo>
                  <a:pt x="11740" y="9377"/>
                </a:lnTo>
                <a:cubicBezTo>
                  <a:pt x="6562" y="9440"/>
                  <a:pt x="4562" y="9441"/>
                  <a:pt x="4529" y="9384"/>
                </a:cubicBezTo>
                <a:cubicBezTo>
                  <a:pt x="4514" y="9357"/>
                  <a:pt x="4482" y="9039"/>
                  <a:pt x="4458" y="8677"/>
                </a:cubicBezTo>
                <a:cubicBezTo>
                  <a:pt x="4421" y="8110"/>
                  <a:pt x="4399" y="8023"/>
                  <a:pt x="4313" y="8047"/>
                </a:cubicBezTo>
                <a:cubicBezTo>
                  <a:pt x="4258" y="8062"/>
                  <a:pt x="4097" y="8046"/>
                  <a:pt x="3954" y="8012"/>
                </a:cubicBezTo>
                <a:cubicBezTo>
                  <a:pt x="3759" y="7965"/>
                  <a:pt x="3655" y="7971"/>
                  <a:pt x="3536" y="8037"/>
                </a:cubicBezTo>
                <a:cubicBezTo>
                  <a:pt x="3448" y="8086"/>
                  <a:pt x="3353" y="8109"/>
                  <a:pt x="3325" y="8091"/>
                </a:cubicBezTo>
                <a:cubicBezTo>
                  <a:pt x="3249" y="8041"/>
                  <a:pt x="3267" y="7690"/>
                  <a:pt x="3349" y="7636"/>
                </a:cubicBezTo>
                <a:cubicBezTo>
                  <a:pt x="3435" y="7579"/>
                  <a:pt x="14754" y="7455"/>
                  <a:pt x="17625" y="7467"/>
                </a:cubicBezTo>
                <a:close/>
                <a:moveTo>
                  <a:pt x="16412" y="12054"/>
                </a:moveTo>
                <a:lnTo>
                  <a:pt x="18355" y="12067"/>
                </a:lnTo>
                <a:lnTo>
                  <a:pt x="18373" y="12337"/>
                </a:lnTo>
                <a:cubicBezTo>
                  <a:pt x="18389" y="12577"/>
                  <a:pt x="18369" y="12624"/>
                  <a:pt x="18198" y="12754"/>
                </a:cubicBezTo>
                <a:cubicBezTo>
                  <a:pt x="18055" y="12864"/>
                  <a:pt x="17978" y="12885"/>
                  <a:pt x="17907" y="12837"/>
                </a:cubicBezTo>
                <a:cubicBezTo>
                  <a:pt x="17832" y="12786"/>
                  <a:pt x="17679" y="12875"/>
                  <a:pt x="17204" y="13245"/>
                </a:cubicBezTo>
                <a:lnTo>
                  <a:pt x="16593" y="13719"/>
                </a:lnTo>
                <a:lnTo>
                  <a:pt x="11295" y="13738"/>
                </a:lnTo>
                <a:cubicBezTo>
                  <a:pt x="8381" y="13749"/>
                  <a:pt x="5985" y="13746"/>
                  <a:pt x="5971" y="13732"/>
                </a:cubicBezTo>
                <a:cubicBezTo>
                  <a:pt x="5957" y="13717"/>
                  <a:pt x="5945" y="13602"/>
                  <a:pt x="5944" y="13474"/>
                </a:cubicBezTo>
                <a:cubicBezTo>
                  <a:pt x="5944" y="13346"/>
                  <a:pt x="5929" y="13091"/>
                  <a:pt x="5909" y="12907"/>
                </a:cubicBezTo>
                <a:cubicBezTo>
                  <a:pt x="5877" y="12622"/>
                  <a:pt x="5855" y="12577"/>
                  <a:pt x="5757" y="12605"/>
                </a:cubicBezTo>
                <a:cubicBezTo>
                  <a:pt x="5695" y="12622"/>
                  <a:pt x="5607" y="12605"/>
                  <a:pt x="5565" y="12567"/>
                </a:cubicBezTo>
                <a:cubicBezTo>
                  <a:pt x="5521" y="12528"/>
                  <a:pt x="5453" y="12521"/>
                  <a:pt x="5407" y="12551"/>
                </a:cubicBezTo>
                <a:cubicBezTo>
                  <a:pt x="5363" y="12580"/>
                  <a:pt x="5281" y="12597"/>
                  <a:pt x="5226" y="12586"/>
                </a:cubicBezTo>
                <a:cubicBezTo>
                  <a:pt x="4760" y="12490"/>
                  <a:pt x="4734" y="12493"/>
                  <a:pt x="4521" y="12694"/>
                </a:cubicBezTo>
                <a:lnTo>
                  <a:pt x="4310" y="12894"/>
                </a:lnTo>
                <a:lnTo>
                  <a:pt x="4248" y="12719"/>
                </a:lnTo>
                <a:cubicBezTo>
                  <a:pt x="4214" y="12624"/>
                  <a:pt x="4185" y="12528"/>
                  <a:pt x="4185" y="12503"/>
                </a:cubicBezTo>
                <a:cubicBezTo>
                  <a:pt x="4185" y="12478"/>
                  <a:pt x="4085" y="12423"/>
                  <a:pt x="3963" y="12382"/>
                </a:cubicBezTo>
                <a:cubicBezTo>
                  <a:pt x="3767" y="12316"/>
                  <a:pt x="3720" y="12326"/>
                  <a:pt x="3568" y="12446"/>
                </a:cubicBezTo>
                <a:cubicBezTo>
                  <a:pt x="3370" y="12603"/>
                  <a:pt x="3254" y="12536"/>
                  <a:pt x="3287" y="12286"/>
                </a:cubicBezTo>
                <a:lnTo>
                  <a:pt x="3307" y="12134"/>
                </a:lnTo>
                <a:lnTo>
                  <a:pt x="8890" y="12086"/>
                </a:lnTo>
                <a:cubicBezTo>
                  <a:pt x="11960" y="12060"/>
                  <a:pt x="15344" y="12046"/>
                  <a:pt x="16412" y="1205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Picture 19" descr="Picture 19">
            <a:extLst>
              <a:ext uri="{FF2B5EF4-FFF2-40B4-BE49-F238E27FC236}">
                <a16:creationId xmlns:a16="http://schemas.microsoft.com/office/drawing/2014/main" id="{BDD860DA-094B-490C-884A-E774F303D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602138" y="1376155"/>
            <a:ext cx="1214987" cy="108548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Listen , point and repeat.">
            <a:extLst>
              <a:ext uri="{FF2B5EF4-FFF2-40B4-BE49-F238E27FC236}">
                <a16:creationId xmlns:a16="http://schemas.microsoft.com/office/drawing/2014/main" id="{6D0D06EC-DCBA-4C4D-9DF2-8F0955C6573A}"/>
              </a:ext>
            </a:extLst>
          </p:cNvPr>
          <p:cNvSpPr txBox="1"/>
          <p:nvPr/>
        </p:nvSpPr>
        <p:spPr>
          <a:xfrm>
            <a:off x="315845" y="503018"/>
            <a:ext cx="510652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Read and choose</a:t>
            </a:r>
            <a:r>
              <a:rPr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32C66-9E3C-467F-97E6-03B0E1421714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434FD3-1C74-4248-86E6-D61B91B02F49}"/>
              </a:ext>
            </a:extLst>
          </p:cNvPr>
          <p:cNvSpPr/>
          <p:nvPr/>
        </p:nvSpPr>
        <p:spPr>
          <a:xfrm>
            <a:off x="10209632" y="480644"/>
            <a:ext cx="1583473" cy="1298374"/>
          </a:xfrm>
          <a:prstGeom prst="ellipse">
            <a:avLst/>
          </a:prstGeom>
          <a:solidFill>
            <a:srgbClr val="4FD1FF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Use your mini board</a:t>
            </a:r>
          </a:p>
        </p:txBody>
      </p:sp>
      <p:sp>
        <p:nvSpPr>
          <p:cNvPr id="12" name="click">
            <a:extLst>
              <a:ext uri="{FF2B5EF4-FFF2-40B4-BE49-F238E27FC236}">
                <a16:creationId xmlns:a16="http://schemas.microsoft.com/office/drawing/2014/main" id="{CF146F3F-2DE2-4CF8-A59D-63741D935868}"/>
              </a:ext>
            </a:extLst>
          </p:cNvPr>
          <p:cNvSpPr/>
          <p:nvPr/>
        </p:nvSpPr>
        <p:spPr>
          <a:xfrm>
            <a:off x="10209632" y="5747569"/>
            <a:ext cx="1806497" cy="715087"/>
          </a:xfrm>
          <a:prstGeom prst="roundRect">
            <a:avLst/>
          </a:prstGeom>
          <a:solidFill>
            <a:srgbClr val="4FD1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Click to check your answer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95C1C2D-A283-4698-8984-D004391250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4" grpId="0" animBg="1"/>
      <p:bldP spid="155" grpId="0" animBg="1"/>
      <p:bldP spid="156" grpId="1" animBg="1" advAuto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ounded Rectangle 4"/>
          <p:cNvSpPr txBox="1"/>
          <p:nvPr/>
        </p:nvSpPr>
        <p:spPr>
          <a:xfrm>
            <a:off x="6132340" y="4445920"/>
            <a:ext cx="4526752" cy="1282249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7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f</a:t>
            </a:r>
            <a:r>
              <a:rPr b="1" dirty="0"/>
              <a:t>older</a:t>
            </a:r>
          </a:p>
        </p:txBody>
      </p:sp>
      <p:sp>
        <p:nvSpPr>
          <p:cNvPr id="162" name="Rectangle 7"/>
          <p:cNvSpPr/>
          <p:nvPr/>
        </p:nvSpPr>
        <p:spPr>
          <a:xfrm>
            <a:off x="6581799" y="4332331"/>
            <a:ext cx="3627833" cy="1509427"/>
          </a:xfrm>
          <a:prstGeom prst="rect">
            <a:avLst/>
          </a:prstGeom>
          <a:ln w="76200" cap="rnd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3" name="kissclipart-folder-clip-art-clipart-computer-icons-clip-art-9e0a7a5acdae84b1.png" descr="kissclipart-folder-clip-art-clipart-computer-icons-clip-art-9e0a7a5acdae84b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332375">
            <a:off x="4171061" y="1030232"/>
            <a:ext cx="3606587" cy="360658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ounded Rectangle 4"/>
          <p:cNvSpPr txBox="1"/>
          <p:nvPr/>
        </p:nvSpPr>
        <p:spPr>
          <a:xfrm>
            <a:off x="1209940" y="4443839"/>
            <a:ext cx="4456018" cy="130930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sz="7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/>
              <a:t>bookcase</a:t>
            </a:r>
          </a:p>
        </p:txBody>
      </p:sp>
      <p:pic>
        <p:nvPicPr>
          <p:cNvPr id="8" name="Picture 19" descr="Picture 19">
            <a:extLst>
              <a:ext uri="{FF2B5EF4-FFF2-40B4-BE49-F238E27FC236}">
                <a16:creationId xmlns:a16="http://schemas.microsoft.com/office/drawing/2014/main" id="{16ABEC2F-B3C5-462C-B04E-C2F8FF294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339538" y="1352610"/>
            <a:ext cx="1214987" cy="108548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Listen , point and repeat.">
            <a:extLst>
              <a:ext uri="{FF2B5EF4-FFF2-40B4-BE49-F238E27FC236}">
                <a16:creationId xmlns:a16="http://schemas.microsoft.com/office/drawing/2014/main" id="{6B9B208C-F7D7-4582-AD84-0D5F6B5411E7}"/>
              </a:ext>
            </a:extLst>
          </p:cNvPr>
          <p:cNvSpPr txBox="1"/>
          <p:nvPr/>
        </p:nvSpPr>
        <p:spPr>
          <a:xfrm>
            <a:off x="249660" y="692020"/>
            <a:ext cx="510652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Read and choose</a:t>
            </a:r>
            <a:r>
              <a:rPr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96E349-1C47-4987-B5D7-72D80E6DE90C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9A98E3-48E2-4805-8B75-D4B948446F07}"/>
              </a:ext>
            </a:extLst>
          </p:cNvPr>
          <p:cNvSpPr/>
          <p:nvPr/>
        </p:nvSpPr>
        <p:spPr>
          <a:xfrm>
            <a:off x="9947032" y="367055"/>
            <a:ext cx="1583473" cy="1298374"/>
          </a:xfrm>
          <a:prstGeom prst="ellipse">
            <a:avLst/>
          </a:prstGeom>
          <a:solidFill>
            <a:srgbClr val="4FD1FF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Use your mini board</a:t>
            </a:r>
          </a:p>
        </p:txBody>
      </p:sp>
      <p:sp>
        <p:nvSpPr>
          <p:cNvPr id="12" name="click">
            <a:extLst>
              <a:ext uri="{FF2B5EF4-FFF2-40B4-BE49-F238E27FC236}">
                <a16:creationId xmlns:a16="http://schemas.microsoft.com/office/drawing/2014/main" id="{B5629554-CE71-4610-B456-F078FC294220}"/>
              </a:ext>
            </a:extLst>
          </p:cNvPr>
          <p:cNvSpPr/>
          <p:nvPr/>
        </p:nvSpPr>
        <p:spPr>
          <a:xfrm>
            <a:off x="186147" y="5715573"/>
            <a:ext cx="1806497" cy="715087"/>
          </a:xfrm>
          <a:prstGeom prst="roundRect">
            <a:avLst/>
          </a:prstGeom>
          <a:solidFill>
            <a:srgbClr val="4FD1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Click to check your answer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3598C9D-4550-48DA-A5DC-7045F7200E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2" grpId="1" animBg="1" advAuto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ounded Rectangle 4"/>
          <p:cNvSpPr txBox="1"/>
          <p:nvPr/>
        </p:nvSpPr>
        <p:spPr>
          <a:xfrm>
            <a:off x="2484055" y="4370730"/>
            <a:ext cx="3046120" cy="124755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7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/>
              <a:t>door</a:t>
            </a:r>
          </a:p>
        </p:txBody>
      </p:sp>
      <p:sp>
        <p:nvSpPr>
          <p:cNvPr id="169" name="Rounded Rectangle 4"/>
          <p:cNvSpPr txBox="1"/>
          <p:nvPr/>
        </p:nvSpPr>
        <p:spPr>
          <a:xfrm>
            <a:off x="6169669" y="4336035"/>
            <a:ext cx="3046120" cy="1282249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7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b</a:t>
            </a:r>
            <a:r>
              <a:rPr b="1" dirty="0"/>
              <a:t>ag</a:t>
            </a:r>
          </a:p>
        </p:txBody>
      </p:sp>
      <p:sp>
        <p:nvSpPr>
          <p:cNvPr id="170" name="Rectangle 7"/>
          <p:cNvSpPr/>
          <p:nvPr/>
        </p:nvSpPr>
        <p:spPr>
          <a:xfrm>
            <a:off x="2776653" y="4370730"/>
            <a:ext cx="2579531" cy="1127982"/>
          </a:xfrm>
          <a:prstGeom prst="rect">
            <a:avLst/>
          </a:prstGeom>
          <a:ln w="76200" cap="rnd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1" name="door.png" descr="door.png"/>
          <p:cNvPicPr>
            <a:picLocks noChangeAspect="1"/>
          </p:cNvPicPr>
          <p:nvPr/>
        </p:nvPicPr>
        <p:blipFill>
          <a:blip r:embed="rId5"/>
          <a:srcRect t="72" r="9" b="3"/>
          <a:stretch>
            <a:fillRect/>
          </a:stretch>
        </p:blipFill>
        <p:spPr>
          <a:xfrm>
            <a:off x="5205636" y="1129831"/>
            <a:ext cx="1853407" cy="3019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59" y="0"/>
                </a:moveTo>
                <a:cubicBezTo>
                  <a:pt x="10062" y="11"/>
                  <a:pt x="9570" y="28"/>
                  <a:pt x="9533" y="51"/>
                </a:cubicBezTo>
                <a:cubicBezTo>
                  <a:pt x="9474" y="87"/>
                  <a:pt x="9185" y="125"/>
                  <a:pt x="8890" y="136"/>
                </a:cubicBezTo>
                <a:cubicBezTo>
                  <a:pt x="8594" y="148"/>
                  <a:pt x="8283" y="172"/>
                  <a:pt x="8201" y="187"/>
                </a:cubicBezTo>
                <a:cubicBezTo>
                  <a:pt x="5852" y="628"/>
                  <a:pt x="4771" y="919"/>
                  <a:pt x="3783" y="1380"/>
                </a:cubicBezTo>
                <a:cubicBezTo>
                  <a:pt x="3416" y="1551"/>
                  <a:pt x="3098" y="1680"/>
                  <a:pt x="3076" y="1666"/>
                </a:cubicBezTo>
                <a:cubicBezTo>
                  <a:pt x="3054" y="1653"/>
                  <a:pt x="2910" y="1727"/>
                  <a:pt x="2752" y="1828"/>
                </a:cubicBezTo>
                <a:cubicBezTo>
                  <a:pt x="2594" y="1929"/>
                  <a:pt x="2500" y="2010"/>
                  <a:pt x="2544" y="2010"/>
                </a:cubicBezTo>
                <a:cubicBezTo>
                  <a:pt x="2588" y="2010"/>
                  <a:pt x="2503" y="2106"/>
                  <a:pt x="2359" y="2223"/>
                </a:cubicBezTo>
                <a:cubicBezTo>
                  <a:pt x="2214" y="2339"/>
                  <a:pt x="1823" y="2761"/>
                  <a:pt x="1489" y="3160"/>
                </a:cubicBezTo>
                <a:lnTo>
                  <a:pt x="883" y="3883"/>
                </a:lnTo>
                <a:lnTo>
                  <a:pt x="851" y="7293"/>
                </a:lnTo>
                <a:cubicBezTo>
                  <a:pt x="832" y="9167"/>
                  <a:pt x="811" y="10782"/>
                  <a:pt x="805" y="10884"/>
                </a:cubicBezTo>
                <a:cubicBezTo>
                  <a:pt x="799" y="10985"/>
                  <a:pt x="796" y="11180"/>
                  <a:pt x="800" y="11315"/>
                </a:cubicBezTo>
                <a:cubicBezTo>
                  <a:pt x="836" y="12367"/>
                  <a:pt x="762" y="20276"/>
                  <a:pt x="712" y="20711"/>
                </a:cubicBezTo>
                <a:lnTo>
                  <a:pt x="648" y="21262"/>
                </a:lnTo>
                <a:lnTo>
                  <a:pt x="324" y="21282"/>
                </a:lnTo>
                <a:cubicBezTo>
                  <a:pt x="55" y="21298"/>
                  <a:pt x="0" y="21328"/>
                  <a:pt x="0" y="21452"/>
                </a:cubicBezTo>
                <a:lnTo>
                  <a:pt x="0" y="21600"/>
                </a:lnTo>
                <a:lnTo>
                  <a:pt x="486" y="21600"/>
                </a:lnTo>
                <a:cubicBezTo>
                  <a:pt x="909" y="21600"/>
                  <a:pt x="984" y="21580"/>
                  <a:pt x="1087" y="21441"/>
                </a:cubicBezTo>
                <a:cubicBezTo>
                  <a:pt x="1196" y="21295"/>
                  <a:pt x="1244" y="21285"/>
                  <a:pt x="1730" y="21305"/>
                </a:cubicBezTo>
                <a:cubicBezTo>
                  <a:pt x="2079" y="21319"/>
                  <a:pt x="2340" y="21293"/>
                  <a:pt x="2502" y="21231"/>
                </a:cubicBezTo>
                <a:cubicBezTo>
                  <a:pt x="2857" y="21096"/>
                  <a:pt x="4867" y="21099"/>
                  <a:pt x="4810" y="21234"/>
                </a:cubicBezTo>
                <a:cubicBezTo>
                  <a:pt x="4789" y="21284"/>
                  <a:pt x="4753" y="21388"/>
                  <a:pt x="4727" y="21464"/>
                </a:cubicBezTo>
                <a:lnTo>
                  <a:pt x="4676" y="21600"/>
                </a:lnTo>
                <a:lnTo>
                  <a:pt x="4783" y="21600"/>
                </a:lnTo>
                <a:lnTo>
                  <a:pt x="4870" y="21373"/>
                </a:lnTo>
                <a:cubicBezTo>
                  <a:pt x="4982" y="21084"/>
                  <a:pt x="5190" y="21054"/>
                  <a:pt x="6901" y="21069"/>
                </a:cubicBezTo>
                <a:lnTo>
                  <a:pt x="8150" y="21078"/>
                </a:lnTo>
                <a:lnTo>
                  <a:pt x="8145" y="21203"/>
                </a:lnTo>
                <a:cubicBezTo>
                  <a:pt x="8287" y="21040"/>
                  <a:pt x="8870" y="21039"/>
                  <a:pt x="11253" y="21018"/>
                </a:cubicBezTo>
                <a:cubicBezTo>
                  <a:pt x="12847" y="21004"/>
                  <a:pt x="15291" y="20974"/>
                  <a:pt x="16683" y="20953"/>
                </a:cubicBezTo>
                <a:cubicBezTo>
                  <a:pt x="19198" y="20914"/>
                  <a:pt x="19214" y="20915"/>
                  <a:pt x="19269" y="21044"/>
                </a:cubicBezTo>
                <a:cubicBezTo>
                  <a:pt x="19320" y="21164"/>
                  <a:pt x="19378" y="21170"/>
                  <a:pt x="20088" y="21146"/>
                </a:cubicBezTo>
                <a:cubicBezTo>
                  <a:pt x="20385" y="21136"/>
                  <a:pt x="20648" y="21129"/>
                  <a:pt x="20897" y="21123"/>
                </a:cubicBezTo>
                <a:cubicBezTo>
                  <a:pt x="20862" y="21112"/>
                  <a:pt x="20831" y="21097"/>
                  <a:pt x="20804" y="21078"/>
                </a:cubicBezTo>
                <a:cubicBezTo>
                  <a:pt x="20702" y="21002"/>
                  <a:pt x="20688" y="20112"/>
                  <a:pt x="20740" y="16609"/>
                </a:cubicBezTo>
                <a:cubicBezTo>
                  <a:pt x="20827" y="10693"/>
                  <a:pt x="20891" y="7103"/>
                  <a:pt x="20952" y="5081"/>
                </a:cubicBezTo>
                <a:cubicBezTo>
                  <a:pt x="21001" y="3481"/>
                  <a:pt x="20996" y="3376"/>
                  <a:pt x="20800" y="3063"/>
                </a:cubicBezTo>
                <a:cubicBezTo>
                  <a:pt x="20298" y="2260"/>
                  <a:pt x="19734" y="1830"/>
                  <a:pt x="18353" y="1198"/>
                </a:cubicBezTo>
                <a:cubicBezTo>
                  <a:pt x="17636" y="870"/>
                  <a:pt x="16079" y="352"/>
                  <a:pt x="15809" y="352"/>
                </a:cubicBezTo>
                <a:cubicBezTo>
                  <a:pt x="15667" y="352"/>
                  <a:pt x="14496" y="116"/>
                  <a:pt x="14278" y="43"/>
                </a:cubicBezTo>
                <a:cubicBezTo>
                  <a:pt x="14217" y="22"/>
                  <a:pt x="12858" y="9"/>
                  <a:pt x="11110" y="0"/>
                </a:cubicBezTo>
                <a:lnTo>
                  <a:pt x="11059" y="0"/>
                </a:lnTo>
                <a:close/>
                <a:moveTo>
                  <a:pt x="21600" y="21095"/>
                </a:moveTo>
                <a:lnTo>
                  <a:pt x="21461" y="21112"/>
                </a:lnTo>
                <a:lnTo>
                  <a:pt x="21600" y="21109"/>
                </a:lnTo>
                <a:lnTo>
                  <a:pt x="21600" y="21095"/>
                </a:lnTo>
                <a:close/>
              </a:path>
            </a:pathLst>
          </a:cu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9" descr="Picture 19">
            <a:extLst>
              <a:ext uri="{FF2B5EF4-FFF2-40B4-BE49-F238E27FC236}">
                <a16:creationId xmlns:a16="http://schemas.microsoft.com/office/drawing/2014/main" id="{7DD07C9F-57EE-4269-A1C0-F558339F4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602138" y="1282983"/>
            <a:ext cx="1214987" cy="108548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Listen , point and repeat.">
            <a:extLst>
              <a:ext uri="{FF2B5EF4-FFF2-40B4-BE49-F238E27FC236}">
                <a16:creationId xmlns:a16="http://schemas.microsoft.com/office/drawing/2014/main" id="{4756CD0D-1A93-4B21-A97F-C3E8B647A78C}"/>
              </a:ext>
            </a:extLst>
          </p:cNvPr>
          <p:cNvSpPr txBox="1"/>
          <p:nvPr/>
        </p:nvSpPr>
        <p:spPr>
          <a:xfrm>
            <a:off x="249660" y="692020"/>
            <a:ext cx="510652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Read and choose</a:t>
            </a:r>
            <a:r>
              <a:rPr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1183AC-7B11-4457-A5DE-9F4C94A82E93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071A53-2C61-42E3-9543-FF85A471A3C3}"/>
              </a:ext>
            </a:extLst>
          </p:cNvPr>
          <p:cNvSpPr/>
          <p:nvPr/>
        </p:nvSpPr>
        <p:spPr>
          <a:xfrm>
            <a:off x="10209632" y="347145"/>
            <a:ext cx="1583473" cy="1298374"/>
          </a:xfrm>
          <a:prstGeom prst="ellipse">
            <a:avLst/>
          </a:prstGeom>
          <a:solidFill>
            <a:srgbClr val="4FD1FF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Use your mini board</a:t>
            </a:r>
          </a:p>
        </p:txBody>
      </p:sp>
      <p:sp>
        <p:nvSpPr>
          <p:cNvPr id="12" name="click">
            <a:extLst>
              <a:ext uri="{FF2B5EF4-FFF2-40B4-BE49-F238E27FC236}">
                <a16:creationId xmlns:a16="http://schemas.microsoft.com/office/drawing/2014/main" id="{0ECF7132-EDBA-4B54-894E-FA8368046AAC}"/>
              </a:ext>
            </a:extLst>
          </p:cNvPr>
          <p:cNvSpPr/>
          <p:nvPr/>
        </p:nvSpPr>
        <p:spPr>
          <a:xfrm>
            <a:off x="186147" y="5715573"/>
            <a:ext cx="1806497" cy="715087"/>
          </a:xfrm>
          <a:prstGeom prst="roundRect">
            <a:avLst/>
          </a:prstGeom>
          <a:solidFill>
            <a:srgbClr val="4FD1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Click to check your answer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4F0A7B-EE43-49F1-A606-993684C07C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0" grpId="1" animBg="1" advAuto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ounded Rectangle 4"/>
          <p:cNvSpPr txBox="1"/>
          <p:nvPr/>
        </p:nvSpPr>
        <p:spPr>
          <a:xfrm>
            <a:off x="1537264" y="4218141"/>
            <a:ext cx="3957960" cy="128910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sz="7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/>
              <a:t>window</a:t>
            </a:r>
          </a:p>
        </p:txBody>
      </p:sp>
      <p:sp>
        <p:nvSpPr>
          <p:cNvPr id="176" name="Rounded Rectangle 4"/>
          <p:cNvSpPr txBox="1"/>
          <p:nvPr/>
        </p:nvSpPr>
        <p:spPr>
          <a:xfrm>
            <a:off x="5851525" y="4218141"/>
            <a:ext cx="3957960" cy="1289106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7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b</a:t>
            </a:r>
            <a:r>
              <a:rPr b="1" dirty="0"/>
              <a:t>ag</a:t>
            </a:r>
          </a:p>
        </p:txBody>
      </p:sp>
      <p:sp>
        <p:nvSpPr>
          <p:cNvPr id="177" name="Rectangle 7"/>
          <p:cNvSpPr/>
          <p:nvPr/>
        </p:nvSpPr>
        <p:spPr>
          <a:xfrm>
            <a:off x="6421821" y="4191831"/>
            <a:ext cx="3029224" cy="1509427"/>
          </a:xfrm>
          <a:prstGeom prst="rect">
            <a:avLst/>
          </a:prstGeom>
          <a:ln w="76200" cap="rnd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8" name="bag2.jpg" descr="bag2.jpg"/>
          <p:cNvPicPr>
            <a:picLocks noChangeAspect="1"/>
          </p:cNvPicPr>
          <p:nvPr/>
        </p:nvPicPr>
        <p:blipFill>
          <a:blip r:embed="rId6"/>
          <a:srcRect l="116" t="110" r="40" b="3896"/>
          <a:stretch>
            <a:fillRect/>
          </a:stretch>
        </p:blipFill>
        <p:spPr>
          <a:xfrm>
            <a:off x="4810520" y="1156742"/>
            <a:ext cx="2570960" cy="2819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7" extrusionOk="0">
                <a:moveTo>
                  <a:pt x="10683" y="0"/>
                </a:moveTo>
                <a:cubicBezTo>
                  <a:pt x="10402" y="5"/>
                  <a:pt x="10246" y="9"/>
                  <a:pt x="10233" y="15"/>
                </a:cubicBezTo>
                <a:cubicBezTo>
                  <a:pt x="10186" y="38"/>
                  <a:pt x="10041" y="90"/>
                  <a:pt x="9913" y="130"/>
                </a:cubicBezTo>
                <a:cubicBezTo>
                  <a:pt x="9785" y="171"/>
                  <a:pt x="9585" y="270"/>
                  <a:pt x="9470" y="349"/>
                </a:cubicBezTo>
                <a:cubicBezTo>
                  <a:pt x="9003" y="670"/>
                  <a:pt x="8963" y="689"/>
                  <a:pt x="8803" y="640"/>
                </a:cubicBezTo>
                <a:cubicBezTo>
                  <a:pt x="8721" y="615"/>
                  <a:pt x="8630" y="579"/>
                  <a:pt x="8603" y="561"/>
                </a:cubicBezTo>
                <a:cubicBezTo>
                  <a:pt x="8575" y="543"/>
                  <a:pt x="8433" y="493"/>
                  <a:pt x="8286" y="449"/>
                </a:cubicBezTo>
                <a:cubicBezTo>
                  <a:pt x="8020" y="370"/>
                  <a:pt x="7971" y="371"/>
                  <a:pt x="7236" y="452"/>
                </a:cubicBezTo>
                <a:cubicBezTo>
                  <a:pt x="6499" y="533"/>
                  <a:pt x="5289" y="981"/>
                  <a:pt x="4768" y="1365"/>
                </a:cubicBezTo>
                <a:cubicBezTo>
                  <a:pt x="4625" y="1471"/>
                  <a:pt x="4485" y="1557"/>
                  <a:pt x="4458" y="1557"/>
                </a:cubicBezTo>
                <a:cubicBezTo>
                  <a:pt x="4331" y="1557"/>
                  <a:pt x="3158" y="2720"/>
                  <a:pt x="3158" y="2846"/>
                </a:cubicBezTo>
                <a:cubicBezTo>
                  <a:pt x="3158" y="2857"/>
                  <a:pt x="3077" y="2981"/>
                  <a:pt x="2978" y="3122"/>
                </a:cubicBezTo>
                <a:cubicBezTo>
                  <a:pt x="2891" y="3245"/>
                  <a:pt x="2743" y="3489"/>
                  <a:pt x="2598" y="3738"/>
                </a:cubicBezTo>
                <a:cubicBezTo>
                  <a:pt x="2597" y="3741"/>
                  <a:pt x="2595" y="3755"/>
                  <a:pt x="2594" y="3756"/>
                </a:cubicBezTo>
                <a:cubicBezTo>
                  <a:pt x="2593" y="3758"/>
                  <a:pt x="2586" y="3758"/>
                  <a:pt x="2584" y="3759"/>
                </a:cubicBezTo>
                <a:cubicBezTo>
                  <a:pt x="2401" y="4074"/>
                  <a:pt x="2223" y="4398"/>
                  <a:pt x="2174" y="4518"/>
                </a:cubicBezTo>
                <a:cubicBezTo>
                  <a:pt x="2143" y="4593"/>
                  <a:pt x="2052" y="4785"/>
                  <a:pt x="1971" y="4946"/>
                </a:cubicBezTo>
                <a:cubicBezTo>
                  <a:pt x="1864" y="5158"/>
                  <a:pt x="1836" y="5253"/>
                  <a:pt x="1874" y="5295"/>
                </a:cubicBezTo>
                <a:cubicBezTo>
                  <a:pt x="1940" y="5367"/>
                  <a:pt x="1908" y="5440"/>
                  <a:pt x="1387" y="6402"/>
                </a:cubicBezTo>
                <a:cubicBezTo>
                  <a:pt x="852" y="7393"/>
                  <a:pt x="869" y="7346"/>
                  <a:pt x="947" y="7774"/>
                </a:cubicBezTo>
                <a:cubicBezTo>
                  <a:pt x="1029" y="8227"/>
                  <a:pt x="1094" y="8390"/>
                  <a:pt x="1310" y="8687"/>
                </a:cubicBezTo>
                <a:cubicBezTo>
                  <a:pt x="1433" y="8856"/>
                  <a:pt x="1468" y="8938"/>
                  <a:pt x="1431" y="8972"/>
                </a:cubicBezTo>
                <a:cubicBezTo>
                  <a:pt x="1393" y="9006"/>
                  <a:pt x="1344" y="8980"/>
                  <a:pt x="1264" y="8881"/>
                </a:cubicBezTo>
                <a:cubicBezTo>
                  <a:pt x="1037" y="8603"/>
                  <a:pt x="996" y="8762"/>
                  <a:pt x="1204" y="9118"/>
                </a:cubicBezTo>
                <a:cubicBezTo>
                  <a:pt x="1406" y="9464"/>
                  <a:pt x="1564" y="9643"/>
                  <a:pt x="1781" y="9767"/>
                </a:cubicBezTo>
                <a:cubicBezTo>
                  <a:pt x="1922" y="9849"/>
                  <a:pt x="1961" y="9892"/>
                  <a:pt x="1921" y="9928"/>
                </a:cubicBezTo>
                <a:cubicBezTo>
                  <a:pt x="1881" y="9965"/>
                  <a:pt x="1816" y="9958"/>
                  <a:pt x="1684" y="9901"/>
                </a:cubicBezTo>
                <a:cubicBezTo>
                  <a:pt x="1585" y="9858"/>
                  <a:pt x="1499" y="9827"/>
                  <a:pt x="1494" y="9834"/>
                </a:cubicBezTo>
                <a:cubicBezTo>
                  <a:pt x="1489" y="9841"/>
                  <a:pt x="1446" y="9941"/>
                  <a:pt x="1397" y="10053"/>
                </a:cubicBezTo>
                <a:cubicBezTo>
                  <a:pt x="1269" y="10343"/>
                  <a:pt x="1234" y="10391"/>
                  <a:pt x="1170" y="10377"/>
                </a:cubicBezTo>
                <a:cubicBezTo>
                  <a:pt x="1139" y="10371"/>
                  <a:pt x="1058" y="10483"/>
                  <a:pt x="990" y="10626"/>
                </a:cubicBezTo>
                <a:cubicBezTo>
                  <a:pt x="923" y="10769"/>
                  <a:pt x="849" y="10916"/>
                  <a:pt x="827" y="10954"/>
                </a:cubicBezTo>
                <a:cubicBezTo>
                  <a:pt x="805" y="10991"/>
                  <a:pt x="704" y="11265"/>
                  <a:pt x="600" y="11564"/>
                </a:cubicBezTo>
                <a:cubicBezTo>
                  <a:pt x="496" y="11862"/>
                  <a:pt x="392" y="12148"/>
                  <a:pt x="370" y="12198"/>
                </a:cubicBezTo>
                <a:cubicBezTo>
                  <a:pt x="288" y="12387"/>
                  <a:pt x="127" y="12930"/>
                  <a:pt x="97" y="13114"/>
                </a:cubicBezTo>
                <a:cubicBezTo>
                  <a:pt x="79" y="13220"/>
                  <a:pt x="45" y="13316"/>
                  <a:pt x="20" y="13330"/>
                </a:cubicBezTo>
                <a:cubicBezTo>
                  <a:pt x="13" y="13334"/>
                  <a:pt x="6" y="13513"/>
                  <a:pt x="0" y="13785"/>
                </a:cubicBezTo>
                <a:cubicBezTo>
                  <a:pt x="0" y="13789"/>
                  <a:pt x="0" y="13789"/>
                  <a:pt x="0" y="13794"/>
                </a:cubicBezTo>
                <a:cubicBezTo>
                  <a:pt x="5" y="14155"/>
                  <a:pt x="11" y="14365"/>
                  <a:pt x="17" y="14370"/>
                </a:cubicBezTo>
                <a:cubicBezTo>
                  <a:pt x="40" y="14394"/>
                  <a:pt x="110" y="14554"/>
                  <a:pt x="173" y="14728"/>
                </a:cubicBezTo>
                <a:cubicBezTo>
                  <a:pt x="298" y="15072"/>
                  <a:pt x="374" y="15207"/>
                  <a:pt x="560" y="15393"/>
                </a:cubicBezTo>
                <a:cubicBezTo>
                  <a:pt x="661" y="15493"/>
                  <a:pt x="676" y="15541"/>
                  <a:pt x="650" y="15684"/>
                </a:cubicBezTo>
                <a:cubicBezTo>
                  <a:pt x="555" y="16212"/>
                  <a:pt x="560" y="16306"/>
                  <a:pt x="670" y="16434"/>
                </a:cubicBezTo>
                <a:cubicBezTo>
                  <a:pt x="729" y="16502"/>
                  <a:pt x="897" y="16630"/>
                  <a:pt x="1044" y="16719"/>
                </a:cubicBezTo>
                <a:cubicBezTo>
                  <a:pt x="1221" y="16826"/>
                  <a:pt x="1302" y="16903"/>
                  <a:pt x="1284" y="16946"/>
                </a:cubicBezTo>
                <a:cubicBezTo>
                  <a:pt x="1269" y="16983"/>
                  <a:pt x="1283" y="17040"/>
                  <a:pt x="1314" y="17074"/>
                </a:cubicBezTo>
                <a:cubicBezTo>
                  <a:pt x="1345" y="17108"/>
                  <a:pt x="1354" y="17168"/>
                  <a:pt x="1337" y="17207"/>
                </a:cubicBezTo>
                <a:cubicBezTo>
                  <a:pt x="1294" y="17310"/>
                  <a:pt x="1500" y="17587"/>
                  <a:pt x="1681" y="17672"/>
                </a:cubicBezTo>
                <a:cubicBezTo>
                  <a:pt x="1868" y="17760"/>
                  <a:pt x="2225" y="17732"/>
                  <a:pt x="2361" y="17620"/>
                </a:cubicBezTo>
                <a:cubicBezTo>
                  <a:pt x="2451" y="17546"/>
                  <a:pt x="2470" y="17548"/>
                  <a:pt x="2721" y="17660"/>
                </a:cubicBezTo>
                <a:cubicBezTo>
                  <a:pt x="2866" y="17724"/>
                  <a:pt x="3117" y="17861"/>
                  <a:pt x="3281" y="17960"/>
                </a:cubicBezTo>
                <a:cubicBezTo>
                  <a:pt x="3445" y="18059"/>
                  <a:pt x="3601" y="18139"/>
                  <a:pt x="3625" y="18139"/>
                </a:cubicBezTo>
                <a:cubicBezTo>
                  <a:pt x="3648" y="18139"/>
                  <a:pt x="3813" y="18238"/>
                  <a:pt x="3995" y="18357"/>
                </a:cubicBezTo>
                <a:cubicBezTo>
                  <a:pt x="4176" y="18477"/>
                  <a:pt x="4415" y="18621"/>
                  <a:pt x="4525" y="18682"/>
                </a:cubicBezTo>
                <a:cubicBezTo>
                  <a:pt x="4831" y="18851"/>
                  <a:pt x="5338" y="19209"/>
                  <a:pt x="5695" y="19507"/>
                </a:cubicBezTo>
                <a:cubicBezTo>
                  <a:pt x="6148" y="19885"/>
                  <a:pt x="6575" y="20167"/>
                  <a:pt x="7019" y="20378"/>
                </a:cubicBezTo>
                <a:lnTo>
                  <a:pt x="7399" y="20557"/>
                </a:lnTo>
                <a:lnTo>
                  <a:pt x="7406" y="20764"/>
                </a:lnTo>
                <a:cubicBezTo>
                  <a:pt x="7414" y="20995"/>
                  <a:pt x="7541" y="21210"/>
                  <a:pt x="7672" y="21216"/>
                </a:cubicBezTo>
                <a:cubicBezTo>
                  <a:pt x="7720" y="21218"/>
                  <a:pt x="7804" y="21228"/>
                  <a:pt x="7859" y="21237"/>
                </a:cubicBezTo>
                <a:cubicBezTo>
                  <a:pt x="8090" y="21276"/>
                  <a:pt x="8379" y="21158"/>
                  <a:pt x="8563" y="20955"/>
                </a:cubicBezTo>
                <a:cubicBezTo>
                  <a:pt x="8713" y="20788"/>
                  <a:pt x="8765" y="20760"/>
                  <a:pt x="8873" y="20782"/>
                </a:cubicBezTo>
                <a:cubicBezTo>
                  <a:pt x="8944" y="20796"/>
                  <a:pt x="9113" y="20815"/>
                  <a:pt x="9250" y="20824"/>
                </a:cubicBezTo>
                <a:cubicBezTo>
                  <a:pt x="9386" y="20834"/>
                  <a:pt x="9600" y="20865"/>
                  <a:pt x="9723" y="20891"/>
                </a:cubicBezTo>
                <a:cubicBezTo>
                  <a:pt x="9946" y="20939"/>
                  <a:pt x="10941" y="21004"/>
                  <a:pt x="12300" y="21061"/>
                </a:cubicBezTo>
                <a:cubicBezTo>
                  <a:pt x="13011" y="21091"/>
                  <a:pt x="13012" y="21093"/>
                  <a:pt x="13057" y="21210"/>
                </a:cubicBezTo>
                <a:cubicBezTo>
                  <a:pt x="13136" y="21413"/>
                  <a:pt x="13186" y="21460"/>
                  <a:pt x="13351" y="21510"/>
                </a:cubicBezTo>
                <a:cubicBezTo>
                  <a:pt x="13648" y="21600"/>
                  <a:pt x="13900" y="21561"/>
                  <a:pt x="14058" y="21401"/>
                </a:cubicBezTo>
                <a:cubicBezTo>
                  <a:pt x="14143" y="21314"/>
                  <a:pt x="14198" y="21206"/>
                  <a:pt x="14198" y="21128"/>
                </a:cubicBezTo>
                <a:cubicBezTo>
                  <a:pt x="14198" y="20977"/>
                  <a:pt x="14264" y="20918"/>
                  <a:pt x="14481" y="20876"/>
                </a:cubicBezTo>
                <a:cubicBezTo>
                  <a:pt x="14760" y="20822"/>
                  <a:pt x="15738" y="19902"/>
                  <a:pt x="15738" y="19696"/>
                </a:cubicBezTo>
                <a:cubicBezTo>
                  <a:pt x="15738" y="19666"/>
                  <a:pt x="15776" y="19618"/>
                  <a:pt x="15818" y="19586"/>
                </a:cubicBezTo>
                <a:cubicBezTo>
                  <a:pt x="15881" y="19539"/>
                  <a:pt x="15910" y="19545"/>
                  <a:pt x="16008" y="19629"/>
                </a:cubicBezTo>
                <a:cubicBezTo>
                  <a:pt x="16151" y="19750"/>
                  <a:pt x="16711" y="20014"/>
                  <a:pt x="17069" y="20129"/>
                </a:cubicBezTo>
                <a:cubicBezTo>
                  <a:pt x="17430" y="20246"/>
                  <a:pt x="18336" y="20367"/>
                  <a:pt x="18669" y="20345"/>
                </a:cubicBezTo>
                <a:cubicBezTo>
                  <a:pt x="18861" y="20332"/>
                  <a:pt x="19078" y="20268"/>
                  <a:pt x="19369" y="20142"/>
                </a:cubicBezTo>
                <a:cubicBezTo>
                  <a:pt x="19814" y="19949"/>
                  <a:pt x="19952" y="19902"/>
                  <a:pt x="20316" y="19811"/>
                </a:cubicBezTo>
                <a:cubicBezTo>
                  <a:pt x="20873" y="19671"/>
                  <a:pt x="21314" y="19414"/>
                  <a:pt x="21493" y="19128"/>
                </a:cubicBezTo>
                <a:lnTo>
                  <a:pt x="21600" y="18958"/>
                </a:lnTo>
                <a:cubicBezTo>
                  <a:pt x="21592" y="18297"/>
                  <a:pt x="21578" y="17908"/>
                  <a:pt x="21540" y="17839"/>
                </a:cubicBezTo>
                <a:cubicBezTo>
                  <a:pt x="21450" y="17674"/>
                  <a:pt x="21386" y="17542"/>
                  <a:pt x="21260" y="17244"/>
                </a:cubicBezTo>
                <a:cubicBezTo>
                  <a:pt x="21136" y="16951"/>
                  <a:pt x="21009" y="16739"/>
                  <a:pt x="20643" y="16224"/>
                </a:cubicBezTo>
                <a:cubicBezTo>
                  <a:pt x="20490" y="16008"/>
                  <a:pt x="20366" y="15807"/>
                  <a:pt x="20366" y="15775"/>
                </a:cubicBezTo>
                <a:cubicBezTo>
                  <a:pt x="20366" y="15702"/>
                  <a:pt x="20107" y="15269"/>
                  <a:pt x="19886" y="14971"/>
                </a:cubicBezTo>
                <a:cubicBezTo>
                  <a:pt x="19712" y="14736"/>
                  <a:pt x="19682" y="14623"/>
                  <a:pt x="19769" y="14543"/>
                </a:cubicBezTo>
                <a:cubicBezTo>
                  <a:pt x="19877" y="14446"/>
                  <a:pt x="19913" y="14222"/>
                  <a:pt x="19836" y="14122"/>
                </a:cubicBezTo>
                <a:cubicBezTo>
                  <a:pt x="19779" y="14047"/>
                  <a:pt x="19774" y="14010"/>
                  <a:pt x="19819" y="13961"/>
                </a:cubicBezTo>
                <a:cubicBezTo>
                  <a:pt x="19911" y="13861"/>
                  <a:pt x="19776" y="13394"/>
                  <a:pt x="19543" y="12996"/>
                </a:cubicBezTo>
                <a:cubicBezTo>
                  <a:pt x="19475" y="12880"/>
                  <a:pt x="19419" y="12764"/>
                  <a:pt x="19419" y="12735"/>
                </a:cubicBezTo>
                <a:cubicBezTo>
                  <a:pt x="19419" y="12627"/>
                  <a:pt x="19135" y="12408"/>
                  <a:pt x="18953" y="12377"/>
                </a:cubicBezTo>
                <a:cubicBezTo>
                  <a:pt x="18744" y="12341"/>
                  <a:pt x="18685" y="12250"/>
                  <a:pt x="18452" y="11630"/>
                </a:cubicBezTo>
                <a:cubicBezTo>
                  <a:pt x="18342" y="11335"/>
                  <a:pt x="18320" y="11197"/>
                  <a:pt x="18309" y="10635"/>
                </a:cubicBezTo>
                <a:cubicBezTo>
                  <a:pt x="18301" y="10232"/>
                  <a:pt x="18322" y="9870"/>
                  <a:pt x="18362" y="9688"/>
                </a:cubicBezTo>
                <a:cubicBezTo>
                  <a:pt x="18398" y="9527"/>
                  <a:pt x="18426" y="9292"/>
                  <a:pt x="18426" y="9167"/>
                </a:cubicBezTo>
                <a:cubicBezTo>
                  <a:pt x="18426" y="9041"/>
                  <a:pt x="18446" y="8828"/>
                  <a:pt x="18472" y="8693"/>
                </a:cubicBezTo>
                <a:cubicBezTo>
                  <a:pt x="18516" y="8471"/>
                  <a:pt x="18570" y="8141"/>
                  <a:pt x="18599" y="7904"/>
                </a:cubicBezTo>
                <a:cubicBezTo>
                  <a:pt x="18605" y="7855"/>
                  <a:pt x="18624" y="7734"/>
                  <a:pt x="18642" y="7634"/>
                </a:cubicBezTo>
                <a:cubicBezTo>
                  <a:pt x="18661" y="7535"/>
                  <a:pt x="18687" y="7355"/>
                  <a:pt x="18699" y="7237"/>
                </a:cubicBezTo>
                <a:cubicBezTo>
                  <a:pt x="18711" y="7119"/>
                  <a:pt x="18745" y="6984"/>
                  <a:pt x="18772" y="6936"/>
                </a:cubicBezTo>
                <a:cubicBezTo>
                  <a:pt x="18836" y="6829"/>
                  <a:pt x="18729" y="5985"/>
                  <a:pt x="18619" y="5723"/>
                </a:cubicBezTo>
                <a:cubicBezTo>
                  <a:pt x="18593" y="5661"/>
                  <a:pt x="18583" y="5601"/>
                  <a:pt x="18596" y="5589"/>
                </a:cubicBezTo>
                <a:cubicBezTo>
                  <a:pt x="18609" y="5577"/>
                  <a:pt x="18542" y="5423"/>
                  <a:pt x="18446" y="5249"/>
                </a:cubicBezTo>
                <a:cubicBezTo>
                  <a:pt x="18254" y="4903"/>
                  <a:pt x="17912" y="4543"/>
                  <a:pt x="17615" y="4372"/>
                </a:cubicBezTo>
                <a:cubicBezTo>
                  <a:pt x="17321" y="4203"/>
                  <a:pt x="17083" y="4087"/>
                  <a:pt x="17032" y="4087"/>
                </a:cubicBezTo>
                <a:cubicBezTo>
                  <a:pt x="17006" y="4087"/>
                  <a:pt x="16756" y="3989"/>
                  <a:pt x="16475" y="3869"/>
                </a:cubicBezTo>
                <a:cubicBezTo>
                  <a:pt x="16194" y="3748"/>
                  <a:pt x="15874" y="3613"/>
                  <a:pt x="15765" y="3568"/>
                </a:cubicBezTo>
                <a:cubicBezTo>
                  <a:pt x="15655" y="3523"/>
                  <a:pt x="15505" y="3438"/>
                  <a:pt x="15428" y="3380"/>
                </a:cubicBezTo>
                <a:cubicBezTo>
                  <a:pt x="15352" y="3322"/>
                  <a:pt x="15200" y="3252"/>
                  <a:pt x="15091" y="3222"/>
                </a:cubicBezTo>
                <a:cubicBezTo>
                  <a:pt x="14846" y="3156"/>
                  <a:pt x="14805" y="3111"/>
                  <a:pt x="14721" y="2822"/>
                </a:cubicBezTo>
                <a:cubicBezTo>
                  <a:pt x="14663" y="2620"/>
                  <a:pt x="14574" y="2456"/>
                  <a:pt x="14498" y="2397"/>
                </a:cubicBezTo>
                <a:cubicBezTo>
                  <a:pt x="14487" y="2392"/>
                  <a:pt x="14479" y="2392"/>
                  <a:pt x="14468" y="2385"/>
                </a:cubicBezTo>
                <a:cubicBezTo>
                  <a:pt x="14463" y="2382"/>
                  <a:pt x="14462" y="2382"/>
                  <a:pt x="14458" y="2379"/>
                </a:cubicBezTo>
                <a:cubicBezTo>
                  <a:pt x="14453" y="2378"/>
                  <a:pt x="14446" y="2370"/>
                  <a:pt x="14441" y="2370"/>
                </a:cubicBezTo>
                <a:cubicBezTo>
                  <a:pt x="14330" y="2370"/>
                  <a:pt x="14107" y="2186"/>
                  <a:pt x="14074" y="2066"/>
                </a:cubicBezTo>
                <a:cubicBezTo>
                  <a:pt x="14056" y="1998"/>
                  <a:pt x="13919" y="1772"/>
                  <a:pt x="13768" y="1566"/>
                </a:cubicBezTo>
                <a:cubicBezTo>
                  <a:pt x="13603" y="1341"/>
                  <a:pt x="13415" y="1149"/>
                  <a:pt x="13191" y="977"/>
                </a:cubicBezTo>
                <a:cubicBezTo>
                  <a:pt x="13183" y="973"/>
                  <a:pt x="13181" y="970"/>
                  <a:pt x="13174" y="965"/>
                </a:cubicBezTo>
                <a:cubicBezTo>
                  <a:pt x="12960" y="803"/>
                  <a:pt x="12713" y="654"/>
                  <a:pt x="12407" y="510"/>
                </a:cubicBezTo>
                <a:cubicBezTo>
                  <a:pt x="12299" y="458"/>
                  <a:pt x="12220" y="400"/>
                  <a:pt x="12234" y="379"/>
                </a:cubicBezTo>
                <a:cubicBezTo>
                  <a:pt x="12248" y="358"/>
                  <a:pt x="12221" y="345"/>
                  <a:pt x="12170" y="349"/>
                </a:cubicBezTo>
                <a:cubicBezTo>
                  <a:pt x="12089" y="354"/>
                  <a:pt x="11829" y="268"/>
                  <a:pt x="11610" y="161"/>
                </a:cubicBezTo>
                <a:cubicBezTo>
                  <a:pt x="11568" y="140"/>
                  <a:pt x="11461" y="109"/>
                  <a:pt x="11374" y="91"/>
                </a:cubicBezTo>
                <a:cubicBezTo>
                  <a:pt x="11286" y="74"/>
                  <a:pt x="11202" y="38"/>
                  <a:pt x="11187" y="15"/>
                </a:cubicBezTo>
                <a:cubicBezTo>
                  <a:pt x="11183" y="9"/>
                  <a:pt x="10994" y="5"/>
                  <a:pt x="10717" y="0"/>
                </a:cubicBezTo>
                <a:lnTo>
                  <a:pt x="1068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Picture 19" descr="Picture 19">
            <a:extLst>
              <a:ext uri="{FF2B5EF4-FFF2-40B4-BE49-F238E27FC236}">
                <a16:creationId xmlns:a16="http://schemas.microsoft.com/office/drawing/2014/main" id="{D24579B1-4F5E-440C-BEC8-6EF42CB38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819835" y="1608397"/>
            <a:ext cx="1214987" cy="108548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Listen , point and repeat.">
            <a:extLst>
              <a:ext uri="{FF2B5EF4-FFF2-40B4-BE49-F238E27FC236}">
                <a16:creationId xmlns:a16="http://schemas.microsoft.com/office/drawing/2014/main" id="{F90AF0D4-A67A-4B8B-BAAD-41C327D7A847}"/>
              </a:ext>
            </a:extLst>
          </p:cNvPr>
          <p:cNvSpPr txBox="1"/>
          <p:nvPr/>
        </p:nvSpPr>
        <p:spPr>
          <a:xfrm>
            <a:off x="249660" y="692020"/>
            <a:ext cx="510652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Read and choose</a:t>
            </a:r>
            <a:r>
              <a:rPr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B28712-C847-46A9-BBFE-6340888EED9F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1C85DA-B773-47FE-8CAD-20405BD2C5D7}"/>
              </a:ext>
            </a:extLst>
          </p:cNvPr>
          <p:cNvSpPr/>
          <p:nvPr/>
        </p:nvSpPr>
        <p:spPr>
          <a:xfrm>
            <a:off x="10053514" y="453411"/>
            <a:ext cx="1583473" cy="1298374"/>
          </a:xfrm>
          <a:prstGeom prst="ellipse">
            <a:avLst/>
          </a:prstGeom>
          <a:solidFill>
            <a:srgbClr val="4FD1FF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Use your mini board</a:t>
            </a:r>
          </a:p>
        </p:txBody>
      </p:sp>
      <p:sp>
        <p:nvSpPr>
          <p:cNvPr id="12" name="click">
            <a:extLst>
              <a:ext uri="{FF2B5EF4-FFF2-40B4-BE49-F238E27FC236}">
                <a16:creationId xmlns:a16="http://schemas.microsoft.com/office/drawing/2014/main" id="{F2517BEA-1713-440A-825D-D8499D61B39F}"/>
              </a:ext>
            </a:extLst>
          </p:cNvPr>
          <p:cNvSpPr/>
          <p:nvPr/>
        </p:nvSpPr>
        <p:spPr>
          <a:xfrm>
            <a:off x="186147" y="5715573"/>
            <a:ext cx="1806497" cy="715087"/>
          </a:xfrm>
          <a:prstGeom prst="roundRect">
            <a:avLst/>
          </a:prstGeom>
          <a:solidFill>
            <a:srgbClr val="4FD1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Click to check your answer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4315AB-F393-4F8E-9EDE-15828E8CF8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5" grpId="0" animBg="1"/>
      <p:bldP spid="176" grpId="0" animBg="1"/>
      <p:bldP spid="177" grpId="1" animBg="1" advAuto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Open your workbook P.12…"/>
          <p:cNvSpPr txBox="1"/>
          <p:nvPr/>
        </p:nvSpPr>
        <p:spPr>
          <a:xfrm>
            <a:off x="1891862" y="1978677"/>
            <a:ext cx="7817611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400">
                <a:solidFill>
                  <a:srgbClr val="0070C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5400" b="1" dirty="0"/>
              <a:t>Open your workbook </a:t>
            </a:r>
            <a:r>
              <a:rPr sz="5400" b="1" dirty="0">
                <a:solidFill>
                  <a:srgbClr val="FF0000"/>
                </a:solidFill>
              </a:rPr>
              <a:t>P.12</a:t>
            </a:r>
            <a:r>
              <a:rPr sz="5400" b="1" dirty="0"/>
              <a:t>  </a:t>
            </a:r>
          </a:p>
          <a:p>
            <a:pPr algn="ctr">
              <a:defRPr sz="4400">
                <a:solidFill>
                  <a:srgbClr val="0070C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5400" b="1" dirty="0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rPr>
              <a:t>and</a:t>
            </a:r>
            <a:r>
              <a:rPr sz="5400" b="1" dirty="0"/>
              <a:t> </a:t>
            </a:r>
            <a:r>
              <a:rPr sz="5400" b="1" dirty="0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</a:rPr>
              <a:t>answer the questions.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C63541-6B15-4E1F-A868-ACDB607862EC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77EE508-CB90-4EEA-B8B9-81349B7151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>
            <a:spLocks noGrp="1"/>
          </p:cNvSpPr>
          <p:nvPr>
            <p:ph type="title"/>
          </p:nvPr>
        </p:nvSpPr>
        <p:spPr>
          <a:xfrm>
            <a:off x="-1" y="1201272"/>
            <a:ext cx="8596670" cy="1320801"/>
          </a:xfrm>
          <a:prstGeom prst="rect">
            <a:avLst/>
          </a:prstGeom>
        </p:spPr>
        <p:txBody>
          <a:bodyPr>
            <a:prstTxWarp prst="textWave1">
              <a:avLst/>
            </a:prstTxWarp>
          </a:bodyPr>
          <a:lstStyle>
            <a:lvl1pPr marL="685800" indent="-685800">
              <a:buSzPct val="100000"/>
              <a:buFont typeface="Arial"/>
              <a:buChar char="•"/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 algn="ctr">
              <a:buNone/>
            </a:pPr>
            <a:r>
              <a:rPr b="1" dirty="0"/>
              <a:t>End of lesson 3</a:t>
            </a:r>
          </a:p>
        </p:txBody>
      </p:sp>
      <p:sp>
        <p:nvSpPr>
          <p:cNvPr id="183" name="Rectangle 2"/>
          <p:cNvSpPr txBox="1"/>
          <p:nvPr/>
        </p:nvSpPr>
        <p:spPr>
          <a:xfrm>
            <a:off x="1636860" y="2689329"/>
            <a:ext cx="553292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prstTxWarp prst="textWave1">
              <a:avLst/>
            </a:prstTxWarp>
            <a:spAutoFit/>
          </a:bodyPr>
          <a:lstStyle>
            <a:lvl1pPr algn="ctr"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ln w="9525" cap="flat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3399"/>
                </a:solidFill>
              </a:rPr>
              <a:t>Good job dear !</a:t>
            </a:r>
          </a:p>
        </p:txBody>
      </p:sp>
      <p:pic>
        <p:nvPicPr>
          <p:cNvPr id="184" name="Picture 3" descr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402238" y="1307284"/>
            <a:ext cx="4905376" cy="533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A6C019-0169-4876-91E7-AC8B4A2E8658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13132E9-3976-4381-9339-184935D76B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2" grpId="0" animBg="1"/>
      <p:bldP spid="1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4"/>
          <p:cNvSpPr txBox="1"/>
          <p:nvPr/>
        </p:nvSpPr>
        <p:spPr>
          <a:xfrm>
            <a:off x="402963" y="998853"/>
            <a:ext cx="3346443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prstTxWarp prst="textCanDown">
              <a:avLst/>
            </a:prstTxWarp>
            <a:spAutoFit/>
          </a:bodyPr>
          <a:lstStyle>
            <a:lvl1pPr>
              <a:defRPr sz="42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111" name="1- Identify five school things.…"/>
          <p:cNvSpPr txBox="1"/>
          <p:nvPr/>
        </p:nvSpPr>
        <p:spPr>
          <a:xfrm>
            <a:off x="1324306" y="3315522"/>
            <a:ext cx="8349659" cy="2088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12038" indent="-312038" defTabSz="832103">
              <a:lnSpc>
                <a:spcPct val="80000"/>
              </a:lnSpc>
              <a:spcBef>
                <a:spcPts val="900"/>
              </a:spcBef>
              <a:buSzPct val="100000"/>
              <a:buFont typeface="Wingdings" panose="05000000000000000000" pitchFamily="2" charset="2"/>
              <a:buChar char="Ø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 defTabSz="832103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dentify five school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items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571500" indent="-571500" defTabSz="832103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4000" b="1">
                <a:solidFill>
                  <a:srgbClr val="17B0E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 defTabSz="832103">
              <a:lnSpc>
                <a:spcPct val="8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defRPr sz="40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</a:rPr>
              <a:t>ecognize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five school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items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FF3ABC-D1C8-4596-9887-02231220ED64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5FD87-4787-4FD8-9404-5E1C727FF6EE}"/>
              </a:ext>
            </a:extLst>
          </p:cNvPr>
          <p:cNvSpPr txBox="1"/>
          <p:nvPr/>
        </p:nvSpPr>
        <p:spPr>
          <a:xfrm>
            <a:off x="773322" y="2102854"/>
            <a:ext cx="1039293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By the end of the lesson, you will be able to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F9DC813-85B7-49F1-BABA-DCCAACBB99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0" grpId="1" animBg="1" advAuto="0"/>
      <p:bldP spid="111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 txBox="1"/>
          <p:nvPr/>
        </p:nvSpPr>
        <p:spPr>
          <a:xfrm>
            <a:off x="222612" y="777535"/>
            <a:ext cx="7291559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Listen , point and repeat.</a:t>
            </a:r>
          </a:p>
        </p:txBody>
      </p:sp>
      <p:sp>
        <p:nvSpPr>
          <p:cNvPr id="114" name="Rounded Rectangle 4"/>
          <p:cNvSpPr txBox="1"/>
          <p:nvPr/>
        </p:nvSpPr>
        <p:spPr>
          <a:xfrm>
            <a:off x="685205" y="4708605"/>
            <a:ext cx="1302455" cy="650049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3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/>
              <a:t>bag</a:t>
            </a:r>
          </a:p>
        </p:txBody>
      </p:sp>
      <p:sp>
        <p:nvSpPr>
          <p:cNvPr id="115" name="Rounded Rectangle 4"/>
          <p:cNvSpPr txBox="1"/>
          <p:nvPr/>
        </p:nvSpPr>
        <p:spPr>
          <a:xfrm>
            <a:off x="2693801" y="5267037"/>
            <a:ext cx="1720755" cy="708192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35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/>
              <a:t>folder</a:t>
            </a:r>
          </a:p>
        </p:txBody>
      </p:sp>
      <p:sp>
        <p:nvSpPr>
          <p:cNvPr id="116" name="Rounded Rectangle 4"/>
          <p:cNvSpPr txBox="1"/>
          <p:nvPr/>
        </p:nvSpPr>
        <p:spPr>
          <a:xfrm>
            <a:off x="5120697" y="4802064"/>
            <a:ext cx="1581250" cy="70819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3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/>
              <a:t>door</a:t>
            </a:r>
          </a:p>
        </p:txBody>
      </p:sp>
      <p:sp>
        <p:nvSpPr>
          <p:cNvPr id="117" name="Rounded Rectangle 4"/>
          <p:cNvSpPr txBox="1"/>
          <p:nvPr/>
        </p:nvSpPr>
        <p:spPr>
          <a:xfrm>
            <a:off x="7408088" y="5319766"/>
            <a:ext cx="2127845" cy="602734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w</a:t>
            </a:r>
            <a:r>
              <a:rPr b="1" dirty="0"/>
              <a:t>indow</a:t>
            </a:r>
          </a:p>
        </p:txBody>
      </p:sp>
      <p:sp>
        <p:nvSpPr>
          <p:cNvPr id="118" name="Rounded Rectangle 4"/>
          <p:cNvSpPr txBox="1"/>
          <p:nvPr/>
        </p:nvSpPr>
        <p:spPr>
          <a:xfrm>
            <a:off x="9801537" y="4606258"/>
            <a:ext cx="2225014" cy="54488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b</a:t>
            </a:r>
            <a:r>
              <a:rPr b="1" dirty="0"/>
              <a:t>ookcase</a:t>
            </a:r>
          </a:p>
        </p:txBody>
      </p:sp>
      <p:pic>
        <p:nvPicPr>
          <p:cNvPr id="119" name="bag2.jpg" descr="bag2.jpg"/>
          <p:cNvPicPr>
            <a:picLocks noChangeAspect="1"/>
          </p:cNvPicPr>
          <p:nvPr/>
        </p:nvPicPr>
        <p:blipFill>
          <a:blip r:embed="rId6"/>
          <a:srcRect l="116" t="110" r="43" b="3902"/>
          <a:stretch>
            <a:fillRect/>
          </a:stretch>
        </p:blipFill>
        <p:spPr>
          <a:xfrm>
            <a:off x="685205" y="2689180"/>
            <a:ext cx="1612180" cy="1768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10686" y="0"/>
                </a:moveTo>
                <a:cubicBezTo>
                  <a:pt x="10405" y="5"/>
                  <a:pt x="10245" y="12"/>
                  <a:pt x="10232" y="18"/>
                </a:cubicBezTo>
                <a:cubicBezTo>
                  <a:pt x="10185" y="41"/>
                  <a:pt x="10040" y="92"/>
                  <a:pt x="9912" y="133"/>
                </a:cubicBezTo>
                <a:cubicBezTo>
                  <a:pt x="9784" y="174"/>
                  <a:pt x="9585" y="271"/>
                  <a:pt x="9470" y="351"/>
                </a:cubicBezTo>
                <a:cubicBezTo>
                  <a:pt x="9003" y="672"/>
                  <a:pt x="8961" y="687"/>
                  <a:pt x="8801" y="639"/>
                </a:cubicBezTo>
                <a:cubicBezTo>
                  <a:pt x="8719" y="614"/>
                  <a:pt x="8629" y="579"/>
                  <a:pt x="8602" y="561"/>
                </a:cubicBezTo>
                <a:cubicBezTo>
                  <a:pt x="8575" y="543"/>
                  <a:pt x="8433" y="494"/>
                  <a:pt x="8286" y="450"/>
                </a:cubicBezTo>
                <a:cubicBezTo>
                  <a:pt x="8020" y="371"/>
                  <a:pt x="7971" y="373"/>
                  <a:pt x="7235" y="454"/>
                </a:cubicBezTo>
                <a:cubicBezTo>
                  <a:pt x="6498" y="535"/>
                  <a:pt x="5290" y="981"/>
                  <a:pt x="4769" y="1366"/>
                </a:cubicBezTo>
                <a:cubicBezTo>
                  <a:pt x="4626" y="1471"/>
                  <a:pt x="4484" y="1558"/>
                  <a:pt x="4457" y="1558"/>
                </a:cubicBezTo>
                <a:cubicBezTo>
                  <a:pt x="4330" y="1558"/>
                  <a:pt x="3159" y="2719"/>
                  <a:pt x="3159" y="2846"/>
                </a:cubicBezTo>
                <a:cubicBezTo>
                  <a:pt x="3159" y="2856"/>
                  <a:pt x="3077" y="2981"/>
                  <a:pt x="2977" y="3122"/>
                </a:cubicBezTo>
                <a:cubicBezTo>
                  <a:pt x="2891" y="3245"/>
                  <a:pt x="2741" y="3490"/>
                  <a:pt x="2596" y="3739"/>
                </a:cubicBezTo>
                <a:cubicBezTo>
                  <a:pt x="2595" y="3742"/>
                  <a:pt x="2597" y="3756"/>
                  <a:pt x="2596" y="3757"/>
                </a:cubicBezTo>
                <a:cubicBezTo>
                  <a:pt x="2595" y="3759"/>
                  <a:pt x="2585" y="3760"/>
                  <a:pt x="2583" y="3761"/>
                </a:cubicBezTo>
                <a:cubicBezTo>
                  <a:pt x="2400" y="4076"/>
                  <a:pt x="2223" y="4398"/>
                  <a:pt x="2174" y="4518"/>
                </a:cubicBezTo>
                <a:cubicBezTo>
                  <a:pt x="2143" y="4592"/>
                  <a:pt x="2052" y="4785"/>
                  <a:pt x="1971" y="4946"/>
                </a:cubicBezTo>
                <a:cubicBezTo>
                  <a:pt x="1864" y="5158"/>
                  <a:pt x="1836" y="5255"/>
                  <a:pt x="1874" y="5296"/>
                </a:cubicBezTo>
                <a:cubicBezTo>
                  <a:pt x="1940" y="5369"/>
                  <a:pt x="1907" y="5441"/>
                  <a:pt x="1387" y="6404"/>
                </a:cubicBezTo>
                <a:cubicBezTo>
                  <a:pt x="852" y="7394"/>
                  <a:pt x="867" y="7345"/>
                  <a:pt x="945" y="7773"/>
                </a:cubicBezTo>
                <a:cubicBezTo>
                  <a:pt x="1027" y="8226"/>
                  <a:pt x="1094" y="8391"/>
                  <a:pt x="1310" y="8688"/>
                </a:cubicBezTo>
                <a:cubicBezTo>
                  <a:pt x="1433" y="8857"/>
                  <a:pt x="1469" y="8938"/>
                  <a:pt x="1432" y="8972"/>
                </a:cubicBezTo>
                <a:cubicBezTo>
                  <a:pt x="1394" y="9006"/>
                  <a:pt x="1342" y="8979"/>
                  <a:pt x="1261" y="8880"/>
                </a:cubicBezTo>
                <a:cubicBezTo>
                  <a:pt x="1035" y="8601"/>
                  <a:pt x="997" y="8764"/>
                  <a:pt x="1205" y="9120"/>
                </a:cubicBezTo>
                <a:cubicBezTo>
                  <a:pt x="1406" y="9466"/>
                  <a:pt x="1564" y="9646"/>
                  <a:pt x="1780" y="9770"/>
                </a:cubicBezTo>
                <a:cubicBezTo>
                  <a:pt x="1922" y="9851"/>
                  <a:pt x="1963" y="9892"/>
                  <a:pt x="1922" y="9928"/>
                </a:cubicBezTo>
                <a:cubicBezTo>
                  <a:pt x="1882" y="9965"/>
                  <a:pt x="1819" y="9956"/>
                  <a:pt x="1687" y="9899"/>
                </a:cubicBezTo>
                <a:cubicBezTo>
                  <a:pt x="1588" y="9856"/>
                  <a:pt x="1501" y="9829"/>
                  <a:pt x="1497" y="9836"/>
                </a:cubicBezTo>
                <a:cubicBezTo>
                  <a:pt x="1492" y="9843"/>
                  <a:pt x="1444" y="9942"/>
                  <a:pt x="1395" y="10054"/>
                </a:cubicBezTo>
                <a:cubicBezTo>
                  <a:pt x="1267" y="10344"/>
                  <a:pt x="1236" y="10392"/>
                  <a:pt x="1172" y="10379"/>
                </a:cubicBezTo>
                <a:cubicBezTo>
                  <a:pt x="1141" y="10372"/>
                  <a:pt x="1057" y="10486"/>
                  <a:pt x="990" y="10630"/>
                </a:cubicBezTo>
                <a:cubicBezTo>
                  <a:pt x="922" y="10773"/>
                  <a:pt x="850" y="10917"/>
                  <a:pt x="827" y="10954"/>
                </a:cubicBezTo>
                <a:cubicBezTo>
                  <a:pt x="805" y="10992"/>
                  <a:pt x="704" y="11269"/>
                  <a:pt x="600" y="11567"/>
                </a:cubicBezTo>
                <a:cubicBezTo>
                  <a:pt x="497" y="11865"/>
                  <a:pt x="395" y="12148"/>
                  <a:pt x="373" y="12198"/>
                </a:cubicBezTo>
                <a:cubicBezTo>
                  <a:pt x="291" y="12387"/>
                  <a:pt x="128" y="12930"/>
                  <a:pt x="97" y="13113"/>
                </a:cubicBezTo>
                <a:cubicBezTo>
                  <a:pt x="80" y="13219"/>
                  <a:pt x="45" y="13317"/>
                  <a:pt x="20" y="13331"/>
                </a:cubicBezTo>
                <a:cubicBezTo>
                  <a:pt x="13" y="13335"/>
                  <a:pt x="6" y="13517"/>
                  <a:pt x="0" y="13789"/>
                </a:cubicBezTo>
                <a:cubicBezTo>
                  <a:pt x="0" y="13794"/>
                  <a:pt x="0" y="13792"/>
                  <a:pt x="0" y="13796"/>
                </a:cubicBezTo>
                <a:cubicBezTo>
                  <a:pt x="5" y="14157"/>
                  <a:pt x="11" y="14366"/>
                  <a:pt x="16" y="14372"/>
                </a:cubicBezTo>
                <a:cubicBezTo>
                  <a:pt x="39" y="14396"/>
                  <a:pt x="111" y="14556"/>
                  <a:pt x="174" y="14730"/>
                </a:cubicBezTo>
                <a:cubicBezTo>
                  <a:pt x="299" y="15074"/>
                  <a:pt x="378" y="15209"/>
                  <a:pt x="564" y="15394"/>
                </a:cubicBezTo>
                <a:cubicBezTo>
                  <a:pt x="664" y="15495"/>
                  <a:pt x="679" y="15543"/>
                  <a:pt x="653" y="15686"/>
                </a:cubicBezTo>
                <a:cubicBezTo>
                  <a:pt x="558" y="16213"/>
                  <a:pt x="558" y="16308"/>
                  <a:pt x="669" y="16435"/>
                </a:cubicBezTo>
                <a:cubicBezTo>
                  <a:pt x="728" y="16503"/>
                  <a:pt x="899" y="16631"/>
                  <a:pt x="1046" y="16719"/>
                </a:cubicBezTo>
                <a:cubicBezTo>
                  <a:pt x="1224" y="16826"/>
                  <a:pt x="1304" y="16905"/>
                  <a:pt x="1286" y="16948"/>
                </a:cubicBezTo>
                <a:cubicBezTo>
                  <a:pt x="1270" y="16984"/>
                  <a:pt x="1283" y="17040"/>
                  <a:pt x="1314" y="17074"/>
                </a:cubicBezTo>
                <a:cubicBezTo>
                  <a:pt x="1345" y="17107"/>
                  <a:pt x="1355" y="17167"/>
                  <a:pt x="1338" y="17207"/>
                </a:cubicBezTo>
                <a:cubicBezTo>
                  <a:pt x="1295" y="17309"/>
                  <a:pt x="1498" y="17590"/>
                  <a:pt x="1679" y="17675"/>
                </a:cubicBezTo>
                <a:cubicBezTo>
                  <a:pt x="1866" y="17763"/>
                  <a:pt x="2224" y="17735"/>
                  <a:pt x="2360" y="17624"/>
                </a:cubicBezTo>
                <a:cubicBezTo>
                  <a:pt x="2450" y="17550"/>
                  <a:pt x="2470" y="17552"/>
                  <a:pt x="2721" y="17664"/>
                </a:cubicBezTo>
                <a:cubicBezTo>
                  <a:pt x="2867" y="17729"/>
                  <a:pt x="3117" y="17860"/>
                  <a:pt x="3281" y="17959"/>
                </a:cubicBezTo>
                <a:cubicBezTo>
                  <a:pt x="3445" y="18059"/>
                  <a:pt x="3598" y="18140"/>
                  <a:pt x="3622" y="18140"/>
                </a:cubicBezTo>
                <a:cubicBezTo>
                  <a:pt x="3645" y="18140"/>
                  <a:pt x="3813" y="18239"/>
                  <a:pt x="3995" y="18358"/>
                </a:cubicBezTo>
                <a:cubicBezTo>
                  <a:pt x="4176" y="18477"/>
                  <a:pt x="4417" y="18626"/>
                  <a:pt x="4526" y="18687"/>
                </a:cubicBezTo>
                <a:cubicBezTo>
                  <a:pt x="4832" y="18856"/>
                  <a:pt x="5337" y="19211"/>
                  <a:pt x="5694" y="19510"/>
                </a:cubicBezTo>
                <a:cubicBezTo>
                  <a:pt x="6147" y="19887"/>
                  <a:pt x="6577" y="20166"/>
                  <a:pt x="7020" y="20377"/>
                </a:cubicBezTo>
                <a:lnTo>
                  <a:pt x="7397" y="20558"/>
                </a:lnTo>
                <a:lnTo>
                  <a:pt x="7406" y="20768"/>
                </a:lnTo>
                <a:cubicBezTo>
                  <a:pt x="7414" y="20999"/>
                  <a:pt x="7542" y="21213"/>
                  <a:pt x="7673" y="21218"/>
                </a:cubicBezTo>
                <a:cubicBezTo>
                  <a:pt x="7720" y="21220"/>
                  <a:pt x="7805" y="21228"/>
                  <a:pt x="7860" y="21237"/>
                </a:cubicBezTo>
                <a:cubicBezTo>
                  <a:pt x="8090" y="21276"/>
                  <a:pt x="8382" y="21160"/>
                  <a:pt x="8565" y="20956"/>
                </a:cubicBezTo>
                <a:cubicBezTo>
                  <a:pt x="8716" y="20789"/>
                  <a:pt x="8766" y="20762"/>
                  <a:pt x="8874" y="20783"/>
                </a:cubicBezTo>
                <a:cubicBezTo>
                  <a:pt x="8945" y="20797"/>
                  <a:pt x="9114" y="20818"/>
                  <a:pt x="9251" y="20827"/>
                </a:cubicBezTo>
                <a:cubicBezTo>
                  <a:pt x="9388" y="20837"/>
                  <a:pt x="9598" y="20864"/>
                  <a:pt x="9721" y="20890"/>
                </a:cubicBezTo>
                <a:cubicBezTo>
                  <a:pt x="9944" y="20938"/>
                  <a:pt x="10941" y="21006"/>
                  <a:pt x="12301" y="21063"/>
                </a:cubicBezTo>
                <a:cubicBezTo>
                  <a:pt x="13011" y="21093"/>
                  <a:pt x="13014" y="21094"/>
                  <a:pt x="13059" y="21211"/>
                </a:cubicBezTo>
                <a:cubicBezTo>
                  <a:pt x="13138" y="21414"/>
                  <a:pt x="13186" y="21460"/>
                  <a:pt x="13351" y="21510"/>
                </a:cubicBezTo>
                <a:cubicBezTo>
                  <a:pt x="13649" y="21600"/>
                  <a:pt x="13899" y="21563"/>
                  <a:pt x="14057" y="21403"/>
                </a:cubicBezTo>
                <a:cubicBezTo>
                  <a:pt x="14142" y="21316"/>
                  <a:pt x="14199" y="21208"/>
                  <a:pt x="14199" y="21130"/>
                </a:cubicBezTo>
                <a:cubicBezTo>
                  <a:pt x="14199" y="20979"/>
                  <a:pt x="14265" y="20921"/>
                  <a:pt x="14482" y="20879"/>
                </a:cubicBezTo>
                <a:cubicBezTo>
                  <a:pt x="14761" y="20825"/>
                  <a:pt x="15740" y="19905"/>
                  <a:pt x="15740" y="19698"/>
                </a:cubicBezTo>
                <a:cubicBezTo>
                  <a:pt x="15740" y="19669"/>
                  <a:pt x="15775" y="19619"/>
                  <a:pt x="15817" y="19587"/>
                </a:cubicBezTo>
                <a:cubicBezTo>
                  <a:pt x="15880" y="19540"/>
                  <a:pt x="15914" y="19548"/>
                  <a:pt x="16011" y="19631"/>
                </a:cubicBezTo>
                <a:cubicBezTo>
                  <a:pt x="16154" y="19753"/>
                  <a:pt x="16713" y="20015"/>
                  <a:pt x="17070" y="20130"/>
                </a:cubicBezTo>
                <a:cubicBezTo>
                  <a:pt x="17431" y="20246"/>
                  <a:pt x="18338" y="20370"/>
                  <a:pt x="18672" y="20347"/>
                </a:cubicBezTo>
                <a:cubicBezTo>
                  <a:pt x="18863" y="20335"/>
                  <a:pt x="19082" y="20271"/>
                  <a:pt x="19373" y="20144"/>
                </a:cubicBezTo>
                <a:cubicBezTo>
                  <a:pt x="19819" y="19952"/>
                  <a:pt x="19950" y="19904"/>
                  <a:pt x="20314" y="19812"/>
                </a:cubicBezTo>
                <a:cubicBezTo>
                  <a:pt x="20871" y="19672"/>
                  <a:pt x="21316" y="19416"/>
                  <a:pt x="21495" y="19129"/>
                </a:cubicBezTo>
                <a:lnTo>
                  <a:pt x="21600" y="18960"/>
                </a:lnTo>
                <a:cubicBezTo>
                  <a:pt x="21592" y="18299"/>
                  <a:pt x="21577" y="17911"/>
                  <a:pt x="21539" y="17841"/>
                </a:cubicBezTo>
                <a:cubicBezTo>
                  <a:pt x="21449" y="17676"/>
                  <a:pt x="21385" y="17542"/>
                  <a:pt x="21259" y="17243"/>
                </a:cubicBezTo>
                <a:cubicBezTo>
                  <a:pt x="21136" y="16950"/>
                  <a:pt x="21009" y="16740"/>
                  <a:pt x="20643" y="16225"/>
                </a:cubicBezTo>
                <a:cubicBezTo>
                  <a:pt x="20489" y="16009"/>
                  <a:pt x="20367" y="15807"/>
                  <a:pt x="20367" y="15774"/>
                </a:cubicBezTo>
                <a:cubicBezTo>
                  <a:pt x="20367" y="15701"/>
                  <a:pt x="20109" y="15268"/>
                  <a:pt x="19889" y="14970"/>
                </a:cubicBezTo>
                <a:cubicBezTo>
                  <a:pt x="19714" y="14734"/>
                  <a:pt x="19684" y="14625"/>
                  <a:pt x="19771" y="14545"/>
                </a:cubicBezTo>
                <a:cubicBezTo>
                  <a:pt x="19878" y="14448"/>
                  <a:pt x="19913" y="14221"/>
                  <a:pt x="19836" y="14121"/>
                </a:cubicBezTo>
                <a:cubicBezTo>
                  <a:pt x="19778" y="14046"/>
                  <a:pt x="19774" y="14012"/>
                  <a:pt x="19820" y="13962"/>
                </a:cubicBezTo>
                <a:cubicBezTo>
                  <a:pt x="19911" y="13862"/>
                  <a:pt x="19777" y="13398"/>
                  <a:pt x="19544" y="12999"/>
                </a:cubicBezTo>
                <a:cubicBezTo>
                  <a:pt x="19476" y="12883"/>
                  <a:pt x="19422" y="12762"/>
                  <a:pt x="19422" y="12733"/>
                </a:cubicBezTo>
                <a:cubicBezTo>
                  <a:pt x="19422" y="12625"/>
                  <a:pt x="19138" y="12410"/>
                  <a:pt x="18956" y="12379"/>
                </a:cubicBezTo>
                <a:cubicBezTo>
                  <a:pt x="18747" y="12343"/>
                  <a:pt x="18685" y="12250"/>
                  <a:pt x="18453" y="11630"/>
                </a:cubicBezTo>
                <a:cubicBezTo>
                  <a:pt x="18342" y="11334"/>
                  <a:pt x="18322" y="11199"/>
                  <a:pt x="18311" y="10637"/>
                </a:cubicBezTo>
                <a:cubicBezTo>
                  <a:pt x="18303" y="10233"/>
                  <a:pt x="18319" y="9874"/>
                  <a:pt x="18360" y="9692"/>
                </a:cubicBezTo>
                <a:cubicBezTo>
                  <a:pt x="18395" y="9531"/>
                  <a:pt x="18424" y="9294"/>
                  <a:pt x="18424" y="9168"/>
                </a:cubicBezTo>
                <a:cubicBezTo>
                  <a:pt x="18424" y="9042"/>
                  <a:pt x="18447" y="8831"/>
                  <a:pt x="18473" y="8696"/>
                </a:cubicBezTo>
                <a:cubicBezTo>
                  <a:pt x="18517" y="8473"/>
                  <a:pt x="18570" y="8142"/>
                  <a:pt x="18599" y="7906"/>
                </a:cubicBezTo>
                <a:cubicBezTo>
                  <a:pt x="18605" y="7856"/>
                  <a:pt x="18625" y="7736"/>
                  <a:pt x="18643" y="7636"/>
                </a:cubicBezTo>
                <a:cubicBezTo>
                  <a:pt x="18662" y="7537"/>
                  <a:pt x="18688" y="7356"/>
                  <a:pt x="18700" y="7238"/>
                </a:cubicBezTo>
                <a:cubicBezTo>
                  <a:pt x="18713" y="7119"/>
                  <a:pt x="18745" y="6986"/>
                  <a:pt x="18773" y="6939"/>
                </a:cubicBezTo>
                <a:cubicBezTo>
                  <a:pt x="18836" y="6831"/>
                  <a:pt x="18729" y="5987"/>
                  <a:pt x="18619" y="5724"/>
                </a:cubicBezTo>
                <a:cubicBezTo>
                  <a:pt x="18593" y="5663"/>
                  <a:pt x="18582" y="5604"/>
                  <a:pt x="18595" y="5592"/>
                </a:cubicBezTo>
                <a:cubicBezTo>
                  <a:pt x="18608" y="5580"/>
                  <a:pt x="18541" y="5426"/>
                  <a:pt x="18445" y="5252"/>
                </a:cubicBezTo>
                <a:cubicBezTo>
                  <a:pt x="18253" y="4906"/>
                  <a:pt x="17910" y="4544"/>
                  <a:pt x="17613" y="4374"/>
                </a:cubicBezTo>
                <a:cubicBezTo>
                  <a:pt x="17319" y="4204"/>
                  <a:pt x="17085" y="4089"/>
                  <a:pt x="17033" y="4089"/>
                </a:cubicBezTo>
                <a:cubicBezTo>
                  <a:pt x="17008" y="4089"/>
                  <a:pt x="16759" y="3988"/>
                  <a:pt x="16478" y="3868"/>
                </a:cubicBezTo>
                <a:cubicBezTo>
                  <a:pt x="16197" y="3748"/>
                  <a:pt x="15873" y="3614"/>
                  <a:pt x="15764" y="3569"/>
                </a:cubicBezTo>
                <a:cubicBezTo>
                  <a:pt x="15655" y="3524"/>
                  <a:pt x="15504" y="3439"/>
                  <a:pt x="15427" y="3381"/>
                </a:cubicBezTo>
                <a:cubicBezTo>
                  <a:pt x="15351" y="3323"/>
                  <a:pt x="15199" y="3252"/>
                  <a:pt x="15091" y="3222"/>
                </a:cubicBezTo>
                <a:cubicBezTo>
                  <a:pt x="14846" y="3155"/>
                  <a:pt x="14806" y="3113"/>
                  <a:pt x="14722" y="2823"/>
                </a:cubicBezTo>
                <a:cubicBezTo>
                  <a:pt x="14663" y="2621"/>
                  <a:pt x="14575" y="2458"/>
                  <a:pt x="14499" y="2399"/>
                </a:cubicBezTo>
                <a:cubicBezTo>
                  <a:pt x="14488" y="2394"/>
                  <a:pt x="14478" y="2391"/>
                  <a:pt x="14466" y="2384"/>
                </a:cubicBezTo>
                <a:cubicBezTo>
                  <a:pt x="14461" y="2381"/>
                  <a:pt x="14463" y="2380"/>
                  <a:pt x="14458" y="2377"/>
                </a:cubicBezTo>
                <a:cubicBezTo>
                  <a:pt x="14453" y="2376"/>
                  <a:pt x="14447" y="2369"/>
                  <a:pt x="14442" y="2369"/>
                </a:cubicBezTo>
                <a:cubicBezTo>
                  <a:pt x="14331" y="2369"/>
                  <a:pt x="14110" y="2187"/>
                  <a:pt x="14077" y="2067"/>
                </a:cubicBezTo>
                <a:cubicBezTo>
                  <a:pt x="14058" y="1998"/>
                  <a:pt x="13920" y="1771"/>
                  <a:pt x="13769" y="1565"/>
                </a:cubicBezTo>
                <a:cubicBezTo>
                  <a:pt x="13604" y="1340"/>
                  <a:pt x="13417" y="1150"/>
                  <a:pt x="13193" y="978"/>
                </a:cubicBezTo>
                <a:cubicBezTo>
                  <a:pt x="13185" y="974"/>
                  <a:pt x="13179" y="972"/>
                  <a:pt x="13173" y="967"/>
                </a:cubicBezTo>
                <a:cubicBezTo>
                  <a:pt x="12959" y="805"/>
                  <a:pt x="12711" y="658"/>
                  <a:pt x="12406" y="513"/>
                </a:cubicBezTo>
                <a:cubicBezTo>
                  <a:pt x="12298" y="462"/>
                  <a:pt x="12221" y="401"/>
                  <a:pt x="12236" y="380"/>
                </a:cubicBezTo>
                <a:cubicBezTo>
                  <a:pt x="12250" y="359"/>
                  <a:pt x="12221" y="343"/>
                  <a:pt x="12171" y="347"/>
                </a:cubicBezTo>
                <a:cubicBezTo>
                  <a:pt x="12090" y="352"/>
                  <a:pt x="11830" y="266"/>
                  <a:pt x="11611" y="159"/>
                </a:cubicBezTo>
                <a:cubicBezTo>
                  <a:pt x="11569" y="138"/>
                  <a:pt x="11464" y="106"/>
                  <a:pt x="11376" y="89"/>
                </a:cubicBezTo>
                <a:cubicBezTo>
                  <a:pt x="11288" y="71"/>
                  <a:pt x="11205" y="41"/>
                  <a:pt x="11189" y="18"/>
                </a:cubicBezTo>
                <a:cubicBezTo>
                  <a:pt x="11185" y="12"/>
                  <a:pt x="10992" y="5"/>
                  <a:pt x="10715" y="0"/>
                </a:cubicBezTo>
                <a:lnTo>
                  <a:pt x="10686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20" name="door.png" descr="door.png"/>
          <p:cNvPicPr>
            <a:picLocks noChangeAspect="1"/>
          </p:cNvPicPr>
          <p:nvPr/>
        </p:nvPicPr>
        <p:blipFill>
          <a:blip r:embed="rId7"/>
          <a:srcRect t="72" r="2"/>
          <a:stretch>
            <a:fillRect/>
          </a:stretch>
        </p:blipFill>
        <p:spPr>
          <a:xfrm>
            <a:off x="5073980" y="2550246"/>
            <a:ext cx="1319468" cy="2149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55" y="0"/>
                </a:moveTo>
                <a:cubicBezTo>
                  <a:pt x="10059" y="11"/>
                  <a:pt x="9571" y="29"/>
                  <a:pt x="9534" y="52"/>
                </a:cubicBezTo>
                <a:cubicBezTo>
                  <a:pt x="9475" y="88"/>
                  <a:pt x="9180" y="125"/>
                  <a:pt x="8885" y="137"/>
                </a:cubicBezTo>
                <a:cubicBezTo>
                  <a:pt x="8589" y="148"/>
                  <a:pt x="8283" y="170"/>
                  <a:pt x="8201" y="186"/>
                </a:cubicBezTo>
                <a:cubicBezTo>
                  <a:pt x="5852" y="627"/>
                  <a:pt x="4768" y="920"/>
                  <a:pt x="3781" y="1381"/>
                </a:cubicBezTo>
                <a:cubicBezTo>
                  <a:pt x="3414" y="1552"/>
                  <a:pt x="3094" y="1680"/>
                  <a:pt x="3072" y="1667"/>
                </a:cubicBezTo>
                <a:cubicBezTo>
                  <a:pt x="3051" y="1653"/>
                  <a:pt x="2908" y="1727"/>
                  <a:pt x="2750" y="1828"/>
                </a:cubicBezTo>
                <a:cubicBezTo>
                  <a:pt x="2593" y="1929"/>
                  <a:pt x="2498" y="2010"/>
                  <a:pt x="2542" y="2010"/>
                </a:cubicBezTo>
                <a:cubicBezTo>
                  <a:pt x="2586" y="2010"/>
                  <a:pt x="2503" y="2107"/>
                  <a:pt x="2359" y="2223"/>
                </a:cubicBezTo>
                <a:cubicBezTo>
                  <a:pt x="2214" y="2340"/>
                  <a:pt x="1825" y="2761"/>
                  <a:pt x="1492" y="3160"/>
                </a:cubicBezTo>
                <a:lnTo>
                  <a:pt x="882" y="3884"/>
                </a:lnTo>
                <a:lnTo>
                  <a:pt x="847" y="7293"/>
                </a:lnTo>
                <a:cubicBezTo>
                  <a:pt x="828" y="9168"/>
                  <a:pt x="809" y="10784"/>
                  <a:pt x="803" y="10885"/>
                </a:cubicBezTo>
                <a:cubicBezTo>
                  <a:pt x="797" y="10986"/>
                  <a:pt x="798" y="11179"/>
                  <a:pt x="803" y="11314"/>
                </a:cubicBezTo>
                <a:cubicBezTo>
                  <a:pt x="839" y="12365"/>
                  <a:pt x="763" y="20273"/>
                  <a:pt x="714" y="20709"/>
                </a:cubicBezTo>
                <a:lnTo>
                  <a:pt x="649" y="21262"/>
                </a:lnTo>
                <a:lnTo>
                  <a:pt x="327" y="21281"/>
                </a:lnTo>
                <a:cubicBezTo>
                  <a:pt x="58" y="21297"/>
                  <a:pt x="0" y="21327"/>
                  <a:pt x="0" y="21451"/>
                </a:cubicBezTo>
                <a:lnTo>
                  <a:pt x="0" y="21600"/>
                </a:lnTo>
                <a:lnTo>
                  <a:pt x="486" y="21600"/>
                </a:lnTo>
                <a:cubicBezTo>
                  <a:pt x="909" y="21600"/>
                  <a:pt x="982" y="21581"/>
                  <a:pt x="1085" y="21442"/>
                </a:cubicBezTo>
                <a:cubicBezTo>
                  <a:pt x="1194" y="21295"/>
                  <a:pt x="1244" y="21283"/>
                  <a:pt x="1729" y="21302"/>
                </a:cubicBezTo>
                <a:cubicBezTo>
                  <a:pt x="2079" y="21316"/>
                  <a:pt x="2340" y="21294"/>
                  <a:pt x="2502" y="21232"/>
                </a:cubicBezTo>
                <a:cubicBezTo>
                  <a:pt x="2857" y="21097"/>
                  <a:pt x="4868" y="21097"/>
                  <a:pt x="4812" y="21232"/>
                </a:cubicBezTo>
                <a:cubicBezTo>
                  <a:pt x="4790" y="21283"/>
                  <a:pt x="4754" y="21387"/>
                  <a:pt x="4727" y="21463"/>
                </a:cubicBezTo>
                <a:lnTo>
                  <a:pt x="4678" y="21600"/>
                </a:lnTo>
                <a:lnTo>
                  <a:pt x="4782" y="21600"/>
                </a:lnTo>
                <a:lnTo>
                  <a:pt x="4866" y="21372"/>
                </a:lnTo>
                <a:cubicBezTo>
                  <a:pt x="4977" y="21083"/>
                  <a:pt x="5192" y="21053"/>
                  <a:pt x="6903" y="21068"/>
                </a:cubicBezTo>
                <a:lnTo>
                  <a:pt x="8151" y="21077"/>
                </a:lnTo>
                <a:lnTo>
                  <a:pt x="8146" y="21202"/>
                </a:lnTo>
                <a:cubicBezTo>
                  <a:pt x="8288" y="21039"/>
                  <a:pt x="8870" y="21037"/>
                  <a:pt x="11253" y="21016"/>
                </a:cubicBezTo>
                <a:cubicBezTo>
                  <a:pt x="12847" y="21002"/>
                  <a:pt x="15292" y="20974"/>
                  <a:pt x="16684" y="20952"/>
                </a:cubicBezTo>
                <a:cubicBezTo>
                  <a:pt x="19199" y="20914"/>
                  <a:pt x="19216" y="20915"/>
                  <a:pt x="19271" y="21043"/>
                </a:cubicBezTo>
                <a:cubicBezTo>
                  <a:pt x="19322" y="21163"/>
                  <a:pt x="19379" y="21171"/>
                  <a:pt x="20089" y="21147"/>
                </a:cubicBezTo>
                <a:cubicBezTo>
                  <a:pt x="20386" y="21137"/>
                  <a:pt x="20648" y="21129"/>
                  <a:pt x="20896" y="21123"/>
                </a:cubicBezTo>
                <a:cubicBezTo>
                  <a:pt x="20861" y="21111"/>
                  <a:pt x="20829" y="21097"/>
                  <a:pt x="20802" y="21077"/>
                </a:cubicBezTo>
                <a:cubicBezTo>
                  <a:pt x="20700" y="21001"/>
                  <a:pt x="20686" y="20112"/>
                  <a:pt x="20738" y="16609"/>
                </a:cubicBezTo>
                <a:cubicBezTo>
                  <a:pt x="20825" y="10693"/>
                  <a:pt x="20890" y="7104"/>
                  <a:pt x="20951" y="5082"/>
                </a:cubicBezTo>
                <a:cubicBezTo>
                  <a:pt x="20999" y="3482"/>
                  <a:pt x="20993" y="3376"/>
                  <a:pt x="20797" y="3063"/>
                </a:cubicBezTo>
                <a:cubicBezTo>
                  <a:pt x="20295" y="2260"/>
                  <a:pt x="19735" y="1830"/>
                  <a:pt x="18354" y="1198"/>
                </a:cubicBezTo>
                <a:cubicBezTo>
                  <a:pt x="17637" y="870"/>
                  <a:pt x="16077" y="353"/>
                  <a:pt x="15807" y="353"/>
                </a:cubicBezTo>
                <a:cubicBezTo>
                  <a:pt x="15665" y="353"/>
                  <a:pt x="14494" y="116"/>
                  <a:pt x="14276" y="43"/>
                </a:cubicBezTo>
                <a:cubicBezTo>
                  <a:pt x="14215" y="22"/>
                  <a:pt x="12858" y="9"/>
                  <a:pt x="11110" y="0"/>
                </a:cubicBezTo>
                <a:lnTo>
                  <a:pt x="11055" y="0"/>
                </a:lnTo>
                <a:close/>
                <a:moveTo>
                  <a:pt x="21600" y="21095"/>
                </a:moveTo>
                <a:lnTo>
                  <a:pt x="21461" y="21110"/>
                </a:lnTo>
                <a:lnTo>
                  <a:pt x="21600" y="21110"/>
                </a:lnTo>
                <a:lnTo>
                  <a:pt x="21600" y="21095"/>
                </a:lnTo>
                <a:close/>
              </a:path>
            </a:pathLst>
          </a:cu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121" name="window.png" descr="window.png"/>
          <p:cNvPicPr>
            <a:picLocks noChangeAspect="1"/>
          </p:cNvPicPr>
          <p:nvPr/>
        </p:nvPicPr>
        <p:blipFill>
          <a:blip r:embed="rId8"/>
          <a:srcRect l="10560" t="5514" r="7460" b="10211"/>
          <a:stretch>
            <a:fillRect/>
          </a:stretch>
        </p:blipFill>
        <p:spPr>
          <a:xfrm>
            <a:off x="7514171" y="3773306"/>
            <a:ext cx="1461104" cy="136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extrusionOk="0">
                <a:moveTo>
                  <a:pt x="21244" y="0"/>
                </a:moveTo>
                <a:lnTo>
                  <a:pt x="20497" y="33"/>
                </a:lnTo>
                <a:cubicBezTo>
                  <a:pt x="19761" y="63"/>
                  <a:pt x="17340" y="381"/>
                  <a:pt x="14331" y="851"/>
                </a:cubicBezTo>
                <a:cubicBezTo>
                  <a:pt x="13479" y="984"/>
                  <a:pt x="12193" y="1165"/>
                  <a:pt x="11469" y="1252"/>
                </a:cubicBezTo>
                <a:cubicBezTo>
                  <a:pt x="10255" y="1399"/>
                  <a:pt x="7998" y="1693"/>
                  <a:pt x="5115" y="2079"/>
                </a:cubicBezTo>
                <a:cubicBezTo>
                  <a:pt x="925" y="2640"/>
                  <a:pt x="954" y="2635"/>
                  <a:pt x="367" y="2944"/>
                </a:cubicBezTo>
                <a:lnTo>
                  <a:pt x="31" y="3121"/>
                </a:lnTo>
                <a:lnTo>
                  <a:pt x="13" y="12361"/>
                </a:lnTo>
                <a:lnTo>
                  <a:pt x="0" y="21600"/>
                </a:lnTo>
                <a:lnTo>
                  <a:pt x="1359" y="21490"/>
                </a:lnTo>
                <a:cubicBezTo>
                  <a:pt x="2106" y="21429"/>
                  <a:pt x="3557" y="21300"/>
                  <a:pt x="4579" y="21208"/>
                </a:cubicBezTo>
                <a:cubicBezTo>
                  <a:pt x="6175" y="21064"/>
                  <a:pt x="8443" y="20890"/>
                  <a:pt x="10955" y="20697"/>
                </a:cubicBezTo>
                <a:cubicBezTo>
                  <a:pt x="10967" y="20681"/>
                  <a:pt x="10974" y="20660"/>
                  <a:pt x="10991" y="20649"/>
                </a:cubicBezTo>
                <a:cubicBezTo>
                  <a:pt x="11031" y="20622"/>
                  <a:pt x="11077" y="20614"/>
                  <a:pt x="11120" y="20625"/>
                </a:cubicBezTo>
                <a:cubicBezTo>
                  <a:pt x="11147" y="20632"/>
                  <a:pt x="11166" y="20658"/>
                  <a:pt x="11187" y="20677"/>
                </a:cubicBezTo>
                <a:cubicBezTo>
                  <a:pt x="11734" y="20636"/>
                  <a:pt x="11939" y="20614"/>
                  <a:pt x="12551" y="20568"/>
                </a:cubicBezTo>
                <a:cubicBezTo>
                  <a:pt x="13786" y="20474"/>
                  <a:pt x="15110" y="20364"/>
                  <a:pt x="15493" y="20319"/>
                </a:cubicBezTo>
                <a:cubicBezTo>
                  <a:pt x="15877" y="20274"/>
                  <a:pt x="17272" y="20192"/>
                  <a:pt x="18592" y="20137"/>
                </a:cubicBezTo>
                <a:cubicBezTo>
                  <a:pt x="21181" y="20030"/>
                  <a:pt x="21470" y="19982"/>
                  <a:pt x="21565" y="19674"/>
                </a:cubicBezTo>
                <a:cubicBezTo>
                  <a:pt x="21600" y="19563"/>
                  <a:pt x="21582" y="18422"/>
                  <a:pt x="21521" y="17140"/>
                </a:cubicBezTo>
                <a:cubicBezTo>
                  <a:pt x="21459" y="15859"/>
                  <a:pt x="21369" y="11482"/>
                  <a:pt x="21324" y="7409"/>
                </a:cubicBezTo>
                <a:lnTo>
                  <a:pt x="21244" y="0"/>
                </a:lnTo>
                <a:close/>
              </a:path>
            </a:pathLst>
          </a:cu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122" name="kissclipart-folder-clip-art-clipart-computer-icons-clip-art-9e0a7a5acdae84b1.png" descr="kissclipart-folder-clip-art-clipart-computer-icons-clip-art-9e0a7a5acdae84b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080312">
            <a:off x="2765065" y="2729072"/>
            <a:ext cx="1896116" cy="1896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Screen Shot 2020-05-17 at 6.11.31 PM.png" descr="Screen Shot 2020-05-17 at 6.11.31 PM.png"/>
          <p:cNvPicPr>
            <a:picLocks noChangeAspect="1"/>
          </p:cNvPicPr>
          <p:nvPr/>
        </p:nvPicPr>
        <p:blipFill>
          <a:blip r:embed="rId10"/>
          <a:srcRect r="5"/>
          <a:stretch>
            <a:fillRect/>
          </a:stretch>
        </p:blipFill>
        <p:spPr>
          <a:xfrm>
            <a:off x="9844374" y="2907738"/>
            <a:ext cx="1467791" cy="1367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0"/>
                </a:moveTo>
                <a:cubicBezTo>
                  <a:pt x="3676" y="0"/>
                  <a:pt x="0" y="24"/>
                  <a:pt x="0" y="67"/>
                </a:cubicBezTo>
                <a:cubicBezTo>
                  <a:pt x="0" y="109"/>
                  <a:pt x="2179" y="137"/>
                  <a:pt x="6325" y="148"/>
                </a:cubicBezTo>
                <a:cubicBezTo>
                  <a:pt x="14280" y="169"/>
                  <a:pt x="14767" y="260"/>
                  <a:pt x="7555" y="378"/>
                </a:cubicBezTo>
                <a:lnTo>
                  <a:pt x="2486" y="459"/>
                </a:lnTo>
                <a:lnTo>
                  <a:pt x="1243" y="1549"/>
                </a:lnTo>
                <a:lnTo>
                  <a:pt x="4" y="2634"/>
                </a:lnTo>
                <a:lnTo>
                  <a:pt x="0" y="12117"/>
                </a:lnTo>
                <a:lnTo>
                  <a:pt x="0" y="21600"/>
                </a:lnTo>
                <a:lnTo>
                  <a:pt x="347" y="21600"/>
                </a:lnTo>
                <a:lnTo>
                  <a:pt x="699" y="21595"/>
                </a:lnTo>
                <a:lnTo>
                  <a:pt x="1987" y="20458"/>
                </a:lnTo>
                <a:lnTo>
                  <a:pt x="3274" y="19315"/>
                </a:lnTo>
                <a:lnTo>
                  <a:pt x="3292" y="17905"/>
                </a:lnTo>
                <a:lnTo>
                  <a:pt x="3305" y="16490"/>
                </a:lnTo>
                <a:lnTo>
                  <a:pt x="4673" y="16443"/>
                </a:lnTo>
                <a:cubicBezTo>
                  <a:pt x="4860" y="16436"/>
                  <a:pt x="5213" y="16433"/>
                  <a:pt x="5688" y="16428"/>
                </a:cubicBezTo>
                <a:cubicBezTo>
                  <a:pt x="6640" y="16418"/>
                  <a:pt x="8087" y="16410"/>
                  <a:pt x="9698" y="16409"/>
                </a:cubicBezTo>
                <a:cubicBezTo>
                  <a:pt x="10503" y="16409"/>
                  <a:pt x="11350" y="16412"/>
                  <a:pt x="12196" y="16414"/>
                </a:cubicBezTo>
                <a:lnTo>
                  <a:pt x="18357" y="16428"/>
                </a:lnTo>
                <a:lnTo>
                  <a:pt x="18384" y="18866"/>
                </a:lnTo>
                <a:lnTo>
                  <a:pt x="18415" y="21308"/>
                </a:lnTo>
                <a:lnTo>
                  <a:pt x="18762" y="21328"/>
                </a:lnTo>
                <a:lnTo>
                  <a:pt x="19110" y="21347"/>
                </a:lnTo>
                <a:lnTo>
                  <a:pt x="20353" y="20252"/>
                </a:lnTo>
                <a:lnTo>
                  <a:pt x="21596" y="19162"/>
                </a:lnTo>
                <a:lnTo>
                  <a:pt x="21600" y="9579"/>
                </a:lnTo>
                <a:lnTo>
                  <a:pt x="21600" y="0"/>
                </a:lnTo>
                <a:lnTo>
                  <a:pt x="10802" y="0"/>
                </a:lnTo>
                <a:close/>
                <a:moveTo>
                  <a:pt x="16001" y="2968"/>
                </a:moveTo>
                <a:cubicBezTo>
                  <a:pt x="16570" y="2966"/>
                  <a:pt x="17050" y="2966"/>
                  <a:pt x="17399" y="2968"/>
                </a:cubicBezTo>
                <a:cubicBezTo>
                  <a:pt x="17799" y="2971"/>
                  <a:pt x="18029" y="2979"/>
                  <a:pt x="18036" y="2987"/>
                </a:cubicBezTo>
                <a:cubicBezTo>
                  <a:pt x="18062" y="3015"/>
                  <a:pt x="17926" y="3179"/>
                  <a:pt x="17729" y="3355"/>
                </a:cubicBezTo>
                <a:lnTo>
                  <a:pt x="17368" y="3676"/>
                </a:lnTo>
                <a:lnTo>
                  <a:pt x="17346" y="4115"/>
                </a:lnTo>
                <a:cubicBezTo>
                  <a:pt x="17332" y="4356"/>
                  <a:pt x="17286" y="4591"/>
                  <a:pt x="17243" y="4636"/>
                </a:cubicBezTo>
                <a:cubicBezTo>
                  <a:pt x="17184" y="4700"/>
                  <a:pt x="16172" y="4736"/>
                  <a:pt x="12816" y="4794"/>
                </a:cubicBezTo>
                <a:cubicBezTo>
                  <a:pt x="6791" y="4899"/>
                  <a:pt x="6009" y="4899"/>
                  <a:pt x="5978" y="4799"/>
                </a:cubicBezTo>
                <a:cubicBezTo>
                  <a:pt x="5964" y="4754"/>
                  <a:pt x="5915" y="4515"/>
                  <a:pt x="5871" y="4268"/>
                </a:cubicBezTo>
                <a:cubicBezTo>
                  <a:pt x="5801" y="3872"/>
                  <a:pt x="5774" y="3816"/>
                  <a:pt x="5644" y="3795"/>
                </a:cubicBezTo>
                <a:cubicBezTo>
                  <a:pt x="5563" y="3782"/>
                  <a:pt x="5456" y="3727"/>
                  <a:pt x="5403" y="3676"/>
                </a:cubicBezTo>
                <a:cubicBezTo>
                  <a:pt x="5350" y="3624"/>
                  <a:pt x="5251" y="3600"/>
                  <a:pt x="5185" y="3618"/>
                </a:cubicBezTo>
                <a:cubicBezTo>
                  <a:pt x="5119" y="3637"/>
                  <a:pt x="4942" y="3621"/>
                  <a:pt x="4793" y="3585"/>
                </a:cubicBezTo>
                <a:cubicBezTo>
                  <a:pt x="4553" y="3527"/>
                  <a:pt x="4507" y="3537"/>
                  <a:pt x="4388" y="3657"/>
                </a:cubicBezTo>
                <a:cubicBezTo>
                  <a:pt x="4279" y="3766"/>
                  <a:pt x="4204" y="3781"/>
                  <a:pt x="4009" y="3747"/>
                </a:cubicBezTo>
                <a:cubicBezTo>
                  <a:pt x="3876" y="3725"/>
                  <a:pt x="3755" y="3735"/>
                  <a:pt x="3737" y="3766"/>
                </a:cubicBezTo>
                <a:cubicBezTo>
                  <a:pt x="3702" y="3828"/>
                  <a:pt x="3445" y="3811"/>
                  <a:pt x="3341" y="3743"/>
                </a:cubicBezTo>
                <a:cubicBezTo>
                  <a:pt x="3306" y="3719"/>
                  <a:pt x="3279" y="3583"/>
                  <a:pt x="3279" y="3441"/>
                </a:cubicBezTo>
                <a:cubicBezTo>
                  <a:pt x="3279" y="3233"/>
                  <a:pt x="3302" y="3174"/>
                  <a:pt x="3412" y="3131"/>
                </a:cubicBezTo>
                <a:cubicBezTo>
                  <a:pt x="3547" y="3078"/>
                  <a:pt x="12012" y="2981"/>
                  <a:pt x="16001" y="2968"/>
                </a:cubicBezTo>
                <a:close/>
                <a:moveTo>
                  <a:pt x="17627" y="7466"/>
                </a:moveTo>
                <a:cubicBezTo>
                  <a:pt x="18037" y="7468"/>
                  <a:pt x="18278" y="7473"/>
                  <a:pt x="18286" y="7480"/>
                </a:cubicBezTo>
                <a:cubicBezTo>
                  <a:pt x="18313" y="7508"/>
                  <a:pt x="18338" y="7674"/>
                  <a:pt x="18344" y="7848"/>
                </a:cubicBezTo>
                <a:lnTo>
                  <a:pt x="18357" y="8164"/>
                </a:lnTo>
                <a:lnTo>
                  <a:pt x="18010" y="8169"/>
                </a:lnTo>
                <a:cubicBezTo>
                  <a:pt x="17773" y="8171"/>
                  <a:pt x="17629" y="8208"/>
                  <a:pt x="17551" y="8283"/>
                </a:cubicBezTo>
                <a:cubicBezTo>
                  <a:pt x="17425" y="8405"/>
                  <a:pt x="17108" y="8430"/>
                  <a:pt x="17012" y="8326"/>
                </a:cubicBezTo>
                <a:cubicBezTo>
                  <a:pt x="16970" y="8282"/>
                  <a:pt x="16718" y="8433"/>
                  <a:pt x="16228" y="8795"/>
                </a:cubicBezTo>
                <a:lnTo>
                  <a:pt x="15502" y="9330"/>
                </a:lnTo>
                <a:lnTo>
                  <a:pt x="11742" y="9378"/>
                </a:lnTo>
                <a:cubicBezTo>
                  <a:pt x="6563" y="9441"/>
                  <a:pt x="4563" y="9440"/>
                  <a:pt x="4530" y="9383"/>
                </a:cubicBezTo>
                <a:cubicBezTo>
                  <a:pt x="4515" y="9356"/>
                  <a:pt x="4483" y="9038"/>
                  <a:pt x="4459" y="8675"/>
                </a:cubicBezTo>
                <a:cubicBezTo>
                  <a:pt x="4422" y="8108"/>
                  <a:pt x="4403" y="8020"/>
                  <a:pt x="4316" y="8044"/>
                </a:cubicBezTo>
                <a:cubicBezTo>
                  <a:pt x="4261" y="8060"/>
                  <a:pt x="4099" y="8045"/>
                  <a:pt x="3956" y="8011"/>
                </a:cubicBezTo>
                <a:cubicBezTo>
                  <a:pt x="3760" y="7964"/>
                  <a:pt x="3656" y="7973"/>
                  <a:pt x="3537" y="8040"/>
                </a:cubicBezTo>
                <a:cubicBezTo>
                  <a:pt x="3450" y="8088"/>
                  <a:pt x="3355" y="8110"/>
                  <a:pt x="3328" y="8092"/>
                </a:cubicBezTo>
                <a:cubicBezTo>
                  <a:pt x="3251" y="8042"/>
                  <a:pt x="3268" y="7692"/>
                  <a:pt x="3350" y="7638"/>
                </a:cubicBezTo>
                <a:cubicBezTo>
                  <a:pt x="3436" y="7581"/>
                  <a:pt x="14755" y="7454"/>
                  <a:pt x="17627" y="7466"/>
                </a:cubicBezTo>
                <a:close/>
                <a:moveTo>
                  <a:pt x="16415" y="12055"/>
                </a:moveTo>
                <a:lnTo>
                  <a:pt x="18357" y="12069"/>
                </a:lnTo>
                <a:lnTo>
                  <a:pt x="18375" y="12337"/>
                </a:lnTo>
                <a:cubicBezTo>
                  <a:pt x="18391" y="12576"/>
                  <a:pt x="18368" y="12626"/>
                  <a:pt x="18197" y="12757"/>
                </a:cubicBezTo>
                <a:cubicBezTo>
                  <a:pt x="18054" y="12867"/>
                  <a:pt x="17979" y="12887"/>
                  <a:pt x="17907" y="12839"/>
                </a:cubicBezTo>
                <a:cubicBezTo>
                  <a:pt x="17832" y="12788"/>
                  <a:pt x="17679" y="12875"/>
                  <a:pt x="17203" y="13245"/>
                </a:cubicBezTo>
                <a:lnTo>
                  <a:pt x="16598" y="13718"/>
                </a:lnTo>
                <a:lnTo>
                  <a:pt x="11297" y="13737"/>
                </a:lnTo>
                <a:cubicBezTo>
                  <a:pt x="8382" y="13749"/>
                  <a:pt x="5987" y="13747"/>
                  <a:pt x="5974" y="13732"/>
                </a:cubicBezTo>
                <a:cubicBezTo>
                  <a:pt x="5960" y="13718"/>
                  <a:pt x="5947" y="13603"/>
                  <a:pt x="5947" y="13474"/>
                </a:cubicBezTo>
                <a:cubicBezTo>
                  <a:pt x="5947" y="13346"/>
                  <a:pt x="5927" y="13089"/>
                  <a:pt x="5907" y="12906"/>
                </a:cubicBezTo>
                <a:cubicBezTo>
                  <a:pt x="5875" y="12620"/>
                  <a:pt x="5853" y="12577"/>
                  <a:pt x="5755" y="12604"/>
                </a:cubicBezTo>
                <a:cubicBezTo>
                  <a:pt x="5692" y="12622"/>
                  <a:pt x="5606" y="12604"/>
                  <a:pt x="5564" y="12566"/>
                </a:cubicBezTo>
                <a:cubicBezTo>
                  <a:pt x="5520" y="12527"/>
                  <a:pt x="5453" y="12522"/>
                  <a:pt x="5408" y="12552"/>
                </a:cubicBezTo>
                <a:cubicBezTo>
                  <a:pt x="5364" y="12581"/>
                  <a:pt x="5280" y="12597"/>
                  <a:pt x="5225" y="12585"/>
                </a:cubicBezTo>
                <a:cubicBezTo>
                  <a:pt x="4758" y="12489"/>
                  <a:pt x="4735" y="12494"/>
                  <a:pt x="4521" y="12695"/>
                </a:cubicBezTo>
                <a:lnTo>
                  <a:pt x="4308" y="12896"/>
                </a:lnTo>
                <a:lnTo>
                  <a:pt x="4250" y="12719"/>
                </a:lnTo>
                <a:cubicBezTo>
                  <a:pt x="4216" y="12624"/>
                  <a:pt x="4187" y="12529"/>
                  <a:pt x="4187" y="12504"/>
                </a:cubicBezTo>
                <a:cubicBezTo>
                  <a:pt x="4187" y="12479"/>
                  <a:pt x="4087" y="12426"/>
                  <a:pt x="3965" y="12385"/>
                </a:cubicBezTo>
                <a:cubicBezTo>
                  <a:pt x="3769" y="12319"/>
                  <a:pt x="3719" y="12327"/>
                  <a:pt x="3568" y="12447"/>
                </a:cubicBezTo>
                <a:cubicBezTo>
                  <a:pt x="3370" y="12604"/>
                  <a:pt x="3255" y="12538"/>
                  <a:pt x="3287" y="12289"/>
                </a:cubicBezTo>
                <a:lnTo>
                  <a:pt x="3305" y="12131"/>
                </a:lnTo>
                <a:lnTo>
                  <a:pt x="8891" y="12083"/>
                </a:lnTo>
                <a:cubicBezTo>
                  <a:pt x="11962" y="12057"/>
                  <a:pt x="15347" y="12046"/>
                  <a:pt x="16415" y="1205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13E59F-A363-4A9A-92C9-03223A8315E7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795CF0C-C366-43CD-B7EF-70520243C6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3" grpId="0" animBg="1"/>
      <p:bldP spid="114" grpId="1" animBg="1" advAuto="0"/>
      <p:bldP spid="115" grpId="2" animBg="1" advAuto="0"/>
      <p:bldP spid="116" grpId="3" animBg="1" advAuto="0"/>
      <p:bldP spid="117" grpId="4" animBg="1" advAuto="0"/>
      <p:bldP spid="118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isten , point and repeat."/>
          <p:cNvSpPr txBox="1"/>
          <p:nvPr/>
        </p:nvSpPr>
        <p:spPr>
          <a:xfrm>
            <a:off x="249660" y="692020"/>
            <a:ext cx="496225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Listen</a:t>
            </a:r>
            <a:r>
              <a:rPr lang="en-US" dirty="0"/>
              <a:t> </a:t>
            </a:r>
            <a:r>
              <a:rPr dirty="0"/>
              <a:t>and repeat.</a:t>
            </a:r>
          </a:p>
        </p:txBody>
      </p:sp>
      <p:sp>
        <p:nvSpPr>
          <p:cNvPr id="126" name="Rounded Rectangle 4"/>
          <p:cNvSpPr txBox="1"/>
          <p:nvPr/>
        </p:nvSpPr>
        <p:spPr>
          <a:xfrm>
            <a:off x="5169231" y="5226295"/>
            <a:ext cx="2592018" cy="114300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6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bag</a:t>
            </a:r>
          </a:p>
        </p:txBody>
      </p:sp>
      <p:pic>
        <p:nvPicPr>
          <p:cNvPr id="127" name="bag2.jpg" descr="bag2.jpg"/>
          <p:cNvPicPr>
            <a:picLocks noChangeAspect="1"/>
          </p:cNvPicPr>
          <p:nvPr/>
        </p:nvPicPr>
        <p:blipFill>
          <a:blip r:embed="rId6"/>
          <a:srcRect l="116" t="110" r="41" b="3899"/>
          <a:stretch>
            <a:fillRect/>
          </a:stretch>
        </p:blipFill>
        <p:spPr>
          <a:xfrm>
            <a:off x="4884480" y="1614138"/>
            <a:ext cx="3161519" cy="3467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8" extrusionOk="0">
                <a:moveTo>
                  <a:pt x="10685" y="0"/>
                </a:moveTo>
                <a:cubicBezTo>
                  <a:pt x="10403" y="5"/>
                  <a:pt x="10244" y="10"/>
                  <a:pt x="10231" y="16"/>
                </a:cubicBezTo>
                <a:cubicBezTo>
                  <a:pt x="10184" y="39"/>
                  <a:pt x="10040" y="91"/>
                  <a:pt x="9912" y="131"/>
                </a:cubicBezTo>
                <a:cubicBezTo>
                  <a:pt x="9784" y="172"/>
                  <a:pt x="9587" y="271"/>
                  <a:pt x="9471" y="350"/>
                </a:cubicBezTo>
                <a:cubicBezTo>
                  <a:pt x="9004" y="671"/>
                  <a:pt x="8963" y="690"/>
                  <a:pt x="8803" y="641"/>
                </a:cubicBezTo>
                <a:cubicBezTo>
                  <a:pt x="8721" y="616"/>
                  <a:pt x="8630" y="580"/>
                  <a:pt x="8603" y="562"/>
                </a:cubicBezTo>
                <a:cubicBezTo>
                  <a:pt x="8575" y="545"/>
                  <a:pt x="8433" y="493"/>
                  <a:pt x="8286" y="450"/>
                </a:cubicBezTo>
                <a:cubicBezTo>
                  <a:pt x="8020" y="371"/>
                  <a:pt x="7971" y="371"/>
                  <a:pt x="7235" y="452"/>
                </a:cubicBezTo>
                <a:cubicBezTo>
                  <a:pt x="6498" y="533"/>
                  <a:pt x="5288" y="981"/>
                  <a:pt x="4767" y="1365"/>
                </a:cubicBezTo>
                <a:cubicBezTo>
                  <a:pt x="4624" y="1470"/>
                  <a:pt x="4485" y="1556"/>
                  <a:pt x="4458" y="1556"/>
                </a:cubicBezTo>
                <a:cubicBezTo>
                  <a:pt x="4331" y="1556"/>
                  <a:pt x="3159" y="2720"/>
                  <a:pt x="3159" y="2847"/>
                </a:cubicBezTo>
                <a:cubicBezTo>
                  <a:pt x="3159" y="2858"/>
                  <a:pt x="3076" y="2982"/>
                  <a:pt x="2976" y="3124"/>
                </a:cubicBezTo>
                <a:cubicBezTo>
                  <a:pt x="2890" y="3246"/>
                  <a:pt x="2742" y="3488"/>
                  <a:pt x="2597" y="3737"/>
                </a:cubicBezTo>
                <a:cubicBezTo>
                  <a:pt x="2596" y="3739"/>
                  <a:pt x="2595" y="3756"/>
                  <a:pt x="2594" y="3758"/>
                </a:cubicBezTo>
                <a:cubicBezTo>
                  <a:pt x="2593" y="3759"/>
                  <a:pt x="2586" y="3759"/>
                  <a:pt x="2584" y="3760"/>
                </a:cubicBezTo>
                <a:cubicBezTo>
                  <a:pt x="2400" y="4075"/>
                  <a:pt x="2223" y="4396"/>
                  <a:pt x="2173" y="4516"/>
                </a:cubicBezTo>
                <a:cubicBezTo>
                  <a:pt x="2143" y="4590"/>
                  <a:pt x="2052" y="4784"/>
                  <a:pt x="1971" y="4945"/>
                </a:cubicBezTo>
                <a:cubicBezTo>
                  <a:pt x="1864" y="5157"/>
                  <a:pt x="1837" y="5254"/>
                  <a:pt x="1875" y="5295"/>
                </a:cubicBezTo>
                <a:cubicBezTo>
                  <a:pt x="1941" y="5368"/>
                  <a:pt x="1909" y="5439"/>
                  <a:pt x="1388" y="6402"/>
                </a:cubicBezTo>
                <a:cubicBezTo>
                  <a:pt x="853" y="7392"/>
                  <a:pt x="870" y="7345"/>
                  <a:pt x="947" y="7773"/>
                </a:cubicBezTo>
                <a:cubicBezTo>
                  <a:pt x="1030" y="8226"/>
                  <a:pt x="1094" y="8389"/>
                  <a:pt x="1310" y="8686"/>
                </a:cubicBezTo>
                <a:cubicBezTo>
                  <a:pt x="1432" y="8855"/>
                  <a:pt x="1469" y="8940"/>
                  <a:pt x="1431" y="8974"/>
                </a:cubicBezTo>
                <a:cubicBezTo>
                  <a:pt x="1394" y="9008"/>
                  <a:pt x="1345" y="8981"/>
                  <a:pt x="1264" y="8882"/>
                </a:cubicBezTo>
                <a:cubicBezTo>
                  <a:pt x="1037" y="8603"/>
                  <a:pt x="996" y="8764"/>
                  <a:pt x="1203" y="9119"/>
                </a:cubicBezTo>
                <a:cubicBezTo>
                  <a:pt x="1405" y="9465"/>
                  <a:pt x="1565" y="9643"/>
                  <a:pt x="1781" y="9767"/>
                </a:cubicBezTo>
                <a:cubicBezTo>
                  <a:pt x="1923" y="9849"/>
                  <a:pt x="1960" y="9892"/>
                  <a:pt x="1920" y="9929"/>
                </a:cubicBezTo>
                <a:cubicBezTo>
                  <a:pt x="1880" y="9965"/>
                  <a:pt x="1817" y="9958"/>
                  <a:pt x="1685" y="9901"/>
                </a:cubicBezTo>
                <a:cubicBezTo>
                  <a:pt x="1585" y="9858"/>
                  <a:pt x="1500" y="9829"/>
                  <a:pt x="1495" y="9836"/>
                </a:cubicBezTo>
                <a:cubicBezTo>
                  <a:pt x="1490" y="9844"/>
                  <a:pt x="1445" y="9941"/>
                  <a:pt x="1396" y="10053"/>
                </a:cubicBezTo>
                <a:cubicBezTo>
                  <a:pt x="1268" y="10344"/>
                  <a:pt x="1234" y="10392"/>
                  <a:pt x="1170" y="10378"/>
                </a:cubicBezTo>
                <a:cubicBezTo>
                  <a:pt x="1139" y="10371"/>
                  <a:pt x="1058" y="10484"/>
                  <a:pt x="991" y="10627"/>
                </a:cubicBezTo>
                <a:cubicBezTo>
                  <a:pt x="923" y="10770"/>
                  <a:pt x="851" y="10919"/>
                  <a:pt x="828" y="10957"/>
                </a:cubicBezTo>
                <a:cubicBezTo>
                  <a:pt x="806" y="10994"/>
                  <a:pt x="704" y="11267"/>
                  <a:pt x="600" y="11565"/>
                </a:cubicBezTo>
                <a:cubicBezTo>
                  <a:pt x="497" y="11864"/>
                  <a:pt x="394" y="12150"/>
                  <a:pt x="372" y="12199"/>
                </a:cubicBezTo>
                <a:cubicBezTo>
                  <a:pt x="291" y="12389"/>
                  <a:pt x="126" y="12931"/>
                  <a:pt x="96" y="13114"/>
                </a:cubicBezTo>
                <a:cubicBezTo>
                  <a:pt x="79" y="13220"/>
                  <a:pt x="45" y="13317"/>
                  <a:pt x="20" y="13331"/>
                </a:cubicBezTo>
                <a:cubicBezTo>
                  <a:pt x="13" y="13335"/>
                  <a:pt x="6" y="13515"/>
                  <a:pt x="0" y="13788"/>
                </a:cubicBezTo>
                <a:cubicBezTo>
                  <a:pt x="0" y="13792"/>
                  <a:pt x="0" y="13790"/>
                  <a:pt x="0" y="13794"/>
                </a:cubicBezTo>
                <a:cubicBezTo>
                  <a:pt x="5" y="14155"/>
                  <a:pt x="10" y="14365"/>
                  <a:pt x="15" y="14371"/>
                </a:cubicBezTo>
                <a:cubicBezTo>
                  <a:pt x="38" y="14394"/>
                  <a:pt x="109" y="14554"/>
                  <a:pt x="172" y="14728"/>
                </a:cubicBezTo>
                <a:cubicBezTo>
                  <a:pt x="297" y="15072"/>
                  <a:pt x="377" y="15206"/>
                  <a:pt x="562" y="15392"/>
                </a:cubicBezTo>
                <a:cubicBezTo>
                  <a:pt x="663" y="15492"/>
                  <a:pt x="677" y="15544"/>
                  <a:pt x="651" y="15687"/>
                </a:cubicBezTo>
                <a:cubicBezTo>
                  <a:pt x="556" y="16215"/>
                  <a:pt x="558" y="16306"/>
                  <a:pt x="669" y="16434"/>
                </a:cubicBezTo>
                <a:cubicBezTo>
                  <a:pt x="728" y="16502"/>
                  <a:pt x="897" y="16631"/>
                  <a:pt x="1044" y="16720"/>
                </a:cubicBezTo>
                <a:cubicBezTo>
                  <a:pt x="1221" y="16827"/>
                  <a:pt x="1303" y="16904"/>
                  <a:pt x="1284" y="16948"/>
                </a:cubicBezTo>
                <a:cubicBezTo>
                  <a:pt x="1269" y="16984"/>
                  <a:pt x="1281" y="17041"/>
                  <a:pt x="1312" y="17075"/>
                </a:cubicBezTo>
                <a:cubicBezTo>
                  <a:pt x="1343" y="17109"/>
                  <a:pt x="1354" y="17169"/>
                  <a:pt x="1338" y="17208"/>
                </a:cubicBezTo>
                <a:cubicBezTo>
                  <a:pt x="1294" y="17311"/>
                  <a:pt x="1499" y="17587"/>
                  <a:pt x="1680" y="17672"/>
                </a:cubicBezTo>
                <a:cubicBezTo>
                  <a:pt x="1867" y="17760"/>
                  <a:pt x="2225" y="17733"/>
                  <a:pt x="2361" y="17621"/>
                </a:cubicBezTo>
                <a:cubicBezTo>
                  <a:pt x="2451" y="17547"/>
                  <a:pt x="2470" y="17551"/>
                  <a:pt x="2721" y="17663"/>
                </a:cubicBezTo>
                <a:cubicBezTo>
                  <a:pt x="2866" y="17727"/>
                  <a:pt x="3119" y="17861"/>
                  <a:pt x="3283" y="17960"/>
                </a:cubicBezTo>
                <a:cubicBezTo>
                  <a:pt x="3447" y="18059"/>
                  <a:pt x="3599" y="18140"/>
                  <a:pt x="3622" y="18140"/>
                </a:cubicBezTo>
                <a:cubicBezTo>
                  <a:pt x="3646" y="18140"/>
                  <a:pt x="3813" y="18237"/>
                  <a:pt x="3995" y="18356"/>
                </a:cubicBezTo>
                <a:cubicBezTo>
                  <a:pt x="4176" y="18476"/>
                  <a:pt x="4415" y="18623"/>
                  <a:pt x="4524" y="18684"/>
                </a:cubicBezTo>
                <a:cubicBezTo>
                  <a:pt x="4830" y="18853"/>
                  <a:pt x="5337" y="19211"/>
                  <a:pt x="5695" y="19509"/>
                </a:cubicBezTo>
                <a:cubicBezTo>
                  <a:pt x="6147" y="19887"/>
                  <a:pt x="6576" y="20167"/>
                  <a:pt x="7019" y="20378"/>
                </a:cubicBezTo>
                <a:lnTo>
                  <a:pt x="7399" y="20558"/>
                </a:lnTo>
                <a:lnTo>
                  <a:pt x="7407" y="20765"/>
                </a:lnTo>
                <a:cubicBezTo>
                  <a:pt x="7415" y="20997"/>
                  <a:pt x="7542" y="21212"/>
                  <a:pt x="7673" y="21217"/>
                </a:cubicBezTo>
                <a:cubicBezTo>
                  <a:pt x="7720" y="21219"/>
                  <a:pt x="7803" y="21229"/>
                  <a:pt x="7858" y="21238"/>
                </a:cubicBezTo>
                <a:cubicBezTo>
                  <a:pt x="8088" y="21277"/>
                  <a:pt x="8381" y="21160"/>
                  <a:pt x="8565" y="20957"/>
                </a:cubicBezTo>
                <a:cubicBezTo>
                  <a:pt x="8715" y="20790"/>
                  <a:pt x="8766" y="20763"/>
                  <a:pt x="8874" y="20784"/>
                </a:cubicBezTo>
                <a:cubicBezTo>
                  <a:pt x="8945" y="20798"/>
                  <a:pt x="9114" y="20816"/>
                  <a:pt x="9251" y="20825"/>
                </a:cubicBezTo>
                <a:cubicBezTo>
                  <a:pt x="9388" y="20835"/>
                  <a:pt x="9599" y="20863"/>
                  <a:pt x="9722" y="20890"/>
                </a:cubicBezTo>
                <a:cubicBezTo>
                  <a:pt x="9945" y="20938"/>
                  <a:pt x="10942" y="21006"/>
                  <a:pt x="12301" y="21063"/>
                </a:cubicBezTo>
                <a:cubicBezTo>
                  <a:pt x="13011" y="21093"/>
                  <a:pt x="13013" y="21093"/>
                  <a:pt x="13058" y="21210"/>
                </a:cubicBezTo>
                <a:cubicBezTo>
                  <a:pt x="13137" y="21414"/>
                  <a:pt x="13185" y="21460"/>
                  <a:pt x="13350" y="21510"/>
                </a:cubicBezTo>
                <a:cubicBezTo>
                  <a:pt x="13647" y="21600"/>
                  <a:pt x="13899" y="21562"/>
                  <a:pt x="14056" y="21402"/>
                </a:cubicBezTo>
                <a:cubicBezTo>
                  <a:pt x="14142" y="21314"/>
                  <a:pt x="14198" y="21206"/>
                  <a:pt x="14198" y="21127"/>
                </a:cubicBezTo>
                <a:cubicBezTo>
                  <a:pt x="14198" y="20976"/>
                  <a:pt x="14265" y="20918"/>
                  <a:pt x="14482" y="20876"/>
                </a:cubicBezTo>
                <a:cubicBezTo>
                  <a:pt x="14760" y="20822"/>
                  <a:pt x="15741" y="19903"/>
                  <a:pt x="15741" y="19696"/>
                </a:cubicBezTo>
                <a:cubicBezTo>
                  <a:pt x="15741" y="19667"/>
                  <a:pt x="15775" y="19617"/>
                  <a:pt x="15817" y="19585"/>
                </a:cubicBezTo>
                <a:cubicBezTo>
                  <a:pt x="15880" y="19538"/>
                  <a:pt x="15912" y="19545"/>
                  <a:pt x="16009" y="19629"/>
                </a:cubicBezTo>
                <a:cubicBezTo>
                  <a:pt x="16152" y="19750"/>
                  <a:pt x="16711" y="20014"/>
                  <a:pt x="17068" y="20129"/>
                </a:cubicBezTo>
                <a:cubicBezTo>
                  <a:pt x="17429" y="20245"/>
                  <a:pt x="18336" y="20368"/>
                  <a:pt x="18669" y="20346"/>
                </a:cubicBezTo>
                <a:cubicBezTo>
                  <a:pt x="18861" y="20333"/>
                  <a:pt x="19080" y="20269"/>
                  <a:pt x="19371" y="20143"/>
                </a:cubicBezTo>
                <a:cubicBezTo>
                  <a:pt x="19816" y="19950"/>
                  <a:pt x="19952" y="19905"/>
                  <a:pt x="20316" y="19813"/>
                </a:cubicBezTo>
                <a:cubicBezTo>
                  <a:pt x="20872" y="19673"/>
                  <a:pt x="21315" y="19415"/>
                  <a:pt x="21494" y="19129"/>
                </a:cubicBezTo>
                <a:lnTo>
                  <a:pt x="21600" y="18958"/>
                </a:lnTo>
                <a:cubicBezTo>
                  <a:pt x="21592" y="18297"/>
                  <a:pt x="21577" y="17909"/>
                  <a:pt x="21539" y="17840"/>
                </a:cubicBezTo>
                <a:cubicBezTo>
                  <a:pt x="21449" y="17675"/>
                  <a:pt x="21387" y="17541"/>
                  <a:pt x="21261" y="17243"/>
                </a:cubicBezTo>
                <a:cubicBezTo>
                  <a:pt x="21137" y="16950"/>
                  <a:pt x="21011" y="16741"/>
                  <a:pt x="20645" y="16226"/>
                </a:cubicBezTo>
                <a:cubicBezTo>
                  <a:pt x="20492" y="16010"/>
                  <a:pt x="20366" y="15807"/>
                  <a:pt x="20366" y="15775"/>
                </a:cubicBezTo>
                <a:cubicBezTo>
                  <a:pt x="20366" y="15701"/>
                  <a:pt x="20108" y="15268"/>
                  <a:pt x="19888" y="14970"/>
                </a:cubicBezTo>
                <a:cubicBezTo>
                  <a:pt x="19713" y="14735"/>
                  <a:pt x="19684" y="14623"/>
                  <a:pt x="19771" y="14544"/>
                </a:cubicBezTo>
                <a:cubicBezTo>
                  <a:pt x="19879" y="14446"/>
                  <a:pt x="19912" y="14222"/>
                  <a:pt x="19834" y="14122"/>
                </a:cubicBezTo>
                <a:cubicBezTo>
                  <a:pt x="19777" y="14047"/>
                  <a:pt x="19774" y="14010"/>
                  <a:pt x="19819" y="13960"/>
                </a:cubicBezTo>
                <a:cubicBezTo>
                  <a:pt x="19911" y="13860"/>
                  <a:pt x="19779" y="13395"/>
                  <a:pt x="19546" y="12997"/>
                </a:cubicBezTo>
                <a:cubicBezTo>
                  <a:pt x="19478" y="12881"/>
                  <a:pt x="19422" y="12763"/>
                  <a:pt x="19422" y="12734"/>
                </a:cubicBezTo>
                <a:cubicBezTo>
                  <a:pt x="19422" y="12626"/>
                  <a:pt x="19137" y="12408"/>
                  <a:pt x="18955" y="12377"/>
                </a:cubicBezTo>
                <a:cubicBezTo>
                  <a:pt x="18747" y="12341"/>
                  <a:pt x="18684" y="12250"/>
                  <a:pt x="18451" y="11630"/>
                </a:cubicBezTo>
                <a:cubicBezTo>
                  <a:pt x="18340" y="11334"/>
                  <a:pt x="18321" y="11198"/>
                  <a:pt x="18309" y="10636"/>
                </a:cubicBezTo>
                <a:cubicBezTo>
                  <a:pt x="18301" y="10233"/>
                  <a:pt x="18320" y="9873"/>
                  <a:pt x="18360" y="9691"/>
                </a:cubicBezTo>
                <a:cubicBezTo>
                  <a:pt x="18396" y="9530"/>
                  <a:pt x="18426" y="9294"/>
                  <a:pt x="18426" y="9168"/>
                </a:cubicBezTo>
                <a:cubicBezTo>
                  <a:pt x="18426" y="9042"/>
                  <a:pt x="18448" y="8828"/>
                  <a:pt x="18474" y="8693"/>
                </a:cubicBezTo>
                <a:cubicBezTo>
                  <a:pt x="18518" y="8470"/>
                  <a:pt x="18569" y="8141"/>
                  <a:pt x="18598" y="7905"/>
                </a:cubicBezTo>
                <a:cubicBezTo>
                  <a:pt x="18604" y="7855"/>
                  <a:pt x="18625" y="7734"/>
                  <a:pt x="18644" y="7635"/>
                </a:cubicBezTo>
                <a:cubicBezTo>
                  <a:pt x="18662" y="7535"/>
                  <a:pt x="18687" y="7357"/>
                  <a:pt x="18700" y="7238"/>
                </a:cubicBezTo>
                <a:cubicBezTo>
                  <a:pt x="18712" y="7120"/>
                  <a:pt x="18745" y="6986"/>
                  <a:pt x="18773" y="6939"/>
                </a:cubicBezTo>
                <a:cubicBezTo>
                  <a:pt x="18836" y="6831"/>
                  <a:pt x="18728" y="5984"/>
                  <a:pt x="18619" y="5722"/>
                </a:cubicBezTo>
                <a:cubicBezTo>
                  <a:pt x="18593" y="5660"/>
                  <a:pt x="18583" y="5602"/>
                  <a:pt x="18596" y="5590"/>
                </a:cubicBezTo>
                <a:cubicBezTo>
                  <a:pt x="18609" y="5578"/>
                  <a:pt x="18543" y="5425"/>
                  <a:pt x="18446" y="5251"/>
                </a:cubicBezTo>
                <a:cubicBezTo>
                  <a:pt x="18254" y="4905"/>
                  <a:pt x="17912" y="4544"/>
                  <a:pt x="17615" y="4373"/>
                </a:cubicBezTo>
                <a:cubicBezTo>
                  <a:pt x="17321" y="4203"/>
                  <a:pt x="17084" y="4087"/>
                  <a:pt x="17033" y="4087"/>
                </a:cubicBezTo>
                <a:cubicBezTo>
                  <a:pt x="17007" y="4087"/>
                  <a:pt x="16757" y="3988"/>
                  <a:pt x="16475" y="3868"/>
                </a:cubicBezTo>
                <a:cubicBezTo>
                  <a:pt x="16194" y="3748"/>
                  <a:pt x="15876" y="3613"/>
                  <a:pt x="15766" y="3568"/>
                </a:cubicBezTo>
                <a:cubicBezTo>
                  <a:pt x="15657" y="3524"/>
                  <a:pt x="15503" y="3440"/>
                  <a:pt x="15427" y="3382"/>
                </a:cubicBezTo>
                <a:cubicBezTo>
                  <a:pt x="15350" y="3324"/>
                  <a:pt x="15201" y="3252"/>
                  <a:pt x="15092" y="3223"/>
                </a:cubicBezTo>
                <a:cubicBezTo>
                  <a:pt x="14847" y="3156"/>
                  <a:pt x="14804" y="3111"/>
                  <a:pt x="14720" y="2822"/>
                </a:cubicBezTo>
                <a:cubicBezTo>
                  <a:pt x="14661" y="2619"/>
                  <a:pt x="14573" y="2457"/>
                  <a:pt x="14497" y="2397"/>
                </a:cubicBezTo>
                <a:cubicBezTo>
                  <a:pt x="14486" y="2392"/>
                  <a:pt x="14478" y="2393"/>
                  <a:pt x="14467" y="2386"/>
                </a:cubicBezTo>
                <a:cubicBezTo>
                  <a:pt x="14462" y="2383"/>
                  <a:pt x="14461" y="2382"/>
                  <a:pt x="14457" y="2379"/>
                </a:cubicBezTo>
                <a:cubicBezTo>
                  <a:pt x="14451" y="2378"/>
                  <a:pt x="14446" y="2370"/>
                  <a:pt x="14441" y="2370"/>
                </a:cubicBezTo>
                <a:cubicBezTo>
                  <a:pt x="14330" y="2370"/>
                  <a:pt x="14110" y="2185"/>
                  <a:pt x="14077" y="2065"/>
                </a:cubicBezTo>
                <a:cubicBezTo>
                  <a:pt x="14058" y="1997"/>
                  <a:pt x="13919" y="1772"/>
                  <a:pt x="13768" y="1565"/>
                </a:cubicBezTo>
                <a:cubicBezTo>
                  <a:pt x="13603" y="1340"/>
                  <a:pt x="13417" y="1150"/>
                  <a:pt x="13193" y="977"/>
                </a:cubicBezTo>
                <a:cubicBezTo>
                  <a:pt x="13185" y="974"/>
                  <a:pt x="13179" y="971"/>
                  <a:pt x="13172" y="966"/>
                </a:cubicBezTo>
                <a:cubicBezTo>
                  <a:pt x="12959" y="804"/>
                  <a:pt x="12713" y="656"/>
                  <a:pt x="12407" y="512"/>
                </a:cubicBezTo>
                <a:cubicBezTo>
                  <a:pt x="12299" y="460"/>
                  <a:pt x="12221" y="401"/>
                  <a:pt x="12235" y="380"/>
                </a:cubicBezTo>
                <a:cubicBezTo>
                  <a:pt x="12249" y="359"/>
                  <a:pt x="12220" y="345"/>
                  <a:pt x="12169" y="348"/>
                </a:cubicBezTo>
                <a:cubicBezTo>
                  <a:pt x="12088" y="354"/>
                  <a:pt x="11831" y="266"/>
                  <a:pt x="11612" y="159"/>
                </a:cubicBezTo>
                <a:cubicBezTo>
                  <a:pt x="11570" y="139"/>
                  <a:pt x="11461" y="107"/>
                  <a:pt x="11374" y="90"/>
                </a:cubicBezTo>
                <a:cubicBezTo>
                  <a:pt x="11286" y="72"/>
                  <a:pt x="11204" y="39"/>
                  <a:pt x="11189" y="16"/>
                </a:cubicBezTo>
                <a:cubicBezTo>
                  <a:pt x="11185" y="10"/>
                  <a:pt x="10992" y="5"/>
                  <a:pt x="10715" y="0"/>
                </a:cubicBezTo>
                <a:lnTo>
                  <a:pt x="1068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6DCCE2-0B91-4933-B6BE-9DA389A23236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62EFFAD-A3AA-4BA0-AB60-EECEDF0B4E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5" grpId="0" animBg="1"/>
      <p:bldP spid="12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4"/>
          <p:cNvSpPr txBox="1"/>
          <p:nvPr/>
        </p:nvSpPr>
        <p:spPr>
          <a:xfrm>
            <a:off x="4582537" y="5035383"/>
            <a:ext cx="2867319" cy="1180070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61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folder</a:t>
            </a:r>
          </a:p>
        </p:txBody>
      </p:sp>
      <p:pic>
        <p:nvPicPr>
          <p:cNvPr id="130" name="kissclipart-folder-clip-art-clipart-computer-icons-clip-art-9e0a7a5acdae84b1.png" descr="kissclipart-folder-clip-art-clipart-computer-icons-clip-art-9e0a7a5acdae84b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80312">
            <a:off x="4588426" y="1366372"/>
            <a:ext cx="3323894" cy="332389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829295-6613-4314-9DE7-34AA3BA31BB7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sp>
        <p:nvSpPr>
          <p:cNvPr id="7" name="Listen , point and repeat.">
            <a:extLst>
              <a:ext uri="{FF2B5EF4-FFF2-40B4-BE49-F238E27FC236}">
                <a16:creationId xmlns:a16="http://schemas.microsoft.com/office/drawing/2014/main" id="{5C5E470F-6BD3-46CA-97CE-8FBDA92E0878}"/>
              </a:ext>
            </a:extLst>
          </p:cNvPr>
          <p:cNvSpPr txBox="1"/>
          <p:nvPr/>
        </p:nvSpPr>
        <p:spPr>
          <a:xfrm>
            <a:off x="335152" y="732908"/>
            <a:ext cx="496225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Listen</a:t>
            </a:r>
            <a:r>
              <a:rPr lang="en-US" dirty="0"/>
              <a:t> </a:t>
            </a:r>
            <a:r>
              <a:rPr dirty="0"/>
              <a:t>and repeat.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F855EC9-64FA-4ADB-B063-4D95FE9838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9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4"/>
          <p:cNvSpPr txBox="1"/>
          <p:nvPr/>
        </p:nvSpPr>
        <p:spPr>
          <a:xfrm>
            <a:off x="4916090" y="5276315"/>
            <a:ext cx="2359820" cy="1056889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6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door</a:t>
            </a:r>
          </a:p>
        </p:txBody>
      </p:sp>
      <p:pic>
        <p:nvPicPr>
          <p:cNvPr id="135" name="door.png" descr="door.png"/>
          <p:cNvPicPr>
            <a:picLocks noChangeAspect="1"/>
          </p:cNvPicPr>
          <p:nvPr/>
        </p:nvPicPr>
        <p:blipFill>
          <a:blip r:embed="rId6"/>
          <a:srcRect t="72" r="4"/>
          <a:stretch>
            <a:fillRect/>
          </a:stretch>
        </p:blipFill>
        <p:spPr>
          <a:xfrm>
            <a:off x="4916090" y="1283661"/>
            <a:ext cx="2359820" cy="3844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58" y="0"/>
                </a:moveTo>
                <a:cubicBezTo>
                  <a:pt x="10061" y="11"/>
                  <a:pt x="9569" y="29"/>
                  <a:pt x="9532" y="51"/>
                </a:cubicBezTo>
                <a:cubicBezTo>
                  <a:pt x="9473" y="88"/>
                  <a:pt x="9181" y="127"/>
                  <a:pt x="8886" y="138"/>
                </a:cubicBezTo>
                <a:cubicBezTo>
                  <a:pt x="8590" y="150"/>
                  <a:pt x="8285" y="172"/>
                  <a:pt x="8203" y="187"/>
                </a:cubicBezTo>
                <a:cubicBezTo>
                  <a:pt x="5854" y="628"/>
                  <a:pt x="4769" y="919"/>
                  <a:pt x="3782" y="1380"/>
                </a:cubicBezTo>
                <a:cubicBezTo>
                  <a:pt x="3414" y="1551"/>
                  <a:pt x="3095" y="1681"/>
                  <a:pt x="3073" y="1668"/>
                </a:cubicBezTo>
                <a:cubicBezTo>
                  <a:pt x="3052" y="1654"/>
                  <a:pt x="2907" y="1727"/>
                  <a:pt x="2750" y="1828"/>
                </a:cubicBezTo>
                <a:cubicBezTo>
                  <a:pt x="2592" y="1929"/>
                  <a:pt x="2499" y="2011"/>
                  <a:pt x="2543" y="2011"/>
                </a:cubicBezTo>
                <a:cubicBezTo>
                  <a:pt x="2587" y="2011"/>
                  <a:pt x="2506" y="2107"/>
                  <a:pt x="2361" y="2223"/>
                </a:cubicBezTo>
                <a:cubicBezTo>
                  <a:pt x="2217" y="2339"/>
                  <a:pt x="1827" y="2761"/>
                  <a:pt x="1493" y="3159"/>
                </a:cubicBezTo>
                <a:lnTo>
                  <a:pt x="883" y="3884"/>
                </a:lnTo>
                <a:lnTo>
                  <a:pt x="850" y="7293"/>
                </a:lnTo>
                <a:cubicBezTo>
                  <a:pt x="831" y="9167"/>
                  <a:pt x="809" y="10783"/>
                  <a:pt x="803" y="10885"/>
                </a:cubicBezTo>
                <a:cubicBezTo>
                  <a:pt x="797" y="10986"/>
                  <a:pt x="798" y="11180"/>
                  <a:pt x="803" y="11315"/>
                </a:cubicBezTo>
                <a:cubicBezTo>
                  <a:pt x="839" y="12366"/>
                  <a:pt x="762" y="20275"/>
                  <a:pt x="712" y="20710"/>
                </a:cubicBezTo>
                <a:lnTo>
                  <a:pt x="650" y="21261"/>
                </a:lnTo>
                <a:lnTo>
                  <a:pt x="323" y="21281"/>
                </a:lnTo>
                <a:cubicBezTo>
                  <a:pt x="54" y="21297"/>
                  <a:pt x="0" y="21327"/>
                  <a:pt x="0" y="21451"/>
                </a:cubicBezTo>
                <a:lnTo>
                  <a:pt x="0" y="21600"/>
                </a:lnTo>
                <a:lnTo>
                  <a:pt x="483" y="21600"/>
                </a:lnTo>
                <a:cubicBezTo>
                  <a:pt x="907" y="21600"/>
                  <a:pt x="983" y="21581"/>
                  <a:pt x="1086" y="21442"/>
                </a:cubicBezTo>
                <a:cubicBezTo>
                  <a:pt x="1195" y="21295"/>
                  <a:pt x="1247" y="21284"/>
                  <a:pt x="1733" y="21303"/>
                </a:cubicBezTo>
                <a:cubicBezTo>
                  <a:pt x="2082" y="21317"/>
                  <a:pt x="2340" y="21292"/>
                  <a:pt x="2503" y="21230"/>
                </a:cubicBezTo>
                <a:cubicBezTo>
                  <a:pt x="2858" y="21095"/>
                  <a:pt x="4866" y="21097"/>
                  <a:pt x="4810" y="21232"/>
                </a:cubicBezTo>
                <a:cubicBezTo>
                  <a:pt x="4788" y="21283"/>
                  <a:pt x="4753" y="21386"/>
                  <a:pt x="4726" y="21462"/>
                </a:cubicBezTo>
                <a:lnTo>
                  <a:pt x="4679" y="21600"/>
                </a:lnTo>
                <a:lnTo>
                  <a:pt x="4781" y="21600"/>
                </a:lnTo>
                <a:lnTo>
                  <a:pt x="4868" y="21373"/>
                </a:lnTo>
                <a:cubicBezTo>
                  <a:pt x="4979" y="21084"/>
                  <a:pt x="5192" y="21052"/>
                  <a:pt x="6902" y="21067"/>
                </a:cubicBezTo>
                <a:lnTo>
                  <a:pt x="8148" y="21078"/>
                </a:lnTo>
                <a:lnTo>
                  <a:pt x="8145" y="21203"/>
                </a:lnTo>
                <a:cubicBezTo>
                  <a:pt x="8286" y="21041"/>
                  <a:pt x="8867" y="21037"/>
                  <a:pt x="11250" y="21016"/>
                </a:cubicBezTo>
                <a:cubicBezTo>
                  <a:pt x="12845" y="21002"/>
                  <a:pt x="15289" y="20973"/>
                  <a:pt x="16681" y="20951"/>
                </a:cubicBezTo>
                <a:cubicBezTo>
                  <a:pt x="19196" y="20913"/>
                  <a:pt x="19213" y="20914"/>
                  <a:pt x="19268" y="21043"/>
                </a:cubicBezTo>
                <a:cubicBezTo>
                  <a:pt x="19319" y="21163"/>
                  <a:pt x="19379" y="21170"/>
                  <a:pt x="20089" y="21145"/>
                </a:cubicBezTo>
                <a:cubicBezTo>
                  <a:pt x="20386" y="21135"/>
                  <a:pt x="20646" y="21129"/>
                  <a:pt x="20895" y="21123"/>
                </a:cubicBezTo>
                <a:cubicBezTo>
                  <a:pt x="20860" y="21112"/>
                  <a:pt x="20827" y="21098"/>
                  <a:pt x="20801" y="21078"/>
                </a:cubicBezTo>
                <a:cubicBezTo>
                  <a:pt x="20699" y="21003"/>
                  <a:pt x="20687" y="20113"/>
                  <a:pt x="20739" y="16610"/>
                </a:cubicBezTo>
                <a:cubicBezTo>
                  <a:pt x="20827" y="10694"/>
                  <a:pt x="20892" y="7103"/>
                  <a:pt x="20953" y="5081"/>
                </a:cubicBezTo>
                <a:cubicBezTo>
                  <a:pt x="21002" y="3481"/>
                  <a:pt x="20997" y="3374"/>
                  <a:pt x="20801" y="3061"/>
                </a:cubicBezTo>
                <a:cubicBezTo>
                  <a:pt x="20299" y="2258"/>
                  <a:pt x="19733" y="1831"/>
                  <a:pt x="18352" y="1200"/>
                </a:cubicBezTo>
                <a:cubicBezTo>
                  <a:pt x="17635" y="871"/>
                  <a:pt x="16076" y="352"/>
                  <a:pt x="15806" y="352"/>
                </a:cubicBezTo>
                <a:cubicBezTo>
                  <a:pt x="15664" y="352"/>
                  <a:pt x="14495" y="115"/>
                  <a:pt x="14276" y="42"/>
                </a:cubicBezTo>
                <a:cubicBezTo>
                  <a:pt x="14215" y="22"/>
                  <a:pt x="12857" y="9"/>
                  <a:pt x="11109" y="0"/>
                </a:cubicBezTo>
                <a:lnTo>
                  <a:pt x="11058" y="0"/>
                </a:lnTo>
                <a:close/>
                <a:moveTo>
                  <a:pt x="21600" y="21094"/>
                </a:moveTo>
                <a:lnTo>
                  <a:pt x="21462" y="21109"/>
                </a:lnTo>
                <a:lnTo>
                  <a:pt x="21600" y="21109"/>
                </a:lnTo>
                <a:lnTo>
                  <a:pt x="21600" y="21094"/>
                </a:lnTo>
                <a:close/>
              </a:path>
            </a:pathLst>
          </a:cu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5" name="Listen , point and repeat.">
            <a:extLst>
              <a:ext uri="{FF2B5EF4-FFF2-40B4-BE49-F238E27FC236}">
                <a16:creationId xmlns:a16="http://schemas.microsoft.com/office/drawing/2014/main" id="{785A2818-3909-41F1-BE31-1520D350B301}"/>
              </a:ext>
            </a:extLst>
          </p:cNvPr>
          <p:cNvSpPr txBox="1"/>
          <p:nvPr/>
        </p:nvSpPr>
        <p:spPr>
          <a:xfrm>
            <a:off x="249660" y="692020"/>
            <a:ext cx="496225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Listen</a:t>
            </a:r>
            <a:r>
              <a:rPr lang="en-US" dirty="0"/>
              <a:t> </a:t>
            </a:r>
            <a:r>
              <a:rPr dirty="0"/>
              <a:t>and repeat.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A73B7-B361-46FC-9FF5-0CD037784F97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F911FD-8721-4B98-BA97-1B7066AB12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ounded Rectangle 4"/>
          <p:cNvSpPr txBox="1"/>
          <p:nvPr/>
        </p:nvSpPr>
        <p:spPr>
          <a:xfrm>
            <a:off x="4329177" y="4885668"/>
            <a:ext cx="3533646" cy="1000943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62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w</a:t>
            </a:r>
            <a:r>
              <a:rPr dirty="0"/>
              <a:t>indow</a:t>
            </a:r>
          </a:p>
        </p:txBody>
      </p:sp>
      <p:pic>
        <p:nvPicPr>
          <p:cNvPr id="138" name="window.png" descr="window.png"/>
          <p:cNvPicPr>
            <a:picLocks noChangeAspect="1"/>
          </p:cNvPicPr>
          <p:nvPr/>
        </p:nvPicPr>
        <p:blipFill>
          <a:blip r:embed="rId6"/>
          <a:srcRect l="10560" t="5514" r="7455" b="10211"/>
          <a:stretch>
            <a:fillRect/>
          </a:stretch>
        </p:blipFill>
        <p:spPr>
          <a:xfrm>
            <a:off x="4502296" y="1497308"/>
            <a:ext cx="2988364" cy="2797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extrusionOk="0">
                <a:moveTo>
                  <a:pt x="21242" y="0"/>
                </a:moveTo>
                <a:lnTo>
                  <a:pt x="20496" y="31"/>
                </a:lnTo>
                <a:cubicBezTo>
                  <a:pt x="19760" y="60"/>
                  <a:pt x="17340" y="382"/>
                  <a:pt x="14331" y="852"/>
                </a:cubicBezTo>
                <a:cubicBezTo>
                  <a:pt x="13479" y="985"/>
                  <a:pt x="12189" y="1166"/>
                  <a:pt x="11465" y="1253"/>
                </a:cubicBezTo>
                <a:cubicBezTo>
                  <a:pt x="10251" y="1400"/>
                  <a:pt x="7999" y="1695"/>
                  <a:pt x="5116" y="2081"/>
                </a:cubicBezTo>
                <a:cubicBezTo>
                  <a:pt x="926" y="2642"/>
                  <a:pt x="954" y="2635"/>
                  <a:pt x="367" y="2945"/>
                </a:cubicBezTo>
                <a:lnTo>
                  <a:pt x="34" y="3122"/>
                </a:lnTo>
                <a:lnTo>
                  <a:pt x="14" y="12361"/>
                </a:lnTo>
                <a:lnTo>
                  <a:pt x="0" y="21600"/>
                </a:lnTo>
                <a:lnTo>
                  <a:pt x="1359" y="21490"/>
                </a:lnTo>
                <a:cubicBezTo>
                  <a:pt x="2106" y="21429"/>
                  <a:pt x="3555" y="21303"/>
                  <a:pt x="4577" y="21211"/>
                </a:cubicBezTo>
                <a:cubicBezTo>
                  <a:pt x="6174" y="21067"/>
                  <a:pt x="8443" y="20890"/>
                  <a:pt x="10955" y="20696"/>
                </a:cubicBezTo>
                <a:cubicBezTo>
                  <a:pt x="10966" y="20680"/>
                  <a:pt x="10972" y="20658"/>
                  <a:pt x="10989" y="20647"/>
                </a:cubicBezTo>
                <a:cubicBezTo>
                  <a:pt x="11029" y="20620"/>
                  <a:pt x="11078" y="20615"/>
                  <a:pt x="11121" y="20626"/>
                </a:cubicBezTo>
                <a:cubicBezTo>
                  <a:pt x="11148" y="20632"/>
                  <a:pt x="11166" y="20655"/>
                  <a:pt x="11187" y="20675"/>
                </a:cubicBezTo>
                <a:cubicBezTo>
                  <a:pt x="11734" y="20633"/>
                  <a:pt x="11936" y="20613"/>
                  <a:pt x="12548" y="20567"/>
                </a:cubicBezTo>
                <a:cubicBezTo>
                  <a:pt x="13783" y="20474"/>
                  <a:pt x="15109" y="20364"/>
                  <a:pt x="15492" y="20319"/>
                </a:cubicBezTo>
                <a:cubicBezTo>
                  <a:pt x="15875" y="20274"/>
                  <a:pt x="17270" y="20193"/>
                  <a:pt x="18590" y="20138"/>
                </a:cubicBezTo>
                <a:cubicBezTo>
                  <a:pt x="21179" y="20031"/>
                  <a:pt x="21470" y="19984"/>
                  <a:pt x="21565" y="19676"/>
                </a:cubicBezTo>
                <a:cubicBezTo>
                  <a:pt x="21600" y="19565"/>
                  <a:pt x="21578" y="18423"/>
                  <a:pt x="21517" y="17141"/>
                </a:cubicBezTo>
                <a:cubicBezTo>
                  <a:pt x="21455" y="15860"/>
                  <a:pt x="21367" y="11483"/>
                  <a:pt x="21322" y="7409"/>
                </a:cubicBezTo>
                <a:lnTo>
                  <a:pt x="21242" y="0"/>
                </a:lnTo>
                <a:close/>
              </a:path>
            </a:pathLst>
          </a:cu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5" name="Listen , point and repeat.">
            <a:extLst>
              <a:ext uri="{FF2B5EF4-FFF2-40B4-BE49-F238E27FC236}">
                <a16:creationId xmlns:a16="http://schemas.microsoft.com/office/drawing/2014/main" id="{C1B2DCA2-D545-45B6-8D32-764F9C81D614}"/>
              </a:ext>
            </a:extLst>
          </p:cNvPr>
          <p:cNvSpPr txBox="1"/>
          <p:nvPr/>
        </p:nvSpPr>
        <p:spPr>
          <a:xfrm>
            <a:off x="249660" y="692020"/>
            <a:ext cx="496225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Listen</a:t>
            </a:r>
            <a:r>
              <a:rPr lang="en-US" dirty="0"/>
              <a:t> </a:t>
            </a:r>
            <a:r>
              <a:rPr dirty="0"/>
              <a:t>and repeat.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20DE91-9342-4F5F-A4EC-6EB853E8A842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FBB68AC-412C-4A85-BBA6-E484F33F0B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7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4"/>
          <p:cNvSpPr txBox="1"/>
          <p:nvPr/>
        </p:nvSpPr>
        <p:spPr>
          <a:xfrm>
            <a:off x="4428110" y="5015381"/>
            <a:ext cx="4021076" cy="965685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b</a:t>
            </a:r>
            <a:r>
              <a:rPr b="1" dirty="0"/>
              <a:t>ookcase</a:t>
            </a:r>
          </a:p>
        </p:txBody>
      </p:sp>
      <p:pic>
        <p:nvPicPr>
          <p:cNvPr id="143" name="Screen Shot 2020-05-17 at 6.11.31 PM.png" descr="Screen Shot 2020-05-17 at 6.11.31 PM.png"/>
          <p:cNvPicPr>
            <a:picLocks noChangeAspect="1"/>
          </p:cNvPicPr>
          <p:nvPr/>
        </p:nvPicPr>
        <p:blipFill>
          <a:blip r:embed="rId6"/>
          <a:srcRect r="2"/>
          <a:stretch>
            <a:fillRect/>
          </a:stretch>
        </p:blipFill>
        <p:spPr>
          <a:xfrm>
            <a:off x="4923340" y="1781213"/>
            <a:ext cx="3136504" cy="2922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3675" y="0"/>
                  <a:pt x="0" y="22"/>
                  <a:pt x="0" y="65"/>
                </a:cubicBezTo>
                <a:cubicBezTo>
                  <a:pt x="0" y="107"/>
                  <a:pt x="2178" y="136"/>
                  <a:pt x="6324" y="147"/>
                </a:cubicBezTo>
                <a:cubicBezTo>
                  <a:pt x="14279" y="167"/>
                  <a:pt x="14764" y="257"/>
                  <a:pt x="7552" y="375"/>
                </a:cubicBezTo>
                <a:lnTo>
                  <a:pt x="2484" y="458"/>
                </a:lnTo>
                <a:lnTo>
                  <a:pt x="1244" y="1546"/>
                </a:lnTo>
                <a:lnTo>
                  <a:pt x="5" y="2634"/>
                </a:lnTo>
                <a:lnTo>
                  <a:pt x="3" y="12118"/>
                </a:lnTo>
                <a:lnTo>
                  <a:pt x="0" y="21600"/>
                </a:lnTo>
                <a:lnTo>
                  <a:pt x="350" y="21597"/>
                </a:lnTo>
                <a:lnTo>
                  <a:pt x="697" y="21597"/>
                </a:lnTo>
                <a:lnTo>
                  <a:pt x="1987" y="20456"/>
                </a:lnTo>
                <a:lnTo>
                  <a:pt x="3274" y="19318"/>
                </a:lnTo>
                <a:lnTo>
                  <a:pt x="3291" y="17905"/>
                </a:lnTo>
                <a:lnTo>
                  <a:pt x="3307" y="16491"/>
                </a:lnTo>
                <a:lnTo>
                  <a:pt x="4671" y="16444"/>
                </a:lnTo>
                <a:cubicBezTo>
                  <a:pt x="4859" y="16438"/>
                  <a:pt x="5212" y="16432"/>
                  <a:pt x="5688" y="16427"/>
                </a:cubicBezTo>
                <a:cubicBezTo>
                  <a:pt x="6640" y="16417"/>
                  <a:pt x="8086" y="16410"/>
                  <a:pt x="9697" y="16409"/>
                </a:cubicBezTo>
                <a:cubicBezTo>
                  <a:pt x="10503" y="16408"/>
                  <a:pt x="11348" y="16410"/>
                  <a:pt x="12195" y="16412"/>
                </a:cubicBezTo>
                <a:lnTo>
                  <a:pt x="18356" y="16427"/>
                </a:lnTo>
                <a:lnTo>
                  <a:pt x="18386" y="18867"/>
                </a:lnTo>
                <a:lnTo>
                  <a:pt x="18416" y="21307"/>
                </a:lnTo>
                <a:lnTo>
                  <a:pt x="18760" y="21327"/>
                </a:lnTo>
                <a:lnTo>
                  <a:pt x="19107" y="21345"/>
                </a:lnTo>
                <a:lnTo>
                  <a:pt x="20351" y="20254"/>
                </a:lnTo>
                <a:lnTo>
                  <a:pt x="21595" y="19160"/>
                </a:lnTo>
                <a:lnTo>
                  <a:pt x="21597" y="9578"/>
                </a:lnTo>
                <a:lnTo>
                  <a:pt x="21600" y="0"/>
                </a:lnTo>
                <a:lnTo>
                  <a:pt x="10801" y="0"/>
                </a:lnTo>
                <a:close/>
                <a:moveTo>
                  <a:pt x="16000" y="2971"/>
                </a:moveTo>
                <a:cubicBezTo>
                  <a:pt x="16570" y="2969"/>
                  <a:pt x="17049" y="2969"/>
                  <a:pt x="17399" y="2971"/>
                </a:cubicBezTo>
                <a:cubicBezTo>
                  <a:pt x="17799" y="2973"/>
                  <a:pt x="18031" y="2977"/>
                  <a:pt x="18039" y="2986"/>
                </a:cubicBezTo>
                <a:cubicBezTo>
                  <a:pt x="18065" y="3013"/>
                  <a:pt x="17924" y="3179"/>
                  <a:pt x="17727" y="3355"/>
                </a:cubicBezTo>
                <a:lnTo>
                  <a:pt x="17369" y="3675"/>
                </a:lnTo>
                <a:lnTo>
                  <a:pt x="17345" y="4115"/>
                </a:lnTo>
                <a:cubicBezTo>
                  <a:pt x="17331" y="4356"/>
                  <a:pt x="17286" y="4588"/>
                  <a:pt x="17243" y="4634"/>
                </a:cubicBezTo>
                <a:cubicBezTo>
                  <a:pt x="17184" y="4697"/>
                  <a:pt x="16172" y="4734"/>
                  <a:pt x="12816" y="4792"/>
                </a:cubicBezTo>
                <a:cubicBezTo>
                  <a:pt x="6791" y="4897"/>
                  <a:pt x="6009" y="4898"/>
                  <a:pt x="5977" y="4798"/>
                </a:cubicBezTo>
                <a:cubicBezTo>
                  <a:pt x="5963" y="4753"/>
                  <a:pt x="5918" y="4514"/>
                  <a:pt x="5874" y="4267"/>
                </a:cubicBezTo>
                <a:cubicBezTo>
                  <a:pt x="5803" y="3871"/>
                  <a:pt x="5774" y="3816"/>
                  <a:pt x="5644" y="3795"/>
                </a:cubicBezTo>
                <a:cubicBezTo>
                  <a:pt x="5563" y="3782"/>
                  <a:pt x="5454" y="3729"/>
                  <a:pt x="5401" y="3678"/>
                </a:cubicBezTo>
                <a:cubicBezTo>
                  <a:pt x="5348" y="3626"/>
                  <a:pt x="5251" y="3598"/>
                  <a:pt x="5185" y="3616"/>
                </a:cubicBezTo>
                <a:cubicBezTo>
                  <a:pt x="5119" y="3635"/>
                  <a:pt x="4943" y="3623"/>
                  <a:pt x="4794" y="3587"/>
                </a:cubicBezTo>
                <a:cubicBezTo>
                  <a:pt x="4554" y="3529"/>
                  <a:pt x="4506" y="3534"/>
                  <a:pt x="4387" y="3654"/>
                </a:cubicBezTo>
                <a:cubicBezTo>
                  <a:pt x="4278" y="3764"/>
                  <a:pt x="4208" y="3782"/>
                  <a:pt x="4012" y="3748"/>
                </a:cubicBezTo>
                <a:cubicBezTo>
                  <a:pt x="3879" y="3725"/>
                  <a:pt x="3754" y="3735"/>
                  <a:pt x="3736" y="3766"/>
                </a:cubicBezTo>
                <a:cubicBezTo>
                  <a:pt x="3701" y="3827"/>
                  <a:pt x="3444" y="3811"/>
                  <a:pt x="3340" y="3742"/>
                </a:cubicBezTo>
                <a:cubicBezTo>
                  <a:pt x="3305" y="3719"/>
                  <a:pt x="3277" y="3585"/>
                  <a:pt x="3277" y="3443"/>
                </a:cubicBezTo>
                <a:cubicBezTo>
                  <a:pt x="3277" y="3235"/>
                  <a:pt x="3303" y="3175"/>
                  <a:pt x="3414" y="3132"/>
                </a:cubicBezTo>
                <a:cubicBezTo>
                  <a:pt x="3548" y="3080"/>
                  <a:pt x="12011" y="2984"/>
                  <a:pt x="16000" y="2971"/>
                </a:cubicBezTo>
                <a:close/>
                <a:moveTo>
                  <a:pt x="17626" y="7467"/>
                </a:moveTo>
                <a:cubicBezTo>
                  <a:pt x="18036" y="7469"/>
                  <a:pt x="18274" y="7474"/>
                  <a:pt x="18282" y="7482"/>
                </a:cubicBezTo>
                <a:cubicBezTo>
                  <a:pt x="18310" y="7509"/>
                  <a:pt x="18339" y="7674"/>
                  <a:pt x="18345" y="7848"/>
                </a:cubicBezTo>
                <a:lnTo>
                  <a:pt x="18356" y="8165"/>
                </a:lnTo>
                <a:lnTo>
                  <a:pt x="18009" y="8168"/>
                </a:lnTo>
                <a:cubicBezTo>
                  <a:pt x="17772" y="8170"/>
                  <a:pt x="17627" y="8207"/>
                  <a:pt x="17549" y="8282"/>
                </a:cubicBezTo>
                <a:cubicBezTo>
                  <a:pt x="17424" y="8404"/>
                  <a:pt x="17110" y="8430"/>
                  <a:pt x="17014" y="8326"/>
                </a:cubicBezTo>
                <a:cubicBezTo>
                  <a:pt x="16972" y="8281"/>
                  <a:pt x="16717" y="8433"/>
                  <a:pt x="16227" y="8795"/>
                </a:cubicBezTo>
                <a:lnTo>
                  <a:pt x="15502" y="9329"/>
                </a:lnTo>
                <a:lnTo>
                  <a:pt x="11742" y="9376"/>
                </a:lnTo>
                <a:cubicBezTo>
                  <a:pt x="6563" y="9439"/>
                  <a:pt x="4562" y="9442"/>
                  <a:pt x="4529" y="9385"/>
                </a:cubicBezTo>
                <a:cubicBezTo>
                  <a:pt x="4513" y="9358"/>
                  <a:pt x="4482" y="9040"/>
                  <a:pt x="4458" y="8678"/>
                </a:cubicBezTo>
                <a:cubicBezTo>
                  <a:pt x="4420" y="8111"/>
                  <a:pt x="4402" y="8023"/>
                  <a:pt x="4316" y="8048"/>
                </a:cubicBezTo>
                <a:cubicBezTo>
                  <a:pt x="4261" y="8063"/>
                  <a:pt x="4098" y="8047"/>
                  <a:pt x="3955" y="8012"/>
                </a:cubicBezTo>
                <a:cubicBezTo>
                  <a:pt x="3759" y="7965"/>
                  <a:pt x="3653" y="7973"/>
                  <a:pt x="3534" y="8039"/>
                </a:cubicBezTo>
                <a:cubicBezTo>
                  <a:pt x="3447" y="8087"/>
                  <a:pt x="3354" y="8110"/>
                  <a:pt x="3326" y="8092"/>
                </a:cubicBezTo>
                <a:cubicBezTo>
                  <a:pt x="3250" y="8041"/>
                  <a:pt x="3266" y="7691"/>
                  <a:pt x="3348" y="7637"/>
                </a:cubicBezTo>
                <a:cubicBezTo>
                  <a:pt x="3434" y="7580"/>
                  <a:pt x="14755" y="7455"/>
                  <a:pt x="17626" y="7467"/>
                </a:cubicBezTo>
                <a:close/>
                <a:moveTo>
                  <a:pt x="16413" y="12054"/>
                </a:moveTo>
                <a:lnTo>
                  <a:pt x="18356" y="12068"/>
                </a:lnTo>
                <a:lnTo>
                  <a:pt x="18372" y="12338"/>
                </a:lnTo>
                <a:cubicBezTo>
                  <a:pt x="18388" y="12577"/>
                  <a:pt x="18369" y="12624"/>
                  <a:pt x="18197" y="12755"/>
                </a:cubicBezTo>
                <a:cubicBezTo>
                  <a:pt x="18054" y="12864"/>
                  <a:pt x="17979" y="12885"/>
                  <a:pt x="17908" y="12837"/>
                </a:cubicBezTo>
                <a:cubicBezTo>
                  <a:pt x="17832" y="12786"/>
                  <a:pt x="17678" y="12875"/>
                  <a:pt x="17202" y="13244"/>
                </a:cubicBezTo>
                <a:lnTo>
                  <a:pt x="16596" y="13720"/>
                </a:lnTo>
                <a:lnTo>
                  <a:pt x="11296" y="13740"/>
                </a:lnTo>
                <a:cubicBezTo>
                  <a:pt x="8382" y="13751"/>
                  <a:pt x="5986" y="13746"/>
                  <a:pt x="5972" y="13731"/>
                </a:cubicBezTo>
                <a:cubicBezTo>
                  <a:pt x="5958" y="13716"/>
                  <a:pt x="5945" y="13601"/>
                  <a:pt x="5945" y="13473"/>
                </a:cubicBezTo>
                <a:cubicBezTo>
                  <a:pt x="5944" y="13345"/>
                  <a:pt x="5927" y="13091"/>
                  <a:pt x="5906" y="12907"/>
                </a:cubicBezTo>
                <a:cubicBezTo>
                  <a:pt x="5874" y="12622"/>
                  <a:pt x="5854" y="12578"/>
                  <a:pt x="5756" y="12605"/>
                </a:cubicBezTo>
                <a:cubicBezTo>
                  <a:pt x="5693" y="12623"/>
                  <a:pt x="5607" y="12605"/>
                  <a:pt x="5565" y="12567"/>
                </a:cubicBezTo>
                <a:cubicBezTo>
                  <a:pt x="5521" y="12528"/>
                  <a:pt x="5451" y="12522"/>
                  <a:pt x="5406" y="12552"/>
                </a:cubicBezTo>
                <a:cubicBezTo>
                  <a:pt x="5362" y="12582"/>
                  <a:pt x="5280" y="12596"/>
                  <a:pt x="5226" y="12585"/>
                </a:cubicBezTo>
                <a:cubicBezTo>
                  <a:pt x="4759" y="12489"/>
                  <a:pt x="4734" y="12492"/>
                  <a:pt x="4521" y="12693"/>
                </a:cubicBezTo>
                <a:lnTo>
                  <a:pt x="4310" y="12893"/>
                </a:lnTo>
                <a:lnTo>
                  <a:pt x="4247" y="12720"/>
                </a:lnTo>
                <a:cubicBezTo>
                  <a:pt x="4214" y="12624"/>
                  <a:pt x="4187" y="12527"/>
                  <a:pt x="4187" y="12502"/>
                </a:cubicBezTo>
                <a:cubicBezTo>
                  <a:pt x="4187" y="12478"/>
                  <a:pt x="4086" y="12423"/>
                  <a:pt x="3963" y="12382"/>
                </a:cubicBezTo>
                <a:cubicBezTo>
                  <a:pt x="3767" y="12316"/>
                  <a:pt x="3721" y="12324"/>
                  <a:pt x="3569" y="12444"/>
                </a:cubicBezTo>
                <a:cubicBezTo>
                  <a:pt x="3371" y="12601"/>
                  <a:pt x="3252" y="12538"/>
                  <a:pt x="3285" y="12288"/>
                </a:cubicBezTo>
                <a:lnTo>
                  <a:pt x="3307" y="12133"/>
                </a:lnTo>
                <a:lnTo>
                  <a:pt x="8888" y="12086"/>
                </a:lnTo>
                <a:cubicBezTo>
                  <a:pt x="11958" y="12060"/>
                  <a:pt x="15345" y="12045"/>
                  <a:pt x="16413" y="1205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" name="Listen , point and repeat.">
            <a:extLst>
              <a:ext uri="{FF2B5EF4-FFF2-40B4-BE49-F238E27FC236}">
                <a16:creationId xmlns:a16="http://schemas.microsoft.com/office/drawing/2014/main" id="{BBD7770E-4125-45F7-91B7-389178BD7A39}"/>
              </a:ext>
            </a:extLst>
          </p:cNvPr>
          <p:cNvSpPr txBox="1"/>
          <p:nvPr/>
        </p:nvSpPr>
        <p:spPr>
          <a:xfrm>
            <a:off x="249660" y="692020"/>
            <a:ext cx="496225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Listen</a:t>
            </a:r>
            <a:r>
              <a:rPr lang="en-US" dirty="0"/>
              <a:t> </a:t>
            </a:r>
            <a:r>
              <a:rPr dirty="0"/>
              <a:t>and repeat.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A7E2C-1D33-4761-963F-7888A89A9706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1F54ABF-22D1-4BFF-8B93-CA35716C6F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2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9" descr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442175" y="1194417"/>
            <a:ext cx="1214987" cy="108548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ounded Rectangle 4"/>
          <p:cNvSpPr txBox="1"/>
          <p:nvPr/>
        </p:nvSpPr>
        <p:spPr>
          <a:xfrm>
            <a:off x="1992644" y="4282253"/>
            <a:ext cx="3046120" cy="1364261"/>
          </a:xfrm>
          <a:prstGeom prst="rect">
            <a:avLst/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7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b="1" dirty="0"/>
              <a:t>door</a:t>
            </a:r>
          </a:p>
        </p:txBody>
      </p:sp>
      <p:sp>
        <p:nvSpPr>
          <p:cNvPr id="148" name="Rounded Rectangle 4"/>
          <p:cNvSpPr txBox="1"/>
          <p:nvPr/>
        </p:nvSpPr>
        <p:spPr>
          <a:xfrm>
            <a:off x="6132340" y="4323259"/>
            <a:ext cx="4526752" cy="1282249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defRPr sz="7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b="1" dirty="0"/>
              <a:t>w</a:t>
            </a:r>
            <a:r>
              <a:rPr b="1" dirty="0"/>
              <a:t>indow</a:t>
            </a:r>
          </a:p>
        </p:txBody>
      </p:sp>
      <p:pic>
        <p:nvPicPr>
          <p:cNvPr id="149" name="window.png" descr="window.png"/>
          <p:cNvPicPr>
            <a:picLocks noChangeAspect="1"/>
          </p:cNvPicPr>
          <p:nvPr/>
        </p:nvPicPr>
        <p:blipFill>
          <a:blip r:embed="rId7"/>
          <a:srcRect l="10560" t="5514" r="7455" b="10216"/>
          <a:stretch>
            <a:fillRect/>
          </a:stretch>
        </p:blipFill>
        <p:spPr>
          <a:xfrm>
            <a:off x="4368695" y="1498331"/>
            <a:ext cx="2699594" cy="2527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extrusionOk="0">
                <a:moveTo>
                  <a:pt x="21243" y="0"/>
                </a:moveTo>
                <a:lnTo>
                  <a:pt x="20496" y="31"/>
                </a:lnTo>
                <a:cubicBezTo>
                  <a:pt x="19760" y="60"/>
                  <a:pt x="17340" y="382"/>
                  <a:pt x="14331" y="852"/>
                </a:cubicBezTo>
                <a:cubicBezTo>
                  <a:pt x="13480" y="986"/>
                  <a:pt x="12191" y="1166"/>
                  <a:pt x="11467" y="1253"/>
                </a:cubicBezTo>
                <a:cubicBezTo>
                  <a:pt x="10253" y="1400"/>
                  <a:pt x="7999" y="1694"/>
                  <a:pt x="5117" y="2080"/>
                </a:cubicBezTo>
                <a:cubicBezTo>
                  <a:pt x="927" y="2642"/>
                  <a:pt x="954" y="2635"/>
                  <a:pt x="367" y="2944"/>
                </a:cubicBezTo>
                <a:lnTo>
                  <a:pt x="34" y="3122"/>
                </a:lnTo>
                <a:lnTo>
                  <a:pt x="16" y="12361"/>
                </a:lnTo>
                <a:lnTo>
                  <a:pt x="0" y="21600"/>
                </a:lnTo>
                <a:lnTo>
                  <a:pt x="1360" y="21490"/>
                </a:lnTo>
                <a:cubicBezTo>
                  <a:pt x="2107" y="21429"/>
                  <a:pt x="3554" y="21303"/>
                  <a:pt x="4576" y="21210"/>
                </a:cubicBezTo>
                <a:cubicBezTo>
                  <a:pt x="6172" y="21066"/>
                  <a:pt x="8443" y="20890"/>
                  <a:pt x="10954" y="20697"/>
                </a:cubicBezTo>
                <a:cubicBezTo>
                  <a:pt x="10966" y="20681"/>
                  <a:pt x="10972" y="20660"/>
                  <a:pt x="10989" y="20649"/>
                </a:cubicBezTo>
                <a:cubicBezTo>
                  <a:pt x="11029" y="20622"/>
                  <a:pt x="11078" y="20615"/>
                  <a:pt x="11121" y="20626"/>
                </a:cubicBezTo>
                <a:cubicBezTo>
                  <a:pt x="11147" y="20633"/>
                  <a:pt x="11166" y="20657"/>
                  <a:pt x="11187" y="20677"/>
                </a:cubicBezTo>
                <a:cubicBezTo>
                  <a:pt x="11733" y="20635"/>
                  <a:pt x="11937" y="20613"/>
                  <a:pt x="12549" y="20567"/>
                </a:cubicBezTo>
                <a:cubicBezTo>
                  <a:pt x="13784" y="20474"/>
                  <a:pt x="15107" y="20363"/>
                  <a:pt x="15490" y="20318"/>
                </a:cubicBezTo>
                <a:cubicBezTo>
                  <a:pt x="15874" y="20274"/>
                  <a:pt x="17270" y="20192"/>
                  <a:pt x="18590" y="20138"/>
                </a:cubicBezTo>
                <a:cubicBezTo>
                  <a:pt x="21178" y="20031"/>
                  <a:pt x="21470" y="19983"/>
                  <a:pt x="21565" y="19675"/>
                </a:cubicBezTo>
                <a:cubicBezTo>
                  <a:pt x="21600" y="19564"/>
                  <a:pt x="21580" y="18424"/>
                  <a:pt x="21518" y="17143"/>
                </a:cubicBezTo>
                <a:cubicBezTo>
                  <a:pt x="21456" y="15861"/>
                  <a:pt x="21368" y="11484"/>
                  <a:pt x="21323" y="7410"/>
                </a:cubicBezTo>
                <a:lnTo>
                  <a:pt x="21243" y="0"/>
                </a:lnTo>
                <a:close/>
              </a:path>
            </a:pathLst>
          </a:cu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150" name="Rectangle 7"/>
          <p:cNvSpPr/>
          <p:nvPr/>
        </p:nvSpPr>
        <p:spPr>
          <a:xfrm>
            <a:off x="6581799" y="4209670"/>
            <a:ext cx="3627833" cy="1509427"/>
          </a:xfrm>
          <a:prstGeom prst="rect">
            <a:avLst/>
          </a:prstGeom>
          <a:ln w="76200" cap="rnd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Listen , point and repeat.">
            <a:extLst>
              <a:ext uri="{FF2B5EF4-FFF2-40B4-BE49-F238E27FC236}">
                <a16:creationId xmlns:a16="http://schemas.microsoft.com/office/drawing/2014/main" id="{CEAC4F43-AD60-46F1-B673-6A8E0710A2AD}"/>
              </a:ext>
            </a:extLst>
          </p:cNvPr>
          <p:cNvSpPr txBox="1"/>
          <p:nvPr/>
        </p:nvSpPr>
        <p:spPr>
          <a:xfrm>
            <a:off x="249660" y="692020"/>
            <a:ext cx="510652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n w="22225" cap="flat">
                  <a:solidFill>
                    <a:srgbClr val="2E83C3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Read and choose</a:t>
            </a:r>
            <a:r>
              <a:rPr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C8805E-8542-43CF-BF39-18BAA9C56995}"/>
              </a:ext>
            </a:extLst>
          </p:cNvPr>
          <p:cNvSpPr/>
          <p:nvPr/>
        </p:nvSpPr>
        <p:spPr>
          <a:xfrm>
            <a:off x="143534" y="81815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Grade 2 unit1 lesson 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546E3A-642D-4B6C-A0B9-4A5F9CFA926F}"/>
              </a:ext>
            </a:extLst>
          </p:cNvPr>
          <p:cNvSpPr/>
          <p:nvPr/>
        </p:nvSpPr>
        <p:spPr>
          <a:xfrm>
            <a:off x="10049669" y="250846"/>
            <a:ext cx="1583473" cy="1298374"/>
          </a:xfrm>
          <a:prstGeom prst="ellipse">
            <a:avLst/>
          </a:prstGeom>
          <a:solidFill>
            <a:srgbClr val="4FD1FF"/>
          </a:solidFill>
          <a:ln w="12700" cap="flat">
            <a:solidFill>
              <a:schemeClr val="accent1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Use your mini board</a:t>
            </a:r>
          </a:p>
        </p:txBody>
      </p:sp>
      <p:sp>
        <p:nvSpPr>
          <p:cNvPr id="3" name="click">
            <a:extLst>
              <a:ext uri="{FF2B5EF4-FFF2-40B4-BE49-F238E27FC236}">
                <a16:creationId xmlns:a16="http://schemas.microsoft.com/office/drawing/2014/main" id="{BCEEA065-34D9-4672-8E0D-049E1F89B052}"/>
              </a:ext>
            </a:extLst>
          </p:cNvPr>
          <p:cNvSpPr/>
          <p:nvPr/>
        </p:nvSpPr>
        <p:spPr>
          <a:xfrm>
            <a:off x="186147" y="5715573"/>
            <a:ext cx="1806497" cy="715087"/>
          </a:xfrm>
          <a:prstGeom prst="roundRect">
            <a:avLst/>
          </a:prstGeom>
          <a:solidFill>
            <a:srgbClr val="4FD1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Click to check your answer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743E295-2306-458A-8CF7-988106A2AF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7" grpId="0" animBg="1"/>
      <p:bldP spid="148" grpId="0" animBg="1"/>
      <p:bldP spid="150" grpId="1" animBg="1" advAuto="0"/>
      <p:bldP spid="8" grpId="0" animBg="1"/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|7.3|7.1|5.4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255</Words>
  <Application>Microsoft Office PowerPoint</Application>
  <PresentationFormat>Widescreen</PresentationFormat>
  <Paragraphs>72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Office Theme</vt:lpstr>
      <vt:lpstr>  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Unit 1</dc:title>
  <cp:lastModifiedBy>deya Moh'd</cp:lastModifiedBy>
  <cp:revision>11</cp:revision>
  <dcterms:modified xsi:type="dcterms:W3CDTF">2020-08-27T11:33:40Z</dcterms:modified>
</cp:coreProperties>
</file>