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53" r:id="rId2"/>
    <p:sldId id="354" r:id="rId3"/>
    <p:sldId id="356" r:id="rId4"/>
    <p:sldId id="358" r:id="rId5"/>
    <p:sldId id="350" r:id="rId6"/>
    <p:sldId id="331" r:id="rId7"/>
    <p:sldId id="294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0000"/>
    <a:srgbClr val="FF9900"/>
    <a:srgbClr val="CC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9E66E-5EE8-4705-AECF-74AF09C68E44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A247F-9467-4F8B-B0C8-7DFFA927E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8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F8910E-0BFC-49FE-9FA4-49934FF9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0A2CD1-27AD-4132-B1E9-4B8F4ECB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76142C-A0F1-4D21-A32E-77BE4F2F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5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4F271C-081F-4698-BA52-9B63F0F9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A28947-5C7F-4B6F-BC5D-FF14BEF7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0C227A-4158-4E68-889A-75F13197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1AC202-08B1-4DBB-A0D5-4980C8EA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1959D2-1475-464A-A2B6-DB3E21AF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81BC70-89E0-4320-9FDF-E01946E5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 picture containing food, shirt&#10;&#10;Description automatically generated">
            <a:extLst>
              <a:ext uri="{FF2B5EF4-FFF2-40B4-BE49-F238E27FC236}">
                <a16:creationId xmlns="" xmlns:a16="http://schemas.microsoft.com/office/drawing/2014/main" id="{448610E9-229A-4E78-BF0F-29BE4A023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50" y="376238"/>
            <a:ext cx="16383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E7A9BB0-471E-4343-AEBD-16F9FE37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459759E-AD8F-4625-86FE-FCE6F967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07540F1-F82B-47F5-9B69-31C333DB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0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 picture containing drawing, clock&#10;&#10;Description automatically generated">
            <a:extLst>
              <a:ext uri="{FF2B5EF4-FFF2-40B4-BE49-F238E27FC236}">
                <a16:creationId xmlns="" xmlns:a16="http://schemas.microsoft.com/office/drawing/2014/main" id="{51207FEC-5C81-4042-9BD8-94516DEDB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266700"/>
            <a:ext cx="7162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7BD1579-82AB-46EE-93EE-53480303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4D57C98-1AE8-4C12-B62D-3A6994B18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7A5AA1B-0913-4703-9CD6-825F533C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708D941-D088-4D3B-845E-FE77A0CA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A0BD021-16D4-4AC2-9F57-A5F4E8AB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EA594E4-5CD7-4CF0-9279-4F2FEA19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3094C29B-B17E-4E92-A715-FD58B4F4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C3F67E06-10D3-4A69-847D-8EE1A78F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B5F476DA-1A88-46F9-9D3B-C6B1830C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20F4DD72-A51B-4E0D-83C4-FC1645139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D8913933-3356-4977-B997-4056D0C6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F6D0225-9399-4F2F-92B5-A7963505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202A24B8-7AF5-4A0A-B056-9E2534FC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12B74078-1B64-4B94-9BEE-0125918C4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2098A-9C52-485A-9F5F-3C83DD11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DC59BC7-4CA8-4656-9E24-4D1740C9B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A0B3EC9-DABC-41ED-8D12-9712F1BC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E19A51D-414B-4C81-9E3D-3ABD365A4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190D258-9496-4979-914B-16258741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C761378-FCEA-4B2C-AC7E-BB3E94910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A1759DA8-ECBC-4587-986E-5AF3C052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575A5D95-8E60-401A-A17D-B549E779E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330FD8EF-D2EA-4176-AA98-216E31E9A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C4F892-E481-4C5D-8FF4-C14538EDA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3A8F4C5-B080-4685-93A1-9CA774E65E91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EA0968-83C4-4355-B41A-FB10F0821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1DE2B6-EB8A-4ADE-BC47-26C5FD835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6D7DCD6-D24B-4108-A66B-A662C146D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1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NULL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 noGrp="1"/>
          </p:cNvSpPr>
          <p:nvPr>
            <p:ph type="ctrTitle"/>
          </p:nvPr>
        </p:nvSpPr>
        <p:spPr>
          <a:xfrm>
            <a:off x="6629798" y="3133928"/>
            <a:ext cx="5030242" cy="2660585"/>
          </a:xfrm>
          <a:prstGeom prst="rect">
            <a:avLst/>
          </a:prstGeom>
        </p:spPr>
        <p:txBody>
          <a:bodyPr>
            <a:prstTxWarp prst="textCanUp">
              <a:avLst>
                <a:gd name="adj" fmla="val 96547"/>
              </a:avLst>
            </a:prstTxWarp>
          </a:bodyPr>
          <a:lstStyle/>
          <a:p>
            <a:pPr defTabSz="576072">
              <a:defRPr sz="378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 dirty="0">
                <a:ln>
                  <a:solidFill>
                    <a:sysClr val="windowText" lastClr="000000"/>
                  </a:solidFill>
                </a:ln>
              </a:rPr>
              <a:t>Grade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</a:rPr>
              <a:t>2</a:t>
            </a:r>
            <a:r>
              <a:rPr b="1" dirty="0">
                <a:ln>
                  <a:solidFill>
                    <a:sysClr val="windowText" lastClr="000000"/>
                  </a:solidFill>
                </a:ln>
              </a:rPr>
              <a:t> </a:t>
            </a:r>
            <a:br>
              <a:rPr b="1" dirty="0">
                <a:ln>
                  <a:solidFill>
                    <a:sysClr val="windowText" lastClr="000000"/>
                  </a:solidFill>
                </a:ln>
              </a:rPr>
            </a:br>
            <a:r>
              <a:rPr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Family and Friends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2</a:t>
            </a:r>
            <a:r>
              <a:rPr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/>
            </a:r>
            <a:br>
              <a:rPr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</a:br>
            <a:r>
              <a:rPr b="1" dirty="0">
                <a:ln>
                  <a:solidFill>
                    <a:sysClr val="windowText" lastClr="000000"/>
                  </a:solidFill>
                </a:ln>
              </a:rPr>
              <a:t>Lesson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</a:rPr>
              <a:t>6</a:t>
            </a:r>
            <a:r>
              <a:rPr b="1" dirty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b="1" dirty="0">
                <a:ln>
                  <a:solidFill>
                    <a:sysClr val="windowText" lastClr="000000"/>
                  </a:solidFill>
                </a:ln>
              </a:rPr>
            </a:br>
            <a:r>
              <a:rPr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Page </a:t>
            </a: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11</a:t>
            </a:r>
            <a:r>
              <a:rPr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97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275" y="87241"/>
            <a:ext cx="7180189" cy="1146048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tarter"/>
          <p:cNvSpPr txBox="1"/>
          <p:nvPr/>
        </p:nvSpPr>
        <p:spPr>
          <a:xfrm>
            <a:off x="1231065" y="1312009"/>
            <a:ext cx="3327911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>
              <a:lnSpc>
                <a:spcPct val="90000"/>
              </a:lnSpc>
              <a:defRPr sz="6000">
                <a:solidFill>
                  <a:srgbClr val="00B050"/>
                </a:solidFill>
              </a:defRPr>
            </a:lvl1pPr>
          </a:lstStyle>
          <a:p>
            <a:pPr>
              <a:defRPr>
                <a:ln>
                  <a:noFill/>
                </a:ln>
                <a:solidFill>
                  <a:srgbClr val="00B0F0"/>
                </a:solidFill>
                <a:effectLst/>
              </a:defRPr>
            </a:pPr>
            <a:r>
              <a:rPr b="1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Starter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34E1E2E-9534-4F54-9EF4-E4E9D761307F}"/>
              </a:ext>
            </a:extLst>
          </p:cNvPr>
          <p:cNvSpPr/>
          <p:nvPr/>
        </p:nvSpPr>
        <p:spPr>
          <a:xfrm>
            <a:off x="248453" y="2314059"/>
            <a:ext cx="6246941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91440" tIns="45720" rIns="91440" bIns="45720">
            <a:spAutoFit/>
            <a:sp3d extrusionH="57150">
              <a:bevelT w="69850" h="38100" prst="cross"/>
            </a:sp3d>
          </a:bodyPr>
          <a:lstStyle/>
          <a:p>
            <a:pPr algn="ctr"/>
            <a:r>
              <a:rPr lang="en-US" sz="6600" b="1" dirty="0">
                <a:ln w="1016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ookman Old Style" panose="02050604050505020204" pitchFamily="18" charset="0"/>
              </a:rPr>
              <a:t>A B C D E F G H I J K L M N O P Q R S T U V W X Y  Z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F3CA20C-F257-4171-B257-7A4F014C9054}"/>
              </a:ext>
            </a:extLst>
          </p:cNvPr>
          <p:cNvSpPr/>
          <p:nvPr/>
        </p:nvSpPr>
        <p:spPr>
          <a:xfrm rot="16200000">
            <a:off x="11006528" y="3496847"/>
            <a:ext cx="1975943" cy="400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Semester (1)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pic>
        <p:nvPicPr>
          <p:cNvPr id="5" name="Audio 4">
            <a:hlinkClick r:id="" action="ppaction://media"/>
            <a:extLst>
              <a:ext uri="{FF2B5EF4-FFF2-40B4-BE49-F238E27FC236}">
                <a16:creationId xmlns="" xmlns:a16="http://schemas.microsoft.com/office/drawing/2014/main" id="{12423CD6-C7FD-4962-AD27-27AE269CBBCE}"/>
              </a:ext>
            </a:extLst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1633200" y="6299200"/>
            <a:ext cx="406400" cy="4064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2E755C2-F036-465A-BB44-A998F3D85413}"/>
              </a:ext>
            </a:extLst>
          </p:cNvPr>
          <p:cNvSpPr/>
          <p:nvPr/>
        </p:nvSpPr>
        <p:spPr>
          <a:xfrm>
            <a:off x="8212497" y="5794513"/>
            <a:ext cx="1825884" cy="767525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DoubleWave1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none" spc="0" dirty="0">
                <a:ln w="0"/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English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3"/>
          <p:cNvSpPr txBox="1"/>
          <p:nvPr/>
        </p:nvSpPr>
        <p:spPr>
          <a:xfrm>
            <a:off x="259031" y="688917"/>
            <a:ext cx="3035444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prstTxWarp prst="textCanUp">
              <a:avLst/>
            </a:prstTxWarp>
            <a:spAutoFit/>
          </a:bodyPr>
          <a:lstStyle>
            <a:lvl1pPr>
              <a:defRPr sz="4400" b="1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rotWithShape="0">
                    <a:schemeClr val="accent5"/>
                  </a:outerShdw>
                </a:effectLst>
              </a:defRPr>
            </a:lvl1pPr>
          </a:lstStyle>
          <a:p>
            <a:r>
              <a:rPr dirty="0">
                <a:ln w="0"/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10" name="Rectangle 4"/>
          <p:cNvSpPr txBox="1"/>
          <p:nvPr/>
        </p:nvSpPr>
        <p:spPr>
          <a:xfrm>
            <a:off x="556515" y="2959346"/>
            <a:ext cx="9306054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l">
              <a:defRPr sz="4000" b="1">
                <a:solidFill>
                  <a:srgbClr val="FF0000"/>
                </a:solidFill>
              </a:defRPr>
            </a:pPr>
            <a:r>
              <a:rPr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1-</a:t>
            </a:r>
            <a:r>
              <a:rPr lang="ar-BH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recognize numbers.</a:t>
            </a:r>
            <a:endParaRPr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l">
              <a:defRPr sz="4000" b="1">
                <a:solidFill>
                  <a:srgbClr val="FF0000"/>
                </a:solidFill>
              </a:defRPr>
            </a:pPr>
            <a:endParaRPr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l">
              <a:defRPr sz="4000" b="1">
                <a:solidFill>
                  <a:srgbClr val="FF0000"/>
                </a:solidFill>
              </a:defRPr>
            </a:pPr>
            <a:r>
              <a:rPr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2-</a:t>
            </a:r>
            <a:r>
              <a:rPr lang="en-US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 write numbers correctly.</a:t>
            </a:r>
            <a:endParaRPr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11" name="rrr221.jpg" descr="rrr22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884039" y="3351317"/>
            <a:ext cx="2751446" cy="249902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017C0A2-E0FC-489F-9CE8-F79CA5178CBC}"/>
              </a:ext>
            </a:extLst>
          </p:cNvPr>
          <p:cNvSpPr/>
          <p:nvPr/>
        </p:nvSpPr>
        <p:spPr>
          <a:xfrm>
            <a:off x="0" y="-17351"/>
            <a:ext cx="4307305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6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95AEB77-3C66-452F-9764-9FF126E9C8C6}"/>
              </a:ext>
            </a:extLst>
          </p:cNvPr>
          <p:cNvSpPr/>
          <p:nvPr/>
        </p:nvSpPr>
        <p:spPr>
          <a:xfrm>
            <a:off x="186095" y="1802605"/>
            <a:ext cx="110738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By the end of the lesson, you will be able </a:t>
            </a:r>
            <a:r>
              <a:rPr lang="en-US" sz="4000" b="1" cap="none" spc="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to:</a:t>
            </a:r>
            <a:endParaRPr lang="en-US" sz="40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Audio 4">
            <a:hlinkClick r:id="" action="ppaction://media"/>
            <a:extLst>
              <a:ext uri="{FF2B5EF4-FFF2-40B4-BE49-F238E27FC236}">
                <a16:creationId xmlns="" xmlns:a16="http://schemas.microsoft.com/office/drawing/2014/main" id="{6A7F02A0-7578-4DD7-82BC-B0C324465531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1633200" y="6299200"/>
            <a:ext cx="406400" cy="406400"/>
          </a:xfrm>
          <a:prstGeom prst="rect">
            <a:avLst/>
          </a:prstGeom>
        </p:spPr>
      </p:pic>
      <p:sp>
        <p:nvSpPr>
          <p:cNvPr id="10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404733" y="6356350"/>
            <a:ext cx="11557417" cy="314273"/>
          </a:xfrm>
        </p:spPr>
        <p:txBody>
          <a:bodyPr/>
          <a:lstStyle/>
          <a:p>
            <a:endParaRPr lang="en-US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Ministry of Education-2020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109" grpId="0" animBg="1"/>
      <p:bldP spid="110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9328" y="756823"/>
            <a:ext cx="45608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Listen ,point and write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sz="2800" dirty="0"/>
          </a:p>
        </p:txBody>
      </p:sp>
      <p:grpSp>
        <p:nvGrpSpPr>
          <p:cNvPr id="2" name="Group 33"/>
          <p:cNvGrpSpPr/>
          <p:nvPr/>
        </p:nvGrpSpPr>
        <p:grpSpPr>
          <a:xfrm>
            <a:off x="809468" y="2352740"/>
            <a:ext cx="1708879" cy="1559693"/>
            <a:chOff x="554635" y="4811126"/>
            <a:chExt cx="1708879" cy="1559693"/>
          </a:xfrm>
        </p:grpSpPr>
        <p:sp>
          <p:nvSpPr>
            <p:cNvPr id="10" name="Rectangle 9"/>
            <p:cNvSpPr/>
            <p:nvPr/>
          </p:nvSpPr>
          <p:spPr>
            <a:xfrm>
              <a:off x="956295" y="4811126"/>
              <a:ext cx="886781" cy="9233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l">
                <a:rot lat="0" lon="0" rev="6600000"/>
              </a:lightRig>
            </a:scene3d>
            <a:sp3d>
              <a:bevelT prst="convex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>
                  <a:ln w="1143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11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54635" y="5666282"/>
              <a:ext cx="1708879" cy="704537"/>
            </a:xfrm>
            <a:prstGeom prst="round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eleven</a:t>
              </a:r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3147935" y="2337748"/>
            <a:ext cx="1648919" cy="1574685"/>
            <a:chOff x="9998440" y="1738142"/>
            <a:chExt cx="1648919" cy="1574685"/>
          </a:xfrm>
        </p:grpSpPr>
        <p:sp>
          <p:nvSpPr>
            <p:cNvPr id="11" name="Rectangle 10"/>
            <p:cNvSpPr/>
            <p:nvPr/>
          </p:nvSpPr>
          <p:spPr>
            <a:xfrm>
              <a:off x="10355128" y="1738142"/>
              <a:ext cx="886781" cy="9233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l">
                <a:rot lat="0" lon="0" rev="6600000"/>
              </a:lightRig>
            </a:scene3d>
            <a:sp3d>
              <a:bevelT prst="convex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>
                  <a:ln w="1143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9998440" y="2638269"/>
              <a:ext cx="1648919" cy="674558"/>
            </a:xfrm>
            <a:prstGeom prst="round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twelve</a:t>
              </a:r>
            </a:p>
          </p:txBody>
        </p:sp>
      </p:grpSp>
      <p:grpSp>
        <p:nvGrpSpPr>
          <p:cNvPr id="4" name="Group 35"/>
          <p:cNvGrpSpPr/>
          <p:nvPr/>
        </p:nvGrpSpPr>
        <p:grpSpPr>
          <a:xfrm>
            <a:off x="5306517" y="2382719"/>
            <a:ext cx="1648919" cy="1514724"/>
            <a:chOff x="5186596" y="4841106"/>
            <a:chExt cx="1648919" cy="1514724"/>
          </a:xfrm>
        </p:grpSpPr>
        <p:sp>
          <p:nvSpPr>
            <p:cNvPr id="12" name="Rectangle 11"/>
            <p:cNvSpPr/>
            <p:nvPr/>
          </p:nvSpPr>
          <p:spPr>
            <a:xfrm>
              <a:off x="5573266" y="4841106"/>
              <a:ext cx="886781" cy="9233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l">
                <a:rot lat="0" lon="0" rev="6600000"/>
              </a:lightRig>
            </a:scene3d>
            <a:sp3d>
              <a:bevelT prst="convex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>
                  <a:ln w="1143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13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186596" y="5666282"/>
              <a:ext cx="1648919" cy="689548"/>
            </a:xfrm>
            <a:prstGeom prst="round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thirteen</a:t>
              </a:r>
            </a:p>
          </p:txBody>
        </p:sp>
      </p:grpSp>
      <p:grpSp>
        <p:nvGrpSpPr>
          <p:cNvPr id="5" name="Group 36"/>
          <p:cNvGrpSpPr/>
          <p:nvPr/>
        </p:nvGrpSpPr>
        <p:grpSpPr>
          <a:xfrm>
            <a:off x="7330189" y="2412702"/>
            <a:ext cx="1648919" cy="1544701"/>
            <a:chOff x="9953467" y="3027298"/>
            <a:chExt cx="1648919" cy="1544701"/>
          </a:xfrm>
        </p:grpSpPr>
        <p:sp>
          <p:nvSpPr>
            <p:cNvPr id="13" name="Rectangle 12"/>
            <p:cNvSpPr/>
            <p:nvPr/>
          </p:nvSpPr>
          <p:spPr>
            <a:xfrm>
              <a:off x="10265186" y="3027298"/>
              <a:ext cx="886781" cy="9233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l">
                <a:rot lat="0" lon="0" rev="6600000"/>
              </a:lightRig>
            </a:scene3d>
            <a:sp3d>
              <a:bevelT prst="convex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>
                  <a:ln w="1143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14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9953467" y="3867461"/>
              <a:ext cx="1648919" cy="704538"/>
            </a:xfrm>
            <a:prstGeom prst="round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fourteen</a:t>
              </a:r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9578716" y="2427689"/>
            <a:ext cx="1648919" cy="1484745"/>
            <a:chOff x="9248932" y="4826115"/>
            <a:chExt cx="1648919" cy="1484745"/>
          </a:xfrm>
        </p:grpSpPr>
        <p:sp>
          <p:nvSpPr>
            <p:cNvPr id="14" name="Rectangle 13"/>
            <p:cNvSpPr/>
            <p:nvPr/>
          </p:nvSpPr>
          <p:spPr>
            <a:xfrm>
              <a:off x="9605620" y="4826115"/>
              <a:ext cx="886781" cy="9233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l">
                <a:rot lat="0" lon="0" rev="6600000"/>
              </a:lightRig>
            </a:scene3d>
            <a:sp3d>
              <a:bevelT prst="convex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>
                  <a:ln w="1143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15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9248932" y="5666282"/>
              <a:ext cx="1648919" cy="644578"/>
            </a:xfrm>
            <a:prstGeom prst="round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fifteen</a:t>
              </a:r>
              <a:r>
                <a:rPr lang="en-US" sz="2800" b="1" dirty="0">
                  <a:solidFill>
                    <a:srgbClr val="002060"/>
                  </a:solidFill>
                </a:rPr>
                <a:t> </a:t>
              </a:r>
            </a:p>
          </p:txBody>
        </p:sp>
      </p:grpSp>
      <p:sp>
        <p:nvSpPr>
          <p:cNvPr id="33" name="Footer Placeholder 20"/>
          <p:cNvSpPr>
            <a:spLocks noGrp="1"/>
          </p:cNvSpPr>
          <p:nvPr/>
        </p:nvSpPr>
        <p:spPr>
          <a:xfrm>
            <a:off x="392243" y="6348855"/>
            <a:ext cx="11557417" cy="314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Ministry of Education-2020</a:t>
            </a:r>
          </a:p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5017C0A2-E0FC-489F-9CE8-F79CA5178CBC}"/>
              </a:ext>
            </a:extLst>
          </p:cNvPr>
          <p:cNvSpPr/>
          <p:nvPr/>
        </p:nvSpPr>
        <p:spPr>
          <a:xfrm>
            <a:off x="0" y="-17351"/>
            <a:ext cx="4307305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6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sp>
        <p:nvSpPr>
          <p:cNvPr id="51" name="5-Point Star 50"/>
          <p:cNvSpPr/>
          <p:nvPr/>
        </p:nvSpPr>
        <p:spPr>
          <a:xfrm>
            <a:off x="749508" y="4212236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-Point Star 51"/>
          <p:cNvSpPr/>
          <p:nvPr/>
        </p:nvSpPr>
        <p:spPr>
          <a:xfrm>
            <a:off x="1244182" y="4227225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-Point Star 52"/>
          <p:cNvSpPr/>
          <p:nvPr/>
        </p:nvSpPr>
        <p:spPr>
          <a:xfrm>
            <a:off x="1708880" y="4257206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-Point Star 53"/>
          <p:cNvSpPr/>
          <p:nvPr/>
        </p:nvSpPr>
        <p:spPr>
          <a:xfrm>
            <a:off x="2218543" y="4257207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-Point Star 54"/>
          <p:cNvSpPr/>
          <p:nvPr/>
        </p:nvSpPr>
        <p:spPr>
          <a:xfrm>
            <a:off x="734518" y="4676931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-Point Star 55"/>
          <p:cNvSpPr/>
          <p:nvPr/>
        </p:nvSpPr>
        <p:spPr>
          <a:xfrm>
            <a:off x="1229192" y="4691920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5-Point Star 56"/>
          <p:cNvSpPr/>
          <p:nvPr/>
        </p:nvSpPr>
        <p:spPr>
          <a:xfrm>
            <a:off x="1738860" y="4721901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-Point Star 57"/>
          <p:cNvSpPr/>
          <p:nvPr/>
        </p:nvSpPr>
        <p:spPr>
          <a:xfrm>
            <a:off x="2248523" y="4721902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5-Point Star 58"/>
          <p:cNvSpPr/>
          <p:nvPr/>
        </p:nvSpPr>
        <p:spPr>
          <a:xfrm>
            <a:off x="254832" y="4197247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-Point Star 59"/>
          <p:cNvSpPr/>
          <p:nvPr/>
        </p:nvSpPr>
        <p:spPr>
          <a:xfrm>
            <a:off x="209860" y="4691921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5-Point Star 60"/>
          <p:cNvSpPr/>
          <p:nvPr/>
        </p:nvSpPr>
        <p:spPr>
          <a:xfrm>
            <a:off x="254833" y="5156617"/>
            <a:ext cx="404735" cy="344774"/>
          </a:xfrm>
          <a:prstGeom prst="star5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Extract 99"/>
          <p:cNvSpPr/>
          <p:nvPr/>
        </p:nvSpPr>
        <p:spPr>
          <a:xfrm>
            <a:off x="3162925" y="4197246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Extract 100"/>
          <p:cNvSpPr/>
          <p:nvPr/>
        </p:nvSpPr>
        <p:spPr>
          <a:xfrm>
            <a:off x="3492709" y="4197246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Extract 101"/>
          <p:cNvSpPr/>
          <p:nvPr/>
        </p:nvSpPr>
        <p:spPr>
          <a:xfrm>
            <a:off x="3792512" y="4212236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Extract 102"/>
          <p:cNvSpPr/>
          <p:nvPr/>
        </p:nvSpPr>
        <p:spPr>
          <a:xfrm>
            <a:off x="4122296" y="4212236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Extract 103"/>
          <p:cNvSpPr/>
          <p:nvPr/>
        </p:nvSpPr>
        <p:spPr>
          <a:xfrm>
            <a:off x="4437089" y="4227226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Extract 104"/>
          <p:cNvSpPr/>
          <p:nvPr/>
        </p:nvSpPr>
        <p:spPr>
          <a:xfrm>
            <a:off x="3147935" y="4586990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Extract 105"/>
          <p:cNvSpPr/>
          <p:nvPr/>
        </p:nvSpPr>
        <p:spPr>
          <a:xfrm>
            <a:off x="3507699" y="4616970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lowchart: Extract 106"/>
          <p:cNvSpPr/>
          <p:nvPr/>
        </p:nvSpPr>
        <p:spPr>
          <a:xfrm>
            <a:off x="3822492" y="4616970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lowchart: Extract 107"/>
          <p:cNvSpPr/>
          <p:nvPr/>
        </p:nvSpPr>
        <p:spPr>
          <a:xfrm>
            <a:off x="4167266" y="4616970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lowchart: Extract 108"/>
          <p:cNvSpPr/>
          <p:nvPr/>
        </p:nvSpPr>
        <p:spPr>
          <a:xfrm>
            <a:off x="4467069" y="4646950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lowchart: Extract 109"/>
          <p:cNvSpPr/>
          <p:nvPr/>
        </p:nvSpPr>
        <p:spPr>
          <a:xfrm>
            <a:off x="3132945" y="5051683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lowchart: Extract 110"/>
          <p:cNvSpPr/>
          <p:nvPr/>
        </p:nvSpPr>
        <p:spPr>
          <a:xfrm>
            <a:off x="3462728" y="5036693"/>
            <a:ext cx="239842" cy="329784"/>
          </a:xfrm>
          <a:prstGeom prst="flowChartExtra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Diamond 111"/>
          <p:cNvSpPr/>
          <p:nvPr/>
        </p:nvSpPr>
        <p:spPr>
          <a:xfrm>
            <a:off x="5231567" y="4152275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Diamond 112"/>
          <p:cNvSpPr/>
          <p:nvPr/>
        </p:nvSpPr>
        <p:spPr>
          <a:xfrm>
            <a:off x="5606321" y="4167265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Diamond 113"/>
          <p:cNvSpPr/>
          <p:nvPr/>
        </p:nvSpPr>
        <p:spPr>
          <a:xfrm>
            <a:off x="5936104" y="4182255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Diamond 114"/>
          <p:cNvSpPr/>
          <p:nvPr/>
        </p:nvSpPr>
        <p:spPr>
          <a:xfrm>
            <a:off x="6280878" y="4182255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Diamond 115"/>
          <p:cNvSpPr/>
          <p:nvPr/>
        </p:nvSpPr>
        <p:spPr>
          <a:xfrm>
            <a:off x="6610662" y="4197245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Diamond 116"/>
          <p:cNvSpPr/>
          <p:nvPr/>
        </p:nvSpPr>
        <p:spPr>
          <a:xfrm>
            <a:off x="5231567" y="4586989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Diamond 117"/>
          <p:cNvSpPr/>
          <p:nvPr/>
        </p:nvSpPr>
        <p:spPr>
          <a:xfrm>
            <a:off x="5606321" y="4601979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Diamond 118"/>
          <p:cNvSpPr/>
          <p:nvPr/>
        </p:nvSpPr>
        <p:spPr>
          <a:xfrm>
            <a:off x="5936104" y="4616969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Diamond 119"/>
          <p:cNvSpPr/>
          <p:nvPr/>
        </p:nvSpPr>
        <p:spPr>
          <a:xfrm>
            <a:off x="6280878" y="4616969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Diamond 120"/>
          <p:cNvSpPr/>
          <p:nvPr/>
        </p:nvSpPr>
        <p:spPr>
          <a:xfrm>
            <a:off x="6610662" y="4631959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Diamond 121"/>
          <p:cNvSpPr/>
          <p:nvPr/>
        </p:nvSpPr>
        <p:spPr>
          <a:xfrm>
            <a:off x="5246557" y="5036694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Diamond 122"/>
          <p:cNvSpPr/>
          <p:nvPr/>
        </p:nvSpPr>
        <p:spPr>
          <a:xfrm>
            <a:off x="5621311" y="5051684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Diamond 123"/>
          <p:cNvSpPr/>
          <p:nvPr/>
        </p:nvSpPr>
        <p:spPr>
          <a:xfrm>
            <a:off x="5951094" y="5066674"/>
            <a:ext cx="269823" cy="434715"/>
          </a:xfrm>
          <a:prstGeom prst="diamond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Donut 126"/>
          <p:cNvSpPr/>
          <p:nvPr/>
        </p:nvSpPr>
        <p:spPr>
          <a:xfrm>
            <a:off x="7435121" y="4212236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8" name="Donut 127"/>
          <p:cNvSpPr/>
          <p:nvPr/>
        </p:nvSpPr>
        <p:spPr>
          <a:xfrm>
            <a:off x="7779895" y="4212236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Donut 128"/>
          <p:cNvSpPr/>
          <p:nvPr/>
        </p:nvSpPr>
        <p:spPr>
          <a:xfrm>
            <a:off x="8139659" y="4227226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Donut 129"/>
          <p:cNvSpPr/>
          <p:nvPr/>
        </p:nvSpPr>
        <p:spPr>
          <a:xfrm>
            <a:off x="8514413" y="4227226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1" name="Donut 130"/>
          <p:cNvSpPr/>
          <p:nvPr/>
        </p:nvSpPr>
        <p:spPr>
          <a:xfrm>
            <a:off x="8874177" y="4227226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Donut 131"/>
          <p:cNvSpPr/>
          <p:nvPr/>
        </p:nvSpPr>
        <p:spPr>
          <a:xfrm>
            <a:off x="7450111" y="4586990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Donut 132"/>
          <p:cNvSpPr/>
          <p:nvPr/>
        </p:nvSpPr>
        <p:spPr>
          <a:xfrm>
            <a:off x="7794885" y="4586990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4" name="Donut 133"/>
          <p:cNvSpPr/>
          <p:nvPr/>
        </p:nvSpPr>
        <p:spPr>
          <a:xfrm>
            <a:off x="8154649" y="4601980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5" name="Donut 134"/>
          <p:cNvSpPr/>
          <p:nvPr/>
        </p:nvSpPr>
        <p:spPr>
          <a:xfrm>
            <a:off x="8529403" y="4601980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Donut 135"/>
          <p:cNvSpPr/>
          <p:nvPr/>
        </p:nvSpPr>
        <p:spPr>
          <a:xfrm>
            <a:off x="8889167" y="4601980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7" name="Donut 136"/>
          <p:cNvSpPr/>
          <p:nvPr/>
        </p:nvSpPr>
        <p:spPr>
          <a:xfrm>
            <a:off x="7420131" y="4946754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Donut 137"/>
          <p:cNvSpPr/>
          <p:nvPr/>
        </p:nvSpPr>
        <p:spPr>
          <a:xfrm>
            <a:off x="7764905" y="4946754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Donut 138"/>
          <p:cNvSpPr/>
          <p:nvPr/>
        </p:nvSpPr>
        <p:spPr>
          <a:xfrm>
            <a:off x="8124669" y="4961744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Donut 139"/>
          <p:cNvSpPr/>
          <p:nvPr/>
        </p:nvSpPr>
        <p:spPr>
          <a:xfrm>
            <a:off x="8499423" y="4961744"/>
            <a:ext cx="299804" cy="299803"/>
          </a:xfrm>
          <a:prstGeom prst="donut">
            <a:avLst/>
          </a:prstGeom>
          <a:solidFill>
            <a:srgbClr val="FF3399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Heart 141"/>
          <p:cNvSpPr/>
          <p:nvPr/>
        </p:nvSpPr>
        <p:spPr>
          <a:xfrm>
            <a:off x="9608695" y="4197245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Heart 142"/>
          <p:cNvSpPr/>
          <p:nvPr/>
        </p:nvSpPr>
        <p:spPr>
          <a:xfrm>
            <a:off x="9938478" y="4197245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Heart 143"/>
          <p:cNvSpPr/>
          <p:nvPr/>
        </p:nvSpPr>
        <p:spPr>
          <a:xfrm>
            <a:off x="10283252" y="4212235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Heart 144"/>
          <p:cNvSpPr/>
          <p:nvPr/>
        </p:nvSpPr>
        <p:spPr>
          <a:xfrm>
            <a:off x="10598045" y="4212235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Heart 145"/>
          <p:cNvSpPr/>
          <p:nvPr/>
        </p:nvSpPr>
        <p:spPr>
          <a:xfrm>
            <a:off x="10927828" y="4197245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Heart 146"/>
          <p:cNvSpPr/>
          <p:nvPr/>
        </p:nvSpPr>
        <p:spPr>
          <a:xfrm>
            <a:off x="9638675" y="4601979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Heart 147"/>
          <p:cNvSpPr/>
          <p:nvPr/>
        </p:nvSpPr>
        <p:spPr>
          <a:xfrm>
            <a:off x="9968458" y="4601979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Heart 148"/>
          <p:cNvSpPr/>
          <p:nvPr/>
        </p:nvSpPr>
        <p:spPr>
          <a:xfrm>
            <a:off x="10313232" y="4616969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Heart 149"/>
          <p:cNvSpPr/>
          <p:nvPr/>
        </p:nvSpPr>
        <p:spPr>
          <a:xfrm>
            <a:off x="10628025" y="4616969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Heart 150"/>
          <p:cNvSpPr/>
          <p:nvPr/>
        </p:nvSpPr>
        <p:spPr>
          <a:xfrm>
            <a:off x="10957808" y="4601979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Heart 151"/>
          <p:cNvSpPr/>
          <p:nvPr/>
        </p:nvSpPr>
        <p:spPr>
          <a:xfrm>
            <a:off x="9653665" y="4991723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Heart 152"/>
          <p:cNvSpPr/>
          <p:nvPr/>
        </p:nvSpPr>
        <p:spPr>
          <a:xfrm>
            <a:off x="9983448" y="4991723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Heart 153"/>
          <p:cNvSpPr/>
          <p:nvPr/>
        </p:nvSpPr>
        <p:spPr>
          <a:xfrm>
            <a:off x="10328222" y="5006713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Heart 154"/>
          <p:cNvSpPr/>
          <p:nvPr/>
        </p:nvSpPr>
        <p:spPr>
          <a:xfrm>
            <a:off x="10643015" y="5006713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Heart 155"/>
          <p:cNvSpPr/>
          <p:nvPr/>
        </p:nvSpPr>
        <p:spPr>
          <a:xfrm>
            <a:off x="10972798" y="4991723"/>
            <a:ext cx="269823" cy="299803"/>
          </a:xfrm>
          <a:prstGeom prst="heart">
            <a:avLst/>
          </a:prstGeom>
          <a:solidFill>
            <a:srgbClr val="CC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7" name="Picture 156" descr="white board2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89167" y="623519"/>
            <a:ext cx="1139254" cy="9557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5441430" y="2442679"/>
            <a:ext cx="1798820" cy="1694604"/>
            <a:chOff x="2833141" y="4571284"/>
            <a:chExt cx="1798820" cy="1694604"/>
          </a:xfrm>
        </p:grpSpPr>
        <p:sp>
          <p:nvSpPr>
            <p:cNvPr id="18" name="Rectangle 17"/>
            <p:cNvSpPr/>
            <p:nvPr/>
          </p:nvSpPr>
          <p:spPr>
            <a:xfrm>
              <a:off x="3294759" y="4571284"/>
              <a:ext cx="886781" cy="9233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l">
                <a:rot lat="0" lon="0" rev="6600000"/>
              </a:lightRig>
            </a:scene3d>
            <a:sp3d>
              <a:bevelT prst="convex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>
                  <a:ln w="1143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18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833141" y="5591331"/>
              <a:ext cx="1798820" cy="674557"/>
            </a:xfrm>
            <a:prstGeom prst="round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eighteen</a:t>
              </a:r>
            </a:p>
          </p:txBody>
        </p:sp>
      </p:grpSp>
      <p:grpSp>
        <p:nvGrpSpPr>
          <p:cNvPr id="15" name="Group 42"/>
          <p:cNvGrpSpPr/>
          <p:nvPr/>
        </p:nvGrpSpPr>
        <p:grpSpPr>
          <a:xfrm>
            <a:off x="2983044" y="2442680"/>
            <a:ext cx="1798820" cy="1649636"/>
            <a:chOff x="6760565" y="2967335"/>
            <a:chExt cx="1798820" cy="1649636"/>
          </a:xfrm>
        </p:grpSpPr>
        <p:sp>
          <p:nvSpPr>
            <p:cNvPr id="17" name="Rectangle 16"/>
            <p:cNvSpPr/>
            <p:nvPr/>
          </p:nvSpPr>
          <p:spPr>
            <a:xfrm>
              <a:off x="7222182" y="2967335"/>
              <a:ext cx="886781" cy="9233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l">
                <a:rot lat="0" lon="0" rev="6600000"/>
              </a:lightRig>
            </a:scene3d>
            <a:sp3d>
              <a:bevelT prst="convex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>
                  <a:ln w="1143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17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760565" y="3957404"/>
              <a:ext cx="1798820" cy="659567"/>
            </a:xfrm>
            <a:prstGeom prst="round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seventeen</a:t>
              </a:r>
            </a:p>
          </p:txBody>
        </p:sp>
      </p:grpSp>
      <p:grpSp>
        <p:nvGrpSpPr>
          <p:cNvPr id="16" name="Group 40"/>
          <p:cNvGrpSpPr/>
          <p:nvPr/>
        </p:nvGrpSpPr>
        <p:grpSpPr>
          <a:xfrm>
            <a:off x="7794884" y="2442678"/>
            <a:ext cx="1648919" cy="1724587"/>
            <a:chOff x="614596" y="1753132"/>
            <a:chExt cx="1648919" cy="1724587"/>
          </a:xfrm>
        </p:grpSpPr>
        <p:sp>
          <p:nvSpPr>
            <p:cNvPr id="19" name="Rectangle 18"/>
            <p:cNvSpPr/>
            <p:nvPr/>
          </p:nvSpPr>
          <p:spPr>
            <a:xfrm>
              <a:off x="1001264" y="1753132"/>
              <a:ext cx="886781" cy="9233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l">
                <a:rot lat="0" lon="0" rev="6600000"/>
              </a:lightRig>
            </a:scene3d>
            <a:sp3d>
              <a:bevelT prst="convex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>
                  <a:ln w="1143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19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14596" y="2788171"/>
              <a:ext cx="1648919" cy="689548"/>
            </a:xfrm>
            <a:prstGeom prst="round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nineteen</a:t>
              </a:r>
            </a:p>
          </p:txBody>
        </p:sp>
      </p:grpSp>
      <p:sp>
        <p:nvSpPr>
          <p:cNvPr id="33" name="Footer Placeholder 20"/>
          <p:cNvSpPr>
            <a:spLocks noGrp="1"/>
          </p:cNvSpPr>
          <p:nvPr/>
        </p:nvSpPr>
        <p:spPr>
          <a:xfrm>
            <a:off x="392243" y="6348855"/>
            <a:ext cx="11557417" cy="3142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Ministry of Education-2020</a:t>
            </a:r>
          </a:p>
          <a:p>
            <a:endParaRPr lang="en-US" dirty="0"/>
          </a:p>
        </p:txBody>
      </p:sp>
      <p:grpSp>
        <p:nvGrpSpPr>
          <p:cNvPr id="21" name="Group 39"/>
          <p:cNvGrpSpPr/>
          <p:nvPr/>
        </p:nvGrpSpPr>
        <p:grpSpPr>
          <a:xfrm>
            <a:off x="749509" y="2442679"/>
            <a:ext cx="1648919" cy="1679615"/>
            <a:chOff x="554636" y="3237157"/>
            <a:chExt cx="1648919" cy="1679615"/>
          </a:xfrm>
        </p:grpSpPr>
        <p:sp>
          <p:nvSpPr>
            <p:cNvPr id="29" name="Rounded Rectangle 28"/>
            <p:cNvSpPr/>
            <p:nvPr/>
          </p:nvSpPr>
          <p:spPr>
            <a:xfrm>
              <a:off x="554636" y="4227225"/>
              <a:ext cx="1648919" cy="689547"/>
            </a:xfrm>
            <a:prstGeom prst="round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sixteen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41303" y="3237157"/>
              <a:ext cx="886781" cy="9233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l">
                <a:rot lat="0" lon="0" rev="6600000"/>
              </a:lightRig>
            </a:scene3d>
            <a:sp3d>
              <a:bevelT prst="convex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>
                  <a:ln w="1143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16</a:t>
              </a:r>
            </a:p>
          </p:txBody>
        </p:sp>
      </p:grpSp>
      <p:grpSp>
        <p:nvGrpSpPr>
          <p:cNvPr id="22" name="Group 44"/>
          <p:cNvGrpSpPr/>
          <p:nvPr/>
        </p:nvGrpSpPr>
        <p:grpSpPr>
          <a:xfrm>
            <a:off x="9821053" y="2517630"/>
            <a:ext cx="1648919" cy="1652133"/>
            <a:chOff x="9611191" y="4466351"/>
            <a:chExt cx="1648919" cy="1652133"/>
          </a:xfrm>
        </p:grpSpPr>
        <p:sp>
          <p:nvSpPr>
            <p:cNvPr id="20" name="Rectangle 19"/>
            <p:cNvSpPr/>
            <p:nvPr/>
          </p:nvSpPr>
          <p:spPr>
            <a:xfrm>
              <a:off x="9875440" y="4466351"/>
              <a:ext cx="886781" cy="9233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l">
                <a:rot lat="0" lon="0" rev="6600000"/>
              </a:lightRig>
            </a:scene3d>
            <a:sp3d>
              <a:bevelT prst="convex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>
                  <a:ln w="11430">
                    <a:solidFill>
                      <a:srgbClr val="FF0000"/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20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9611191" y="5458918"/>
              <a:ext cx="1648919" cy="659566"/>
            </a:xfrm>
            <a:prstGeom prst="round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twenty</a:t>
              </a: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5017C0A2-E0FC-489F-9CE8-F79CA5178CBC}"/>
              </a:ext>
            </a:extLst>
          </p:cNvPr>
          <p:cNvSpPr/>
          <p:nvPr/>
        </p:nvSpPr>
        <p:spPr>
          <a:xfrm>
            <a:off x="0" y="-17351"/>
            <a:ext cx="4307305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6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pic>
        <p:nvPicPr>
          <p:cNvPr id="36" name="Picture 35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068" y="4317167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37" name="Picture 36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0763" y="4332157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38" name="Picture 37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0487" y="4347147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40" name="Picture 39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212" y="4347147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41" name="Picture 40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9917" y="4377128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42" name="Picture 41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058" y="4856813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43" name="Picture 42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753" y="4871803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45" name="Picture 44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5477" y="4886793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47" name="Picture 46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5202" y="4886793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48" name="Picture 47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4907" y="4916774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49" name="Picture 48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078" y="5351488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50" name="Picture 49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773" y="5366478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51" name="Picture 50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5497" y="5381468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52" name="Picture 51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5222" y="5381468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53" name="Picture 52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4927" y="5411449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54" name="Picture 53" descr="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049" y="5846164"/>
            <a:ext cx="419725" cy="419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55" name="Cube 54"/>
          <p:cNvSpPr/>
          <p:nvPr/>
        </p:nvSpPr>
        <p:spPr>
          <a:xfrm>
            <a:off x="2953062" y="4407108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ube 55"/>
          <p:cNvSpPr/>
          <p:nvPr/>
        </p:nvSpPr>
        <p:spPr>
          <a:xfrm>
            <a:off x="3372787" y="4392118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ube 56"/>
          <p:cNvSpPr/>
          <p:nvPr/>
        </p:nvSpPr>
        <p:spPr>
          <a:xfrm>
            <a:off x="3822492" y="4377128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ube 57"/>
          <p:cNvSpPr/>
          <p:nvPr/>
        </p:nvSpPr>
        <p:spPr>
          <a:xfrm>
            <a:off x="4272197" y="4377128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ube 58"/>
          <p:cNvSpPr/>
          <p:nvPr/>
        </p:nvSpPr>
        <p:spPr>
          <a:xfrm>
            <a:off x="4721902" y="4347148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ube 59"/>
          <p:cNvSpPr/>
          <p:nvPr/>
        </p:nvSpPr>
        <p:spPr>
          <a:xfrm>
            <a:off x="2938072" y="4826832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be 60"/>
          <p:cNvSpPr/>
          <p:nvPr/>
        </p:nvSpPr>
        <p:spPr>
          <a:xfrm>
            <a:off x="3357797" y="4811842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ube 61"/>
          <p:cNvSpPr/>
          <p:nvPr/>
        </p:nvSpPr>
        <p:spPr>
          <a:xfrm>
            <a:off x="3807502" y="4796852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be 62"/>
          <p:cNvSpPr/>
          <p:nvPr/>
        </p:nvSpPr>
        <p:spPr>
          <a:xfrm>
            <a:off x="4257207" y="4796852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ube 63"/>
          <p:cNvSpPr/>
          <p:nvPr/>
        </p:nvSpPr>
        <p:spPr>
          <a:xfrm>
            <a:off x="4706912" y="4766872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ube 64"/>
          <p:cNvSpPr/>
          <p:nvPr/>
        </p:nvSpPr>
        <p:spPr>
          <a:xfrm>
            <a:off x="2923081" y="5246557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ube 65"/>
          <p:cNvSpPr/>
          <p:nvPr/>
        </p:nvSpPr>
        <p:spPr>
          <a:xfrm>
            <a:off x="3342806" y="5231567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ube 66"/>
          <p:cNvSpPr/>
          <p:nvPr/>
        </p:nvSpPr>
        <p:spPr>
          <a:xfrm>
            <a:off x="3792511" y="5216577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ube 67"/>
          <p:cNvSpPr/>
          <p:nvPr/>
        </p:nvSpPr>
        <p:spPr>
          <a:xfrm>
            <a:off x="4242216" y="5216577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ube 68"/>
          <p:cNvSpPr/>
          <p:nvPr/>
        </p:nvSpPr>
        <p:spPr>
          <a:xfrm>
            <a:off x="4691921" y="5186597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ube 69"/>
          <p:cNvSpPr/>
          <p:nvPr/>
        </p:nvSpPr>
        <p:spPr>
          <a:xfrm>
            <a:off x="2923081" y="5696261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ube 70"/>
          <p:cNvSpPr/>
          <p:nvPr/>
        </p:nvSpPr>
        <p:spPr>
          <a:xfrm>
            <a:off x="3342806" y="5681271"/>
            <a:ext cx="344774" cy="299803"/>
          </a:xfrm>
          <a:prstGeom prst="cube">
            <a:avLst/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5-Point Star 74"/>
          <p:cNvSpPr/>
          <p:nvPr/>
        </p:nvSpPr>
        <p:spPr>
          <a:xfrm>
            <a:off x="5531370" y="4347148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5-Point Star 75"/>
          <p:cNvSpPr/>
          <p:nvPr/>
        </p:nvSpPr>
        <p:spPr>
          <a:xfrm>
            <a:off x="5921114" y="4362139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5-Point Star 76"/>
          <p:cNvSpPr/>
          <p:nvPr/>
        </p:nvSpPr>
        <p:spPr>
          <a:xfrm>
            <a:off x="6310859" y="4362139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5-Point Star 77"/>
          <p:cNvSpPr/>
          <p:nvPr/>
        </p:nvSpPr>
        <p:spPr>
          <a:xfrm>
            <a:off x="6730583" y="4377129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5-Point Star 78"/>
          <p:cNvSpPr/>
          <p:nvPr/>
        </p:nvSpPr>
        <p:spPr>
          <a:xfrm>
            <a:off x="7135318" y="4392119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5-Point Star 79"/>
          <p:cNvSpPr/>
          <p:nvPr/>
        </p:nvSpPr>
        <p:spPr>
          <a:xfrm>
            <a:off x="5546361" y="4781863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5-Point Star 80"/>
          <p:cNvSpPr/>
          <p:nvPr/>
        </p:nvSpPr>
        <p:spPr>
          <a:xfrm>
            <a:off x="5936105" y="4796854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5-Point Star 81"/>
          <p:cNvSpPr/>
          <p:nvPr/>
        </p:nvSpPr>
        <p:spPr>
          <a:xfrm>
            <a:off x="6325850" y="4796854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5-Point Star 82"/>
          <p:cNvSpPr/>
          <p:nvPr/>
        </p:nvSpPr>
        <p:spPr>
          <a:xfrm>
            <a:off x="6745574" y="4811844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5-Point Star 83"/>
          <p:cNvSpPr/>
          <p:nvPr/>
        </p:nvSpPr>
        <p:spPr>
          <a:xfrm>
            <a:off x="7150309" y="4826834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5-Point Star 84"/>
          <p:cNvSpPr/>
          <p:nvPr/>
        </p:nvSpPr>
        <p:spPr>
          <a:xfrm>
            <a:off x="5576341" y="5231568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5-Point Star 85"/>
          <p:cNvSpPr/>
          <p:nvPr/>
        </p:nvSpPr>
        <p:spPr>
          <a:xfrm>
            <a:off x="5966085" y="5246559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5-Point Star 86"/>
          <p:cNvSpPr/>
          <p:nvPr/>
        </p:nvSpPr>
        <p:spPr>
          <a:xfrm>
            <a:off x="6355830" y="5246559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5-Point Star 87"/>
          <p:cNvSpPr/>
          <p:nvPr/>
        </p:nvSpPr>
        <p:spPr>
          <a:xfrm>
            <a:off x="6775554" y="5261549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5-Point Star 88"/>
          <p:cNvSpPr/>
          <p:nvPr/>
        </p:nvSpPr>
        <p:spPr>
          <a:xfrm>
            <a:off x="7180289" y="5276539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5-Point Star 89"/>
          <p:cNvSpPr/>
          <p:nvPr/>
        </p:nvSpPr>
        <p:spPr>
          <a:xfrm>
            <a:off x="5576341" y="5621313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5-Point Star 90"/>
          <p:cNvSpPr/>
          <p:nvPr/>
        </p:nvSpPr>
        <p:spPr>
          <a:xfrm>
            <a:off x="5966085" y="5636304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5-Point Star 91"/>
          <p:cNvSpPr/>
          <p:nvPr/>
        </p:nvSpPr>
        <p:spPr>
          <a:xfrm>
            <a:off x="6355830" y="5636304"/>
            <a:ext cx="314794" cy="359763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Moon 94"/>
          <p:cNvSpPr/>
          <p:nvPr/>
        </p:nvSpPr>
        <p:spPr>
          <a:xfrm>
            <a:off x="7959777" y="4392118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Moon 95"/>
          <p:cNvSpPr/>
          <p:nvPr/>
        </p:nvSpPr>
        <p:spPr>
          <a:xfrm>
            <a:off x="8289561" y="4377127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Moon 96"/>
          <p:cNvSpPr/>
          <p:nvPr/>
        </p:nvSpPr>
        <p:spPr>
          <a:xfrm>
            <a:off x="8619344" y="4392118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Moon 97"/>
          <p:cNvSpPr/>
          <p:nvPr/>
        </p:nvSpPr>
        <p:spPr>
          <a:xfrm>
            <a:off x="8919148" y="4407108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Moon 98"/>
          <p:cNvSpPr/>
          <p:nvPr/>
        </p:nvSpPr>
        <p:spPr>
          <a:xfrm>
            <a:off x="9233941" y="4407108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Moon 99"/>
          <p:cNvSpPr/>
          <p:nvPr/>
        </p:nvSpPr>
        <p:spPr>
          <a:xfrm>
            <a:off x="7974767" y="4811843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Moon 100"/>
          <p:cNvSpPr/>
          <p:nvPr/>
        </p:nvSpPr>
        <p:spPr>
          <a:xfrm>
            <a:off x="8304551" y="4796852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Moon 101"/>
          <p:cNvSpPr/>
          <p:nvPr/>
        </p:nvSpPr>
        <p:spPr>
          <a:xfrm>
            <a:off x="8634334" y="4811843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Moon 102"/>
          <p:cNvSpPr/>
          <p:nvPr/>
        </p:nvSpPr>
        <p:spPr>
          <a:xfrm>
            <a:off x="8934138" y="4826833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Moon 103"/>
          <p:cNvSpPr/>
          <p:nvPr/>
        </p:nvSpPr>
        <p:spPr>
          <a:xfrm>
            <a:off x="9248931" y="4826833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Moon 104"/>
          <p:cNvSpPr/>
          <p:nvPr/>
        </p:nvSpPr>
        <p:spPr>
          <a:xfrm>
            <a:off x="8034728" y="5321508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Moon 105"/>
          <p:cNvSpPr/>
          <p:nvPr/>
        </p:nvSpPr>
        <p:spPr>
          <a:xfrm>
            <a:off x="8364512" y="5306517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Moon 106"/>
          <p:cNvSpPr/>
          <p:nvPr/>
        </p:nvSpPr>
        <p:spPr>
          <a:xfrm>
            <a:off x="8694295" y="5321508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Moon 107"/>
          <p:cNvSpPr/>
          <p:nvPr/>
        </p:nvSpPr>
        <p:spPr>
          <a:xfrm>
            <a:off x="8994099" y="5336498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Moon 108"/>
          <p:cNvSpPr/>
          <p:nvPr/>
        </p:nvSpPr>
        <p:spPr>
          <a:xfrm>
            <a:off x="9308892" y="5336498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Moon 109"/>
          <p:cNvSpPr/>
          <p:nvPr/>
        </p:nvSpPr>
        <p:spPr>
          <a:xfrm>
            <a:off x="8034728" y="5786203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Moon 110"/>
          <p:cNvSpPr/>
          <p:nvPr/>
        </p:nvSpPr>
        <p:spPr>
          <a:xfrm>
            <a:off x="8364512" y="5771212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Moon 111"/>
          <p:cNvSpPr/>
          <p:nvPr/>
        </p:nvSpPr>
        <p:spPr>
          <a:xfrm>
            <a:off x="8694295" y="5786203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Moon 112"/>
          <p:cNvSpPr/>
          <p:nvPr/>
        </p:nvSpPr>
        <p:spPr>
          <a:xfrm>
            <a:off x="8994099" y="5801193"/>
            <a:ext cx="224853" cy="299803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iley Face 114"/>
          <p:cNvSpPr/>
          <p:nvPr/>
        </p:nvSpPr>
        <p:spPr>
          <a:xfrm>
            <a:off x="9953469" y="4407108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iley Face 115"/>
          <p:cNvSpPr/>
          <p:nvPr/>
        </p:nvSpPr>
        <p:spPr>
          <a:xfrm>
            <a:off x="10343214" y="4377127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iley Face 116"/>
          <p:cNvSpPr/>
          <p:nvPr/>
        </p:nvSpPr>
        <p:spPr>
          <a:xfrm>
            <a:off x="10717968" y="4377127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iley Face 117"/>
          <p:cNvSpPr/>
          <p:nvPr/>
        </p:nvSpPr>
        <p:spPr>
          <a:xfrm>
            <a:off x="11077732" y="4377127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iley Face 118"/>
          <p:cNvSpPr/>
          <p:nvPr/>
        </p:nvSpPr>
        <p:spPr>
          <a:xfrm>
            <a:off x="11452486" y="4377127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iley Face 119"/>
          <p:cNvSpPr/>
          <p:nvPr/>
        </p:nvSpPr>
        <p:spPr>
          <a:xfrm>
            <a:off x="10013429" y="4826833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iley Face 120"/>
          <p:cNvSpPr/>
          <p:nvPr/>
        </p:nvSpPr>
        <p:spPr>
          <a:xfrm>
            <a:off x="10403174" y="4796852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iley Face 121"/>
          <p:cNvSpPr/>
          <p:nvPr/>
        </p:nvSpPr>
        <p:spPr>
          <a:xfrm>
            <a:off x="10777928" y="4796852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iley Face 122"/>
          <p:cNvSpPr/>
          <p:nvPr/>
        </p:nvSpPr>
        <p:spPr>
          <a:xfrm>
            <a:off x="11137692" y="4796852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iley Face 123"/>
          <p:cNvSpPr/>
          <p:nvPr/>
        </p:nvSpPr>
        <p:spPr>
          <a:xfrm>
            <a:off x="11512446" y="4796852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iley Face 124"/>
          <p:cNvSpPr/>
          <p:nvPr/>
        </p:nvSpPr>
        <p:spPr>
          <a:xfrm>
            <a:off x="10058400" y="5261548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iley Face 125"/>
          <p:cNvSpPr/>
          <p:nvPr/>
        </p:nvSpPr>
        <p:spPr>
          <a:xfrm>
            <a:off x="10448145" y="5231567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iley Face 126"/>
          <p:cNvSpPr/>
          <p:nvPr/>
        </p:nvSpPr>
        <p:spPr>
          <a:xfrm>
            <a:off x="10822899" y="5231567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iley Face 127"/>
          <p:cNvSpPr/>
          <p:nvPr/>
        </p:nvSpPr>
        <p:spPr>
          <a:xfrm>
            <a:off x="11182663" y="5231567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iley Face 128"/>
          <p:cNvSpPr/>
          <p:nvPr/>
        </p:nvSpPr>
        <p:spPr>
          <a:xfrm>
            <a:off x="11557417" y="5231567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iley Face 129"/>
          <p:cNvSpPr/>
          <p:nvPr/>
        </p:nvSpPr>
        <p:spPr>
          <a:xfrm>
            <a:off x="10103370" y="5726243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iley Face 130"/>
          <p:cNvSpPr/>
          <p:nvPr/>
        </p:nvSpPr>
        <p:spPr>
          <a:xfrm>
            <a:off x="10493115" y="5696262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iley Face 131"/>
          <p:cNvSpPr/>
          <p:nvPr/>
        </p:nvSpPr>
        <p:spPr>
          <a:xfrm>
            <a:off x="10867869" y="5696262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iley Face 132"/>
          <p:cNvSpPr/>
          <p:nvPr/>
        </p:nvSpPr>
        <p:spPr>
          <a:xfrm>
            <a:off x="11227633" y="5696262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iley Face 133"/>
          <p:cNvSpPr/>
          <p:nvPr/>
        </p:nvSpPr>
        <p:spPr>
          <a:xfrm>
            <a:off x="11602387" y="5696262"/>
            <a:ext cx="314793" cy="299803"/>
          </a:xfrm>
          <a:prstGeom prst="smileyFac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5" name="Picture 134" descr="white board2 -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39265" y="577830"/>
            <a:ext cx="1139254" cy="95574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F8D19E7-66B2-4D91-A8CA-FA0AC1B60262}"/>
              </a:ext>
            </a:extLst>
          </p:cNvPr>
          <p:cNvSpPr/>
          <p:nvPr/>
        </p:nvSpPr>
        <p:spPr>
          <a:xfrm>
            <a:off x="149328" y="756823"/>
            <a:ext cx="45608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Listen ,point and write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800078" y="3119195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147935" y="3105962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276536" y="3119195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312124" y="3159143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9600021" y="3139968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9606331" y="5308811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644982" y="5357030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568913" y="5343206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147935" y="5372019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04537" y="5306299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49" y="759055"/>
            <a:ext cx="3307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Read and write.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211128" y="2253350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809468" y="3108506"/>
            <a:ext cx="1708879" cy="70453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eleven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4623" y="2238358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147935" y="3138485"/>
            <a:ext cx="1648919" cy="67455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twelve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93187" y="2283329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306517" y="3108505"/>
            <a:ext cx="1648919" cy="68954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thirteen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86879" y="2313312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330189" y="3153475"/>
            <a:ext cx="1648919" cy="70453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fourteen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35404" y="2328299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9578716" y="3168466"/>
            <a:ext cx="1648919" cy="64457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fifteen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77999" y="4591815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516381" y="5387010"/>
            <a:ext cx="1798820" cy="67455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eighteen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34602" y="4546844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17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102965" y="5402001"/>
            <a:ext cx="1798820" cy="65956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seventeen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31650" y="4561833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44982" y="5387010"/>
            <a:ext cx="1648919" cy="68954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nineteen</a:t>
            </a:r>
          </a:p>
        </p:txBody>
      </p:sp>
      <p:sp>
        <p:nvSpPr>
          <p:cNvPr id="33" name="Footer Placeholder 20"/>
          <p:cNvSpPr>
            <a:spLocks noGrp="1"/>
          </p:cNvSpPr>
          <p:nvPr/>
        </p:nvSpPr>
        <p:spPr>
          <a:xfrm>
            <a:off x="392243" y="6348855"/>
            <a:ext cx="11557417" cy="314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Ministry of Education-2020</a:t>
            </a:r>
          </a:p>
          <a:p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734518" y="5327049"/>
            <a:ext cx="1648919" cy="68954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sixteen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106195" y="4441912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875440" y="4486883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9611191" y="5404499"/>
            <a:ext cx="1648919" cy="65956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twenty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5017C0A2-E0FC-489F-9CE8-F79CA5178CBC}"/>
              </a:ext>
            </a:extLst>
          </p:cNvPr>
          <p:cNvSpPr/>
          <p:nvPr/>
        </p:nvSpPr>
        <p:spPr>
          <a:xfrm>
            <a:off x="0" y="-17351"/>
            <a:ext cx="4307305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6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pic>
        <p:nvPicPr>
          <p:cNvPr id="47" name="Picture 46" descr="white board2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33548" y="676214"/>
            <a:ext cx="1139254" cy="955747"/>
          </a:xfrm>
          <a:prstGeom prst="rect">
            <a:avLst/>
          </a:prstGeom>
        </p:spPr>
      </p:pic>
      <p:sp>
        <p:nvSpPr>
          <p:cNvPr id="2" name="click"/>
          <p:cNvSpPr/>
          <p:nvPr/>
        </p:nvSpPr>
        <p:spPr>
          <a:xfrm>
            <a:off x="4330753" y="6091547"/>
            <a:ext cx="329449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Click to check your answers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2" grpId="0" animBg="1"/>
      <p:bldP spid="29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4370" y="636839"/>
            <a:ext cx="1457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Match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2964977" y="4117671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86682" y="2798537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7921" y="3488082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26721" y="1704255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971693" y="3997749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34994" y="1793426"/>
            <a:ext cx="976723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667546" y="2573684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58471" y="1674273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94169" y="2768555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23756" y="3892817"/>
            <a:ext cx="886781" cy="92333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84616" y="5272630"/>
            <a:ext cx="1708879" cy="53964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eleven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9998440" y="2439489"/>
            <a:ext cx="1648919" cy="749508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twelve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186596" y="5617404"/>
            <a:ext cx="1648919" cy="53964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thirteen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9953467" y="3518779"/>
            <a:ext cx="1723871" cy="644577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fourteen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9188971" y="5512474"/>
            <a:ext cx="1648919" cy="53964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fifteen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833141" y="5572432"/>
            <a:ext cx="1798820" cy="53964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eighteen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54636" y="4133376"/>
            <a:ext cx="1648919" cy="53964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sixteen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9593706" y="4717993"/>
            <a:ext cx="2083632" cy="53964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seventeen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240249" y="5617401"/>
            <a:ext cx="1798820" cy="53964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twenty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49706" y="2709311"/>
            <a:ext cx="1813810" cy="539646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nineteen</a:t>
            </a:r>
          </a:p>
        </p:txBody>
      </p:sp>
      <p:sp>
        <p:nvSpPr>
          <p:cNvPr id="33" name="Footer Placeholder 20"/>
          <p:cNvSpPr>
            <a:spLocks noGrp="1"/>
          </p:cNvSpPr>
          <p:nvPr/>
        </p:nvSpPr>
        <p:spPr>
          <a:xfrm>
            <a:off x="392243" y="6348855"/>
            <a:ext cx="11557417" cy="314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algn="l"/>
            <a:r>
              <a:rPr lang="en-US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Ministry of Education-2020</a:t>
            </a:r>
          </a:p>
          <a:p>
            <a:endParaRPr lang="en-US" dirty="0"/>
          </a:p>
        </p:txBody>
      </p:sp>
      <p:cxnSp>
        <p:nvCxnSpPr>
          <p:cNvPr id="35" name="Curved Connector 34"/>
          <p:cNvCxnSpPr>
            <a:stCxn id="10" idx="1"/>
            <a:endCxn id="23" idx="3"/>
          </p:cNvCxnSpPr>
          <p:nvPr/>
        </p:nvCxnSpPr>
        <p:spPr>
          <a:xfrm rot="10800000" flipV="1">
            <a:off x="2293495" y="4579335"/>
            <a:ext cx="671482" cy="963117"/>
          </a:xfrm>
          <a:prstGeom prst="curvedConnector3">
            <a:avLst>
              <a:gd name="adj1" fmla="val 50000"/>
            </a:avLst>
          </a:prstGeom>
          <a:ln w="38100" cmpd="sng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cxnSpLocks/>
            <a:stCxn id="16" idx="2"/>
          </p:cNvCxnSpPr>
          <p:nvPr/>
        </p:nvCxnSpPr>
        <p:spPr>
          <a:xfrm rot="5400000">
            <a:off x="1970238" y="2950080"/>
            <a:ext cx="1686443" cy="1219794"/>
          </a:xfrm>
          <a:prstGeom prst="curvedConnector3">
            <a:avLst>
              <a:gd name="adj1" fmla="val 50000"/>
            </a:avLst>
          </a:prstGeom>
          <a:ln w="38100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14" idx="2"/>
            <a:endCxn id="27" idx="0"/>
          </p:cNvCxnSpPr>
          <p:nvPr/>
        </p:nvCxnSpPr>
        <p:spPr>
          <a:xfrm rot="16200000" flipH="1">
            <a:off x="8918560" y="4417602"/>
            <a:ext cx="591395" cy="1598347"/>
          </a:xfrm>
          <a:prstGeom prst="curvedConnector3">
            <a:avLst>
              <a:gd name="adj1" fmla="val 50000"/>
            </a:avLst>
          </a:prstGeom>
          <a:ln w="38100" cmpd="sng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7" idx="2"/>
            <a:endCxn id="30" idx="0"/>
          </p:cNvCxnSpPr>
          <p:nvPr/>
        </p:nvCxnSpPr>
        <p:spPr>
          <a:xfrm rot="16200000" flipH="1">
            <a:off x="8262740" y="2345210"/>
            <a:ext cx="1220979" cy="3524585"/>
          </a:xfrm>
          <a:prstGeom prst="curvedConnector3">
            <a:avLst>
              <a:gd name="adj1" fmla="val 50000"/>
            </a:avLst>
          </a:prstGeom>
          <a:ln w="38100" cmpd="sng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11" idx="3"/>
            <a:endCxn id="24" idx="1"/>
          </p:cNvCxnSpPr>
          <p:nvPr/>
        </p:nvCxnSpPr>
        <p:spPr>
          <a:xfrm flipV="1">
            <a:off x="8873463" y="2814243"/>
            <a:ext cx="1124977" cy="445959"/>
          </a:xfrm>
          <a:prstGeom prst="curvedConnector3">
            <a:avLst>
              <a:gd name="adj1" fmla="val 50000"/>
            </a:avLst>
          </a:prstGeom>
          <a:ln w="38100" cmpd="sng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3" idx="3"/>
            <a:endCxn id="26" idx="1"/>
          </p:cNvCxnSpPr>
          <p:nvPr/>
        </p:nvCxnSpPr>
        <p:spPr>
          <a:xfrm>
            <a:off x="8813502" y="2165920"/>
            <a:ext cx="1139965" cy="1675148"/>
          </a:xfrm>
          <a:prstGeom prst="curvedConnector3">
            <a:avLst>
              <a:gd name="adj1" fmla="val 50000"/>
            </a:avLst>
          </a:prstGeom>
          <a:ln w="44450" cmpd="sng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25" idx="0"/>
          </p:cNvCxnSpPr>
          <p:nvPr/>
        </p:nvCxnSpPr>
        <p:spPr>
          <a:xfrm rot="5400000">
            <a:off x="5673188" y="4749280"/>
            <a:ext cx="1205992" cy="530256"/>
          </a:xfrm>
          <a:prstGeom prst="curvedConnector3">
            <a:avLst>
              <a:gd name="adj1" fmla="val 50000"/>
            </a:avLst>
          </a:prstGeom>
          <a:ln w="38100" cmpd="sng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20" idx="2"/>
            <a:endCxn id="31" idx="0"/>
          </p:cNvCxnSpPr>
          <p:nvPr/>
        </p:nvCxnSpPr>
        <p:spPr>
          <a:xfrm rot="16200000" flipH="1">
            <a:off x="6302776" y="3780518"/>
            <a:ext cx="801254" cy="2872512"/>
          </a:xfrm>
          <a:prstGeom prst="curvedConnector3">
            <a:avLst>
              <a:gd name="adj1" fmla="val 50000"/>
            </a:avLst>
          </a:prstGeom>
          <a:ln w="38100" cmpd="sng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9" idx="1"/>
            <a:endCxn id="32" idx="3"/>
          </p:cNvCxnSpPr>
          <p:nvPr/>
        </p:nvCxnSpPr>
        <p:spPr>
          <a:xfrm rot="10800000">
            <a:off x="2263517" y="2979134"/>
            <a:ext cx="1930653" cy="251086"/>
          </a:xfrm>
          <a:prstGeom prst="curvedConnector3">
            <a:avLst>
              <a:gd name="adj1" fmla="val 50000"/>
            </a:avLst>
          </a:prstGeom>
          <a:ln w="38100" cmpd="sng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18" idx="2"/>
            <a:endCxn id="28" idx="0"/>
          </p:cNvCxnSpPr>
          <p:nvPr/>
        </p:nvCxnSpPr>
        <p:spPr>
          <a:xfrm rot="5400000">
            <a:off x="3229793" y="3100362"/>
            <a:ext cx="2974829" cy="1969311"/>
          </a:xfrm>
          <a:prstGeom prst="curvedConnector3">
            <a:avLst>
              <a:gd name="adj1" fmla="val 50000"/>
            </a:avLst>
          </a:prstGeom>
          <a:ln w="38100" cmpd="sng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5017C0A2-E0FC-489F-9CE8-F79CA5178CBC}"/>
              </a:ext>
            </a:extLst>
          </p:cNvPr>
          <p:cNvSpPr/>
          <p:nvPr/>
        </p:nvSpPr>
        <p:spPr>
          <a:xfrm>
            <a:off x="1" y="-17351"/>
            <a:ext cx="3732552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6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  <p:sp>
        <p:nvSpPr>
          <p:cNvPr id="36" name="click"/>
          <p:cNvSpPr/>
          <p:nvPr/>
        </p:nvSpPr>
        <p:spPr>
          <a:xfrm>
            <a:off x="4330753" y="6091547"/>
            <a:ext cx="329449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Click to check your answers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5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75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5BFA06B5-0E0B-42EA-9DE4-2F695A828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410" y="1979701"/>
            <a:ext cx="6900760" cy="1708751"/>
          </a:xfrm>
        </p:spPr>
        <p:txBody>
          <a:bodyPr vert="horz" lIns="91440" tIns="45720" rIns="91440" bIns="45720" rtlCol="0" anchor="b">
            <a:prstTxWarp prst="textCanUp">
              <a:avLst/>
            </a:prstTxWarp>
            <a:normAutofit fontScale="90000"/>
          </a:bodyPr>
          <a:lstStyle/>
          <a:p>
            <a:pPr marL="685800" indent="-685800"/>
            <a:r>
              <a:rPr lang="en-US" sz="8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End</a:t>
            </a:r>
            <a:r>
              <a:rPr lang="en-US" sz="8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8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of</a:t>
            </a:r>
            <a:r>
              <a:rPr lang="en-US" sz="8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8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lesson</a:t>
            </a:r>
            <a:r>
              <a:rPr lang="en-US" sz="8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95E53C1-5CD6-45DE-9A69-3774DE8F3488}"/>
              </a:ext>
            </a:extLst>
          </p:cNvPr>
          <p:cNvSpPr/>
          <p:nvPr/>
        </p:nvSpPr>
        <p:spPr>
          <a:xfrm>
            <a:off x="2188319" y="4175470"/>
            <a:ext cx="5625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5400" b="1" cap="none" spc="0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entury Gothic" panose="020B0502020202020204" pitchFamily="34" charset="0"/>
              </a:rPr>
              <a:t>Good job </a:t>
            </a:r>
            <a:r>
              <a:rPr lang="en-US" sz="5400" b="1" cap="none" spc="0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entury Gothic" panose="020B0502020202020204" pitchFamily="34" charset="0"/>
              </a:rPr>
              <a:t>dear!</a:t>
            </a:r>
            <a:endParaRPr lang="en-US" sz="5400" b="1" cap="none" spc="0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rgbClr val="FF339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567F24E5-5637-4AD1-AACB-3A6B8D377AF1}"/>
              </a:ext>
            </a:extLst>
          </p:cNvPr>
          <p:cNvSpPr txBox="1">
            <a:spLocks/>
          </p:cNvSpPr>
          <p:nvPr/>
        </p:nvSpPr>
        <p:spPr>
          <a:xfrm>
            <a:off x="528033" y="6214682"/>
            <a:ext cx="11307652" cy="365125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en-US" sz="1200" dirty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_________________________________________________________________________________________________________________________________________________</a:t>
            </a:r>
          </a:p>
          <a:p>
            <a:r>
              <a:rPr lang="en-US" sz="1200" dirty="0">
                <a:solidFill>
                  <a:schemeClr val="tx1"/>
                </a:solidFill>
              </a:rPr>
              <a:t>Ministry of Education-2020</a:t>
            </a:r>
          </a:p>
        </p:txBody>
      </p:sp>
      <p:pic>
        <p:nvPicPr>
          <p:cNvPr id="7" name="Picture 6" descr="star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5655">
            <a:off x="8232646" y="1781181"/>
            <a:ext cx="3607515" cy="433346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FBD2EB5-79A9-431C-A29E-240BB1F4F89C}"/>
              </a:ext>
            </a:extLst>
          </p:cNvPr>
          <p:cNvSpPr/>
          <p:nvPr/>
        </p:nvSpPr>
        <p:spPr>
          <a:xfrm>
            <a:off x="1" y="-17351"/>
            <a:ext cx="3732552" cy="461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  <a:sym typeface="Calibri"/>
              </a:rPr>
              <a:t>Grade 2 starter lesson 6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n-ea"/>
              <a:cs typeface="+mn-cs"/>
              <a:sym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213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.1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9D89CE7-BA69-4D7F-BFD2-B5FEC93F6B07}" vid="{18FB29D8-31E2-41F1-8074-989EC17F90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</TotalTime>
  <Words>206</Words>
  <Application>Microsoft Office PowerPoint</Application>
  <PresentationFormat>Widescreen</PresentationFormat>
  <Paragraphs>101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Century Gothic</vt:lpstr>
      <vt:lpstr>Presentation2</vt:lpstr>
      <vt:lpstr>Grade 2  Family and Friends 2 Lesson 6 Page 11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lesson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lesson 6</dc:title>
  <dc:creator>Nayla alkaabi</dc:creator>
  <cp:lastModifiedBy>Imed Ben Abdallah Sdiri</cp:lastModifiedBy>
  <cp:revision>343</cp:revision>
  <dcterms:created xsi:type="dcterms:W3CDTF">2020-03-02T16:53:24Z</dcterms:created>
  <dcterms:modified xsi:type="dcterms:W3CDTF">2020-09-21T06:53:45Z</dcterms:modified>
</cp:coreProperties>
</file>