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66" r:id="rId2"/>
    <p:sldId id="367" r:id="rId3"/>
    <p:sldId id="325" r:id="rId4"/>
    <p:sldId id="368" r:id="rId5"/>
    <p:sldId id="369" r:id="rId6"/>
    <p:sldId id="365" r:id="rId7"/>
    <p:sldId id="294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D1FF"/>
    <a:srgbClr val="FFCCFF"/>
    <a:srgbClr val="FFFF99"/>
    <a:srgbClr val="FF66FF"/>
    <a:srgbClr val="FF99FF"/>
    <a:srgbClr val="FF99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9E66E-5EE8-4705-AECF-74AF09C68E4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A247F-9467-4F8B-B0C8-7DFFA927E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8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F8910E-0BFC-49FE-9FA4-49934FF9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0A2CD1-27AD-4132-B1E9-4B8F4ECB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76142C-A0F1-4D21-A32E-77BE4F2F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541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4F271C-081F-4698-BA52-9B63F0F9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A28947-5C7F-4B6F-BC5D-FF14BEF7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C227A-4158-4E68-889A-75F13197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53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1AC202-08B1-4DBB-A0D5-4980C8EA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1959D2-1475-464A-A2B6-DB3E21AF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81BC70-89E0-4320-9FDF-E01946E5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89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picture containing food, shirt&#10;&#10;Description automatically generated">
            <a:extLst>
              <a:ext uri="{FF2B5EF4-FFF2-40B4-BE49-F238E27FC236}">
                <a16:creationId xmlns:a16="http://schemas.microsoft.com/office/drawing/2014/main" xmlns="" id="{448610E9-229A-4E78-BF0F-29BE4A023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50" y="376238"/>
            <a:ext cx="16383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E7A9BB0-471E-4343-AEBD-16F9FE37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459759E-AD8F-4625-86FE-FCE6F967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07540F1-F82B-47F5-9B69-31C333DB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013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xmlns="" id="{51207FEC-5C81-4042-9BD8-94516DEDB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266700"/>
            <a:ext cx="7162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7BD1579-82AB-46EE-93EE-53480303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4D57C98-1AE8-4C12-B62D-3A6994B18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7A5AA1B-0913-4703-9CD6-825F533C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99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708D941-D088-4D3B-845E-FE77A0CA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A0BD021-16D4-4AC2-9F57-A5F4E8AB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EA594E4-5CD7-4CF0-9279-4F2FEA19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425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094C29B-B17E-4E92-A715-FD58B4F4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C3F67E06-10D3-4A69-847D-8EE1A78F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5F476DA-1A88-46F9-9D3B-C6B1830C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89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0F4DD72-A51B-4E0D-83C4-FC1645139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8913933-3356-4977-B997-4056D0C6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F6D0225-9399-4F2F-92B5-A7963505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99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202A24B8-7AF5-4A0A-B056-9E2534FC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12B74078-1B64-4B94-9BEE-0125918C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022098A-9C52-485A-9F5F-3C83DD11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54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DC59BC7-4CA8-4656-9E24-4D1740C9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A0B3EC9-DABC-41ED-8D12-9712F1BC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E19A51D-414B-4C81-9E3D-3ABD365A4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55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190D258-9496-4979-914B-16258741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C761378-FCEA-4B2C-AC7E-BB3E94910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1759DA8-ECBC-4587-986E-5AF3C052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284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575A5D95-8E60-401A-A17D-B549E779E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330FD8EF-D2EA-4176-AA98-216E31E9A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C4F892-E481-4C5D-8FF4-C14538EDA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3A8F4C5-B080-4685-93A1-9CA774E65E91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EA0968-83C4-4355-B41A-FB10F0821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1DE2B6-EB8A-4ADE-BC47-26C5FD835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1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NULL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 noGrp="1"/>
          </p:cNvSpPr>
          <p:nvPr>
            <p:ph type="ctrTitle"/>
          </p:nvPr>
        </p:nvSpPr>
        <p:spPr>
          <a:xfrm>
            <a:off x="6734214" y="2708929"/>
            <a:ext cx="5060231" cy="3191127"/>
          </a:xfrm>
          <a:prstGeom prst="rect">
            <a:avLst/>
          </a:prstGeom>
        </p:spPr>
        <p:txBody>
          <a:bodyPr>
            <a:prstTxWarp prst="textCanUp">
              <a:avLst>
                <a:gd name="adj" fmla="val 88488"/>
              </a:avLst>
            </a:prstTxWarp>
          </a:bodyPr>
          <a:lstStyle/>
          <a:p>
            <a:pPr defTabSz="576072">
              <a:defRPr sz="378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 dirty="0">
                <a:ln>
                  <a:solidFill>
                    <a:sysClr val="windowText" lastClr="00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Grade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b="1" dirty="0">
                <a:ln>
                  <a:solidFill>
                    <a:sysClr val="windowText" lastClr="00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br>
              <a:rPr b="1" dirty="0">
                <a:ln>
                  <a:solidFill>
                    <a:sysClr val="windowText" lastClr="00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Family and Friends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b="1" dirty="0">
                <a:ln>
                  <a:solidFill>
                    <a:sysClr val="windowText" lastClr="00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Lesson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b="1" dirty="0">
                <a:ln>
                  <a:solidFill>
                    <a:sysClr val="windowText" lastClr="00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b="1" dirty="0">
                <a:ln>
                  <a:solidFill>
                    <a:sysClr val="windowText" lastClr="00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Page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9</a:t>
            </a:r>
            <a:r>
              <a:rPr b="1" dirty="0">
                <a:ln>
                  <a:solidFill>
                    <a:sysClr val="windowText" lastClr="00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pic>
        <p:nvPicPr>
          <p:cNvPr id="97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275" y="87241"/>
            <a:ext cx="7180189" cy="1146048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tarter"/>
          <p:cNvSpPr txBox="1"/>
          <p:nvPr/>
        </p:nvSpPr>
        <p:spPr>
          <a:xfrm>
            <a:off x="455813" y="1312009"/>
            <a:ext cx="3327911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>
              <a:lnSpc>
                <a:spcPct val="90000"/>
              </a:lnSpc>
              <a:defRPr sz="6000">
                <a:solidFill>
                  <a:srgbClr val="00B050"/>
                </a:solidFill>
              </a:defRPr>
            </a:lvl1pPr>
          </a:lstStyle>
          <a:p>
            <a:pPr>
              <a:defRPr>
                <a:ln>
                  <a:noFill/>
                </a:ln>
                <a:solidFill>
                  <a:srgbClr val="00B0F0"/>
                </a:solidFill>
                <a:effectLst/>
              </a:defRPr>
            </a:pPr>
            <a: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Starter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34E1E2E-9534-4F54-9EF4-E4E9D761307F}"/>
              </a:ext>
            </a:extLst>
          </p:cNvPr>
          <p:cNvSpPr/>
          <p:nvPr/>
        </p:nvSpPr>
        <p:spPr>
          <a:xfrm>
            <a:off x="248453" y="2314059"/>
            <a:ext cx="6246941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91440" tIns="45720" rIns="91440" bIns="45720">
            <a:spAutoFit/>
            <a:sp3d extrusionH="57150">
              <a:bevelT w="69850" h="38100" prst="cross"/>
            </a:sp3d>
          </a:bodyPr>
          <a:lstStyle/>
          <a:p>
            <a:pPr algn="ctr"/>
            <a:r>
              <a:rPr lang="en-US" sz="6600" b="1" dirty="0">
                <a:ln w="1016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ookman Old Style" panose="02050604050505020204" pitchFamily="18" charset="0"/>
              </a:rPr>
              <a:t>A B C D E F G H I J K L M N O P Q R S T U V W X Y  Z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F3CA20C-F257-4171-B257-7A4F014C9054}"/>
              </a:ext>
            </a:extLst>
          </p:cNvPr>
          <p:cNvSpPr/>
          <p:nvPr/>
        </p:nvSpPr>
        <p:spPr>
          <a:xfrm rot="16200000">
            <a:off x="11006528" y="3496847"/>
            <a:ext cx="1975943" cy="400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Semester (1)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xmlns="" id="{12423CD6-C7FD-4962-AD27-27AE269CBBCE}"/>
              </a:ext>
            </a:extLst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1633200" y="6299200"/>
            <a:ext cx="406400" cy="4064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1BD511-5877-40E1-ACE8-0E0801E5066B}"/>
              </a:ext>
            </a:extLst>
          </p:cNvPr>
          <p:cNvSpPr/>
          <p:nvPr/>
        </p:nvSpPr>
        <p:spPr>
          <a:xfrm>
            <a:off x="8351387" y="5734875"/>
            <a:ext cx="1825884" cy="767525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DoubleWave1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spc="0" dirty="0">
                <a:ln w="0"/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English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3"/>
          <p:cNvSpPr txBox="1"/>
          <p:nvPr/>
        </p:nvSpPr>
        <p:spPr>
          <a:xfrm>
            <a:off x="757837" y="729465"/>
            <a:ext cx="3035444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prstTxWarp prst="textCanUp">
              <a:avLst/>
            </a:prstTxWarp>
            <a:spAutoFit/>
          </a:bodyPr>
          <a:lstStyle>
            <a:lvl1pPr>
              <a:defRPr sz="4400" b="1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rotWithShape="0">
                    <a:schemeClr val="accent5"/>
                  </a:outerShdw>
                </a:effectLst>
              </a:defRPr>
            </a:lvl1pPr>
          </a:lstStyle>
          <a:p>
            <a:r>
              <a:rPr dirty="0">
                <a:ln w="0"/>
                <a:solidFill>
                  <a:schemeClr val="tx2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10" name="Rectangle 4"/>
          <p:cNvSpPr txBox="1"/>
          <p:nvPr/>
        </p:nvSpPr>
        <p:spPr>
          <a:xfrm>
            <a:off x="1070000" y="2719717"/>
            <a:ext cx="9306054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l">
              <a:defRPr sz="4000" b="1">
                <a:solidFill>
                  <a:srgbClr val="FF0000"/>
                </a:solidFill>
              </a:defRPr>
            </a:pPr>
            <a:r>
              <a:rPr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1-</a:t>
            </a:r>
            <a:r>
              <a:rPr lang="en-US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 recognize seven </a:t>
            </a:r>
            <a:r>
              <a:rPr lang="en-US" dirty="0" err="1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colours</a:t>
            </a:r>
            <a:r>
              <a:rPr lang="en-US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. </a:t>
            </a:r>
            <a:endParaRPr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l">
              <a:defRPr sz="4000" b="1">
                <a:solidFill>
                  <a:srgbClr val="FF0000"/>
                </a:solidFill>
              </a:defRPr>
            </a:pPr>
            <a:endParaRPr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l">
              <a:defRPr sz="4000" b="1">
                <a:solidFill>
                  <a:srgbClr val="FF0000"/>
                </a:solidFill>
              </a:defRPr>
            </a:pPr>
            <a:r>
              <a:rPr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2-</a:t>
            </a:r>
            <a:r>
              <a:rPr lang="en-US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 write them correctly.</a:t>
            </a:r>
            <a:endParaRPr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l">
              <a:defRPr sz="4000" b="1">
                <a:solidFill>
                  <a:srgbClr val="FF0000"/>
                </a:solidFill>
              </a:defRPr>
            </a:pPr>
            <a:endParaRPr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11" name="rrr221.jpg" descr="rrr22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884039" y="3351317"/>
            <a:ext cx="2751446" cy="249902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017C0A2-E0FC-489F-9CE8-F79CA5178CBC}"/>
              </a:ext>
            </a:extLst>
          </p:cNvPr>
          <p:cNvSpPr/>
          <p:nvPr/>
        </p:nvSpPr>
        <p:spPr>
          <a:xfrm>
            <a:off x="0" y="-17351"/>
            <a:ext cx="4307305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4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95AEB77-3C66-452F-9764-9FF126E9C8C6}"/>
              </a:ext>
            </a:extLst>
          </p:cNvPr>
          <p:cNvSpPr/>
          <p:nvPr/>
        </p:nvSpPr>
        <p:spPr>
          <a:xfrm>
            <a:off x="259031" y="1623451"/>
            <a:ext cx="10927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By the end of the lesson, you will be able to</a:t>
            </a:r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xmlns="" id="{6A7F02A0-7578-4DD7-82BC-B0C324465531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1633200" y="6299200"/>
            <a:ext cx="406400" cy="406400"/>
          </a:xfrm>
          <a:prstGeom prst="rect">
            <a:avLst/>
          </a:prstGeom>
        </p:spPr>
      </p:pic>
      <p:sp>
        <p:nvSpPr>
          <p:cNvPr id="10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404733" y="6356350"/>
            <a:ext cx="11557417" cy="314273"/>
          </a:xfrm>
        </p:spPr>
        <p:txBody>
          <a:bodyPr/>
          <a:lstStyle/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109" grpId="0" animBg="1"/>
      <p:bldP spid="110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54787" y="549361"/>
            <a:ext cx="2682425" cy="7313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Up">
              <a:avLst/>
            </a:prstTxWarp>
          </a:bodyPr>
          <a:lstStyle/>
          <a:p>
            <a:pPr algn="ctr"/>
            <a:r>
              <a:rPr lang="en-US" sz="32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entury Gothic" panose="020B0502020202020204" pitchFamily="34" charset="0"/>
              </a:rPr>
              <a:t>Colours</a:t>
            </a:r>
            <a:endParaRPr 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innerShdw blurRad="177800">
                  <a:schemeClr val="accent3">
                    <a:lumMod val="50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17084"/>
            <a:ext cx="6211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Listen, point 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and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repeat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 </a:t>
            </a:r>
            <a:endParaRPr lang="en-US" sz="28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539646" y="2338466"/>
            <a:ext cx="11302584" cy="1678899"/>
            <a:chOff x="599606" y="2113612"/>
            <a:chExt cx="11302584" cy="989352"/>
          </a:xfrm>
        </p:grpSpPr>
        <p:grpSp>
          <p:nvGrpSpPr>
            <p:cNvPr id="45" name="Group 44"/>
            <p:cNvGrpSpPr/>
            <p:nvPr/>
          </p:nvGrpSpPr>
          <p:grpSpPr>
            <a:xfrm>
              <a:off x="599606" y="2113612"/>
              <a:ext cx="9833549" cy="989352"/>
              <a:chOff x="599606" y="2113612"/>
              <a:chExt cx="9833549" cy="989352"/>
            </a:xfrm>
          </p:grpSpPr>
          <p:sp>
            <p:nvSpPr>
              <p:cNvPr id="10" name="Cloud 9"/>
              <p:cNvSpPr/>
              <p:nvPr/>
            </p:nvSpPr>
            <p:spPr>
              <a:xfrm>
                <a:off x="599606" y="2203554"/>
                <a:ext cx="1349114" cy="899410"/>
              </a:xfrm>
              <a:prstGeom prst="cloud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loud 10"/>
              <p:cNvSpPr/>
              <p:nvPr/>
            </p:nvSpPr>
            <p:spPr>
              <a:xfrm>
                <a:off x="2233533" y="2158584"/>
                <a:ext cx="1379095" cy="899410"/>
              </a:xfrm>
              <a:prstGeom prst="cloud">
                <a:avLst/>
              </a:prstGeom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Cloud 11"/>
              <p:cNvSpPr/>
              <p:nvPr/>
            </p:nvSpPr>
            <p:spPr>
              <a:xfrm>
                <a:off x="3927423" y="2173574"/>
                <a:ext cx="1484026" cy="899410"/>
              </a:xfrm>
              <a:prstGeom prst="cloud">
                <a:avLst/>
              </a:prstGeom>
              <a:solidFill>
                <a:srgbClr val="FF3399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loud 12"/>
              <p:cNvSpPr/>
              <p:nvPr/>
            </p:nvSpPr>
            <p:spPr>
              <a:xfrm>
                <a:off x="5636301" y="2113612"/>
                <a:ext cx="1409075" cy="899410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Cloud 13"/>
              <p:cNvSpPr/>
              <p:nvPr/>
            </p:nvSpPr>
            <p:spPr>
              <a:xfrm>
                <a:off x="7180288" y="2128603"/>
                <a:ext cx="1558977" cy="899410"/>
              </a:xfrm>
              <a:prstGeom prst="cloud">
                <a:avLst/>
              </a:prstGeom>
              <a:solidFill>
                <a:srgbClr val="CC00FF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8949129" y="2113613"/>
                <a:ext cx="1484026" cy="899410"/>
              </a:xfrm>
              <a:prstGeom prst="cloud">
                <a:avLst/>
              </a:prstGeom>
              <a:solidFill>
                <a:srgbClr val="FF99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Cloud 16"/>
            <p:cNvSpPr/>
            <p:nvPr/>
          </p:nvSpPr>
          <p:spPr>
            <a:xfrm>
              <a:off x="10583056" y="2113613"/>
              <a:ext cx="1319134" cy="899410"/>
            </a:xfrm>
            <a:prstGeom prst="cloud">
              <a:avLst/>
            </a:prstGeom>
            <a:solidFill>
              <a:schemeClr val="accent1"/>
            </a:solidFill>
            <a:ln>
              <a:solidFill>
                <a:schemeClr val="accent6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9762" y="4833421"/>
            <a:ext cx="1253365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red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25290" y="4807321"/>
            <a:ext cx="1232506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yellow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906441" y="4833423"/>
            <a:ext cx="1265165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pink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578222" y="4781228"/>
            <a:ext cx="1272282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green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296878" y="4781240"/>
            <a:ext cx="1247515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purple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8968658" y="4781240"/>
            <a:ext cx="1284614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orange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0669666" y="4814778"/>
            <a:ext cx="1142584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blue</a:t>
            </a:r>
            <a:endParaRPr lang="en-US" sz="2000" dirty="0"/>
          </a:p>
        </p:txBody>
      </p:sp>
      <p:sp>
        <p:nvSpPr>
          <p:cNvPr id="43" name="Footer Placeholder 20"/>
          <p:cNvSpPr>
            <a:spLocks noGrp="1"/>
          </p:cNvSpPr>
          <p:nvPr/>
        </p:nvSpPr>
        <p:spPr>
          <a:xfrm>
            <a:off x="392243" y="6348855"/>
            <a:ext cx="11557417" cy="314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017C0A2-E0FC-489F-9CE8-F79CA5178CBC}"/>
              </a:ext>
            </a:extLst>
          </p:cNvPr>
          <p:cNvSpPr/>
          <p:nvPr/>
        </p:nvSpPr>
        <p:spPr>
          <a:xfrm>
            <a:off x="0" y="-17351"/>
            <a:ext cx="4307305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4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55967"/>
            <a:ext cx="55313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Read and match 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 </a:t>
            </a:r>
            <a:endParaRPr lang="en-US" sz="2800" dirty="0"/>
          </a:p>
        </p:txBody>
      </p:sp>
      <p:grpSp>
        <p:nvGrpSpPr>
          <p:cNvPr id="2" name="Group 46"/>
          <p:cNvGrpSpPr/>
          <p:nvPr/>
        </p:nvGrpSpPr>
        <p:grpSpPr>
          <a:xfrm>
            <a:off x="647076" y="1918899"/>
            <a:ext cx="11302584" cy="2398427"/>
            <a:chOff x="599606" y="2113612"/>
            <a:chExt cx="11302584" cy="989352"/>
          </a:xfrm>
        </p:grpSpPr>
        <p:grpSp>
          <p:nvGrpSpPr>
            <p:cNvPr id="3" name="Group 44"/>
            <p:cNvGrpSpPr/>
            <p:nvPr/>
          </p:nvGrpSpPr>
          <p:grpSpPr>
            <a:xfrm>
              <a:off x="599606" y="2113612"/>
              <a:ext cx="9833549" cy="989352"/>
              <a:chOff x="599606" y="2113612"/>
              <a:chExt cx="9833549" cy="989352"/>
            </a:xfrm>
          </p:grpSpPr>
          <p:sp>
            <p:nvSpPr>
              <p:cNvPr id="10" name="Cloud 9"/>
              <p:cNvSpPr/>
              <p:nvPr/>
            </p:nvSpPr>
            <p:spPr>
              <a:xfrm>
                <a:off x="599606" y="2203554"/>
                <a:ext cx="1349114" cy="899410"/>
              </a:xfrm>
              <a:prstGeom prst="cloud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loud 10"/>
              <p:cNvSpPr/>
              <p:nvPr/>
            </p:nvSpPr>
            <p:spPr>
              <a:xfrm>
                <a:off x="2233533" y="2158584"/>
                <a:ext cx="1379095" cy="899410"/>
              </a:xfrm>
              <a:prstGeom prst="cloud">
                <a:avLst/>
              </a:prstGeom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Cloud 11"/>
              <p:cNvSpPr/>
              <p:nvPr/>
            </p:nvSpPr>
            <p:spPr>
              <a:xfrm>
                <a:off x="3927423" y="2173574"/>
                <a:ext cx="1484026" cy="899410"/>
              </a:xfrm>
              <a:prstGeom prst="cloud">
                <a:avLst/>
              </a:prstGeom>
              <a:solidFill>
                <a:srgbClr val="FF3399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loud 12"/>
              <p:cNvSpPr/>
              <p:nvPr/>
            </p:nvSpPr>
            <p:spPr>
              <a:xfrm>
                <a:off x="5636301" y="2113612"/>
                <a:ext cx="1409075" cy="899410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Cloud 13"/>
              <p:cNvSpPr/>
              <p:nvPr/>
            </p:nvSpPr>
            <p:spPr>
              <a:xfrm>
                <a:off x="7180288" y="2128603"/>
                <a:ext cx="1558977" cy="899410"/>
              </a:xfrm>
              <a:prstGeom prst="cloud">
                <a:avLst/>
              </a:prstGeom>
              <a:solidFill>
                <a:srgbClr val="CC00FF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8949129" y="2113613"/>
                <a:ext cx="1484026" cy="899410"/>
              </a:xfrm>
              <a:prstGeom prst="cloud">
                <a:avLst/>
              </a:prstGeom>
              <a:solidFill>
                <a:srgbClr val="FF99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Cloud 16"/>
            <p:cNvSpPr/>
            <p:nvPr/>
          </p:nvSpPr>
          <p:spPr>
            <a:xfrm>
              <a:off x="10583056" y="2113613"/>
              <a:ext cx="1319134" cy="899410"/>
            </a:xfrm>
            <a:prstGeom prst="cloud">
              <a:avLst/>
            </a:prstGeom>
            <a:solidFill>
              <a:schemeClr val="accent1"/>
            </a:solidFill>
            <a:ln>
              <a:solidFill>
                <a:schemeClr val="accent6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762213" y="5716613"/>
            <a:ext cx="11866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red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36381" y="4639295"/>
            <a:ext cx="159734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yellow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37565" y="5693073"/>
            <a:ext cx="14342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pink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5732" y="5050819"/>
            <a:ext cx="144227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green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10262" y="5431464"/>
            <a:ext cx="15803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purple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6560" y="5304108"/>
            <a:ext cx="17621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orange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33810" y="5716613"/>
            <a:ext cx="11866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blue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Footer Placeholder 20"/>
          <p:cNvSpPr>
            <a:spLocks noGrp="1"/>
          </p:cNvSpPr>
          <p:nvPr/>
        </p:nvSpPr>
        <p:spPr>
          <a:xfrm>
            <a:off x="392243" y="6348855"/>
            <a:ext cx="11557417" cy="314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017C0A2-E0FC-489F-9CE8-F79CA5178CBC}"/>
              </a:ext>
            </a:extLst>
          </p:cNvPr>
          <p:cNvSpPr/>
          <p:nvPr/>
        </p:nvSpPr>
        <p:spPr>
          <a:xfrm>
            <a:off x="0" y="-17351"/>
            <a:ext cx="4307305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4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pic>
        <p:nvPicPr>
          <p:cNvPr id="26" name="Picture 25" descr="white board2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96789">
            <a:off x="8374506" y="476627"/>
            <a:ext cx="1484026" cy="1244984"/>
          </a:xfrm>
          <a:prstGeom prst="rect">
            <a:avLst/>
          </a:prstGeom>
        </p:spPr>
      </p:pic>
      <p:sp>
        <p:nvSpPr>
          <p:cNvPr id="5" name="click">
            <a:extLst>
              <a:ext uri="{FF2B5EF4-FFF2-40B4-BE49-F238E27FC236}">
                <a16:creationId xmlns:a16="http://schemas.microsoft.com/office/drawing/2014/main" xmlns="" id="{741003D0-7387-4E44-A7A8-2530F45341E7}"/>
              </a:ext>
            </a:extLst>
          </p:cNvPr>
          <p:cNvSpPr/>
          <p:nvPr/>
        </p:nvSpPr>
        <p:spPr>
          <a:xfrm>
            <a:off x="6184395" y="6179576"/>
            <a:ext cx="36888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0"/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Click to check your answers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4 -0.01412 L -0.0754 -0.01412 C -0.0793 -0.01481 -0.0832 -0.01435 -0.0871 -0.01574 C -0.09348 -0.01805 -0.09935 -0.02338 -0.10586 -0.02546 C -0.13451 -0.03379 -0.09857 -0.02384 -0.12722 -0.03009 C -0.15443 -0.03611 -0.12084 -0.03102 -0.14961 -0.03495 C -0.17826 -0.04352 -0.14232 -0.03333 -0.17097 -0.03958 C -0.17461 -0.04051 -0.17813 -0.04213 -0.18178 -0.04282 C -0.19271 -0.04491 -0.21472 -0.04768 -0.21472 -0.04768 L -0.32188 -0.04444 C -0.32878 -0.04398 -0.33555 -0.04329 -0.34245 -0.04282 C -0.35847 -0.03565 -0.33881 -0.04352 -0.36472 -0.03796 C -0.36719 -0.0375 -0.36941 -0.03542 -0.37188 -0.03495 C -0.37787 -0.03379 -0.38386 -0.03379 -0.38972 -0.03333 L -0.40495 -0.03171 C -0.42735 -0.02176 -0.40795 -0.0294 -0.45847 -0.02685 C -0.46537 -0.02662 -0.47214 -0.02592 -0.47904 -0.02546 L -0.48972 -0.02222 C -0.4918 -0.02153 -0.49389 -0.0206 -0.49597 -0.0206 C -0.52097 -0.0206 -0.54597 -0.02176 -0.57097 -0.02222 C -0.5737 -0.02315 -0.57631 -0.02454 -0.57904 -0.02546 C -0.58139 -0.02616 -0.58386 -0.02616 -0.5862 -0.02685 C -0.58711 -0.02731 -0.5879 -0.02801 -0.58881 -0.02847 C -0.59128 -0.02963 -0.59362 -0.03079 -0.59597 -0.03171 C -0.59753 -0.03217 -0.59896 -0.03264 -0.60053 -0.03333 C -0.60144 -0.03379 -0.60222 -0.03449 -0.60313 -0.03495 C -0.60547 -0.03565 -0.60795 -0.03588 -0.61029 -0.03657 C -0.6112 -0.03704 -0.61211 -0.0375 -0.61303 -0.03796 C -0.61719 -0.0412 -0.6168 -0.04259 -0.62188 -0.04444 C -0.62813 -0.04676 -0.62487 -0.0456 -0.63178 -0.04768 C -0.63542 -0.05023 -0.6405 -0.05324 -0.64428 -0.05717 C -0.64701 -0.05995 -0.64727 -0.06157 -0.65053 -0.06342 C -0.65196 -0.06435 -0.65352 -0.06435 -0.65495 -0.06504 C -0.65586 -0.06551 -0.65665 -0.0662 -0.65756 -0.06667 C -0.66277 -0.06898 -0.66107 -0.06736 -0.66563 -0.06991 C -0.66745 -0.07083 -0.67097 -0.07292 -0.67097 -0.07292 C -0.67227 -0.07986 -0.67188 -0.07616 -0.67188 -0.08403 L -0.67188 -0.08403 L -0.67188 -0.08403 " pathEditMode="relative" ptsTypes="AAAAAAAAAAAAAAAAAAAAAAAAAAAAAAAAAAAAA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375E-6 -2.59259E-6 L 4.375E-6 0.00023 C 0.03606 -0.0206 -0.0086 0.00556 0.01731 -0.01227 C 0.0207 -0.01458 0.02461 -0.01574 0.02799 -0.01852 C 0.04635 -0.03287 0.0263 -0.02778 0.05703 -0.04259 C 0.06132 -0.04467 0.06562 -0.04629 0.06966 -0.04861 C 0.07369 -0.05092 0.07734 -0.05393 0.08138 -0.05625 C 0.09192 -0.06203 0.11028 -0.06852 0.12018 -0.07268 C 0.12343 -0.0743 0.12682 -0.07546 0.12981 -0.07731 C 0.13203 -0.07893 0.13437 -0.08125 0.13658 -0.08194 C 0.13984 -0.0831 0.14309 -0.08287 0.14635 -0.08333 C 0.15898 -0.09004 0.16211 -0.09282 0.17356 -0.0956 C 0.17682 -0.09629 0.18007 -0.09629 0.18333 -0.09699 C 0.18684 -0.09791 0.19036 -0.0993 0.19388 -0.10023 C 0.20104 -0.10162 0.20468 -0.10115 0.21145 -0.10324 C 0.23268 -0.10903 0.20833 -0.10393 0.22786 -0.10764 C 0.23007 -0.10879 0.23242 -0.10995 0.23463 -0.11065 C 0.2388 -0.11203 0.24557 -0.11319 0.24921 -0.11389 C 0.25117 -0.11458 0.25299 -0.11597 0.25507 -0.11666 C 0.25729 -0.11759 0.2595 -0.11782 0.26184 -0.11828 C 0.27539 -0.12153 0.25846 -0.11852 0.28216 -0.12129 L 0.30455 -0.12407 C 0.31054 -0.12407 0.33945 -0.12291 0.34908 -0.12129 C 0.35026 -0.12106 0.35104 -0.12014 0.35208 -0.11967 C 0.35338 -0.11921 0.35468 -0.11875 0.35586 -0.11828 C 0.3569 -0.11736 0.35781 -0.11597 0.35885 -0.11504 C 0.36067 -0.11412 0.36302 -0.11412 0.36471 -0.11227 C 0.36562 -0.11111 0.36653 -0.10995 0.3677 -0.10926 C 0.36953 -0.10787 0.37343 -0.10602 0.37343 -0.10578 C 0.38476 -0.10671 0.39609 -0.10671 0.40742 -0.10764 C 0.40911 -0.10787 0.41289 -0.11134 0.41419 -0.11227 C 0.4151 -0.11296 0.41614 -0.11296 0.41705 -0.11389 C 0.41822 -0.11458 0.41888 -0.1162 0.42005 -0.11666 C 0.42083 -0.11713 0.422 -0.11666 0.42304 -0.11666 L 0.42304 -0.11643 L 0.42304 -0.11666 L 0.42304 -0.11643 " pathEditMode="relative" rAng="0" ptsTypes="AAAAAAAAAAAAAAAAAAAAAAAAAAAAAAAAAAA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46" y="-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2.59259E-6 L 2.91667E-6 0.00023 C 0.01224 -0.02731 -0.0013 0.00023 0.00859 -0.01528 C 0.00963 -0.01713 0.01041 -0.01944 0.01159 -0.02129 C 0.01263 -0.02338 0.01419 -0.02407 0.01536 -0.02592 C 0.01653 -0.02778 0.01718 -0.03009 0.01836 -0.03194 C 0.0194 -0.03379 0.02096 -0.03472 0.02213 -0.03657 C 0.0233 -0.03842 0.02409 -0.04074 0.02513 -0.04259 C 0.02682 -0.04583 0.0276 -0.04629 0.02995 -0.04861 C 0.0306 -0.05023 0.03125 -0.05185 0.0319 -0.05301 C 0.03242 -0.05416 0.03333 -0.05509 0.03385 -0.05625 C 0.03489 -0.05856 0.03554 -0.06157 0.03672 -0.06365 C 0.03789 -0.0662 0.0388 -0.06898 0.04062 -0.0699 C 0.04166 -0.07037 0.04271 -0.0706 0.04349 -0.07153 C 0.04674 -0.07384 0.04583 -0.075 0.04935 -0.07592 C 0.0526 -0.07685 0.05586 -0.07685 0.05911 -0.07731 C 0.06237 -0.07824 0.06562 -0.07963 0.06888 -0.08055 L 0.07461 -0.08194 C 0.07565 -0.0824 0.07643 -0.0831 0.07747 -0.08356 C 0.07877 -0.08403 0.08021 -0.08403 0.08138 -0.08495 C 0.08229 -0.08565 0.08255 -0.08703 0.08346 -0.08796 C 0.08489 -0.08981 0.08672 -0.0912 0.08828 -0.09259 C 0.09023 -0.09467 0.09205 -0.09653 0.09401 -0.09861 C 0.1 -0.1125 0.09231 -0.0956 0.09791 -0.10625 C 0.10065 -0.11134 0.09883 -0.10995 0.10182 -0.11389 C 0.10338 -0.11574 0.10508 -0.11782 0.10664 -0.1199 C 0.11146 -0.12615 0.10521 -0.11944 0.11146 -0.12569 C 0.11211 -0.12731 0.11263 -0.1294 0.11341 -0.13032 C 0.11588 -0.13379 0.12122 -0.13958 0.12122 -0.13935 C 0.12148 -0.14097 0.12148 -0.14305 0.12213 -0.14421 C 0.12291 -0.14514 0.12422 -0.1449 0.12513 -0.1456 C 0.12617 -0.14629 0.12695 -0.14768 0.12799 -0.14861 C 0.13073 -0.16111 0.12877 -0.15486 0.13385 -0.1669 C 0.1345 -0.16828 0.13463 -0.17083 0.1358 -0.17129 L 0.13958 -0.17291 C 0.14062 -0.17384 0.14179 -0.1743 0.14258 -0.17592 C 0.14323 -0.17708 0.14297 -0.17893 0.14362 -0.18032 C 0.14557 -0.18565 0.14596 -0.18125 0.14739 -0.18819 C 0.14752 -0.18842 0.14687 -0.18819 0.14635 -0.18819 L 0.14635 -0.18796 L 0.15338 -0.18356 " pathEditMode="relative" rAng="0" ptsTypes="AAAAAAAAAAAAAAAAAAAAAAAAAAAAAAAAAAAAAAAAA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45833E-6 1.48148E-6 L 1.45833E-6 0.00023 C 0.01588 -0.01528 0.00716 -0.0081 0.0319 -0.02292 C 0.03542 -0.025 0.0388 -0.02778 0.04258 -0.02894 C 0.07435 -0.03889 0.02982 -0.02431 0.06185 -0.03658 C 0.06667 -0.0382 0.07161 -0.03912 0.07643 -0.04097 C 0.10325 -0.05116 0.06823 -0.04051 0.09687 -0.04861 C 0.09935 -0.05023 0.10195 -0.05232 0.10456 -0.05301 C 0.10742 -0.05417 0.11042 -0.0544 0.11341 -0.05463 C 0.12331 -0.05556 0.13333 -0.05579 0.14336 -0.05625 C 0.14739 -0.05671 0.15117 -0.05695 0.15508 -0.05764 C 0.15794 -0.05833 0.16081 -0.06019 0.1638 -0.06088 C 0.16953 -0.06181 0.17539 -0.06181 0.18125 -0.06204 C 0.19375 -0.07014 0.17838 -0.05996 0.19088 -0.06991 C 0.19193 -0.0706 0.19284 -0.07083 0.19388 -0.07153 C 0.19518 -0.07222 0.19648 -0.07338 0.19765 -0.07431 C 0.1987 -0.075 0.19974 -0.07523 0.20065 -0.07593 C 0.20234 -0.07708 0.20377 -0.07917 0.20547 -0.08056 C 0.20638 -0.08125 0.20742 -0.08125 0.20846 -0.08171 C 0.21002 -0.08287 0.21172 -0.0838 0.21328 -0.08496 C 0.21497 -0.08611 0.2164 -0.0882 0.2181 -0.08958 C 0.22174 -0.09236 0.22318 -0.09259 0.22682 -0.09398 C 0.22838 -0.0956 0.22995 -0.09722 0.23164 -0.09861 C 0.2332 -0.09977 0.23698 -0.10093 0.23841 -0.10162 C 0.23945 -0.10208 0.24036 -0.10255 0.2414 -0.10301 C 0.24245 -0.10417 0.24336 -0.10509 0.24427 -0.10602 C 0.24765 -0.10996 0.24818 -0.11134 0.25208 -0.11366 C 0.25325 -0.11458 0.25456 -0.11458 0.25599 -0.11505 C 0.25729 -0.11667 0.25833 -0.11852 0.25976 -0.11968 C 0.26289 -0.12246 0.2668 -0.12384 0.26953 -0.12732 C 0.28529 -0.14699 0.27383 -0.13426 0.2832 -0.14259 C 0.28476 -0.14375 0.28633 -0.14583 0.28802 -0.14699 C 0.28906 -0.14792 0.29049 -0.14792 0.2918 -0.14838 C 0.29505 -0.14977 0.29505 -0.15046 0.29857 -0.15162 C 0.30117 -0.15232 0.30377 -0.15255 0.30638 -0.15278 C 0.3151 -0.15116 0.31107 -0.15278 0.31888 -0.14838 L 0.32187 -0.14699 L 0.32396 -0.14375 L 0.32396 -0.14352 " pathEditMode="relative" rAng="0" ptsTypes="AAAAAAAAAAAAAAAAAAAAAAAAAAAAAAAAAAAAA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8" y="-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2123 0.05232 L 0.02123 0.05255 C 0.02201 0.04607 0.02266 0.03982 0.02396 0.0338 C 0.02474 0.03079 0.02591 0.02801 0.02696 0.02477 C 0.02826 0.01968 0.02917 0.01435 0.03073 0.00949 C 0.03203 0.00556 0.03373 0.00185 0.03464 -0.00254 C 0.03503 -0.00393 0.03503 -0.00555 0.03555 -0.00694 C 0.03711 -0.01041 0.03933 -0.01227 0.04141 -0.01458 C 0.0418 -0.01597 0.0418 -0.01782 0.04232 -0.01921 C 0.04362 -0.02222 0.04714 -0.02847 0.04922 -0.03125 C 0.05039 -0.03287 0.05183 -0.03426 0.05313 -0.03565 C 0.05378 -0.0368 0.0543 -0.03796 0.05495 -0.03889 C 0.05599 -0.03981 0.05703 -0.04074 0.05794 -0.0419 C 0.05938 -0.04375 0.06016 -0.04653 0.06172 -0.04791 C 0.06354 -0.04953 0.06576 -0.04977 0.06771 -0.05092 C 0.06849 -0.05254 0.0694 -0.05416 0.07058 -0.05555 C 0.07136 -0.05648 0.07253 -0.05625 0.07344 -0.05694 C 0.07448 -0.05787 0.07539 -0.05903 0.0763 -0.05995 C 0.07826 -0.0618 0.08021 -0.06319 0.08216 -0.06458 C 0.08308 -0.06528 0.08412 -0.06528 0.08516 -0.0662 C 0.08607 -0.0669 0.08698 -0.06828 0.08802 -0.06898 C 0.08893 -0.06991 0.09011 -0.06991 0.09089 -0.0706 C 0.09284 -0.07245 0.09492 -0.07477 0.09675 -0.07685 C 0.09766 -0.07778 0.09857 -0.07916 0.09961 -0.07963 L 0.10248 -0.08125 C 0.10573 -0.08634 0.10287 -0.08287 0.10742 -0.08588 C 0.10873 -0.0868 0.11003 -0.08796 0.11133 -0.08889 C 0.1168 -0.09236 0.11159 -0.08796 0.1181 -0.0919 C 0.11953 -0.09259 0.12058 -0.09398 0.12188 -0.09491 C 0.12318 -0.0956 0.12461 -0.09583 0.12578 -0.09653 C 0.12787 -0.09722 0.12969 -0.09907 0.13164 -0.09953 L 0.14141 -0.10092 C 0.14271 -0.10162 0.14388 -0.10208 0.14518 -0.10231 C 0.14753 -0.10301 0.15013 -0.10185 0.15196 -0.10393 C 0.15287 -0.10509 0.15078 -0.10694 0.15 -0.10856 C 0.14974 -0.10949 0.14948 -0.11065 0.14909 -0.11134 L 0.14909 -0.11111 " pathEditMode="relative" rAng="0" ptsTypes="AAAAAAAAAAAAAAAAAAAAAAAAAAAAAAAAAAAAA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2435 -0.01111 L -0.02435 -0.01088 C -0.02292 -0.01574 -0.02162 -0.0206 -0.01967 -0.025 C -0.01862 -0.02732 -0.01693 -0.02894 -0.01576 -0.03102 C -0.01433 -0.0338 -0.01355 -0.0375 -0.01185 -0.04005 C -0.00743 -0.04699 -0.01276 -0.03843 -0.00704 -0.04931 C -0.00222 -0.05834 -0.00847 -0.04537 -0.00222 -0.0551 C -0.00039 -0.0581 0.00091 -0.06135 0.0026 -0.06435 C 0.00442 -0.0676 0.00612 -0.07107 0.00859 -0.07361 C 0.00937 -0.07431 0.01054 -0.07523 0.01132 -0.07639 C 0.0138 -0.07963 0.01523 -0.08542 0.01823 -0.08704 C 0.01914 -0.08773 0.02018 -0.08797 0.02109 -0.08866 C 0.02278 -0.08982 0.02421 -0.09167 0.02591 -0.09329 C 0.02721 -0.09422 0.02851 -0.09514 0.02981 -0.09607 C 0.03502 -0.10417 0.0302 -0.09792 0.03658 -0.10371 C 0.03854 -0.10556 0.04036 -0.1081 0.04231 -0.10972 C 0.04375 -0.11088 0.04505 -0.11181 0.04635 -0.11297 C 0.04726 -0.11366 0.0483 -0.11459 0.04921 -0.11597 C 0.04987 -0.1169 0.05039 -0.11806 0.05117 -0.11875 C 0.05195 -0.11968 0.05312 -0.11991 0.05416 -0.12037 C 0.05573 -0.1213 0.05729 -0.12246 0.05898 -0.12338 C 0.0595 -0.12431 0.06002 -0.12593 0.06093 -0.12662 C 0.06263 -0.12778 0.06666 -0.1294 0.06666 -0.12917 C 0.06927 -0.13241 0.07213 -0.13496 0.07448 -0.13843 C 0.07539 -0.14005 0.07617 -0.14213 0.07734 -0.14306 C 0.07812 -0.14398 0.07929 -0.14422 0.08033 -0.14468 C 0.0875 -0.15602 0.08242 -0.14885 0.08789 -0.15533 C 0.08932 -0.15672 0.09049 -0.15857 0.09192 -0.15972 C 0.0927 -0.16065 0.09388 -0.16065 0.09479 -0.16135 C 0.09609 -0.16204 0.09739 -0.1632 0.09869 -0.16435 C 0.1 -0.16644 0.10104 -0.16875 0.10247 -0.17037 L 0.10833 -0.17639 C 0.10898 -0.17963 0.10989 -0.18241 0.11028 -0.18565 C 0.11054 -0.1875 0.11067 -0.18982 0.11132 -0.19144 C 0.11171 -0.19329 0.1125 -0.19468 0.11328 -0.19607 L 0.11432 -0.20047 L 0.11432 -0.20023 " pathEditMode="relative" rAng="0" ptsTypes="AAAAAAAAAAAAAAAAAAAAAAAAAAAAAAAAAAAA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-0.00023 L -3.95833E-6 0.00023 C -0.01601 -0.01806 -0.00377 -0.00556 -0.01875 -0.01852 C -0.022 -0.02176 -0.02513 -0.025 -0.02838 -0.02778 C -0.03945 -0.03681 -0.03893 -0.03449 -0.05078 -0.04051 C -0.05507 -0.04283 -0.05924 -0.0456 -0.06341 -0.04792 C -0.07721 -0.05533 -0.07461 -0.05232 -0.08971 -0.0588 C -0.10182 -0.06389 -0.10234 -0.06574 -0.1151 -0.06968 C -0.12578 -0.07338 -0.13658 -0.0757 -0.14713 -0.07894 C -0.15104 -0.08033 -0.15494 -0.08125 -0.15885 -0.08264 C -0.16341 -0.08426 -0.16796 -0.08681 -0.17252 -0.0882 C -0.17604 -0.08935 -0.17955 -0.08935 -0.1832 -0.08982 C -0.1858 -0.09121 -0.18828 -0.0926 -0.19088 -0.09352 C -0.19388 -0.09468 -0.197 -0.09491 -0.19974 -0.09537 L -0.20755 -0.09746 C -0.22187 -0.10417 -0.21158 -0.10023 -0.23372 -0.10278 C -0.28411 -0.1088 -0.24166 -0.1044 -0.28255 -0.10834 C -0.2845 -0.1088 -0.28645 -0.10949 -0.28828 -0.10996 C -0.29062 -0.11111 -0.29283 -0.11297 -0.29518 -0.11389 C -0.30091 -0.11551 -0.3069 -0.11574 -0.31276 -0.11736 L -0.32044 -0.11922 C -0.32851 -0.12431 -0.32421 -0.12222 -0.3332 -0.12477 C -0.33398 -0.12547 -0.33515 -0.1257 -0.33593 -0.12685 C -0.33711 -0.12732 -0.33789 -0.12963 -0.33893 -0.1301 C -0.34049 -0.13125 -0.3539 -0.13357 -0.35455 -0.1338 C -0.35911 -0.13496 -0.36289 -0.13542 -0.36731 -0.13773 C -0.36823 -0.1382 -0.36914 -0.13912 -0.37005 -0.13935 C -0.37526 -0.14005 -0.38046 -0.14051 -0.38567 -0.14097 C -0.39713 -0.14537 -0.38437 -0.14097 -0.40612 -0.14468 C -0.4082 -0.14491 -0.41002 -0.14607 -0.41198 -0.14653 C -0.41328 -0.14792 -0.41445 -0.14931 -0.41575 -0.15047 C -0.41679 -0.15116 -0.41783 -0.15116 -0.41875 -0.15209 C -0.42461 -0.15926 -0.425 -0.16019 -0.42851 -0.16667 L -0.42929 -0.17917 L -0.42929 -0.17894 " pathEditMode="relative" rAng="0" ptsTypes="AAAAAAAAAAAAAAAAAAAAAAAAAAAAAAAAAA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1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/>
          <p:nvPr/>
        </p:nvGrpSpPr>
        <p:grpSpPr>
          <a:xfrm>
            <a:off x="629587" y="2271900"/>
            <a:ext cx="10583055" cy="498167"/>
            <a:chOff x="2008681" y="5648320"/>
            <a:chExt cx="9547443" cy="55162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6" name="TextBox 25"/>
            <p:cNvSpPr txBox="1"/>
            <p:nvPr/>
          </p:nvSpPr>
          <p:spPr>
            <a:xfrm>
              <a:off x="10551785" y="5650724"/>
              <a:ext cx="1004339" cy="51120"/>
            </a:xfrm>
            <a:prstGeom prst="rect">
              <a:avLst/>
            </a:prstGeom>
            <a:grpFill/>
            <a:ln w="127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b..</a:t>
              </a:r>
              <a:r>
                <a:rPr lang="en-US" sz="24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ue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08681" y="5651288"/>
              <a:ext cx="1274165" cy="51120"/>
            </a:xfrm>
            <a:prstGeom prst="rect">
              <a:avLst/>
            </a:prstGeom>
            <a:grpFill/>
            <a:ln w="127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ora</a:t>
              </a:r>
              <a:r>
                <a:rPr 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</a:t>
              </a:r>
              <a:r>
                <a:rPr lang="en-US" sz="24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ge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33943" y="5652362"/>
              <a:ext cx="1154242" cy="51120"/>
            </a:xfrm>
            <a:prstGeom prst="rect">
              <a:avLst/>
            </a:prstGeom>
            <a:grpFill/>
            <a:ln w="127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pu</a:t>
              </a:r>
              <a:r>
                <a:rPr 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</a:t>
              </a:r>
              <a:r>
                <a:rPr lang="en-US" sz="24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ple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24249" y="5648377"/>
              <a:ext cx="1139251" cy="51120"/>
            </a:xfrm>
            <a:prstGeom prst="rect">
              <a:avLst/>
            </a:prstGeom>
            <a:grpFill/>
            <a:ln w="127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</a:t>
              </a:r>
              <a:r>
                <a:rPr lang="en-US" sz="24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reen</a:t>
              </a:r>
              <a:endParaRPr lang="en-US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47739" y="5651291"/>
              <a:ext cx="1004339" cy="51120"/>
            </a:xfrm>
            <a:prstGeom prst="rect">
              <a:avLst/>
            </a:prstGeom>
            <a:grpFill/>
            <a:ln w="127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..ink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04946" y="5648320"/>
              <a:ext cx="1184222" cy="51120"/>
            </a:xfrm>
            <a:prstGeom prst="rect">
              <a:avLst/>
            </a:prstGeom>
            <a:grpFill/>
            <a:ln w="127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yell..w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25851" y="5651281"/>
              <a:ext cx="1004339" cy="51120"/>
            </a:xfrm>
            <a:prstGeom prst="rect">
              <a:avLst/>
            </a:prstGeom>
            <a:grpFill/>
            <a:ln w="127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re..</a:t>
              </a:r>
              <a:endParaRPr lang="en-US" sz="2000" dirty="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245161" y="980422"/>
            <a:ext cx="6141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Write the missing letters .</a:t>
            </a:r>
            <a:endParaRPr lang="en-US" sz="3600" dirty="0"/>
          </a:p>
        </p:txBody>
      </p:sp>
      <p:sp>
        <p:nvSpPr>
          <p:cNvPr id="43" name="Footer Placeholder 20"/>
          <p:cNvSpPr>
            <a:spLocks noGrp="1"/>
          </p:cNvSpPr>
          <p:nvPr/>
        </p:nvSpPr>
        <p:spPr>
          <a:xfrm>
            <a:off x="392243" y="6348855"/>
            <a:ext cx="11557417" cy="314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5017C0A2-E0FC-489F-9CE8-F79CA5178CBC}"/>
              </a:ext>
            </a:extLst>
          </p:cNvPr>
          <p:cNvSpPr/>
          <p:nvPr/>
        </p:nvSpPr>
        <p:spPr>
          <a:xfrm>
            <a:off x="0" y="-17351"/>
            <a:ext cx="4307305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4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299543" y="4540317"/>
            <a:ext cx="1111721" cy="461667"/>
          </a:xfrm>
          <a:prstGeom prst="rect">
            <a:avLst/>
          </a:prstGeom>
          <a:solidFill>
            <a:srgbClr val="FFD1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ue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858189" y="4624229"/>
            <a:ext cx="1410396" cy="461667"/>
          </a:xfrm>
          <a:prstGeom prst="rect">
            <a:avLst/>
          </a:prstGeom>
          <a:solidFill>
            <a:srgbClr val="FFD1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ora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ge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8718313" y="4540334"/>
            <a:ext cx="1277651" cy="461667"/>
          </a:xfrm>
          <a:prstGeom prst="rect">
            <a:avLst/>
          </a:prstGeom>
          <a:solidFill>
            <a:srgbClr val="FFD1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ple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3883289" y="4615288"/>
            <a:ext cx="1261058" cy="461667"/>
          </a:xfrm>
          <a:prstGeom prst="rect">
            <a:avLst/>
          </a:prstGeom>
          <a:solidFill>
            <a:srgbClr val="FFD1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g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reen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2451108" y="4624246"/>
            <a:ext cx="1111721" cy="461667"/>
          </a:xfrm>
          <a:prstGeom prst="rect">
            <a:avLst/>
          </a:prstGeom>
          <a:solidFill>
            <a:srgbClr val="FFD1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ink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7087016" y="4570300"/>
            <a:ext cx="1310837" cy="461667"/>
          </a:xfrm>
          <a:prstGeom prst="rect">
            <a:avLst/>
          </a:prstGeom>
          <a:solidFill>
            <a:srgbClr val="FFD1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yell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5591060" y="4594230"/>
            <a:ext cx="1111721" cy="461667"/>
          </a:xfrm>
          <a:prstGeom prst="rect">
            <a:avLst/>
          </a:prstGeom>
          <a:solidFill>
            <a:srgbClr val="FFD1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54" name="Picture 53" descr="white board2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1024" y="546723"/>
            <a:ext cx="1139254" cy="955747"/>
          </a:xfrm>
          <a:prstGeom prst="rect">
            <a:avLst/>
          </a:prstGeom>
        </p:spPr>
      </p:pic>
      <p:sp>
        <p:nvSpPr>
          <p:cNvPr id="22" name="click">
            <a:extLst>
              <a:ext uri="{FF2B5EF4-FFF2-40B4-BE49-F238E27FC236}">
                <a16:creationId xmlns:a16="http://schemas.microsoft.com/office/drawing/2014/main" xmlns="" id="{C1377B14-19B0-4E7C-BCDD-344A72306A9D}"/>
              </a:ext>
            </a:extLst>
          </p:cNvPr>
          <p:cNvSpPr/>
          <p:nvPr/>
        </p:nvSpPr>
        <p:spPr>
          <a:xfrm>
            <a:off x="6184395" y="6179576"/>
            <a:ext cx="36888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0"/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Click to check your answers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81339" y="679351"/>
            <a:ext cx="4077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 w="0"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Look and write </a:t>
            </a:r>
            <a:endParaRPr lang="en-US" sz="36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5" name="Flowchart: Magnetic Disk 34"/>
          <p:cNvSpPr/>
          <p:nvPr/>
        </p:nvSpPr>
        <p:spPr>
          <a:xfrm>
            <a:off x="10385203" y="2030568"/>
            <a:ext cx="837465" cy="1870939"/>
          </a:xfrm>
          <a:prstGeom prst="flowChartMagneticDisk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Magnetic Disk 36"/>
          <p:cNvSpPr/>
          <p:nvPr/>
        </p:nvSpPr>
        <p:spPr>
          <a:xfrm>
            <a:off x="618288" y="1910700"/>
            <a:ext cx="837465" cy="1870939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Magnetic Disk 37"/>
          <p:cNvSpPr/>
          <p:nvPr/>
        </p:nvSpPr>
        <p:spPr>
          <a:xfrm>
            <a:off x="3912002" y="1952534"/>
            <a:ext cx="837465" cy="1870939"/>
          </a:xfrm>
          <a:prstGeom prst="flowChartMagneticDisk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Magnetic Disk 38"/>
          <p:cNvSpPr/>
          <p:nvPr/>
        </p:nvSpPr>
        <p:spPr>
          <a:xfrm>
            <a:off x="7113993" y="1984828"/>
            <a:ext cx="837465" cy="1870939"/>
          </a:xfrm>
          <a:prstGeom prst="flowChartMagneticDisk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Magnetic Disk 39"/>
          <p:cNvSpPr/>
          <p:nvPr/>
        </p:nvSpPr>
        <p:spPr>
          <a:xfrm>
            <a:off x="8749598" y="2030568"/>
            <a:ext cx="837465" cy="1870939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Magnetic Disk 40"/>
          <p:cNvSpPr/>
          <p:nvPr/>
        </p:nvSpPr>
        <p:spPr>
          <a:xfrm>
            <a:off x="2358726" y="1952534"/>
            <a:ext cx="837465" cy="1870939"/>
          </a:xfrm>
          <a:prstGeom prst="flowChartMagneticDisk">
            <a:avLst/>
          </a:prstGeom>
          <a:solidFill>
            <a:srgbClr val="FF9900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lowchart: Magnetic Disk 58"/>
          <p:cNvSpPr/>
          <p:nvPr/>
        </p:nvSpPr>
        <p:spPr>
          <a:xfrm>
            <a:off x="5603072" y="1990716"/>
            <a:ext cx="855669" cy="1832757"/>
          </a:xfrm>
          <a:prstGeom prst="flowChartMagneticDisk">
            <a:avLst/>
          </a:prstGeom>
          <a:solidFill>
            <a:srgbClr val="CC00FF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ooter Placeholder 20"/>
          <p:cNvSpPr>
            <a:spLocks noGrp="1"/>
          </p:cNvSpPr>
          <p:nvPr/>
        </p:nvSpPr>
        <p:spPr>
          <a:xfrm>
            <a:off x="392243" y="6348855"/>
            <a:ext cx="11557417" cy="314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5017C0A2-E0FC-489F-9CE8-F79CA5178CBC}"/>
              </a:ext>
            </a:extLst>
          </p:cNvPr>
          <p:cNvSpPr/>
          <p:nvPr/>
        </p:nvSpPr>
        <p:spPr>
          <a:xfrm>
            <a:off x="51400" y="-169002"/>
            <a:ext cx="3736830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4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821BDE1-316A-4370-A6B7-6F3EDA696D03}"/>
              </a:ext>
            </a:extLst>
          </p:cNvPr>
          <p:cNvSpPr txBox="1"/>
          <p:nvPr/>
        </p:nvSpPr>
        <p:spPr>
          <a:xfrm>
            <a:off x="392243" y="3979167"/>
            <a:ext cx="14414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4C057F0-3745-492A-8DD5-6BD2AC4C328D}"/>
              </a:ext>
            </a:extLst>
          </p:cNvPr>
          <p:cNvSpPr txBox="1"/>
          <p:nvPr/>
        </p:nvSpPr>
        <p:spPr>
          <a:xfrm>
            <a:off x="2056742" y="3979166"/>
            <a:ext cx="14414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C430E2E7-8469-494C-AED0-52EAE0175CA2}"/>
              </a:ext>
            </a:extLst>
          </p:cNvPr>
          <p:cNvSpPr txBox="1"/>
          <p:nvPr/>
        </p:nvSpPr>
        <p:spPr>
          <a:xfrm>
            <a:off x="3673962" y="3988660"/>
            <a:ext cx="14414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D52FE09-79FD-4317-B49D-37D6EEAF92DD}"/>
              </a:ext>
            </a:extLst>
          </p:cNvPr>
          <p:cNvSpPr txBox="1"/>
          <p:nvPr/>
        </p:nvSpPr>
        <p:spPr>
          <a:xfrm>
            <a:off x="5315441" y="3988659"/>
            <a:ext cx="14414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338653BD-F778-4BB9-B5FF-12B46CDA4C00}"/>
              </a:ext>
            </a:extLst>
          </p:cNvPr>
          <p:cNvSpPr txBox="1"/>
          <p:nvPr/>
        </p:nvSpPr>
        <p:spPr>
          <a:xfrm>
            <a:off x="6930659" y="4008923"/>
            <a:ext cx="14414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33AEAFD-C9C9-4B06-9D9C-8B6B38DFB1D1}"/>
              </a:ext>
            </a:extLst>
          </p:cNvPr>
          <p:cNvSpPr txBox="1"/>
          <p:nvPr/>
        </p:nvSpPr>
        <p:spPr>
          <a:xfrm>
            <a:off x="8578719" y="4002525"/>
            <a:ext cx="14414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49574A2F-9085-4CA5-AEFA-DC013845F787}"/>
              </a:ext>
            </a:extLst>
          </p:cNvPr>
          <p:cNvSpPr txBox="1"/>
          <p:nvPr/>
        </p:nvSpPr>
        <p:spPr>
          <a:xfrm>
            <a:off x="10226779" y="4008923"/>
            <a:ext cx="14414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990573" y="3948387"/>
            <a:ext cx="1502971" cy="523222"/>
          </a:xfrm>
          <a:prstGeom prst="rect">
            <a:avLst/>
          </a:prstGeom>
          <a:solidFill>
            <a:srgbClr val="FFCC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orange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8589605" y="3988659"/>
            <a:ext cx="1430545" cy="523222"/>
          </a:xfrm>
          <a:prstGeom prst="rect">
            <a:avLst/>
          </a:prstGeom>
          <a:solidFill>
            <a:srgbClr val="FFCC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blue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289180" y="3978145"/>
            <a:ext cx="1467693" cy="523219"/>
          </a:xfrm>
          <a:prstGeom prst="rect">
            <a:avLst/>
          </a:prstGeom>
          <a:solidFill>
            <a:srgbClr val="FFCC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purple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90241" y="3927102"/>
            <a:ext cx="1443434" cy="523222"/>
          </a:xfrm>
          <a:prstGeom prst="rect">
            <a:avLst/>
          </a:prstGeom>
          <a:solidFill>
            <a:srgbClr val="FFCC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green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676963" y="3969785"/>
            <a:ext cx="1413658" cy="523222"/>
          </a:xfrm>
          <a:prstGeom prst="rect">
            <a:avLst/>
          </a:prstGeom>
          <a:solidFill>
            <a:srgbClr val="FFCC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pink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13771" y="3991175"/>
            <a:ext cx="1458320" cy="523222"/>
          </a:xfrm>
          <a:prstGeom prst="rect">
            <a:avLst/>
          </a:prstGeom>
          <a:solidFill>
            <a:srgbClr val="FFCC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yellow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0237665" y="3988659"/>
            <a:ext cx="1413658" cy="523222"/>
          </a:xfrm>
          <a:prstGeom prst="rect">
            <a:avLst/>
          </a:prstGeom>
          <a:solidFill>
            <a:srgbClr val="FFCC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red</a:t>
            </a:r>
            <a:endParaRPr lang="en-US" sz="2400" dirty="0"/>
          </a:p>
        </p:txBody>
      </p:sp>
      <p:sp>
        <p:nvSpPr>
          <p:cNvPr id="60" name="click">
            <a:extLst>
              <a:ext uri="{FF2B5EF4-FFF2-40B4-BE49-F238E27FC236}">
                <a16:creationId xmlns:a16="http://schemas.microsoft.com/office/drawing/2014/main" xmlns="" id="{2976C26E-3DDF-4C7A-907C-83D0B65F85D9}"/>
              </a:ext>
            </a:extLst>
          </p:cNvPr>
          <p:cNvSpPr/>
          <p:nvPr/>
        </p:nvSpPr>
        <p:spPr>
          <a:xfrm>
            <a:off x="3912002" y="6022310"/>
            <a:ext cx="36888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0"/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Click to check your answers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28" grpId="0" animBg="1"/>
      <p:bldP spid="47" grpId="0" animBg="1"/>
      <p:bldP spid="51" grpId="0" animBg="1"/>
      <p:bldP spid="52" grpId="0" animBg="1"/>
      <p:bldP spid="54" grpId="0" animBg="1"/>
      <p:bldP spid="56" grpId="0" animBg="1"/>
      <p:bldP spid="58" grpId="0" animBg="1"/>
      <p:bldP spid="29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5BFA06B5-0E0B-42EA-9DE4-2F695A828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33" y="1647379"/>
            <a:ext cx="7429424" cy="1708751"/>
          </a:xfrm>
        </p:spPr>
        <p:txBody>
          <a:bodyPr vert="horz" lIns="91440" tIns="45720" rIns="91440" bIns="45720" rtlCol="0" anchor="b">
            <a:prstTxWarp prst="textCanUp">
              <a:avLst/>
            </a:prstTxWarp>
            <a:normAutofit/>
          </a:bodyPr>
          <a:lstStyle/>
          <a:p>
            <a:pPr marL="685800" indent="-685800"/>
            <a:r>
              <a:rPr lang="en-US" sz="8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End of lesson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95E53C1-5CD6-45DE-9A69-3774DE8F3488}"/>
              </a:ext>
            </a:extLst>
          </p:cNvPr>
          <p:cNvSpPr/>
          <p:nvPr/>
        </p:nvSpPr>
        <p:spPr>
          <a:xfrm>
            <a:off x="1377573" y="3956355"/>
            <a:ext cx="5546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400" b="1" cap="none" spc="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FF3399"/>
                </a:solidFill>
                <a:latin typeface="Century Gothic" panose="020B0502020202020204" pitchFamily="34" charset="0"/>
              </a:rPr>
              <a:t>Good job dear !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567F24E5-5637-4AD1-AACB-3A6B8D377AF1}"/>
              </a:ext>
            </a:extLst>
          </p:cNvPr>
          <p:cNvSpPr txBox="1">
            <a:spLocks/>
          </p:cNvSpPr>
          <p:nvPr/>
        </p:nvSpPr>
        <p:spPr>
          <a:xfrm>
            <a:off x="528033" y="621468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  <p:pic>
        <p:nvPicPr>
          <p:cNvPr id="7" name="Picture 6" descr="star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294" y="2261964"/>
            <a:ext cx="4171673" cy="395271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B81F8B6-D994-4FB3-BC21-291B7830A71A}"/>
              </a:ext>
            </a:extLst>
          </p:cNvPr>
          <p:cNvSpPr/>
          <p:nvPr/>
        </p:nvSpPr>
        <p:spPr>
          <a:xfrm>
            <a:off x="84058" y="70487"/>
            <a:ext cx="3736830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4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21310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.1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9D89CE7-BA69-4D7F-BFD2-B5FEC93F6B07}" vid="{18FB29D8-31E2-41F1-8074-989EC17F90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199</Words>
  <Application>Microsoft Office PowerPoint</Application>
  <PresentationFormat>Widescreen</PresentationFormat>
  <Paragraphs>78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Century Gothic</vt:lpstr>
      <vt:lpstr>Presentation2</vt:lpstr>
      <vt:lpstr>Grade 2  Family and Friends 2 Lesson 4 Page 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lesson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lesson 6</dc:title>
  <dc:creator>Nayla alkaabi</dc:creator>
  <cp:lastModifiedBy>Admin</cp:lastModifiedBy>
  <cp:revision>343</cp:revision>
  <dcterms:created xsi:type="dcterms:W3CDTF">2020-03-02T16:53:24Z</dcterms:created>
  <dcterms:modified xsi:type="dcterms:W3CDTF">2020-09-17T09:51:44Z</dcterms:modified>
</cp:coreProperties>
</file>