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364" r:id="rId2"/>
    <p:sldId id="365" r:id="rId3"/>
    <p:sldId id="363" r:id="rId4"/>
    <p:sldId id="366" r:id="rId5"/>
    <p:sldId id="368" r:id="rId6"/>
    <p:sldId id="369" r:id="rId7"/>
    <p:sldId id="29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FF"/>
    <a:srgbClr val="FF9900"/>
    <a:srgbClr val="CC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9E66E-5EE8-4705-AECF-74AF09C68E4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A247F-9467-4F8B-B0C8-7DFFA927E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8910E-0BFC-49FE-9FA4-49934FF9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0A2CD1-27AD-4132-B1E9-4B8F4ECB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76142C-A0F1-4D21-A32E-77BE4F2F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4F271C-081F-4698-BA52-9B63F0F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A28947-5C7F-4B6F-BC5D-FF14BEF7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0C227A-4158-4E68-889A-75F13197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1AC202-08B1-4DBB-A0D5-4980C8E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1959D2-1475-464A-A2B6-DB3E21AF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1BC70-89E0-4320-9FDF-E01946E5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>
            <a:extLst>
              <a:ext uri="{FF2B5EF4-FFF2-40B4-BE49-F238E27FC236}">
                <a16:creationId xmlns="" xmlns:a16="http://schemas.microsoft.com/office/drawing/2014/main" id="{448610E9-229A-4E78-BF0F-29BE4A02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E7A9BB0-471E-4343-AEBD-16F9FE37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59759E-AD8F-4625-86FE-FCE6F967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07540F1-F82B-47F5-9B69-31C333DB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>
            <a:extLst>
              <a:ext uri="{FF2B5EF4-FFF2-40B4-BE49-F238E27FC236}">
                <a16:creationId xmlns="" xmlns:a16="http://schemas.microsoft.com/office/drawing/2014/main" id="{51207FEC-5C81-4042-9BD8-94516DED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7BD1579-82AB-46EE-93EE-53480303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4D57C98-1AE8-4C12-B62D-3A6994B1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7A5AA1B-0913-4703-9CD6-825F533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708D941-D088-4D3B-845E-FE77A0CA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0BD021-16D4-4AC2-9F57-A5F4E8AB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EA594E4-5CD7-4CF0-9279-4F2FEA19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094C29B-B17E-4E92-A715-FD58B4F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3F67E06-10D3-4A69-847D-8EE1A78F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5F476DA-1A88-46F9-9D3B-C6B1830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0F4DD72-A51B-4E0D-83C4-FC164513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8913933-3356-4977-B997-4056D0C6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F6D0225-9399-4F2F-92B5-A7963505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02A24B8-7AF5-4A0A-B056-9E2534FC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2B74078-1B64-4B94-9BEE-0125918C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2098A-9C52-485A-9F5F-3C83DD11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DC59BC7-4CA8-4656-9E24-4D1740C9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0B3EC9-DABC-41ED-8D12-9712F1BC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E19A51D-414B-4C81-9E3D-3ABD365A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190D258-9496-4979-914B-16258741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761378-FCEA-4B2C-AC7E-BB3E9491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1759DA8-ECBC-4587-986E-5AF3C05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75A5D95-8E60-401A-A17D-B549E779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330FD8EF-D2EA-4176-AA98-216E31E9A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C4F892-E481-4C5D-8FF4-C14538EDA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A8F4C5-B080-4685-93A1-9CA774E65E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EA0968-83C4-4355-B41A-FB10F082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DE2B6-EB8A-4ADE-BC47-26C5FD83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679168" y="2708929"/>
            <a:ext cx="5115277" cy="3147603"/>
          </a:xfrm>
          <a:prstGeom prst="rect">
            <a:avLst/>
          </a:prstGeom>
        </p:spPr>
        <p:txBody>
          <a:bodyPr>
            <a:prstTxWarp prst="textCanUp">
              <a:avLst>
                <a:gd name="adj" fmla="val 92345"/>
              </a:avLst>
            </a:prstTxWarp>
          </a:bodyPr>
          <a:lstStyle/>
          <a:p>
            <a:pPr defTabSz="576072">
              <a:defRPr sz="378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ln>
                  <a:solidFill>
                    <a:sysClr val="windowText" lastClr="000000"/>
                  </a:solidFill>
                </a:ln>
              </a:rPr>
              <a:t>Grade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</a:rPr>
              <a:t>2</a:t>
            </a:r>
            <a:r>
              <a:rPr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br>
              <a:rPr b="1" dirty="0">
                <a:ln>
                  <a:solidFill>
                    <a:sysClr val="windowText" lastClr="000000"/>
                  </a:solidFill>
                </a:ln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Family and Friends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2</a:t>
            </a: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/>
            </a:r>
            <a:br>
              <a:rPr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</a:rPr>
              <a:t>Lesson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</a:rPr>
              <a:t>1</a:t>
            </a:r>
            <a:r>
              <a:rPr b="1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b="1" dirty="0">
                <a:ln>
                  <a:solidFill>
                    <a:sysClr val="windowText" lastClr="000000"/>
                  </a:solidFill>
                </a:ln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Page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</a:t>
            </a:r>
            <a:r>
              <a:rPr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pic>
        <p:nvPicPr>
          <p:cNvPr id="9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75" y="87241"/>
            <a:ext cx="7180189" cy="114604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tarter"/>
          <p:cNvSpPr txBox="1"/>
          <p:nvPr/>
        </p:nvSpPr>
        <p:spPr>
          <a:xfrm>
            <a:off x="1611951" y="1312009"/>
            <a:ext cx="332791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>
              <a:lnSpc>
                <a:spcPct val="90000"/>
              </a:lnSpc>
              <a:defRPr sz="6000">
                <a:solidFill>
                  <a:srgbClr val="00B050"/>
                </a:solidFill>
              </a:defRPr>
            </a:lvl1pPr>
          </a:lstStyle>
          <a:p>
            <a:pPr>
              <a:defRPr>
                <a:ln>
                  <a:noFill/>
                </a:ln>
                <a:solidFill>
                  <a:srgbClr val="00B0F0"/>
                </a:solidFill>
                <a:effectLst/>
              </a:defRPr>
            </a:pPr>
            <a:r>
              <a:rPr b="1" dirty="0">
                <a:solidFill>
                  <a:srgbClr val="FF33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Starter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4E1E2E-9534-4F54-9EF4-E4E9D761307F}"/>
              </a:ext>
            </a:extLst>
          </p:cNvPr>
          <p:cNvSpPr/>
          <p:nvPr/>
        </p:nvSpPr>
        <p:spPr>
          <a:xfrm>
            <a:off x="279807" y="2352057"/>
            <a:ext cx="6246941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A B C D E F G H I J K L M N O P Q R S T U V W X Y  Z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3CA20C-F257-4171-B257-7A4F014C9054}"/>
              </a:ext>
            </a:extLst>
          </p:cNvPr>
          <p:cNvSpPr/>
          <p:nvPr/>
        </p:nvSpPr>
        <p:spPr>
          <a:xfrm rot="16200000">
            <a:off x="11006528" y="3735386"/>
            <a:ext cx="1975943" cy="400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Semester (1)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2A16FE-2530-4403-8063-E94511CACC00}"/>
              </a:ext>
            </a:extLst>
          </p:cNvPr>
          <p:cNvSpPr/>
          <p:nvPr/>
        </p:nvSpPr>
        <p:spPr>
          <a:xfrm>
            <a:off x="8302089" y="5883967"/>
            <a:ext cx="1825884" cy="7675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English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"/>
          <p:cNvSpPr txBox="1"/>
          <p:nvPr/>
        </p:nvSpPr>
        <p:spPr>
          <a:xfrm>
            <a:off x="757837" y="729465"/>
            <a:ext cx="303544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</a:defRPr>
            </a:lvl1pPr>
          </a:lstStyle>
          <a:p>
            <a:r>
              <a:rPr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110" name="Rectangle 4"/>
          <p:cNvSpPr txBox="1"/>
          <p:nvPr/>
        </p:nvSpPr>
        <p:spPr>
          <a:xfrm>
            <a:off x="757837" y="3429000"/>
            <a:ext cx="930605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  <a:defRPr sz="4000" b="1">
                <a:solidFill>
                  <a:srgbClr val="FF0000"/>
                </a:solidFill>
              </a:defRPr>
            </a:pPr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greet </a:t>
            </a:r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other people.</a:t>
            </a:r>
            <a:endParaRPr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>
              <a:defRPr sz="4000" b="1">
                <a:solidFill>
                  <a:srgbClr val="FF0000"/>
                </a:solidFill>
              </a:defRPr>
            </a:pPr>
            <a:endParaRPr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1" name="rrr221.jpg" descr="rrr2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84039" y="3351317"/>
            <a:ext cx="2751446" cy="24990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17C0A2-E0FC-489F-9CE8-F79CA5178CBC}"/>
              </a:ext>
            </a:extLst>
          </p:cNvPr>
          <p:cNvSpPr/>
          <p:nvPr/>
        </p:nvSpPr>
        <p:spPr>
          <a:xfrm>
            <a:off x="0" y="-17351"/>
            <a:ext cx="4307305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5AEB77-3C66-452F-9764-9FF126E9C8C6}"/>
              </a:ext>
            </a:extLst>
          </p:cNvPr>
          <p:cNvSpPr/>
          <p:nvPr/>
        </p:nvSpPr>
        <p:spPr>
          <a:xfrm>
            <a:off x="186095" y="1825089"/>
            <a:ext cx="11073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By the end of the lesson, you will be able </a:t>
            </a:r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to: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90F8B94-513C-4693-87F2-E2EEE20CB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182"/>
          <a:stretch>
            <a:fillRect/>
          </a:stretch>
        </p:blipFill>
        <p:spPr>
          <a:xfrm flipH="1">
            <a:off x="7390999" y="3260711"/>
            <a:ext cx="2053652" cy="2323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2179" y="437648"/>
            <a:ext cx="4242216" cy="478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Hello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/ 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Goodbye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987930"/>
            <a:ext cx="532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Listen, point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and repeat. </a:t>
            </a:r>
            <a:endParaRPr lang="en-US" sz="2800" dirty="0"/>
          </a:p>
        </p:txBody>
      </p:sp>
      <p:pic>
        <p:nvPicPr>
          <p:cNvPr id="11" name="Picture 10" descr="kids255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4965" y="3554136"/>
            <a:ext cx="1755045" cy="1888760"/>
          </a:xfrm>
          <a:prstGeom prst="rect">
            <a:avLst/>
          </a:prstGeom>
        </p:spPr>
      </p:pic>
      <p:pic>
        <p:nvPicPr>
          <p:cNvPr id="27" name="Picture 26" descr="boy_stand_school_s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251" y="3532982"/>
            <a:ext cx="1956216" cy="18887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75890" y="5562820"/>
            <a:ext cx="1079343" cy="53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Noor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40835" y="5511682"/>
            <a:ext cx="1574781" cy="484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Khalid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68641" y="5554205"/>
            <a:ext cx="1256286" cy="5156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Ali 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026235" y="1908590"/>
            <a:ext cx="2368450" cy="1485446"/>
          </a:xfrm>
          <a:prstGeom prst="wedgeEllipseCallout">
            <a:avLst>
              <a:gd name="adj1" fmla="val 3632"/>
              <a:gd name="adj2" fmla="val 71508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 name’s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Noor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585872" y="1974658"/>
            <a:ext cx="2053652" cy="1381320"/>
          </a:xfrm>
          <a:prstGeom prst="wedgeEllipseCallout">
            <a:avLst>
              <a:gd name="adj1" fmla="val -5405"/>
              <a:gd name="adj2" fmla="val 69716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 name’s Ali.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9646777" y="1854083"/>
            <a:ext cx="2263512" cy="1485446"/>
          </a:xfrm>
          <a:prstGeom prst="wedgeEllipseCallout">
            <a:avLst>
              <a:gd name="adj1" fmla="val -4026"/>
              <a:gd name="adj2" fmla="val 7066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 name’s Khalid.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107999" y="1511150"/>
            <a:ext cx="4576997" cy="4557007"/>
            <a:chOff x="167670" y="2409527"/>
            <a:chExt cx="3910900" cy="3985537"/>
          </a:xfrm>
        </p:grpSpPr>
        <p:pic>
          <p:nvPicPr>
            <p:cNvPr id="23" name="Picture 22" descr="رياض الاطفال - رياضيات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417" y="3850495"/>
              <a:ext cx="2740701" cy="242840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4" name="Rectangle 23"/>
            <p:cNvSpPr/>
            <p:nvPr/>
          </p:nvSpPr>
          <p:spPr>
            <a:xfrm>
              <a:off x="1863422" y="5930368"/>
              <a:ext cx="1493595" cy="46469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Miss Nada </a:t>
              </a:r>
            </a:p>
          </p:txBody>
        </p:sp>
        <p:sp>
          <p:nvSpPr>
            <p:cNvPr id="25" name="Oval Callout 24"/>
            <p:cNvSpPr/>
            <p:nvPr/>
          </p:nvSpPr>
          <p:spPr>
            <a:xfrm>
              <a:off x="167670" y="2409527"/>
              <a:ext cx="3910900" cy="1407462"/>
            </a:xfrm>
            <a:prstGeom prst="wedgeEllipseCallout">
              <a:avLst>
                <a:gd name="adj1" fmla="val -23126"/>
                <a:gd name="adj2" fmla="val 51573"/>
              </a:avLst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Hello, 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class. My 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name’s miss Nada. What’s your name?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017C0A2-E0FC-489F-9CE8-F79CA5178CBC}"/>
              </a:ext>
            </a:extLst>
          </p:cNvPr>
          <p:cNvSpPr/>
          <p:nvPr/>
        </p:nvSpPr>
        <p:spPr>
          <a:xfrm>
            <a:off x="-29466" y="-1368"/>
            <a:ext cx="3584028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17C0A2-E0FC-489F-9CE8-F79CA5178CBC}"/>
              </a:ext>
            </a:extLst>
          </p:cNvPr>
          <p:cNvSpPr/>
          <p:nvPr/>
        </p:nvSpPr>
        <p:spPr>
          <a:xfrm>
            <a:off x="0" y="-17351"/>
            <a:ext cx="3724507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pic>
        <p:nvPicPr>
          <p:cNvPr id="9" name="Picture 8" descr="birthday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1363" y="1858369"/>
            <a:ext cx="7349273" cy="4421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775280" y="505254"/>
            <a:ext cx="3417759" cy="786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Hello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-14693" y="922438"/>
            <a:ext cx="3417757" cy="1105900"/>
          </a:xfrm>
          <a:prstGeom prst="wedgeEllipseCallout">
            <a:avLst>
              <a:gd name="adj1" fmla="val 42835"/>
              <a:gd name="adj2" fmla="val 122653"/>
            </a:avLst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Father.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805855" y="1542822"/>
            <a:ext cx="3713356" cy="1867304"/>
          </a:xfrm>
          <a:prstGeom prst="wedgeEllipseCallout">
            <a:avLst>
              <a:gd name="adj1" fmla="val -91956"/>
              <a:gd name="adj2" fmla="val 12016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Nada and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Fahad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214839" y="4383099"/>
            <a:ext cx="3948771" cy="1636839"/>
          </a:xfrm>
          <a:prstGeom prst="wedgeEllipseCallout">
            <a:avLst>
              <a:gd name="adj1" fmla="val -73201"/>
              <a:gd name="adj2" fmla="val -50986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Aunt Nada.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1" descr="taatuf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78" y="1396479"/>
            <a:ext cx="11522444" cy="4969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17C0A2-E0FC-489F-9CE8-F79CA5178CBC}"/>
              </a:ext>
            </a:extLst>
          </p:cNvPr>
          <p:cNvSpPr/>
          <p:nvPr/>
        </p:nvSpPr>
        <p:spPr>
          <a:xfrm>
            <a:off x="0" y="-17351"/>
            <a:ext cx="4307305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478650" y="1652746"/>
            <a:ext cx="3635299" cy="896037"/>
          </a:xfrm>
          <a:prstGeom prst="wedgeRoundRectCallout">
            <a:avLst>
              <a:gd name="adj1" fmla="val 43246"/>
              <a:gd name="adj2" fmla="val 1595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can I help you?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693563" y="1396479"/>
            <a:ext cx="3331048" cy="1547443"/>
          </a:xfrm>
          <a:prstGeom prst="wedgeRoundRectCallout">
            <a:avLst>
              <a:gd name="adj1" fmla="val -71717"/>
              <a:gd name="adj2" fmla="val 470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thank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you.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What’s your name?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78650" y="3701087"/>
            <a:ext cx="3350003" cy="1105900"/>
          </a:xfrm>
          <a:prstGeom prst="wedgeRoundRectCallout">
            <a:avLst>
              <a:gd name="adj1" fmla="val 39242"/>
              <a:gd name="adj2" fmla="val 1078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 name’s Sami. 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7883912" y="4744163"/>
            <a:ext cx="3534936" cy="1229193"/>
          </a:xfrm>
          <a:prstGeom prst="wedgeRoundRectCallout">
            <a:avLst>
              <a:gd name="adj1" fmla="val -71617"/>
              <a:gd name="adj2" fmla="val -19485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Thank you, Sami.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Goodbye.</a:t>
            </a:r>
          </a:p>
          <a:p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0758" y="626591"/>
            <a:ext cx="4200354" cy="587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Hello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/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Goodbye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الطبيب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5434" y="1335509"/>
            <a:ext cx="6122020" cy="5020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17C0A2-E0FC-489F-9CE8-F79CA5178CBC}"/>
              </a:ext>
            </a:extLst>
          </p:cNvPr>
          <p:cNvSpPr/>
          <p:nvPr/>
        </p:nvSpPr>
        <p:spPr>
          <a:xfrm>
            <a:off x="1" y="-17351"/>
            <a:ext cx="3624146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239842" y="1048216"/>
            <a:ext cx="4555182" cy="2324572"/>
          </a:xfrm>
          <a:prstGeom prst="cloudCallout">
            <a:avLst>
              <a:gd name="adj1" fmla="val 58848"/>
              <a:gd name="adj2" fmla="val 33819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My name’s </a:t>
            </a: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Dr.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Amal.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How are you today?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794702" y="1170878"/>
            <a:ext cx="4397298" cy="2426761"/>
          </a:xfrm>
          <a:prstGeom prst="cloudCallout">
            <a:avLst>
              <a:gd name="adj1" fmla="val -37570"/>
              <a:gd name="adj2" fmla="val 6296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Dr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Amal.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 am good. Thank you very much.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70738" y="3899576"/>
            <a:ext cx="3230380" cy="1938602"/>
          </a:xfrm>
          <a:prstGeom prst="cloudCallout">
            <a:avLst>
              <a:gd name="adj1" fmla="val 77399"/>
              <a:gd name="adj2" fmla="val -51747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Happy for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you, goodbye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57928" y="487602"/>
            <a:ext cx="4184267" cy="560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Hello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/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Goodbye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FA06B5-0E0B-42EA-9DE4-2F695A82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38" y="1414912"/>
            <a:ext cx="8933547" cy="1708751"/>
          </a:xfrm>
        </p:spPr>
        <p:txBody>
          <a:bodyPr vert="horz" lIns="91440" tIns="45720" rIns="91440" bIns="45720" rtlCol="0" anchor="b">
            <a:prstTxWarp prst="textCanUp">
              <a:avLst/>
            </a:prstTxWarp>
            <a:normAutofit/>
          </a:bodyPr>
          <a:lstStyle/>
          <a:p>
            <a:pPr marL="685800" indent="-685800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End </a:t>
            </a:r>
            <a: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 </a:t>
            </a:r>
            <a:r>
              <a:rPr lang="en-US" sz="8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lesson1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95E53C1-5CD6-45DE-9A69-3774DE8F3488}"/>
              </a:ext>
            </a:extLst>
          </p:cNvPr>
          <p:cNvSpPr/>
          <p:nvPr/>
        </p:nvSpPr>
        <p:spPr>
          <a:xfrm>
            <a:off x="1953175" y="3734337"/>
            <a:ext cx="562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Good job </a:t>
            </a:r>
            <a:r>
              <a:rPr lang="en-US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dear!</a:t>
            </a:r>
            <a:endParaRPr lang="en-US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567F24E5-5637-4AD1-AACB-3A6B8D377AF1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7" name="Picture 6" descr="st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4953">
            <a:off x="8068923" y="2399581"/>
            <a:ext cx="3800311" cy="415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BCDD3F-06D5-4C01-8D0A-2BF1508E47A4}"/>
              </a:ext>
            </a:extLst>
          </p:cNvPr>
          <p:cNvSpPr/>
          <p:nvPr/>
        </p:nvSpPr>
        <p:spPr>
          <a:xfrm>
            <a:off x="44605" y="38404"/>
            <a:ext cx="3624146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2 starter lesson 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1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</TotalTime>
  <Words>236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Century Gothic</vt:lpstr>
      <vt:lpstr>Wingdings</vt:lpstr>
      <vt:lpstr>Presentation2</vt:lpstr>
      <vt:lpstr>Grade 2  Family and Friends 2 Lesson 1 Page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lesson 6</dc:title>
  <dc:creator>Nayla alkaabi</dc:creator>
  <cp:lastModifiedBy>Imed Ben Abdallah Sdiri</cp:lastModifiedBy>
  <cp:revision>336</cp:revision>
  <dcterms:created xsi:type="dcterms:W3CDTF">2020-03-02T16:53:24Z</dcterms:created>
  <dcterms:modified xsi:type="dcterms:W3CDTF">2020-09-21T06:02:11Z</dcterms:modified>
</cp:coreProperties>
</file>