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7"/>
  </p:handoutMasterIdLst>
  <p:sldIdLst>
    <p:sldId id="257" r:id="rId3"/>
    <p:sldId id="258" r:id="rId4"/>
    <p:sldId id="259" r:id="rId5"/>
    <p:sldId id="279" r:id="rId6"/>
    <p:sldId id="280" r:id="rId7"/>
    <p:sldId id="281" r:id="rId8"/>
    <p:sldId id="289" r:id="rId9"/>
    <p:sldId id="291" r:id="rId10"/>
    <p:sldId id="294" r:id="rId11"/>
    <p:sldId id="293" r:id="rId12"/>
    <p:sldId id="295" r:id="rId13"/>
    <p:sldId id="267" r:id="rId14"/>
    <p:sldId id="296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0066"/>
    <a:srgbClr val="FFFF99"/>
    <a:srgbClr val="66CCFF"/>
    <a:srgbClr val="FFCCFF"/>
    <a:srgbClr val="FF99CC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F42A05-4F14-4947-8A26-877FE4F55D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135F2-1E8D-4C17-B191-685CF7BC16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4AFC7-5BBB-4FA5-BA9F-FD8132AB25E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88454-69FE-477E-954F-3A974540C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C50D8-E936-4122-8674-5E5CAB29EF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A184-BBB3-435A-8070-3B5088B85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85709808"/>
      </p:ext>
    </p:extLst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102253142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68552020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40415975"/>
      </p:ext>
    </p:extLst>
  </p:cSld>
  <p:clrMapOvr>
    <a:masterClrMapping/>
  </p:clrMapOvr>
  <p:transition spd="slow">
    <p:cover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87717591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26072988"/>
      </p:ext>
    </p:extLst>
  </p:cSld>
  <p:clrMapOvr>
    <a:masterClrMapping/>
  </p:clrMapOvr>
  <p:transition spd="slow">
    <p:cover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57267267"/>
      </p:ext>
    </p:extLst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51113628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0375991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64168316"/>
      </p:ext>
    </p:extLst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74940989"/>
      </p:ext>
    </p:extLst>
  </p:cSld>
  <p:clrMapOvr>
    <a:masterClrMapping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2A41-F31B-4BF1-9B9E-A4D50711AC6C}" type="datetimeFigureOut">
              <a:rPr lang="ar-BH" smtClean="0"/>
              <a:t>02/02/1442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F891-1AC5-4D5E-9687-967EC5959E0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866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d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1.png"/><Relationship Id="rId3" Type="http://schemas.openxmlformats.org/officeDocument/2006/relationships/audio" Target="../media/media35.m4a"/><Relationship Id="rId7" Type="http://schemas.openxmlformats.org/officeDocument/2006/relationships/image" Target="../media/image28.jpeg"/><Relationship Id="rId12" Type="http://schemas.openxmlformats.org/officeDocument/2006/relationships/image" Target="../media/image29.jpeg"/><Relationship Id="rId2" Type="http://schemas.microsoft.com/office/2007/relationships/media" Target="../media/media35.m4a"/><Relationship Id="rId1" Type="http://schemas.openxmlformats.org/officeDocument/2006/relationships/tags" Target="../tags/tag6.xml"/><Relationship Id="rId6" Type="http://schemas.openxmlformats.org/officeDocument/2006/relationships/image" Target="../media/image27.jpe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32.png"/><Relationship Id="rId18" Type="http://schemas.openxmlformats.org/officeDocument/2006/relationships/image" Target="../media/image11.png"/><Relationship Id="rId3" Type="http://schemas.openxmlformats.org/officeDocument/2006/relationships/audio" Target="../media/media36.m4a"/><Relationship Id="rId7" Type="http://schemas.openxmlformats.org/officeDocument/2006/relationships/image" Target="../media/image30.jpe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microsoft.com/office/2007/relationships/media" Target="../media/media36.m4a"/><Relationship Id="rId16" Type="http://schemas.openxmlformats.org/officeDocument/2006/relationships/image" Target="../media/image35.jpeg"/><Relationship Id="rId1" Type="http://schemas.openxmlformats.org/officeDocument/2006/relationships/tags" Target="../tags/tag7.xml"/><Relationship Id="rId6" Type="http://schemas.openxmlformats.org/officeDocument/2006/relationships/image" Target="../media/image27.jpe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34.jpeg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Relationship Id="rId1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5" Type="http://schemas.openxmlformats.org/officeDocument/2006/relationships/image" Target="../media/image11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5" Type="http://schemas.openxmlformats.org/officeDocument/2006/relationships/image" Target="../media/image11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image" Target="../media/image11.png"/><Relationship Id="rId5" Type="http://schemas.openxmlformats.org/officeDocument/2006/relationships/image" Target="../media/image38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1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6.m4a"/><Relationship Id="rId13" Type="http://schemas.openxmlformats.org/officeDocument/2006/relationships/audio" Target="../media/media8.m4a"/><Relationship Id="rId18" Type="http://schemas.microsoft.com/office/2007/relationships/media" Target="../media/media11.m4a"/><Relationship Id="rId26" Type="http://schemas.openxmlformats.org/officeDocument/2006/relationships/image" Target="../media/image17.jpeg"/><Relationship Id="rId3" Type="http://schemas.openxmlformats.org/officeDocument/2006/relationships/audio" Target="../media/media3.m4a"/><Relationship Id="rId21" Type="http://schemas.openxmlformats.org/officeDocument/2006/relationships/image" Target="../media/image13.png"/><Relationship Id="rId7" Type="http://schemas.openxmlformats.org/officeDocument/2006/relationships/audio" Target="../media/media5.m4a"/><Relationship Id="rId12" Type="http://schemas.microsoft.com/office/2007/relationships/media" Target="../media/media8.m4a"/><Relationship Id="rId17" Type="http://schemas.openxmlformats.org/officeDocument/2006/relationships/audio" Target="../media/media10.m4a"/><Relationship Id="rId25" Type="http://schemas.openxmlformats.org/officeDocument/2006/relationships/image" Target="../media/image16.jpeg"/><Relationship Id="rId2" Type="http://schemas.microsoft.com/office/2007/relationships/media" Target="../media/media3.m4a"/><Relationship Id="rId16" Type="http://schemas.microsoft.com/office/2007/relationships/media" Target="../media/media10.m4a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.jpg"/><Relationship Id="rId1" Type="http://schemas.openxmlformats.org/officeDocument/2006/relationships/tags" Target="../tags/tag2.xml"/><Relationship Id="rId6" Type="http://schemas.microsoft.com/office/2007/relationships/media" Target="../media/media5.m4a"/><Relationship Id="rId11" Type="http://schemas.openxmlformats.org/officeDocument/2006/relationships/audio" Target="../media/media7.m4a"/><Relationship Id="rId24" Type="http://schemas.openxmlformats.org/officeDocument/2006/relationships/image" Target="../media/image15.jpeg"/><Relationship Id="rId5" Type="http://schemas.openxmlformats.org/officeDocument/2006/relationships/audio" Target="../media/media4.m4a"/><Relationship Id="rId15" Type="http://schemas.openxmlformats.org/officeDocument/2006/relationships/audio" Target="../media/media9.m4a"/><Relationship Id="rId23" Type="http://schemas.openxmlformats.org/officeDocument/2006/relationships/image" Target="../media/image14.jpeg"/><Relationship Id="rId28" Type="http://schemas.openxmlformats.org/officeDocument/2006/relationships/image" Target="../media/image19.png"/><Relationship Id="rId10" Type="http://schemas.microsoft.com/office/2007/relationships/media" Target="../media/media7.m4a"/><Relationship Id="rId19" Type="http://schemas.openxmlformats.org/officeDocument/2006/relationships/audio" Target="../media/media11.m4a"/><Relationship Id="rId31" Type="http://schemas.openxmlformats.org/officeDocument/2006/relationships/image" Target="../media/image21.jpeg"/><Relationship Id="rId4" Type="http://schemas.microsoft.com/office/2007/relationships/media" Target="../media/media4.m4a"/><Relationship Id="rId9" Type="http://schemas.openxmlformats.org/officeDocument/2006/relationships/audio" Target="../media/media6.m4a"/><Relationship Id="rId14" Type="http://schemas.microsoft.com/office/2007/relationships/media" Target="../media/media9.m4a"/><Relationship Id="rId22" Type="http://schemas.openxmlformats.org/officeDocument/2006/relationships/image" Target="../media/image11.png"/><Relationship Id="rId27" Type="http://schemas.openxmlformats.org/officeDocument/2006/relationships/image" Target="../media/image18.png"/><Relationship Id="rId30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microsoft.com/office/2007/relationships/media" Target="../media/media18.m4a"/><Relationship Id="rId18" Type="http://schemas.openxmlformats.org/officeDocument/2006/relationships/audio" Target="../media/media20.m4a"/><Relationship Id="rId26" Type="http://schemas.openxmlformats.org/officeDocument/2006/relationships/image" Target="../media/image18.png"/><Relationship Id="rId3" Type="http://schemas.microsoft.com/office/2007/relationships/media" Target="../media/media13.m4a"/><Relationship Id="rId21" Type="http://schemas.openxmlformats.org/officeDocument/2006/relationships/image" Target="../media/image11.png"/><Relationship Id="rId7" Type="http://schemas.microsoft.com/office/2007/relationships/media" Target="../media/media15.m4a"/><Relationship Id="rId12" Type="http://schemas.openxmlformats.org/officeDocument/2006/relationships/audio" Target="../media/media17.m4a"/><Relationship Id="rId17" Type="http://schemas.microsoft.com/office/2007/relationships/media" Target="../media/media20.m4a"/><Relationship Id="rId25" Type="http://schemas.openxmlformats.org/officeDocument/2006/relationships/image" Target="../media/image17.jpeg"/><Relationship Id="rId2" Type="http://schemas.openxmlformats.org/officeDocument/2006/relationships/audio" Target="../media/media12.m4a"/><Relationship Id="rId16" Type="http://schemas.openxmlformats.org/officeDocument/2006/relationships/audio" Target="../media/media19.m4a"/><Relationship Id="rId20" Type="http://schemas.openxmlformats.org/officeDocument/2006/relationships/image" Target="../media/image13.png"/><Relationship Id="rId29" Type="http://schemas.openxmlformats.org/officeDocument/2006/relationships/image" Target="../media/image9.jpeg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4a"/><Relationship Id="rId24" Type="http://schemas.openxmlformats.org/officeDocument/2006/relationships/image" Target="../media/image16.jpeg"/><Relationship Id="rId5" Type="http://schemas.microsoft.com/office/2007/relationships/media" Target="../media/media14.m4a"/><Relationship Id="rId15" Type="http://schemas.microsoft.com/office/2007/relationships/media" Target="../media/media19.m4a"/><Relationship Id="rId23" Type="http://schemas.openxmlformats.org/officeDocument/2006/relationships/image" Target="../media/image15.jpeg"/><Relationship Id="rId28" Type="http://schemas.openxmlformats.org/officeDocument/2006/relationships/image" Target="../media/image20.jpg"/><Relationship Id="rId10" Type="http://schemas.openxmlformats.org/officeDocument/2006/relationships/audio" Target="../media/media16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13.m4a"/><Relationship Id="rId9" Type="http://schemas.microsoft.com/office/2007/relationships/media" Target="../media/media16.m4a"/><Relationship Id="rId14" Type="http://schemas.openxmlformats.org/officeDocument/2006/relationships/audio" Target="../media/media18.m4a"/><Relationship Id="rId22" Type="http://schemas.openxmlformats.org/officeDocument/2006/relationships/image" Target="../media/image14.jpeg"/><Relationship Id="rId27" Type="http://schemas.openxmlformats.org/officeDocument/2006/relationships/image" Target="../media/image19.png"/><Relationship Id="rId30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3" Type="http://schemas.microsoft.com/office/2007/relationships/media" Target="../media/media22.m4a"/><Relationship Id="rId21" Type="http://schemas.openxmlformats.org/officeDocument/2006/relationships/image" Target="../media/image11.png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image" Target="../media/image13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microsoft.com/office/2007/relationships/media" Target="../media/media28.m4a"/><Relationship Id="rId10" Type="http://schemas.openxmlformats.org/officeDocument/2006/relationships/audio" Target="../media/media25.m4a"/><Relationship Id="rId19" Type="http://schemas.openxmlformats.org/officeDocument/2006/relationships/slideLayout" Target="../slideLayouts/slideLayout2.xml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0.m4a"/><Relationship Id="rId7" Type="http://schemas.openxmlformats.org/officeDocument/2006/relationships/image" Target="../media/image23.jpeg"/><Relationship Id="rId2" Type="http://schemas.microsoft.com/office/2007/relationships/media" Target="../media/media30.m4a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8.png"/><Relationship Id="rId3" Type="http://schemas.microsoft.com/office/2007/relationships/media" Target="../media/media32.m4a"/><Relationship Id="rId7" Type="http://schemas.openxmlformats.org/officeDocument/2006/relationships/image" Target="../media/image11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audio" Target="../media/media31.m4a"/><Relationship Id="rId16" Type="http://schemas.openxmlformats.org/officeDocument/2006/relationships/image" Target="../media/image9.jpeg"/><Relationship Id="rId1" Type="http://schemas.microsoft.com/office/2007/relationships/media" Target="../media/media31.m4a"/><Relationship Id="rId6" Type="http://schemas.openxmlformats.org/officeDocument/2006/relationships/image" Target="../media/image13.png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4" Type="http://schemas.openxmlformats.org/officeDocument/2006/relationships/audio" Target="../media/media32.m4a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33.m4a"/><Relationship Id="rId7" Type="http://schemas.openxmlformats.org/officeDocument/2006/relationships/image" Target="../media/image9.jpeg"/><Relationship Id="rId2" Type="http://schemas.microsoft.com/office/2007/relationships/media" Target="../media/media33.m4a"/><Relationship Id="rId1" Type="http://schemas.openxmlformats.org/officeDocument/2006/relationships/tags" Target="../tags/tag4.xml"/><Relationship Id="rId6" Type="http://schemas.openxmlformats.org/officeDocument/2006/relationships/image" Target="../media/image24.jpe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media34.m4a"/><Relationship Id="rId7" Type="http://schemas.openxmlformats.org/officeDocument/2006/relationships/image" Target="../media/image9.jpeg"/><Relationship Id="rId2" Type="http://schemas.microsoft.com/office/2007/relationships/media" Target="../media/media34.m4a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-138439" y="1022395"/>
            <a:ext cx="4032914" cy="1558334"/>
          </a:xfrm>
          <a:noFill/>
        </p:spPr>
        <p:txBody>
          <a:bodyPr>
            <a:noAutofit/>
          </a:bodyPr>
          <a:lstStyle/>
          <a:p>
            <a:pPr algn="r"/>
            <a:r>
              <a:rPr lang="en-US" sz="7200" dirty="0">
                <a:latin typeface="Century Gothic" panose="020B0502020202020204" pitchFamily="34" charset="0"/>
              </a:rPr>
              <a:t>  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Unit</a:t>
            </a:r>
            <a:r>
              <a:rPr lang="en-US" sz="7200" dirty="0">
                <a:latin typeface="Century Gothic" panose="020B0502020202020204" pitchFamily="34" charset="0"/>
              </a:rPr>
              <a:t> 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0883" y="2328147"/>
            <a:ext cx="4879274" cy="1100853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Lunchtime!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05EC9-4027-4916-A296-342329E36955}"/>
              </a:ext>
            </a:extLst>
          </p:cNvPr>
          <p:cNvSpPr/>
          <p:nvPr/>
        </p:nvSpPr>
        <p:spPr>
          <a:xfrm>
            <a:off x="4947070" y="3559093"/>
            <a:ext cx="52357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9420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Family and Friends 2</a:t>
            </a:r>
          </a:p>
          <a:p>
            <a:pPr algn="ctr"/>
            <a:r>
              <a:rPr lang="en-US" sz="40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 Grade 2</a:t>
            </a: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Lesson (1)</a:t>
            </a:r>
            <a:endParaRPr lang="en-US" sz="4000" b="1" cap="none" spc="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40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P. 38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63000A-62C8-4B41-8DE5-70098C170CF4}"/>
              </a:ext>
            </a:extLst>
          </p:cNvPr>
          <p:cNvGrpSpPr/>
          <p:nvPr/>
        </p:nvGrpSpPr>
        <p:grpSpPr>
          <a:xfrm>
            <a:off x="934178" y="3291680"/>
            <a:ext cx="3299173" cy="3299173"/>
            <a:chOff x="934178" y="3291680"/>
            <a:chExt cx="3299173" cy="329917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5C121C9-D470-462C-B4B8-7ED47DC95295}"/>
                </a:ext>
              </a:extLst>
            </p:cNvPr>
            <p:cNvSpPr/>
            <p:nvPr/>
          </p:nvSpPr>
          <p:spPr>
            <a:xfrm>
              <a:off x="934178" y="3291680"/>
              <a:ext cx="3299173" cy="329917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EF4400-B52A-4FD0-9027-9467EC2A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18389" y="3716805"/>
              <a:ext cx="609770" cy="609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6CD42AB-8902-4E0F-8403-E3E14A5E0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66294" y="3691763"/>
              <a:ext cx="968447" cy="700770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2E423F1-6507-487C-BE48-92CAB59E4458}"/>
                </a:ext>
              </a:extLst>
            </p:cNvPr>
            <p:cNvGrpSpPr/>
            <p:nvPr/>
          </p:nvGrpSpPr>
          <p:grpSpPr>
            <a:xfrm flipH="1">
              <a:off x="1530876" y="4398837"/>
              <a:ext cx="1035418" cy="1067830"/>
              <a:chOff x="1335437" y="3506394"/>
              <a:chExt cx="1541437" cy="1917290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A257CDF-A39F-41F7-90A2-233851EED5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556" y="4195550"/>
                <a:ext cx="336318" cy="74589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A59A53B-0EB9-42EE-95A2-93725068B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00101">
                <a:off x="1808877" y="4459206"/>
                <a:ext cx="964478" cy="96447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C5B2F82-2C02-442E-9804-71A3ACE518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4663" y="3506394"/>
                <a:ext cx="442732" cy="113550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D5FFF06-4C62-4BD7-9446-EC9494DBE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5437" y="4221528"/>
                <a:ext cx="695893" cy="92940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A2812EA-C39A-46A6-B394-0B0FD1FC0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647897" y="5623081"/>
              <a:ext cx="1004667" cy="636289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" name="Picture 2" descr="Free Lunch Bag Png, Download Free Clip Art, Free Clip Art on ...">
              <a:extLst>
                <a:ext uri="{FF2B5EF4-FFF2-40B4-BE49-F238E27FC236}">
                  <a16:creationId xmlns:a16="http://schemas.microsoft.com/office/drawing/2014/main" id="{57D37169-9FDC-4F8B-AEF5-B30BDAC107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1148" y="4500805"/>
              <a:ext cx="907186" cy="739595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4C85987-154E-4471-9624-63DE1C17F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2950620" y="5395113"/>
              <a:ext cx="657863" cy="5562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49E9C60-8DBC-4C25-9C4E-EEDB3CBB5A56}"/>
              </a:ext>
            </a:extLst>
          </p:cNvPr>
          <p:cNvSpPr/>
          <p:nvPr/>
        </p:nvSpPr>
        <p:spPr>
          <a:xfrm>
            <a:off x="11615707" y="2603589"/>
            <a:ext cx="576293" cy="2177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Semester (1)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3B62262-04C5-420D-8807-01B74653E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100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57EC80-8BAE-4E4C-A458-2A0991A52DED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29969B-E5D5-4B60-AF03-4DC0F2FED9B2}"/>
              </a:ext>
            </a:extLst>
          </p:cNvPr>
          <p:cNvSpPr/>
          <p:nvPr/>
        </p:nvSpPr>
        <p:spPr>
          <a:xfrm>
            <a:off x="153105" y="1486958"/>
            <a:ext cx="5181584" cy="5591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I’ve got an apple juice.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65F9C4-A639-48CA-A36D-00F9A660F2F7}"/>
              </a:ext>
            </a:extLst>
          </p:cNvPr>
          <p:cNvSpPr/>
          <p:nvPr/>
        </p:nvSpPr>
        <p:spPr>
          <a:xfrm>
            <a:off x="0" y="750402"/>
            <a:ext cx="5693298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do you have in the lunch box?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66B401-4C4B-491A-AEFB-F6D1225A18D9}"/>
              </a:ext>
            </a:extLst>
          </p:cNvPr>
          <p:cNvGrpSpPr/>
          <p:nvPr/>
        </p:nvGrpSpPr>
        <p:grpSpPr>
          <a:xfrm>
            <a:off x="6096001" y="970592"/>
            <a:ext cx="5582462" cy="4535416"/>
            <a:chOff x="5693299" y="1786408"/>
            <a:chExt cx="5072112" cy="38040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B2BCAC9-4313-4144-BEBA-EEFA5AB0C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3299" y="1786408"/>
              <a:ext cx="5072112" cy="38040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cross"/>
              <a:contourClr>
                <a:srgbClr val="969696"/>
              </a:contourClr>
            </a:sp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190F2F3-D367-47B6-868F-753331B52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EFA"/>
                </a:clrFrom>
                <a:clrTo>
                  <a:srgbClr val="FFFE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487" y="4141272"/>
              <a:ext cx="945431" cy="945431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A20505B-E658-4228-AF09-F153223B7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8840" y="4146004"/>
              <a:ext cx="424154" cy="9406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3B7D35-1A0C-44DD-B225-0081BCCED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467" y="3257006"/>
              <a:ext cx="832920" cy="111241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A677A48-6C55-44DE-93F6-C8ED8FA58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791" y="3688450"/>
              <a:ext cx="1782448" cy="1128884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DF122E-4DA6-41EC-95F9-CCB9DE0E2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300" y="3965431"/>
              <a:ext cx="442732" cy="11355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E65D6BA-C7D5-406D-B082-0A1AC868D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DCC3AD"/>
                </a:clrFrom>
                <a:clrTo>
                  <a:srgbClr val="DCC3A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9214645" y="3688450"/>
              <a:ext cx="638639" cy="539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F8A50C5-104C-4146-8EDF-F633BB824ECD}"/>
              </a:ext>
            </a:extLst>
          </p:cNvPr>
          <p:cNvSpPr/>
          <p:nvPr/>
        </p:nvSpPr>
        <p:spPr>
          <a:xfrm>
            <a:off x="153105" y="2139118"/>
            <a:ext cx="5181584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I’ve got a sandwich.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4D3DD34-3C66-40E7-860C-1A2A1188EB8E}"/>
              </a:ext>
            </a:extLst>
          </p:cNvPr>
          <p:cNvSpPr/>
          <p:nvPr/>
        </p:nvSpPr>
        <p:spPr>
          <a:xfrm>
            <a:off x="168544" y="2812629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I’ve got milk.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F3DDEC-A462-4198-A5C2-101B320DCAD3}"/>
              </a:ext>
            </a:extLst>
          </p:cNvPr>
          <p:cNvSpPr/>
          <p:nvPr/>
        </p:nvSpPr>
        <p:spPr>
          <a:xfrm>
            <a:off x="168544" y="3506731"/>
            <a:ext cx="5181584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I’ve got an apple.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D9A7210-979E-441B-B5FF-1D2BF88F7461}"/>
              </a:ext>
            </a:extLst>
          </p:cNvPr>
          <p:cNvSpPr/>
          <p:nvPr/>
        </p:nvSpPr>
        <p:spPr>
          <a:xfrm>
            <a:off x="168544" y="4811906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________________________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7DB7343-39B9-4934-89F4-73BD38341526}"/>
              </a:ext>
            </a:extLst>
          </p:cNvPr>
          <p:cNvSpPr/>
          <p:nvPr/>
        </p:nvSpPr>
        <p:spPr>
          <a:xfrm>
            <a:off x="168544" y="5506008"/>
            <a:ext cx="5181584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BAF7974-16AD-4682-A8B4-A96F1257E80C}"/>
              </a:ext>
            </a:extLst>
          </p:cNvPr>
          <p:cNvSpPr/>
          <p:nvPr/>
        </p:nvSpPr>
        <p:spPr>
          <a:xfrm>
            <a:off x="168544" y="4149909"/>
            <a:ext cx="5181584" cy="55913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Write more sentences</a:t>
            </a:r>
          </a:p>
        </p:txBody>
      </p:sp>
      <p:sp>
        <p:nvSpPr>
          <p:cNvPr id="36" name="click">
            <a:extLst>
              <a:ext uri="{FF2B5EF4-FFF2-40B4-BE49-F238E27FC236}">
                <a16:creationId xmlns:a16="http://schemas.microsoft.com/office/drawing/2014/main" id="{E5AA497E-C9FF-4A5E-BAB8-E0D5869F36FB}"/>
              </a:ext>
            </a:extLst>
          </p:cNvPr>
          <p:cNvSpPr/>
          <p:nvPr/>
        </p:nvSpPr>
        <p:spPr>
          <a:xfrm>
            <a:off x="10093366" y="5642659"/>
            <a:ext cx="1659521" cy="706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B4BB6D-0D47-44A1-9ACC-7227D3A47821}"/>
              </a:ext>
            </a:extLst>
          </p:cNvPr>
          <p:cNvSpPr/>
          <p:nvPr/>
        </p:nvSpPr>
        <p:spPr>
          <a:xfrm>
            <a:off x="176855" y="4800031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I’ve got water.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113487A-FEDA-439C-B919-679E4F3D30AF}"/>
              </a:ext>
            </a:extLst>
          </p:cNvPr>
          <p:cNvSpPr/>
          <p:nvPr/>
        </p:nvSpPr>
        <p:spPr>
          <a:xfrm>
            <a:off x="176855" y="5494133"/>
            <a:ext cx="5181584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I’ve got a biscuit.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473388-572B-435C-A5AB-3A6C40B0A6E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31851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57EC80-8BAE-4E4C-A458-2A0991A52DED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29969B-E5D5-4B60-AF03-4DC0F2FED9B2}"/>
              </a:ext>
            </a:extLst>
          </p:cNvPr>
          <p:cNvSpPr/>
          <p:nvPr/>
        </p:nvSpPr>
        <p:spPr>
          <a:xfrm>
            <a:off x="310011" y="2174168"/>
            <a:ext cx="5181584" cy="55913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I’ve got _______________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65F9C4-A639-48CA-A36D-00F9A660F2F7}"/>
              </a:ext>
            </a:extLst>
          </p:cNvPr>
          <p:cNvSpPr/>
          <p:nvPr/>
        </p:nvSpPr>
        <p:spPr>
          <a:xfrm>
            <a:off x="101787" y="709513"/>
            <a:ext cx="5693298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Prepare your own lunch box.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BCAC9-4313-4144-BEBA-EEFA5AB0CD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66" y="621978"/>
            <a:ext cx="5181583" cy="388618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19" name="apple">
            <a:extLst>
              <a:ext uri="{FF2B5EF4-FFF2-40B4-BE49-F238E27FC236}">
                <a16:creationId xmlns:a16="http://schemas.microsoft.com/office/drawing/2014/main" id="{5190F2F3-D367-47B6-868F-753331B52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71" y="5221843"/>
            <a:ext cx="945431" cy="94543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water">
            <a:extLst>
              <a:ext uri="{FF2B5EF4-FFF2-40B4-BE49-F238E27FC236}">
                <a16:creationId xmlns:a16="http://schemas.microsoft.com/office/drawing/2014/main" id="{DA20505B-E658-4228-AF09-F153223B71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311" y="4853005"/>
            <a:ext cx="424154" cy="940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apple juice">
            <a:extLst>
              <a:ext uri="{FF2B5EF4-FFF2-40B4-BE49-F238E27FC236}">
                <a16:creationId xmlns:a16="http://schemas.microsoft.com/office/drawing/2014/main" id="{123B7D35-1A0C-44DD-B225-0081BCCED3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0" y="5222324"/>
            <a:ext cx="832920" cy="1112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sandwitch">
            <a:extLst>
              <a:ext uri="{FF2B5EF4-FFF2-40B4-BE49-F238E27FC236}">
                <a16:creationId xmlns:a16="http://schemas.microsoft.com/office/drawing/2014/main" id="{CA677A48-6C55-44DE-93F6-C8ED8FA58B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44" y="5075650"/>
            <a:ext cx="1596030" cy="1010819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milk">
            <a:extLst>
              <a:ext uri="{FF2B5EF4-FFF2-40B4-BE49-F238E27FC236}">
                <a16:creationId xmlns:a16="http://schemas.microsoft.com/office/drawing/2014/main" id="{8BDF122E-4DA6-41EC-95F9-CCB9DE0E2E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21" y="5106199"/>
            <a:ext cx="442732" cy="1135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F8A50C5-104C-4146-8EDF-F633BB824ECD}"/>
              </a:ext>
            </a:extLst>
          </p:cNvPr>
          <p:cNvSpPr/>
          <p:nvPr/>
        </p:nvSpPr>
        <p:spPr>
          <a:xfrm>
            <a:off x="295365" y="2847425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________________________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4D3DD34-3C66-40E7-860C-1A2A1188EB8E}"/>
              </a:ext>
            </a:extLst>
          </p:cNvPr>
          <p:cNvSpPr/>
          <p:nvPr/>
        </p:nvSpPr>
        <p:spPr>
          <a:xfrm>
            <a:off x="289825" y="3520683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________________________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EF3DDEC-A462-4198-A5C2-101B320DCAD3}"/>
              </a:ext>
            </a:extLst>
          </p:cNvPr>
          <p:cNvSpPr/>
          <p:nvPr/>
        </p:nvSpPr>
        <p:spPr>
          <a:xfrm>
            <a:off x="280720" y="4193941"/>
            <a:ext cx="5181584" cy="559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________________________</a:t>
            </a:r>
          </a:p>
        </p:txBody>
      </p:sp>
      <p:pic>
        <p:nvPicPr>
          <p:cNvPr id="3" name="grapes">
            <a:extLst>
              <a:ext uri="{FF2B5EF4-FFF2-40B4-BE49-F238E27FC236}">
                <a16:creationId xmlns:a16="http://schemas.microsoft.com/office/drawing/2014/main" id="{18A32536-B170-4231-B292-02558580F1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95" y="4787100"/>
            <a:ext cx="1224425" cy="1237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range juice">
            <a:extLst>
              <a:ext uri="{FF2B5EF4-FFF2-40B4-BE49-F238E27FC236}">
                <a16:creationId xmlns:a16="http://schemas.microsoft.com/office/drawing/2014/main" id="{2C7C9106-D237-4A53-A402-03F3CFC688E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98" y="5157278"/>
            <a:ext cx="892559" cy="1302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each">
            <a:extLst>
              <a:ext uri="{FF2B5EF4-FFF2-40B4-BE49-F238E27FC236}">
                <a16:creationId xmlns:a16="http://schemas.microsoft.com/office/drawing/2014/main" id="{20F9903B-0585-4836-A9B5-C7CB2679EBA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445" y="5616706"/>
            <a:ext cx="1047284" cy="850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chocolate">
            <a:extLst>
              <a:ext uri="{FF2B5EF4-FFF2-40B4-BE49-F238E27FC236}">
                <a16:creationId xmlns:a16="http://schemas.microsoft.com/office/drawing/2014/main" id="{117CDA17-6146-4AB0-B99D-ABA41F9AAD1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6262">
            <a:off x="1234146" y="5395601"/>
            <a:ext cx="899096" cy="1219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" name="olive">
            <a:extLst>
              <a:ext uri="{FF2B5EF4-FFF2-40B4-BE49-F238E27FC236}">
                <a16:creationId xmlns:a16="http://schemas.microsoft.com/office/drawing/2014/main" id="{8EA4A1AB-E012-404F-B12B-52F8AFCE5E5A}"/>
              </a:ext>
            </a:extLst>
          </p:cNvPr>
          <p:cNvGrpSpPr/>
          <p:nvPr/>
        </p:nvGrpSpPr>
        <p:grpSpPr>
          <a:xfrm>
            <a:off x="10287659" y="5016965"/>
            <a:ext cx="1429304" cy="1185338"/>
            <a:chOff x="9934515" y="5318622"/>
            <a:chExt cx="1429304" cy="1185338"/>
          </a:xfrm>
        </p:grpSpPr>
        <p:pic>
          <p:nvPicPr>
            <p:cNvPr id="16" name="olive">
              <a:extLst>
                <a:ext uri="{FF2B5EF4-FFF2-40B4-BE49-F238E27FC236}">
                  <a16:creationId xmlns:a16="http://schemas.microsoft.com/office/drawing/2014/main" id="{33EF209A-A93C-4068-85CD-51A151643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5786" y="5558528"/>
              <a:ext cx="978033" cy="945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olive">
              <a:extLst>
                <a:ext uri="{FF2B5EF4-FFF2-40B4-BE49-F238E27FC236}">
                  <a16:creationId xmlns:a16="http://schemas.microsoft.com/office/drawing/2014/main" id="{A9CC2C3C-3FAD-4FD1-84A5-ADEF03001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4515" y="5318622"/>
              <a:ext cx="978033" cy="9454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pSp>
        <p:nvGrpSpPr>
          <p:cNvPr id="18" name="biscuit">
            <a:extLst>
              <a:ext uri="{FF2B5EF4-FFF2-40B4-BE49-F238E27FC236}">
                <a16:creationId xmlns:a16="http://schemas.microsoft.com/office/drawing/2014/main" id="{EC3B7681-43F6-47B8-9D72-FCBC827D297D}"/>
              </a:ext>
            </a:extLst>
          </p:cNvPr>
          <p:cNvGrpSpPr/>
          <p:nvPr/>
        </p:nvGrpSpPr>
        <p:grpSpPr>
          <a:xfrm>
            <a:off x="3046980" y="4867199"/>
            <a:ext cx="850904" cy="856718"/>
            <a:chOff x="2825787" y="5323354"/>
            <a:chExt cx="850904" cy="85671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E65D6BA-C7D5-406D-B082-0A1AC868D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DCC3AD"/>
                </a:clrFrom>
                <a:clrTo>
                  <a:srgbClr val="DCC3A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2825787" y="5640088"/>
              <a:ext cx="638639" cy="539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D6C0912-9EF3-421C-A6BC-3D9F2F6FC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clrChange>
                <a:clrFrom>
                  <a:srgbClr val="DCC3AD"/>
                </a:clrFrom>
                <a:clrTo>
                  <a:srgbClr val="DCC3A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0" t="53831" r="18393" b="18737"/>
            <a:stretch/>
          </p:blipFill>
          <p:spPr>
            <a:xfrm>
              <a:off x="3038052" y="5323354"/>
              <a:ext cx="638639" cy="5399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633AB1A-777B-4AA4-90EA-286E639AE565}"/>
              </a:ext>
            </a:extLst>
          </p:cNvPr>
          <p:cNvSpPr/>
          <p:nvPr/>
        </p:nvSpPr>
        <p:spPr>
          <a:xfrm>
            <a:off x="310011" y="1407085"/>
            <a:ext cx="3827189" cy="5591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Write sentences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F6CE84-A2A6-4B56-8E47-1D86FA4D86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3C9788-3210-46EB-96DC-36C11648576C}"/>
              </a:ext>
            </a:extLst>
          </p:cNvPr>
          <p:cNvSpPr/>
          <p:nvPr/>
        </p:nvSpPr>
        <p:spPr>
          <a:xfrm>
            <a:off x="10034422" y="4644534"/>
            <a:ext cx="12244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olives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AA3EC0-D863-4EB4-9EEA-CE5C74BF6EE0}"/>
              </a:ext>
            </a:extLst>
          </p:cNvPr>
          <p:cNvSpPr/>
          <p:nvPr/>
        </p:nvSpPr>
        <p:spPr>
          <a:xfrm>
            <a:off x="9280773" y="6040735"/>
            <a:ext cx="12244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apple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C45471-B52E-4B52-A84E-EF1AA1656429}"/>
              </a:ext>
            </a:extLst>
          </p:cNvPr>
          <p:cNvSpPr/>
          <p:nvPr/>
        </p:nvSpPr>
        <p:spPr>
          <a:xfrm>
            <a:off x="8669206" y="4425052"/>
            <a:ext cx="12244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water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57B64A9-1E47-4F5B-8C55-F218C66BA06E}"/>
              </a:ext>
            </a:extLst>
          </p:cNvPr>
          <p:cNvSpPr/>
          <p:nvPr/>
        </p:nvSpPr>
        <p:spPr>
          <a:xfrm>
            <a:off x="8195846" y="6005189"/>
            <a:ext cx="122442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milk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7B90E80-9A82-4BBA-B8C4-E2EFC8AF1027}"/>
              </a:ext>
            </a:extLst>
          </p:cNvPr>
          <p:cNvSpPr/>
          <p:nvPr/>
        </p:nvSpPr>
        <p:spPr>
          <a:xfrm>
            <a:off x="6905886" y="4686443"/>
            <a:ext cx="17232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sandwich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D890B6-866F-42F9-AD6C-3FBB04D9DD1A}"/>
              </a:ext>
            </a:extLst>
          </p:cNvPr>
          <p:cNvSpPr/>
          <p:nvPr/>
        </p:nvSpPr>
        <p:spPr>
          <a:xfrm>
            <a:off x="5463017" y="4488502"/>
            <a:ext cx="172327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grapes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13E147E-803C-4633-B501-C39514B71435}"/>
              </a:ext>
            </a:extLst>
          </p:cNvPr>
          <p:cNvSpPr/>
          <p:nvPr/>
        </p:nvSpPr>
        <p:spPr>
          <a:xfrm>
            <a:off x="4863172" y="6101020"/>
            <a:ext cx="20291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apple juice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399678-8474-4413-8AE6-43484447789D}"/>
              </a:ext>
            </a:extLst>
          </p:cNvPr>
          <p:cNvSpPr/>
          <p:nvPr/>
        </p:nvSpPr>
        <p:spPr>
          <a:xfrm>
            <a:off x="3649834" y="4861689"/>
            <a:ext cx="22986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orange juice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DC7006-FD36-4E2C-A400-D7941A2CD817}"/>
              </a:ext>
            </a:extLst>
          </p:cNvPr>
          <p:cNvSpPr/>
          <p:nvPr/>
        </p:nvSpPr>
        <p:spPr>
          <a:xfrm>
            <a:off x="2034820" y="4853005"/>
            <a:ext cx="142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biscuit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E07D2E-3849-4A18-B99C-4DF7B0918069}"/>
              </a:ext>
            </a:extLst>
          </p:cNvPr>
          <p:cNvSpPr/>
          <p:nvPr/>
        </p:nvSpPr>
        <p:spPr>
          <a:xfrm>
            <a:off x="2445011" y="6054845"/>
            <a:ext cx="142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peach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407695-D77F-470F-B79B-BE12AF48551D}"/>
              </a:ext>
            </a:extLst>
          </p:cNvPr>
          <p:cNvSpPr/>
          <p:nvPr/>
        </p:nvSpPr>
        <p:spPr>
          <a:xfrm>
            <a:off x="251052" y="5075650"/>
            <a:ext cx="179857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chocolate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92908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8" grpId="0" animBg="1"/>
      <p:bldP spid="29" grpId="0" animBg="1"/>
      <p:bldP spid="30" grpId="0" animBg="1"/>
      <p:bldP spid="40" grpId="0" animBg="1"/>
      <p:bldP spid="4" grpId="0"/>
      <p:bldP spid="27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5560" y="1737460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200444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613940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1014582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141551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"/>
          <p:cNvSpPr/>
          <p:nvPr/>
        </p:nvSpPr>
        <p:spPr>
          <a:xfrm>
            <a:off x="1803726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"/>
          <p:cNvSpPr/>
          <p:nvPr/>
        </p:nvSpPr>
        <p:spPr>
          <a:xfrm>
            <a:off x="2192108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"/>
          <p:cNvSpPr/>
          <p:nvPr/>
        </p:nvSpPr>
        <p:spPr>
          <a:xfrm>
            <a:off x="264311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h"/>
          <p:cNvSpPr/>
          <p:nvPr/>
        </p:nvSpPr>
        <p:spPr>
          <a:xfrm>
            <a:off x="3093950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I"/>
          <p:cNvSpPr/>
          <p:nvPr/>
        </p:nvSpPr>
        <p:spPr>
          <a:xfrm>
            <a:off x="3544897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j"/>
          <p:cNvSpPr/>
          <p:nvPr/>
        </p:nvSpPr>
        <p:spPr>
          <a:xfrm>
            <a:off x="3995663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k"/>
          <p:cNvSpPr/>
          <p:nvPr/>
        </p:nvSpPr>
        <p:spPr>
          <a:xfrm>
            <a:off x="4459129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"/>
          <p:cNvSpPr/>
          <p:nvPr/>
        </p:nvSpPr>
        <p:spPr>
          <a:xfrm>
            <a:off x="4897311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"/>
          <p:cNvSpPr/>
          <p:nvPr/>
        </p:nvSpPr>
        <p:spPr>
          <a:xfrm>
            <a:off x="5360777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n"/>
          <p:cNvSpPr/>
          <p:nvPr/>
        </p:nvSpPr>
        <p:spPr>
          <a:xfrm>
            <a:off x="5824243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"/>
          <p:cNvSpPr/>
          <p:nvPr/>
        </p:nvSpPr>
        <p:spPr>
          <a:xfrm>
            <a:off x="628770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"/>
          <p:cNvSpPr/>
          <p:nvPr/>
        </p:nvSpPr>
        <p:spPr>
          <a:xfrm>
            <a:off x="6751310" y="16331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q"/>
          <p:cNvSpPr/>
          <p:nvPr/>
        </p:nvSpPr>
        <p:spPr>
          <a:xfrm>
            <a:off x="7214777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"/>
          <p:cNvSpPr/>
          <p:nvPr/>
        </p:nvSpPr>
        <p:spPr>
          <a:xfrm>
            <a:off x="7665910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"/>
          <p:cNvSpPr/>
          <p:nvPr/>
        </p:nvSpPr>
        <p:spPr>
          <a:xfrm>
            <a:off x="8592710" y="16331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u"/>
          <p:cNvSpPr/>
          <p:nvPr/>
        </p:nvSpPr>
        <p:spPr>
          <a:xfrm>
            <a:off x="9056184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s"/>
          <p:cNvSpPr/>
          <p:nvPr/>
        </p:nvSpPr>
        <p:spPr>
          <a:xfrm>
            <a:off x="8129151" y="163794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v"/>
          <p:cNvSpPr/>
          <p:nvPr/>
        </p:nvSpPr>
        <p:spPr>
          <a:xfrm>
            <a:off x="9532303" y="17545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x"/>
          <p:cNvSpPr/>
          <p:nvPr/>
        </p:nvSpPr>
        <p:spPr>
          <a:xfrm>
            <a:off x="10471629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y"/>
          <p:cNvSpPr/>
          <p:nvPr/>
        </p:nvSpPr>
        <p:spPr>
          <a:xfrm>
            <a:off x="10935103" y="17545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w"/>
          <p:cNvSpPr/>
          <p:nvPr/>
        </p:nvSpPr>
        <p:spPr>
          <a:xfrm>
            <a:off x="10008070" y="176224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z"/>
          <p:cNvSpPr/>
          <p:nvPr/>
        </p:nvSpPr>
        <p:spPr>
          <a:xfrm>
            <a:off x="11398614" y="17565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4938" y="173410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05836" y="173410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80979" y="1734107"/>
            <a:ext cx="1064716" cy="933470"/>
          </a:xfrm>
          <a:prstGeom prst="rect">
            <a:avLst/>
          </a:prstGeom>
          <a:gradFill>
            <a:gsLst>
              <a:gs pos="29000">
                <a:srgbClr val="0070C0">
                  <a:alpha val="96000"/>
                </a:srgbClr>
              </a:gs>
              <a:gs pos="5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5695" y="1734107"/>
            <a:ext cx="1064716" cy="933470"/>
          </a:xfrm>
          <a:prstGeom prst="rect">
            <a:avLst/>
          </a:prstGeom>
          <a:gradFill>
            <a:gsLst>
              <a:gs pos="29000">
                <a:srgbClr val="0070C0">
                  <a:alpha val="96000"/>
                </a:srgbClr>
              </a:gs>
              <a:gs pos="5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2379" y="1734107"/>
            <a:ext cx="1064716" cy="933470"/>
          </a:xfrm>
          <a:prstGeom prst="rect">
            <a:avLst/>
          </a:prstGeom>
          <a:gradFill>
            <a:gsLst>
              <a:gs pos="29000">
                <a:srgbClr val="0070C0">
                  <a:alpha val="96000"/>
                </a:srgbClr>
              </a:gs>
              <a:gs pos="5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1757" y="1734107"/>
            <a:ext cx="1064716" cy="933470"/>
          </a:xfrm>
          <a:prstGeom prst="rect">
            <a:avLst/>
          </a:prstGeom>
          <a:gradFill>
            <a:gsLst>
              <a:gs pos="29000">
                <a:srgbClr val="0070C0">
                  <a:alpha val="96000"/>
                </a:srgbClr>
              </a:gs>
              <a:gs pos="5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73" y="1734107"/>
            <a:ext cx="1064716" cy="933470"/>
          </a:xfrm>
          <a:prstGeom prst="rect">
            <a:avLst/>
          </a:prstGeom>
          <a:gradFill>
            <a:gsLst>
              <a:gs pos="29000">
                <a:srgbClr val="0070C0">
                  <a:alpha val="96000"/>
                </a:srgbClr>
              </a:gs>
              <a:gs pos="59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49796" y="173410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37230" y="173410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82918" y="173410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47497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99391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75622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08254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84938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74316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39032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34030" y="2654925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99789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76473" y="2667577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6895" y="2654584"/>
            <a:ext cx="1064716" cy="933470"/>
          </a:xfrm>
          <a:prstGeom prst="rect">
            <a:avLst/>
          </a:prstGeom>
          <a:gradFill flip="none" rotWithShape="1">
            <a:gsLst>
              <a:gs pos="44000">
                <a:srgbClr val="0070C0"/>
              </a:gs>
              <a:gs pos="9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5333" y="439086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964191" y="190220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448587" y="43841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099538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019258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213577" y="53353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213577" y="53353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130882" y="190948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055268" y="189956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377008" y="439587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7274203" y="187949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118224" y="44314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8786400" y="442699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8794071" y="4439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9753558" y="442672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9761036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10688768" y="44335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10697696" y="44265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245322" y="189318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1368656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2260764" y="5384459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275370" y="5360683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4952526" y="53554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6840218" y="5367712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8664310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8696003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8708124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9605832" y="539562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5014495" y="61354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6336576" y="61386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elp"/>
          <p:cNvSpPr/>
          <p:nvPr/>
        </p:nvSpPr>
        <p:spPr>
          <a:xfrm>
            <a:off x="11301038" y="996159"/>
            <a:ext cx="646033" cy="624298"/>
          </a:xfrm>
          <a:prstGeom prst="heptagon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help</a:t>
            </a:r>
            <a:endParaRPr kumimoji="0" lang="ar-B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 flipH="1">
            <a:off x="6123891" y="804216"/>
            <a:ext cx="4757628" cy="563505"/>
          </a:xfrm>
          <a:prstGeom prst="wedgeRectCallout">
            <a:avLst>
              <a:gd name="adj1" fmla="val -63412"/>
              <a:gd name="adj2" fmla="val 92458"/>
            </a:avLst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It’s a fruit.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</a:rPr>
              <a:t> It is red or green</a:t>
            </a:r>
            <a:endParaRPr kumimoji="0" lang="ar-BH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843" y="6488668"/>
            <a:ext cx="2779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of Education -2020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4825559B-7814-4FDB-9A16-0F3541EFDA36}"/>
              </a:ext>
            </a:extLst>
          </p:cNvPr>
          <p:cNvSpPr/>
          <p:nvPr/>
        </p:nvSpPr>
        <p:spPr>
          <a:xfrm>
            <a:off x="119575" y="6222795"/>
            <a:ext cx="119528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______________________________________________________________________________________________________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of Education -2020</a:t>
            </a:r>
            <a:endParaRPr kumimoji="0" lang="ar-B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513BFB3E-5EBF-46D7-B9C5-96C46923C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70" y="680699"/>
            <a:ext cx="947256" cy="94725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5C948A-F44B-4DE0-BF70-C7DC08D53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8357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>
                      <p:stCondLst>
                        <p:cond delay="0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2" fill="hold">
                      <p:stCondLst>
                        <p:cond delay="0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4" fill="hold">
                      <p:stCondLst>
                        <p:cond delay="0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8" fill="hold">
                      <p:stCondLst>
                        <p:cond delay="0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4" fill="hold">
                      <p:stCondLst>
                        <p:cond delay="0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0" fill="hold">
                      <p:stCondLst>
                        <p:cond delay="0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3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6" fill="hold">
                      <p:stCondLst>
                        <p:cond delay="0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2" fill="hold">
                      <p:stCondLst>
                        <p:cond delay="0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2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9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2" grpId="1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5560" y="1737460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"/>
          <p:cNvSpPr/>
          <p:nvPr/>
        </p:nvSpPr>
        <p:spPr>
          <a:xfrm>
            <a:off x="200444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b"/>
          <p:cNvSpPr/>
          <p:nvPr/>
        </p:nvSpPr>
        <p:spPr>
          <a:xfrm>
            <a:off x="613940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"/>
          <p:cNvSpPr/>
          <p:nvPr/>
        </p:nvSpPr>
        <p:spPr>
          <a:xfrm>
            <a:off x="1014582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d"/>
          <p:cNvSpPr/>
          <p:nvPr/>
        </p:nvSpPr>
        <p:spPr>
          <a:xfrm>
            <a:off x="141551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e"/>
          <p:cNvSpPr/>
          <p:nvPr/>
        </p:nvSpPr>
        <p:spPr>
          <a:xfrm>
            <a:off x="1803726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"/>
          <p:cNvSpPr/>
          <p:nvPr/>
        </p:nvSpPr>
        <p:spPr>
          <a:xfrm>
            <a:off x="2192108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g"/>
          <p:cNvSpPr/>
          <p:nvPr/>
        </p:nvSpPr>
        <p:spPr>
          <a:xfrm>
            <a:off x="264311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h"/>
          <p:cNvSpPr/>
          <p:nvPr/>
        </p:nvSpPr>
        <p:spPr>
          <a:xfrm>
            <a:off x="3093950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I"/>
          <p:cNvSpPr/>
          <p:nvPr/>
        </p:nvSpPr>
        <p:spPr>
          <a:xfrm>
            <a:off x="3544897" y="175651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j"/>
          <p:cNvSpPr/>
          <p:nvPr/>
        </p:nvSpPr>
        <p:spPr>
          <a:xfrm>
            <a:off x="3995663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k"/>
          <p:cNvSpPr/>
          <p:nvPr/>
        </p:nvSpPr>
        <p:spPr>
          <a:xfrm>
            <a:off x="4459129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"/>
          <p:cNvSpPr/>
          <p:nvPr/>
        </p:nvSpPr>
        <p:spPr>
          <a:xfrm>
            <a:off x="4897311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m"/>
          <p:cNvSpPr/>
          <p:nvPr/>
        </p:nvSpPr>
        <p:spPr>
          <a:xfrm>
            <a:off x="5360777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n"/>
          <p:cNvSpPr/>
          <p:nvPr/>
        </p:nvSpPr>
        <p:spPr>
          <a:xfrm>
            <a:off x="5824243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o"/>
          <p:cNvSpPr/>
          <p:nvPr/>
        </p:nvSpPr>
        <p:spPr>
          <a:xfrm>
            <a:off x="6287709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P"/>
          <p:cNvSpPr/>
          <p:nvPr/>
        </p:nvSpPr>
        <p:spPr>
          <a:xfrm>
            <a:off x="6751310" y="16331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q"/>
          <p:cNvSpPr/>
          <p:nvPr/>
        </p:nvSpPr>
        <p:spPr>
          <a:xfrm>
            <a:off x="7214777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"/>
          <p:cNvSpPr/>
          <p:nvPr/>
        </p:nvSpPr>
        <p:spPr>
          <a:xfrm>
            <a:off x="7665910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"/>
          <p:cNvSpPr/>
          <p:nvPr/>
        </p:nvSpPr>
        <p:spPr>
          <a:xfrm>
            <a:off x="8592710" y="16331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u"/>
          <p:cNvSpPr/>
          <p:nvPr/>
        </p:nvSpPr>
        <p:spPr>
          <a:xfrm>
            <a:off x="9056184" y="175555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s"/>
          <p:cNvSpPr/>
          <p:nvPr/>
        </p:nvSpPr>
        <p:spPr>
          <a:xfrm>
            <a:off x="8129151" y="163794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v"/>
          <p:cNvSpPr/>
          <p:nvPr/>
        </p:nvSpPr>
        <p:spPr>
          <a:xfrm>
            <a:off x="9532303" y="17545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x"/>
          <p:cNvSpPr/>
          <p:nvPr/>
        </p:nvSpPr>
        <p:spPr>
          <a:xfrm>
            <a:off x="10471629" y="175746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y"/>
          <p:cNvSpPr/>
          <p:nvPr/>
        </p:nvSpPr>
        <p:spPr>
          <a:xfrm>
            <a:off x="10935103" y="175459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w"/>
          <p:cNvSpPr/>
          <p:nvPr/>
        </p:nvSpPr>
        <p:spPr>
          <a:xfrm>
            <a:off x="10008070" y="176224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z"/>
          <p:cNvSpPr/>
          <p:nvPr/>
        </p:nvSpPr>
        <p:spPr>
          <a:xfrm>
            <a:off x="11398614" y="175650"/>
            <a:ext cx="450882" cy="475702"/>
          </a:xfrm>
          <a:prstGeom prst="rect">
            <a:avLst/>
          </a:prstGeom>
          <a:solidFill>
            <a:srgbClr val="CCCCFF"/>
          </a:solidFill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18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84938" y="173410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05836" y="173410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80979" y="1734107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45695" y="1734107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022379" y="1734107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11757" y="1734107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6473" y="1734107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49796" y="1734107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337230" y="1734107"/>
            <a:ext cx="1064716" cy="933470"/>
          </a:xfrm>
          <a:prstGeom prst="rect">
            <a:avLst/>
          </a:prstGeom>
          <a:gradFill>
            <a:gsLst>
              <a:gs pos="36000">
                <a:srgbClr val="FFFF99"/>
              </a:gs>
              <a:gs pos="79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2">
                  <a:shade val="63000"/>
                  <a:satMod val="12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382918" y="173410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47497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99391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875622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908254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84938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74316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139032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234030" y="2654925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299789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376473" y="2667577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76895" y="2654584"/>
            <a:ext cx="1064716" cy="93347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4854" y="438689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65333" y="439086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79902" y="439587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1445770" y="438037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005030" y="188935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099538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5019258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213577" y="53353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3213577" y="53353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231764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3211879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2377945" y="43999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2377008" y="439587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6187561" y="18832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3260405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41769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4176937" y="442018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106295" y="4435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5118224" y="443140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6026448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935986" y="444379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7870873" y="44512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346185" y="189897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4057009" y="188909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8786400" y="444237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8786400" y="442699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8794071" y="44396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9744037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9753558" y="442672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9761036" y="4415480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10702323" y="442197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10688768" y="443358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10697696" y="442654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0686507" y="4431724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412241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134908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1368656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2263249" y="5352238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2260764" y="5384459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2275370" y="5360683"/>
            <a:ext cx="880282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4084901" y="534245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4952526" y="535544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4952526" y="5355443"/>
            <a:ext cx="881199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594868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5130788" y="189897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6840218" y="536320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9451767" y="189922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7742074" y="5379286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7300524" y="189897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8664310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8696003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8708124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8727696" y="537745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9621579" y="5369533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9605832" y="5395625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10647920" y="5352238"/>
            <a:ext cx="816614" cy="660186"/>
          </a:xfrm>
          <a:prstGeom prst="rect">
            <a:avLst/>
          </a:prstGeom>
          <a:solidFill>
            <a:srgbClr val="4BD0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5005068" y="6140917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5014495" y="613546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6323775" y="6131481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6336576" y="6138629"/>
            <a:ext cx="816614" cy="660186"/>
          </a:xfrm>
          <a:prstGeom prst="rect">
            <a:avLst/>
          </a:prstGeom>
          <a:solidFill>
            <a:srgbClr val="4BD0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</a:t>
            </a:r>
            <a:endParaRPr kumimoji="0" lang="ar-BH" sz="4000" b="1" i="0" u="none" strike="noStrike" kern="1200" cap="none" spc="0" normalizeH="0" baseline="0" noProof="0" dirty="0">
              <a:ln>
                <a:noFill/>
              </a:ln>
              <a:solidFill>
                <a:srgbClr val="F8F8F8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elp"/>
          <p:cNvSpPr/>
          <p:nvPr/>
        </p:nvSpPr>
        <p:spPr>
          <a:xfrm>
            <a:off x="11301038" y="996159"/>
            <a:ext cx="646033" cy="624298"/>
          </a:xfrm>
          <a:prstGeom prst="heptagon">
            <a:avLst/>
          </a:prstGeom>
          <a:solidFill>
            <a:srgbClr val="FFFF00"/>
          </a:solidFill>
          <a:ln w="381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help</a:t>
            </a:r>
            <a:endParaRPr kumimoji="0" lang="ar-BH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Rectangular Callout 32"/>
          <p:cNvSpPr/>
          <p:nvPr/>
        </p:nvSpPr>
        <p:spPr>
          <a:xfrm flipH="1">
            <a:off x="5944601" y="744428"/>
            <a:ext cx="4757628" cy="563505"/>
          </a:xfrm>
          <a:prstGeom prst="wedgeRectCallout">
            <a:avLst>
              <a:gd name="adj1" fmla="val -63412"/>
              <a:gd name="adj2" fmla="val 92458"/>
            </a:avLst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It’s a kind of sweets.</a:t>
            </a:r>
            <a:endParaRPr kumimoji="0" lang="ar-B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843" y="6488668"/>
            <a:ext cx="2779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of Education -2020</a:t>
            </a:r>
            <a:endParaRPr kumimoji="0" lang="ar-B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4825559B-7814-4FDB-9A16-0F3541EFDA36}"/>
              </a:ext>
            </a:extLst>
          </p:cNvPr>
          <p:cNvSpPr/>
          <p:nvPr/>
        </p:nvSpPr>
        <p:spPr>
          <a:xfrm>
            <a:off x="119575" y="6222795"/>
            <a:ext cx="119528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______________________________________________________________________________________________________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Ministry of Education -2020</a:t>
            </a:r>
            <a:endParaRPr kumimoji="0" lang="ar-B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6" name="Picture 395">
            <a:extLst>
              <a:ext uri="{FF2B5EF4-FFF2-40B4-BE49-F238E27FC236}">
                <a16:creationId xmlns:a16="http://schemas.microsoft.com/office/drawing/2014/main" id="{70E36C5E-7AD9-4A45-AC59-9D9443E2E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3831" r="18393" b="18737"/>
          <a:stretch/>
        </p:blipFill>
        <p:spPr>
          <a:xfrm>
            <a:off x="4844991" y="749448"/>
            <a:ext cx="1099610" cy="92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A8BAA3-0219-41BC-B5E5-DBCC40091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5771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4" fill="hold">
                      <p:stCondLst>
                        <p:cond delay="0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7" fill="hold">
                      <p:stCondLst>
                        <p:cond delay="0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2" fill="hold">
                      <p:stCondLst>
                        <p:cond delay="0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4" fill="hold">
                      <p:stCondLst>
                        <p:cond delay="0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0" fill="hold">
                      <p:stCondLst>
                        <p:cond delay="0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6" fill="hold">
                      <p:stCondLst>
                        <p:cond delay="0"/>
                      </p:stCondLst>
                      <p:childTnLst>
                        <p:par>
                          <p:cTn id="767" fill="hold">
                            <p:stCondLst>
                              <p:cond delay="0"/>
                            </p:stCondLst>
                            <p:childTnLst>
                              <p:par>
                                <p:cTn id="7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4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9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8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8" fill="hold">
                      <p:stCondLst>
                        <p:cond delay="0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6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4" fill="hold">
                      <p:stCondLst>
                        <p:cond delay="0"/>
                      </p:stCondLst>
                      <p:childTnLst>
                        <p:par>
                          <p:cTn id="875" fill="hold">
                            <p:stCondLst>
                              <p:cond delay="0"/>
                            </p:stCondLst>
                            <p:childTnLst>
                              <p:par>
                                <p:cTn id="8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4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5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0" fill="hold">
                      <p:stCondLst>
                        <p:cond delay="0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3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4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6" fill="hold">
                      <p:stCondLst>
                        <p:cond delay="0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6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9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2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8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0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2" fill="hold">
                      <p:stCondLst>
                        <p:cond delay="0"/>
                      </p:stCondLst>
                      <p:childTnLst>
                        <p:par>
                          <p:cTn id="983" fill="hold">
                            <p:stCondLst>
                              <p:cond delay="0"/>
                            </p:stCondLst>
                            <p:childTnLst>
                              <p:par>
                                <p:cTn id="9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2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3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 isNarration="1">
              <p:cMediaNode vol="80000" showWhenStopped="0">
                <p:cTn id="9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5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2" grpId="1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6640-205E-4EB2-9853-B86662E3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28" y="1241034"/>
            <a:ext cx="7767770" cy="1335451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 rtl="0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End of lesson 1</a:t>
            </a:r>
            <a:endParaRPr lang="ar-BH" sz="6600" b="1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E9C562-88F4-48F3-A6F7-668ABE197F33}"/>
              </a:ext>
            </a:extLst>
          </p:cNvPr>
          <p:cNvSpPr/>
          <p:nvPr/>
        </p:nvSpPr>
        <p:spPr>
          <a:xfrm>
            <a:off x="1530525" y="2991228"/>
            <a:ext cx="5546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Good job dear!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402A9B-162A-4AF4-AB99-294CB039D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514" y="2082945"/>
            <a:ext cx="4449808" cy="421625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135BABF-A7DA-42B5-A34D-0C38470363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7AC05A-3921-4944-8AA9-92F311F15AF1}"/>
              </a:ext>
            </a:extLst>
          </p:cNvPr>
          <p:cNvSpPr/>
          <p:nvPr/>
        </p:nvSpPr>
        <p:spPr>
          <a:xfrm>
            <a:off x="28281" y="68732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</p:spTree>
    <p:extLst>
      <p:ext uri="{BB962C8B-B14F-4D97-AF65-F5344CB8AC3E}">
        <p14:creationId xmlns:p14="http://schemas.microsoft.com/office/powerpoint/2010/main" val="402316789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8721A7-816F-4C99-BE89-D02CB058B1C7}"/>
              </a:ext>
            </a:extLst>
          </p:cNvPr>
          <p:cNvSpPr/>
          <p:nvPr/>
        </p:nvSpPr>
        <p:spPr>
          <a:xfrm>
            <a:off x="566350" y="934110"/>
            <a:ext cx="2983095" cy="408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09AAA-6B59-4C5A-A44E-A32ED1F4D15C}"/>
              </a:ext>
            </a:extLst>
          </p:cNvPr>
          <p:cNvSpPr txBox="1"/>
          <p:nvPr/>
        </p:nvSpPr>
        <p:spPr>
          <a:xfrm>
            <a:off x="1174270" y="3168886"/>
            <a:ext cx="897262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</a:rPr>
              <a:t>to recognize some food items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6BAC1-932E-430A-9254-301D51BD4BB5}"/>
              </a:ext>
            </a:extLst>
          </p:cNvPr>
          <p:cNvSpPr txBox="1"/>
          <p:nvPr/>
        </p:nvSpPr>
        <p:spPr>
          <a:xfrm>
            <a:off x="1213599" y="4329761"/>
            <a:ext cx="893329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Century Gothic" panose="020B0502020202020204" pitchFamily="34" charset="0"/>
              </a:rPr>
              <a:t>to write sentences using some food items correctly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B4910-C6F8-4FF1-BAFB-028998D33F7C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240B3-C78C-430F-9315-DF798073356F}"/>
              </a:ext>
            </a:extLst>
          </p:cNvPr>
          <p:cNvSpPr/>
          <p:nvPr/>
        </p:nvSpPr>
        <p:spPr>
          <a:xfrm>
            <a:off x="1010094" y="1985405"/>
            <a:ext cx="85122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rgbClr val="C00000"/>
                </a:solidFill>
                <a:latin typeface="Century Gothic" panose="020B0502020202020204" pitchFamily="34" charset="0"/>
              </a:rPr>
              <a:t>By the end of the lesson, you will be able: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38323AF-1631-46A8-899D-3A621ABE572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2" grpId="0" animBg="1"/>
      <p:bldP spid="6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4475ED-2841-47D7-A009-FCAF5DC7F6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996956" y="3522254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4CDB35-E148-423B-B765-594732F2002A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004754" y="5919682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E47AC9-2B3F-45A0-98F1-961C0B2BDE4A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078836" y="5905735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A68228-190B-46D6-AD29-E46B3078BF55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515964" y="3486214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57DA55-50CA-4010-AA49-69DACBC25CBF}"/>
              </a:ext>
            </a:extLst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990051" y="3522254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1BB0EF-A98B-41F0-892A-39549CFFD0CB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344708" y="3427482"/>
            <a:ext cx="406400" cy="4064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D32280-2520-443A-A4C4-C7A8F366536B}"/>
              </a:ext>
            </a:extLst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35226" y="1247996"/>
            <a:ext cx="240116" cy="240116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3D98C3-E6D1-4B33-9E34-68846DC9196A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54080" y="5785142"/>
            <a:ext cx="257307" cy="231137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F01DCAA-EAA7-4715-A415-E3DEE4BFC3CD}"/>
              </a:ext>
            </a:extLst>
          </p:cNvPr>
          <p:cNvSpPr/>
          <p:nvPr/>
        </p:nvSpPr>
        <p:spPr>
          <a:xfrm>
            <a:off x="249202" y="747883"/>
            <a:ext cx="3305851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Listen and repeat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DF3CCAA-AC1F-4A6B-800E-711C10097B81}"/>
              </a:ext>
            </a:extLst>
          </p:cNvPr>
          <p:cNvSpPr/>
          <p:nvPr/>
        </p:nvSpPr>
        <p:spPr>
          <a:xfrm>
            <a:off x="249202" y="5310741"/>
            <a:ext cx="3305851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Click to listen and read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1ADE84-5BB5-4418-9DE3-CC777842FE46}"/>
              </a:ext>
            </a:extLst>
          </p:cNvPr>
          <p:cNvSpPr/>
          <p:nvPr/>
        </p:nvSpPr>
        <p:spPr>
          <a:xfrm>
            <a:off x="2082038" y="3316467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D0A1E2-BD1F-42A4-A59D-48DF77F43194}"/>
              </a:ext>
            </a:extLst>
          </p:cNvPr>
          <p:cNvSpPr/>
          <p:nvPr/>
        </p:nvSpPr>
        <p:spPr>
          <a:xfrm>
            <a:off x="4784217" y="3316468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bananas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2C1C2A-DFD9-48DD-AEDA-7E4EE03CF5C9}"/>
              </a:ext>
            </a:extLst>
          </p:cNvPr>
          <p:cNvSpPr/>
          <p:nvPr/>
        </p:nvSpPr>
        <p:spPr>
          <a:xfrm>
            <a:off x="9762773" y="3316468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sandwich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0BAE86-859E-4805-8990-A9710AAB0713}"/>
              </a:ext>
            </a:extLst>
          </p:cNvPr>
          <p:cNvSpPr/>
          <p:nvPr/>
        </p:nvSpPr>
        <p:spPr>
          <a:xfrm>
            <a:off x="7216167" y="3317058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drinks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622C6B-ED49-40D4-A130-554992D9A3E0}"/>
              </a:ext>
            </a:extLst>
          </p:cNvPr>
          <p:cNvSpPr/>
          <p:nvPr/>
        </p:nvSpPr>
        <p:spPr>
          <a:xfrm>
            <a:off x="4784217" y="5785143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Lunch</a:t>
            </a:r>
            <a:r>
              <a:rPr lang="ar-B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262A66-01F8-49EF-825C-27D14A9EA4D5}"/>
              </a:ext>
            </a:extLst>
          </p:cNvPr>
          <p:cNvSpPr/>
          <p:nvPr/>
        </p:nvSpPr>
        <p:spPr>
          <a:xfrm>
            <a:off x="7922364" y="5785142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biscuit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5FD27-089A-4E92-A28A-CFB82D7699D7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D448F-D875-4A24-ACE2-64F5D7BC6B0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9" y="1762050"/>
            <a:ext cx="1311117" cy="13111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F339B-F269-4A76-ACEF-CB313B85088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75" y="1728342"/>
            <a:ext cx="1811933" cy="13111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4F9DC2B-B1E7-4BFD-AE5F-5D7B22E78923}"/>
              </a:ext>
            </a:extLst>
          </p:cNvPr>
          <p:cNvGrpSpPr/>
          <p:nvPr/>
        </p:nvGrpSpPr>
        <p:grpSpPr>
          <a:xfrm>
            <a:off x="7641969" y="1358633"/>
            <a:ext cx="1541437" cy="1917290"/>
            <a:chOff x="1335437" y="3506394"/>
            <a:chExt cx="1541437" cy="191729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A1B9B0D-EDEF-4253-8007-75963F474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56" y="4195550"/>
              <a:ext cx="336318" cy="7458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55DB794-10D9-4DF0-A4DC-1AD7C9E8E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0101">
              <a:off x="1808877" y="4459206"/>
              <a:ext cx="964478" cy="9644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D04DECC-493D-45C4-8FD8-EF0C45898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63" y="3506394"/>
              <a:ext cx="442732" cy="11355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9DA5904-D467-4127-8412-35F25839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437" y="4221528"/>
              <a:ext cx="695893" cy="929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D608DE8C-2F81-4580-BEAD-324C0F4AE1D3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33" y="1990080"/>
            <a:ext cx="1782448" cy="112888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id="{3FC82E5E-BEDC-4DB3-B6B2-D11CDFC21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575" y="4275385"/>
            <a:ext cx="1681395" cy="137077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B3C378-AD01-4CC5-A02E-25D795898992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3831" r="18393" b="18737"/>
          <a:stretch/>
        </p:blipFill>
        <p:spPr>
          <a:xfrm>
            <a:off x="8530544" y="4584654"/>
            <a:ext cx="1099610" cy="92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B6BC48-934B-4D69-8C3A-051370FE9248}"/>
              </a:ext>
            </a:extLst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3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3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16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  <p:extLst>
    <p:ext uri="{3A86A75C-4F4B-4683-9AE1-C65F6400EC91}">
      <p14:laserTraceLst xmlns:p14="http://schemas.microsoft.com/office/powerpoint/2010/main">
        <p14:tracePtLst>
          <p14:tracePt t="10646" x="933450" y="4921250"/>
          <p14:tracePt t="11115" x="946150" y="4895850"/>
          <p14:tracePt t="11122" x="984250" y="4857750"/>
          <p14:tracePt t="11129" x="1003300" y="4838700"/>
          <p14:tracePt t="11140" x="1060450" y="4800600"/>
          <p14:tracePt t="11156" x="1193800" y="4711700"/>
          <p14:tracePt t="11174" x="1320800" y="4648200"/>
          <p14:tracePt t="11190" x="1371600" y="4616450"/>
          <p14:tracePt t="11207" x="1428750" y="4591050"/>
          <p14:tracePt t="11240" x="1625600" y="4457700"/>
          <p14:tracePt t="11273" x="1797050" y="4375150"/>
          <p14:tracePt t="11306" x="1981200" y="4286250"/>
          <p14:tracePt t="11323" x="2070100" y="4235450"/>
          <p14:tracePt t="11340" x="2127250" y="4210050"/>
          <p14:tracePt t="11356" x="2216150" y="4159250"/>
          <p14:tracePt t="11373" x="2279650" y="4114800"/>
          <p14:tracePt t="11390" x="2343150" y="4083050"/>
          <p14:tracePt t="11406" x="2457450" y="4025900"/>
          <p14:tracePt t="11423" x="2514600" y="3987800"/>
          <p14:tracePt t="11440" x="2597150" y="3943350"/>
          <p14:tracePt t="11456" x="2647950" y="3905250"/>
          <p14:tracePt t="11473" x="2698750" y="3873500"/>
          <p14:tracePt t="11490" x="2787650" y="3829050"/>
          <p14:tracePt t="11506" x="2857500" y="3797300"/>
          <p14:tracePt t="11523" x="2933700" y="3765550"/>
          <p14:tracePt t="11539" x="3028950" y="3733800"/>
          <p14:tracePt t="11556" x="3079750" y="3721100"/>
          <p14:tracePt t="11573" x="3124200" y="3702050"/>
          <p14:tracePt t="11589" x="3149600" y="3695700"/>
          <p14:tracePt t="11606" x="3181350" y="3689350"/>
          <p14:tracePt t="11623" x="3206750" y="3683000"/>
          <p14:tracePt t="11639" x="3213100" y="3676650"/>
          <p14:tracePt t="11641" x="3225800" y="3676650"/>
          <p14:tracePt t="11656" x="3244850" y="3676650"/>
          <p14:tracePt t="11673" x="3257550" y="3670300"/>
          <p14:tracePt t="11689" x="3289300" y="3651250"/>
          <p14:tracePt t="11706" x="3327400" y="3638550"/>
          <p14:tracePt t="11723" x="3352800" y="3613150"/>
          <p14:tracePt t="11739" x="3390900" y="3581400"/>
          <p14:tracePt t="11756" x="3422650" y="3568700"/>
          <p14:tracePt t="11773" x="3441700" y="3549650"/>
          <p14:tracePt t="11789" x="3460750" y="3536950"/>
          <p14:tracePt t="11806" x="3460750" y="3530600"/>
          <p14:tracePt t="11823" x="3460750" y="3524250"/>
          <p14:tracePt t="11839" x="3467100" y="3511550"/>
          <p14:tracePt t="11856" x="3467100" y="3505200"/>
          <p14:tracePt t="11873" x="3467100" y="3498850"/>
          <p14:tracePt t="11889" x="3467100" y="3492500"/>
          <p14:tracePt t="11906" x="3467100" y="3473450"/>
          <p14:tracePt t="11923" x="3460750" y="3467100"/>
          <p14:tracePt t="11940" x="3460750" y="3454400"/>
          <p14:tracePt t="11956" x="3460750" y="3448050"/>
          <p14:tracePt t="11973" x="3460750" y="3441700"/>
          <p14:tracePt t="12044" x="3467100" y="3441700"/>
          <p14:tracePt t="12093" x="3467100" y="3435350"/>
          <p14:tracePt t="12197" x="3467100" y="3429000"/>
          <p14:tracePt t="12246" x="3467100" y="3422650"/>
          <p14:tracePt t="12302" x="3467100" y="3416300"/>
          <p14:tracePt t="12323" x="3467100" y="3409950"/>
          <p14:tracePt t="12344" x="3460750" y="3409950"/>
          <p14:tracePt t="12365" x="3460750" y="3403600"/>
          <p14:tracePt t="12372" x="3460750" y="3397250"/>
          <p14:tracePt t="12407" x="3454400" y="3397250"/>
          <p14:tracePt t="12435" x="3454400" y="3390900"/>
          <p14:tracePt t="12442" x="3454400" y="3384550"/>
          <p14:tracePt t="12505" x="3454400" y="3378200"/>
          <p14:tracePt t="12566" x="3454400" y="3371850"/>
          <p14:tracePt t="12664" x="3448050" y="3365500"/>
          <p14:tracePt t="12762" x="3441700" y="3365500"/>
          <p14:tracePt t="13260" x="3441700" y="3371850"/>
          <p14:tracePt t="13336" x="3441700" y="3378200"/>
          <p14:tracePt t="13413" x="3441700" y="3384550"/>
          <p14:tracePt t="19226" x="3448050" y="3384550"/>
          <p14:tracePt t="19233" x="3454400" y="3384550"/>
          <p14:tracePt t="19239" x="3460750" y="3384550"/>
          <p14:tracePt t="19250" x="3467100" y="3384550"/>
          <p14:tracePt t="19267" x="3492500" y="3384550"/>
          <p14:tracePt t="19283" x="3505200" y="3384550"/>
          <p14:tracePt t="19300" x="3524250" y="3384550"/>
          <p14:tracePt t="19333" x="3575050" y="3371850"/>
          <p14:tracePt t="19366" x="3632200" y="3359150"/>
          <p14:tracePt t="19400" x="3702050" y="3340100"/>
          <p14:tracePt t="19416" x="3746500" y="3340100"/>
          <p14:tracePt t="19433" x="3797300" y="3333750"/>
          <p14:tracePt t="19450" x="3841750" y="3321050"/>
          <p14:tracePt t="19466" x="3879850" y="3321050"/>
          <p14:tracePt t="19483" x="3962400" y="3308350"/>
          <p14:tracePt t="19500" x="4019550" y="3295650"/>
          <p14:tracePt t="19517" x="4108450" y="3270250"/>
          <p14:tracePt t="19533" x="4178300" y="3263900"/>
          <p14:tracePt t="19550" x="4248150" y="3257550"/>
          <p14:tracePt t="19566" x="4349750" y="3257550"/>
          <p14:tracePt t="19583" x="4432300" y="3257550"/>
          <p14:tracePt t="19600" x="4552950" y="3238500"/>
          <p14:tracePt t="19616" x="4622800" y="3225800"/>
          <p14:tracePt t="19633" x="4718050" y="3219450"/>
          <p14:tracePt t="19635" x="4756150" y="3206750"/>
          <p14:tracePt t="19650" x="4838700" y="3206750"/>
          <p14:tracePt t="19666" x="4895850" y="3206750"/>
          <p14:tracePt t="19683" x="4991100" y="3206750"/>
          <p14:tracePt t="19700" x="5041900" y="3225800"/>
          <p14:tracePt t="19716" x="5086350" y="3232150"/>
          <p14:tracePt t="19733" x="5143500" y="3238500"/>
          <p14:tracePt t="19750" x="5181600" y="3238500"/>
          <p14:tracePt t="19766" x="5251450" y="3251200"/>
          <p14:tracePt t="19783" x="5295900" y="3251200"/>
          <p14:tracePt t="19799" x="5340350" y="3257550"/>
          <p14:tracePt t="19816" x="5403850" y="3263900"/>
          <p14:tracePt t="19833" x="5454650" y="3276600"/>
          <p14:tracePt t="19850" x="5505450" y="3276600"/>
          <p14:tracePt t="19866" x="5562600" y="3263900"/>
          <p14:tracePt t="19883" x="5600700" y="3263900"/>
          <p14:tracePt t="19899" x="5645150" y="3263900"/>
          <p14:tracePt t="19916" x="5676900" y="3263900"/>
          <p14:tracePt t="19933" x="5721350" y="3263900"/>
          <p14:tracePt t="19949" x="5746750" y="3263900"/>
          <p14:tracePt t="19966" x="5759450" y="3263900"/>
          <p14:tracePt t="19983" x="5778500" y="3263900"/>
          <p14:tracePt t="19999" x="5784850" y="3263900"/>
          <p14:tracePt t="20039" x="5791200" y="3263900"/>
          <p14:tracePt t="20059" x="5803900" y="3263900"/>
          <p14:tracePt t="20066" x="5803900" y="3257550"/>
          <p14:tracePt t="20083" x="5810250" y="3257550"/>
          <p14:tracePt t="20099" x="5829300" y="3257550"/>
          <p14:tracePt t="20116" x="5854700" y="3251200"/>
          <p14:tracePt t="20133" x="5867400" y="3244850"/>
          <p14:tracePt t="20134" x="5873750" y="3244850"/>
          <p14:tracePt t="20149" x="5886450" y="3238500"/>
          <p14:tracePt t="20166" x="5892800" y="3232150"/>
          <p14:tracePt t="20183" x="5899150" y="3232150"/>
          <p14:tracePt t="20199" x="5905500" y="3232150"/>
          <p14:tracePt t="20216" x="5911850" y="3232150"/>
          <p14:tracePt t="20233" x="5911850" y="3225800"/>
          <p14:tracePt t="20249" x="5911850" y="3219450"/>
          <p14:tracePt t="20804" x="5911850" y="3213100"/>
          <p14:tracePt t="20853" x="5911850" y="3206750"/>
          <p14:tracePt t="20880" x="5911850" y="3200400"/>
          <p14:tracePt t="20970" x="5911850" y="3194050"/>
          <p14:tracePt t="21067" x="5911850" y="3187700"/>
          <p14:tracePt t="27127" x="5924550" y="3187700"/>
          <p14:tracePt t="27134" x="5943600" y="3187700"/>
          <p14:tracePt t="27143" x="5962650" y="3187700"/>
          <p14:tracePt t="27160" x="6013450" y="3187700"/>
          <p14:tracePt t="27177" x="6108700" y="3187700"/>
          <p14:tracePt t="27194" x="6184900" y="3187700"/>
          <p14:tracePt t="27210" x="6356350" y="3187700"/>
          <p14:tracePt t="27227" x="6457950" y="3181350"/>
          <p14:tracePt t="27260" x="6756400" y="3181350"/>
          <p14:tracePt t="27293" x="7042150" y="3181350"/>
          <p14:tracePt t="27327" x="7226300" y="3181350"/>
          <p14:tracePt t="27343" x="7378700" y="3181350"/>
          <p14:tracePt t="27360" x="7499350" y="3194050"/>
          <p14:tracePt t="27377" x="7651750" y="3187700"/>
          <p14:tracePt t="27393" x="7734300" y="3187700"/>
          <p14:tracePt t="27410" x="7791450" y="3181350"/>
          <p14:tracePt t="27427" x="7886700" y="3181350"/>
          <p14:tracePt t="27443" x="7950200" y="3181350"/>
          <p14:tracePt t="27460" x="8032750" y="3181350"/>
          <p14:tracePt t="27477" x="8089900" y="3175000"/>
          <p14:tracePt t="27493" x="8140700" y="3175000"/>
          <p14:tracePt t="27510" x="8204200" y="3168650"/>
          <p14:tracePt t="27527" x="8242300" y="3168650"/>
          <p14:tracePt t="27543" x="8286750" y="3168650"/>
          <p14:tracePt t="27560" x="8318500" y="3168650"/>
          <p14:tracePt t="27576" x="8350250" y="3175000"/>
          <p14:tracePt t="27593" x="8375650" y="3181350"/>
          <p14:tracePt t="27610" x="8388350" y="3181350"/>
          <p14:tracePt t="27627" x="8401050" y="3187700"/>
          <p14:tracePt t="27643" x="8407400" y="3187700"/>
          <p14:tracePt t="27663" x="8413750" y="3187700"/>
          <p14:tracePt t="27690" x="8413750" y="3194050"/>
          <p14:tracePt t="33552" x="8426450" y="3194050"/>
          <p14:tracePt t="33558" x="8439150" y="3200400"/>
          <p14:tracePt t="33572" x="8451850" y="3200400"/>
          <p14:tracePt t="33588" x="8477250" y="3206750"/>
          <p14:tracePt t="33605" x="8502650" y="3213100"/>
          <p14:tracePt t="33622" x="8528050" y="3219450"/>
          <p14:tracePt t="33638" x="8547100" y="3225800"/>
          <p14:tracePt t="33641" x="8553450" y="3225800"/>
          <p14:tracePt t="33672" x="8591550" y="3238500"/>
          <p14:tracePt t="33705" x="8686800" y="3257550"/>
          <p14:tracePt t="33739" x="8763000" y="3289300"/>
          <p14:tracePt t="33755" x="8794750" y="3289300"/>
          <p14:tracePt t="33772" x="8832850" y="3302000"/>
          <p14:tracePt t="33788" x="8883650" y="3302000"/>
          <p14:tracePt t="33805" x="8921750" y="3302000"/>
          <p14:tracePt t="33822" x="9004300" y="3295650"/>
          <p14:tracePt t="33838" x="9061450" y="3289300"/>
          <p14:tracePt t="33855" x="9137650" y="3282950"/>
          <p14:tracePt t="33871" x="9213850" y="3263900"/>
          <p14:tracePt t="33888" x="9258300" y="3263900"/>
          <p14:tracePt t="33905" x="9321800" y="3263900"/>
          <p14:tracePt t="33921" x="9359900" y="3263900"/>
          <p14:tracePt t="33938" x="9404350" y="3263900"/>
          <p14:tracePt t="33955" x="9455150" y="3257550"/>
          <p14:tracePt t="33971" x="9486900" y="3257550"/>
          <p14:tracePt t="33988" x="9537700" y="3244850"/>
          <p14:tracePt t="34005" x="9594850" y="3238500"/>
          <p14:tracePt t="34021" x="9683750" y="3232150"/>
          <p14:tracePt t="34038" x="9772650" y="3225800"/>
          <p14:tracePt t="34055" x="9823450" y="3225800"/>
          <p14:tracePt t="34071" x="9861550" y="3225800"/>
          <p14:tracePt t="34088" x="9912350" y="3225800"/>
          <p14:tracePt t="34104" x="9956800" y="3225800"/>
          <p14:tracePt t="34121" x="10001250" y="3225800"/>
          <p14:tracePt t="34138" x="10033000" y="3232150"/>
          <p14:tracePt t="34154" x="10058400" y="3232150"/>
          <p14:tracePt t="34171" x="10077450" y="3238500"/>
          <p14:tracePt t="34188" x="10090150" y="3251200"/>
          <p14:tracePt t="34204" x="10115550" y="3251200"/>
          <p14:tracePt t="34221" x="10134600" y="3257550"/>
          <p14:tracePt t="34238" x="10140950" y="3257550"/>
          <p14:tracePt t="34254" x="10147300" y="3257550"/>
          <p14:tracePt t="34271" x="10166350" y="3263900"/>
          <p14:tracePt t="34288" x="10172700" y="3263900"/>
          <p14:tracePt t="34304" x="10179050" y="3263900"/>
          <p14:tracePt t="34323" x="10185400" y="3263900"/>
          <p14:tracePt t="34338" x="10191750" y="3263900"/>
          <p14:tracePt t="34354" x="10198100" y="3263900"/>
          <p14:tracePt t="34372" x="10204450" y="3263900"/>
          <p14:tracePt t="34441" x="10210800" y="3263900"/>
          <p14:tracePt t="34830" x="10217150" y="3263900"/>
          <p14:tracePt t="34879" x="10229850" y="3263900"/>
          <p14:tracePt t="34900" x="10236200" y="3263900"/>
          <p14:tracePt t="34907" x="10242550" y="3263900"/>
          <p14:tracePt t="34921" x="10248900" y="3263900"/>
          <p14:tracePt t="34937" x="10255250" y="3263900"/>
          <p14:tracePt t="34970" x="10287000" y="3276600"/>
          <p14:tracePt t="34987" x="10299700" y="3276600"/>
          <p14:tracePt t="35004" x="10306050" y="3276600"/>
          <p14:tracePt t="35020" x="10318750" y="3276600"/>
          <p14:tracePt t="35037" x="10331450" y="3276600"/>
          <p14:tracePt t="35070" x="10344150" y="3276600"/>
          <p14:tracePt t="35136" x="10350500" y="3276600"/>
          <p14:tracePt t="35205" x="10356850" y="3276600"/>
          <p14:tracePt t="35693" x="10356850" y="3282950"/>
          <p14:tracePt t="40899" x="10337800" y="3289300"/>
          <p14:tracePt t="40905" x="10312400" y="3295650"/>
          <p14:tracePt t="40916" x="10280650" y="3314700"/>
          <p14:tracePt t="40932" x="10160000" y="3371850"/>
          <p14:tracePt t="40949" x="10064750" y="3409950"/>
          <p14:tracePt t="40967" x="9906000" y="3492500"/>
          <p14:tracePt t="40982" x="9779000" y="3536950"/>
          <p14:tracePt t="40999" x="9645650" y="3594100"/>
          <p14:tracePt t="41032" x="9340850" y="3727450"/>
          <p14:tracePt t="41065" x="8953500" y="3917950"/>
          <p14:tracePt t="41099" x="8515350" y="4165600"/>
          <p14:tracePt t="41115" x="8305800" y="4273550"/>
          <p14:tracePt t="41132" x="8096250" y="4375150"/>
          <p14:tracePt t="41149" x="7823200" y="4533900"/>
          <p14:tracePt t="41165" x="7651750" y="4648200"/>
          <p14:tracePt t="41182" x="7391400" y="4857750"/>
          <p14:tracePt t="41199" x="7258050" y="4965700"/>
          <p14:tracePt t="41215" x="7143750" y="5041900"/>
          <p14:tracePt t="41232" x="6997700" y="5162550"/>
          <p14:tracePt t="41249" x="6877050" y="5251450"/>
          <p14:tracePt t="41265" x="6718300" y="5384800"/>
          <p14:tracePt t="41282" x="6610350" y="5480050"/>
          <p14:tracePt t="41299" x="6521450" y="5562600"/>
          <p14:tracePt t="41315" x="6369050" y="5676900"/>
          <p14:tracePt t="41332" x="6254750" y="5759450"/>
          <p14:tracePt t="41349" x="6121400" y="5829300"/>
          <p14:tracePt t="41366" x="6089650" y="5854700"/>
          <p14:tracePt t="41382" x="6013450" y="5905500"/>
          <p14:tracePt t="41398" x="5943600" y="5962650"/>
          <p14:tracePt t="41415" x="5905500" y="5994400"/>
          <p14:tracePt t="41432" x="5854700" y="6045200"/>
          <p14:tracePt t="41448" x="5822950" y="6076950"/>
          <p14:tracePt t="41465" x="5803900" y="6089650"/>
          <p14:tracePt t="41482" x="5797550" y="6108700"/>
          <p14:tracePt t="41515" x="5791200" y="6115050"/>
          <p14:tracePt t="41593" x="5791200" y="6108700"/>
          <p14:tracePt t="41634" x="5791200" y="6102350"/>
          <p14:tracePt t="41649" x="5791200" y="6096000"/>
          <p14:tracePt t="41662" x="5797550" y="6096000"/>
          <p14:tracePt t="41669" x="5797550" y="6089650"/>
          <p14:tracePt t="41684" x="5803900" y="6083300"/>
          <p14:tracePt t="41698" x="5816600" y="6051550"/>
          <p14:tracePt t="41715" x="5822950" y="6026150"/>
          <p14:tracePt t="41731" x="5835650" y="5994400"/>
          <p14:tracePt t="41748" x="5848350" y="5975350"/>
          <p14:tracePt t="41765" x="5861050" y="5949950"/>
          <p14:tracePt t="41781" x="5867400" y="5937250"/>
          <p14:tracePt t="42295" x="5867400" y="5930900"/>
          <p14:tracePt t="42337" x="5867400" y="5924550"/>
          <p14:tracePt t="48936" x="5892800" y="5924550"/>
          <p14:tracePt t="48945" x="5930900" y="5924550"/>
          <p14:tracePt t="48951" x="5969000" y="5924550"/>
          <p14:tracePt t="48959" x="6013450" y="5930900"/>
          <p14:tracePt t="48976" x="6127750" y="5943600"/>
          <p14:tracePt t="48992" x="6299200" y="5956300"/>
          <p14:tracePt t="49009" x="6407150" y="5956300"/>
          <p14:tracePt t="49025" x="6496050" y="5956300"/>
          <p14:tracePt t="49059" x="6686550" y="5994400"/>
          <p14:tracePt t="49092" x="6845300" y="6007100"/>
          <p14:tracePt t="49125" x="6978650" y="6007100"/>
          <p14:tracePt t="49142" x="7029450" y="6007100"/>
          <p14:tracePt t="49159" x="7099300" y="6013450"/>
          <p14:tracePt t="49175" x="7150100" y="6019800"/>
          <p14:tracePt t="49192" x="7207250" y="6019800"/>
          <p14:tracePt t="49209" x="7308850" y="6019800"/>
          <p14:tracePt t="49225" x="7378700" y="6019800"/>
          <p14:tracePt t="49242" x="7499350" y="6026150"/>
          <p14:tracePt t="49259" x="7575550" y="6038850"/>
          <p14:tracePt t="49275" x="7645400" y="6045200"/>
          <p14:tracePt t="49292" x="7747000" y="6057900"/>
          <p14:tracePt t="49309" x="7804150" y="6070600"/>
          <p14:tracePt t="49326" x="7899400" y="6076950"/>
          <p14:tracePt t="49342" x="7962900" y="6089650"/>
          <p14:tracePt t="49358" x="8020050" y="6102350"/>
          <p14:tracePt t="49375" x="8102600" y="6121400"/>
          <p14:tracePt t="49392" x="8159750" y="6121400"/>
          <p14:tracePt t="49409" x="8235950" y="6127750"/>
          <p14:tracePt t="49425" x="8274050" y="6127750"/>
          <p14:tracePt t="49442" x="8369300" y="6115050"/>
          <p14:tracePt t="49458" x="8451850" y="6102350"/>
          <p14:tracePt t="49475" x="8489950" y="6102350"/>
          <p14:tracePt t="49492" x="8540750" y="6102350"/>
          <p14:tracePt t="49508" x="8585200" y="6096000"/>
          <p14:tracePt t="49525" x="8616950" y="6083300"/>
          <p14:tracePt t="49542" x="8661400" y="6057900"/>
          <p14:tracePt t="49558" x="8686800" y="6045200"/>
          <p14:tracePt t="49575" x="8724900" y="6032500"/>
          <p14:tracePt t="49592" x="8750300" y="6013450"/>
          <p14:tracePt t="49608" x="8782050" y="6000750"/>
          <p14:tracePt t="49625" x="8832850" y="5975350"/>
          <p14:tracePt t="49642" x="8858250" y="5956300"/>
          <p14:tracePt t="49659" x="8902700" y="5937250"/>
          <p14:tracePt t="49675" x="8928100" y="5924550"/>
          <p14:tracePt t="49692" x="8953500" y="5911850"/>
          <p14:tracePt t="49708" x="8985250" y="5873750"/>
          <p14:tracePt t="49725" x="9017000" y="5854700"/>
          <p14:tracePt t="49742" x="9042400" y="5835650"/>
          <p14:tracePt t="49758" x="9074150" y="5816600"/>
          <p14:tracePt t="49775" x="9086850" y="5803900"/>
          <p14:tracePt t="49791" x="9099550" y="5791200"/>
          <p14:tracePt t="49808" x="9112250" y="5784850"/>
          <p14:tracePt t="49825" x="9124950" y="5772150"/>
          <p14:tracePt t="49841" x="9131300" y="5772150"/>
          <p14:tracePt t="49858" x="9131300" y="5765800"/>
          <p14:tracePt t="49903" x="9131300" y="5759450"/>
          <p14:tracePt t="57326" x="9124950" y="5759450"/>
          <p14:tracePt t="57334" x="9112250" y="5759450"/>
          <p14:tracePt t="57341" x="9105900" y="5759450"/>
          <p14:tracePt t="57352" x="9093200" y="5759450"/>
          <p14:tracePt t="57369" x="9074150" y="5759450"/>
          <p14:tracePt t="57385" x="9048750" y="5759450"/>
          <p14:tracePt t="57402" x="9010650" y="5778500"/>
          <p14:tracePt t="57419" x="8972550" y="5784850"/>
          <p14:tracePt t="57452" x="8915400" y="5791200"/>
          <p14:tracePt t="57485" x="8851900" y="5810250"/>
          <p14:tracePt t="57519" x="8775700" y="5816600"/>
          <p14:tracePt t="57535" x="8724900" y="5829300"/>
          <p14:tracePt t="57552" x="8686800" y="5835650"/>
          <p14:tracePt t="57568" x="8629650" y="5842000"/>
          <p14:tracePt t="57585" x="8585200" y="5842000"/>
          <p14:tracePt t="57602" x="8553450" y="5842000"/>
          <p14:tracePt t="57618" x="8477250" y="5842000"/>
          <p14:tracePt t="57635" x="8426450" y="5842000"/>
          <p14:tracePt t="57652" x="8331200" y="5835650"/>
          <p14:tracePt t="57668" x="8261350" y="5835650"/>
          <p14:tracePt t="57685" x="8197850" y="5835650"/>
          <p14:tracePt t="57687" x="8147050" y="5835650"/>
          <p14:tracePt t="57702" x="8032750" y="5835650"/>
          <p14:tracePt t="57718" x="7924800" y="5835650"/>
          <p14:tracePt t="57735" x="7759700" y="5835650"/>
          <p14:tracePt t="57752" x="7632700" y="5835650"/>
          <p14:tracePt t="57768" x="7480300" y="5835650"/>
          <p14:tracePt t="57785" x="7258050" y="5835650"/>
          <p14:tracePt t="57802" x="7118350" y="5835650"/>
          <p14:tracePt t="57819" x="6889750" y="5816600"/>
          <p14:tracePt t="57835" x="6724650" y="5816600"/>
          <p14:tracePt t="57852" x="6572250" y="5803900"/>
          <p14:tracePt t="57868" x="6350000" y="5778500"/>
          <p14:tracePt t="57885" x="6178550" y="5759450"/>
          <p14:tracePt t="57902" x="6038850" y="5740400"/>
          <p14:tracePt t="57918" x="5842000" y="5727700"/>
          <p14:tracePt t="57935" x="5734050" y="5708650"/>
          <p14:tracePt t="57951" x="5537200" y="5651500"/>
          <p14:tracePt t="57968" x="5403850" y="5626100"/>
          <p14:tracePt t="57985" x="5194300" y="5594350"/>
          <p14:tracePt t="58001" x="5041900" y="5600700"/>
          <p14:tracePt t="58018" x="4870450" y="5619750"/>
          <p14:tracePt t="58035" x="4616450" y="5651500"/>
          <p14:tracePt t="58051" x="4432300" y="5683250"/>
          <p14:tracePt t="58068" x="4254500" y="5689600"/>
          <p14:tracePt t="58085" x="4032250" y="5708650"/>
          <p14:tracePt t="58101" x="3892550" y="5727700"/>
          <p14:tracePt t="58118" x="3721100" y="5740400"/>
          <p14:tracePt t="58135" x="3638550" y="5753100"/>
          <p14:tracePt t="58151" x="3568700" y="5765800"/>
          <p14:tracePt t="58168" x="3511550" y="5759450"/>
          <p14:tracePt t="58585" x="3486150" y="5759450"/>
          <p14:tracePt t="58592" x="3441700" y="5765800"/>
          <p14:tracePt t="58601" x="3403600" y="5772150"/>
          <p14:tracePt t="58618" x="3257550" y="5772150"/>
          <p14:tracePt t="58634" x="3143250" y="5784850"/>
          <p14:tracePt t="58651" x="3041650" y="5784850"/>
          <p14:tracePt t="58668" x="2882900" y="5791200"/>
          <p14:tracePt t="58701" x="2717800" y="5816600"/>
          <p14:tracePt t="58734" x="2641600" y="5803900"/>
          <p14:tracePt t="58768" x="2584450" y="5791200"/>
          <p14:tracePt t="58784" x="2546350" y="5778500"/>
          <p14:tracePt t="58801" x="2514600" y="5772150"/>
          <p14:tracePt t="58817" x="2489200" y="5759450"/>
          <p14:tracePt t="58834" x="2444750" y="5765800"/>
          <p14:tracePt t="58851" x="2425700" y="5765800"/>
          <p14:tracePt t="58868" x="2393950" y="5765800"/>
          <p14:tracePt t="58884" x="2355850" y="5772150"/>
          <p14:tracePt t="58901" x="2330450" y="5778500"/>
          <p14:tracePt t="58917" x="2292350" y="5784850"/>
          <p14:tracePt t="58934" x="2279650" y="5784850"/>
          <p14:tracePt t="58951" x="2254250" y="5791200"/>
          <p14:tracePt t="58967" x="2222500" y="5791200"/>
          <p14:tracePt t="58984" x="2197100" y="5791200"/>
          <p14:tracePt t="59000" x="2152650" y="5797550"/>
          <p14:tracePt t="59017" x="2101850" y="5810250"/>
          <p14:tracePt t="59034" x="2063750" y="5810250"/>
          <p14:tracePt t="59051" x="1993900" y="5810250"/>
          <p14:tracePt t="59067" x="1962150" y="5810250"/>
          <p14:tracePt t="59084" x="1892300" y="5810250"/>
          <p14:tracePt t="59100" x="1847850" y="5816600"/>
          <p14:tracePt t="59117" x="1816100" y="5816600"/>
          <p14:tracePt t="59134" x="1765300" y="5822950"/>
          <p14:tracePt t="59151" x="1739900" y="5816600"/>
          <p14:tracePt t="59167" x="1701800" y="5810250"/>
          <p14:tracePt t="59184" x="1676400" y="5803900"/>
          <p14:tracePt t="59201" x="1657350" y="5797550"/>
          <p14:tracePt t="59217" x="1625600" y="5797550"/>
          <p14:tracePt t="59234" x="1606550" y="5797550"/>
          <p14:tracePt t="59250" x="1587500" y="5797550"/>
          <p14:tracePt t="59267" x="1568450" y="5797550"/>
          <p14:tracePt t="59284" x="1562100" y="5797550"/>
          <p14:tracePt t="59300" x="1543050" y="5797550"/>
          <p14:tracePt t="59317" x="1536700" y="5797550"/>
          <p14:tracePt t="59334" x="1517650" y="5797550"/>
          <p14:tracePt t="59350" x="1511300" y="5797550"/>
          <p14:tracePt t="60022" x="1517650" y="5797550"/>
          <p14:tracePt t="60030" x="1530350" y="5797550"/>
          <p14:tracePt t="60037" x="1536700" y="5797550"/>
          <p14:tracePt t="60050" x="1543050" y="5797550"/>
          <p14:tracePt t="60067" x="1568450" y="5797550"/>
          <p14:tracePt t="60084" x="1587500" y="5791200"/>
          <p14:tracePt t="60100" x="1593850" y="5791200"/>
          <p14:tracePt t="60116" x="1600200" y="5791200"/>
          <p14:tracePt t="60150" x="1606550" y="5791200"/>
          <p14:tracePt t="60462" x="1638300" y="5797550"/>
          <p14:tracePt t="60469" x="1651000" y="5803900"/>
          <p14:tracePt t="60483" x="1695450" y="5810250"/>
          <p14:tracePt t="60499" x="1727200" y="5816600"/>
          <p14:tracePt t="60516" x="1790700" y="5822950"/>
          <p14:tracePt t="60533" x="1822450" y="5829300"/>
          <p14:tracePt t="60550" x="1866900" y="5829300"/>
          <p14:tracePt t="60566" x="1892300" y="5835650"/>
          <p14:tracePt t="60583" x="1917700" y="5842000"/>
          <p14:tracePt t="60599" x="1962150" y="5848350"/>
          <p14:tracePt t="60616" x="1987550" y="5848350"/>
          <p14:tracePt t="60633" x="2025650" y="5848350"/>
          <p14:tracePt t="60649" x="2038350" y="5848350"/>
          <p14:tracePt t="60666" x="2063750" y="5854700"/>
          <p14:tracePt t="60683" x="2114550" y="5867400"/>
          <p14:tracePt t="60699" x="2139950" y="5880100"/>
          <p14:tracePt t="60716" x="2184400" y="5880100"/>
          <p14:tracePt t="60732" x="2197100" y="5880100"/>
          <p14:tracePt t="60749" x="2235200" y="5880100"/>
          <p14:tracePt t="60766" x="2260600" y="5880100"/>
          <p14:tracePt t="60782" x="2286000" y="5880100"/>
          <p14:tracePt t="60799" x="2298700" y="5886450"/>
          <p14:tracePt t="60816" x="2311400" y="5886450"/>
          <p14:tracePt t="60832" x="2324100" y="5886450"/>
          <p14:tracePt t="60849" x="2336800" y="5886450"/>
          <p14:tracePt t="60866" x="2343150" y="5886450"/>
          <p14:tracePt t="60883" x="2355850" y="5886450"/>
          <p14:tracePt t="60899" x="2368550" y="5892800"/>
          <p14:tracePt t="60916" x="2374900" y="5892800"/>
          <p14:tracePt t="60932" x="2374900" y="5899150"/>
          <p14:tracePt t="60949" x="2381250" y="5899150"/>
          <p14:tracePt t="61009" x="2381250" y="5905500"/>
          <p14:tracePt t="61016" x="2381250" y="5911850"/>
          <p14:tracePt t="61065" x="2374900" y="5911850"/>
          <p14:tracePt t="61086" x="2362200" y="5911850"/>
          <p14:tracePt t="61093" x="2343150" y="5911850"/>
          <p14:tracePt t="61100" x="2330450" y="5911850"/>
          <p14:tracePt t="61116" x="2286000" y="5911850"/>
          <p14:tracePt t="61133" x="2247900" y="5911850"/>
          <p14:tracePt t="61149" x="2209800" y="5918200"/>
          <p14:tracePt t="61166" x="2190750" y="5918200"/>
          <p14:tracePt t="61182" x="2178050" y="5918200"/>
          <p14:tracePt t="61199" x="2171700" y="5918200"/>
          <p14:tracePt t="62038" x="2178050" y="5918200"/>
          <p14:tracePt t="62058" x="2184400" y="5918200"/>
          <p14:tracePt t="62065" x="2190750" y="5911850"/>
          <p14:tracePt t="62073" x="2197100" y="5911850"/>
          <p14:tracePt t="62081" x="2203450" y="5911850"/>
          <p14:tracePt t="62098" x="2222500" y="5911850"/>
          <p14:tracePt t="62115" x="2235200" y="5911850"/>
          <p14:tracePt t="62132" x="2247900" y="5905500"/>
          <p14:tracePt t="62165" x="2266950" y="5905500"/>
          <p14:tracePt t="62198" x="2266950" y="5892800"/>
          <p14:tracePt t="62232" x="2279650" y="5892800"/>
          <p14:tracePt t="62248" x="2286000" y="5892800"/>
          <p14:tracePt t="62281" x="2292350" y="5892800"/>
          <p14:tracePt t="62298" x="2298700" y="5892800"/>
          <p14:tracePt t="62336" x="2311400" y="5892800"/>
          <p14:tracePt t="62357" x="2317750" y="5892800"/>
          <p14:tracePt t="62385" x="2324100" y="5892800"/>
          <p14:tracePt t="62420" x="2330450" y="5892800"/>
          <p14:tracePt t="63965" x="2266950" y="5930900"/>
          <p14:tracePt t="63972" x="2159000" y="6007100"/>
          <p14:tracePt t="63980" x="2051050" y="6070600"/>
          <p14:tracePt t="63997" x="1847850" y="6197600"/>
          <p14:tracePt t="64013" x="1581150" y="6350000"/>
          <p14:tracePt t="64030" x="1454150" y="6438900"/>
          <p14:tracePt t="64046" x="1365250" y="6502400"/>
          <p14:tracePt t="68190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35DCBB-ECD2-4892-9B10-5679C6CA06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1751" y="5675364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48D12F-4BB9-4457-AFA0-979CE0F8D6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94951" y="906343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063E60-FA74-4FCF-A896-7EE3057D1B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283856" y="2504339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AE1A8B-7BF4-4C47-86B1-EC7BAF5C3C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739202" y="2447332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6DA130-8BAD-416C-995A-C71D6890D28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44385" y="2478257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170F78B-F883-42D0-BFE7-9250273FAAA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639085" y="2116474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A48161-99BF-4407-9D43-C3F937DC08A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743321" y="5022958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898232-ABBC-4C1D-82E6-807E3495E36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180885" y="4548596"/>
            <a:ext cx="406400" cy="4064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3601A1-18D1-4E3D-BC6D-6E8784D410C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91751" y="912521"/>
            <a:ext cx="406400" cy="4064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F01DCAA-EAA7-4715-A415-E3DEE4BFC3CD}"/>
              </a:ext>
            </a:extLst>
          </p:cNvPr>
          <p:cNvSpPr/>
          <p:nvPr/>
        </p:nvSpPr>
        <p:spPr>
          <a:xfrm>
            <a:off x="177576" y="776236"/>
            <a:ext cx="3734547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Look, point and say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C2A2DE-BD4A-4081-AEB7-E6B045DDFF78}"/>
              </a:ext>
            </a:extLst>
          </p:cNvPr>
          <p:cNvSpPr/>
          <p:nvPr/>
        </p:nvSpPr>
        <p:spPr>
          <a:xfrm>
            <a:off x="287893" y="5501789"/>
            <a:ext cx="2832379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3E73B0-3376-4CCE-A5CA-F1EA5757BC6B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E92E3E-CBC8-4946-B249-5B7824726F8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33" y="1727663"/>
            <a:ext cx="1590422" cy="1590422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849935-08A8-4A2D-A04E-CBDAD39EB9B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94" y="1804191"/>
            <a:ext cx="2197926" cy="1590422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829EDCC-31DE-4A3F-B24D-890077A9EB21}"/>
              </a:ext>
            </a:extLst>
          </p:cNvPr>
          <p:cNvGrpSpPr/>
          <p:nvPr/>
        </p:nvGrpSpPr>
        <p:grpSpPr>
          <a:xfrm>
            <a:off x="6291098" y="1362170"/>
            <a:ext cx="1541941" cy="2325727"/>
            <a:chOff x="1335437" y="3506394"/>
            <a:chExt cx="1541437" cy="191729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3B99DFC-8F80-4338-ABBD-A2D9CD65D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56" y="4195550"/>
              <a:ext cx="336318" cy="7458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52EBC49-9B25-44B1-BE85-99129982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0101">
              <a:off x="1808877" y="4459206"/>
              <a:ext cx="964478" cy="9644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57C4E75-5E9D-4114-9EC6-668D7E0DE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63" y="3506394"/>
              <a:ext cx="442732" cy="11355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181965-1B78-44F1-83CD-58E56E183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437" y="4221528"/>
              <a:ext cx="695893" cy="929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76925FD-536A-4028-9237-4F344D35FCD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06" y="1955693"/>
            <a:ext cx="2162159" cy="1369368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id="{B0E93AA9-1156-4E6D-8A02-A6D25F40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26" y="4445419"/>
            <a:ext cx="2039580" cy="1561478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6E2349-B533-496C-A23C-58ECCE10AA88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3831" r="18393" b="18737"/>
          <a:stretch/>
        </p:blipFill>
        <p:spPr>
          <a:xfrm>
            <a:off x="7496217" y="4445419"/>
            <a:ext cx="1775736" cy="1409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23991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2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5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700384-0DA3-4E94-B739-6391E5B7B0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69592" y="5145060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2989A6-EE4A-4433-A6A4-788088FF04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470223" y="2385635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3436CD-3EC9-4506-8CF6-AC2F420E6FF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891423" y="2373852"/>
            <a:ext cx="406400" cy="4064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808F7C-D5F1-4D19-85F8-E9D76872B8D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220402" y="2349825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851797-BFF4-4126-B94D-3E51FFD23D4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9785423" y="2349825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6AED05-01A7-4296-817B-53193A9FB9F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741769" y="4807319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D11623-29A8-43AE-9953-B144A727900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942489" y="4807319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AFE6E4-FCCE-4CED-8929-15D3E364D17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48662" y="1049515"/>
            <a:ext cx="406400" cy="4064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EEE89C-B73A-444B-86D1-0FEC28F0DA8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87323" y="1012807"/>
            <a:ext cx="364539" cy="3645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F01DCAA-EAA7-4715-A415-E3DEE4BFC3CD}"/>
              </a:ext>
            </a:extLst>
          </p:cNvPr>
          <p:cNvSpPr/>
          <p:nvPr/>
        </p:nvSpPr>
        <p:spPr>
          <a:xfrm>
            <a:off x="253776" y="824963"/>
            <a:ext cx="3327623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and read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C2A2DE-BD4A-4081-AEB7-E6B045DDFF78}"/>
              </a:ext>
            </a:extLst>
          </p:cNvPr>
          <p:cNvSpPr/>
          <p:nvPr/>
        </p:nvSpPr>
        <p:spPr>
          <a:xfrm>
            <a:off x="297319" y="4905432"/>
            <a:ext cx="3240538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click to check your answers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380428-7FAC-4F00-B8B8-9123E5122538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BD6CA-F5D3-4706-830D-B36A2A47BBCE}"/>
              </a:ext>
            </a:extLst>
          </p:cNvPr>
          <p:cNvSpPr/>
          <p:nvPr/>
        </p:nvSpPr>
        <p:spPr>
          <a:xfrm>
            <a:off x="2130565" y="2215888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apple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FFFE95-140F-4587-96C6-B4363AAEAD0F}"/>
              </a:ext>
            </a:extLst>
          </p:cNvPr>
          <p:cNvSpPr/>
          <p:nvPr/>
        </p:nvSpPr>
        <p:spPr>
          <a:xfrm>
            <a:off x="4625751" y="2204105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bananas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C0E73-8132-4F93-A54D-40A2F4AB2086}"/>
              </a:ext>
            </a:extLst>
          </p:cNvPr>
          <p:cNvSpPr/>
          <p:nvPr/>
        </p:nvSpPr>
        <p:spPr>
          <a:xfrm>
            <a:off x="9604307" y="2204105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sandwich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34D2A8-3DBB-42D7-A0DA-AC3A506FCA01}"/>
              </a:ext>
            </a:extLst>
          </p:cNvPr>
          <p:cNvSpPr/>
          <p:nvPr/>
        </p:nvSpPr>
        <p:spPr>
          <a:xfrm>
            <a:off x="7057701" y="2204695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drinks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0B7C26E-51A3-4953-8C2E-0C38443497BE}"/>
              </a:ext>
            </a:extLst>
          </p:cNvPr>
          <p:cNvSpPr/>
          <p:nvPr/>
        </p:nvSpPr>
        <p:spPr>
          <a:xfrm>
            <a:off x="4625751" y="4672780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Lunch</a:t>
            </a:r>
            <a:r>
              <a:rPr lang="ar-B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box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CFB8D3-EC8B-4101-99C6-A164E474CFB0}"/>
              </a:ext>
            </a:extLst>
          </p:cNvPr>
          <p:cNvSpPr/>
          <p:nvPr/>
        </p:nvSpPr>
        <p:spPr>
          <a:xfrm>
            <a:off x="7763898" y="4672779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biscuit</a:t>
            </a:r>
          </a:p>
        </p:txBody>
      </p:sp>
    </p:spTree>
    <p:extLst>
      <p:ext uri="{BB962C8B-B14F-4D97-AF65-F5344CB8AC3E}">
        <p14:creationId xmlns:p14="http://schemas.microsoft.com/office/powerpoint/2010/main" val="327583796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0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1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4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 animBg="1"/>
      <p:bldP spid="22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E96C99-0110-4F4F-8033-68D2AE6F40E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434" y="1082304"/>
            <a:ext cx="406400" cy="4064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F01DCAA-EAA7-4715-A415-E3DEE4BFC3CD}"/>
              </a:ext>
            </a:extLst>
          </p:cNvPr>
          <p:cNvSpPr/>
          <p:nvPr/>
        </p:nvSpPr>
        <p:spPr>
          <a:xfrm>
            <a:off x="236599" y="842224"/>
            <a:ext cx="3117959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Look and write the missing letters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C2A2DE-BD4A-4081-AEB7-E6B045DDFF78}"/>
              </a:ext>
            </a:extLst>
          </p:cNvPr>
          <p:cNvSpPr/>
          <p:nvPr/>
        </p:nvSpPr>
        <p:spPr>
          <a:xfrm>
            <a:off x="297319" y="4905432"/>
            <a:ext cx="2969623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297032-69DA-4E4F-B378-99D71D3C4636}"/>
              </a:ext>
            </a:extLst>
          </p:cNvPr>
          <p:cNvSpPr/>
          <p:nvPr/>
        </p:nvSpPr>
        <p:spPr>
          <a:xfrm>
            <a:off x="2068780" y="2254250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a- - l -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800397-1E19-4B27-9279-0AFF764DD483}"/>
              </a:ext>
            </a:extLst>
          </p:cNvPr>
          <p:cNvSpPr/>
          <p:nvPr/>
        </p:nvSpPr>
        <p:spPr>
          <a:xfrm>
            <a:off x="4547755" y="2254250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 ana---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97E0CA-62FD-4EE7-A507-C10357406937}"/>
              </a:ext>
            </a:extLst>
          </p:cNvPr>
          <p:cNvSpPr/>
          <p:nvPr/>
        </p:nvSpPr>
        <p:spPr>
          <a:xfrm>
            <a:off x="9458286" y="2235986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 - - -c-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4482D1-745E-4B3E-9121-8DDE54764A13}"/>
              </a:ext>
            </a:extLst>
          </p:cNvPr>
          <p:cNvSpPr/>
          <p:nvPr/>
        </p:nvSpPr>
        <p:spPr>
          <a:xfrm>
            <a:off x="7018205" y="2254840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d- -n - 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C9EE4E-914C-4E5A-AC82-DF509AB7CD32}"/>
              </a:ext>
            </a:extLst>
          </p:cNvPr>
          <p:cNvSpPr/>
          <p:nvPr/>
        </p:nvSpPr>
        <p:spPr>
          <a:xfrm>
            <a:off x="4586255" y="4722925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----</a:t>
            </a:r>
            <a:r>
              <a:rPr lang="ar-BH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b--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FCFFA8-00C3-462A-A088-99EB8659AB88}"/>
              </a:ext>
            </a:extLst>
          </p:cNvPr>
          <p:cNvSpPr/>
          <p:nvPr/>
        </p:nvSpPr>
        <p:spPr>
          <a:xfrm>
            <a:off x="7724402" y="4722924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bis----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ED70B9-386C-4D54-92DF-3368DEF71C49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7C455E-6E04-4BD5-A8DF-46AFC63EA0DA}"/>
              </a:ext>
            </a:extLst>
          </p:cNvPr>
          <p:cNvSpPr/>
          <p:nvPr/>
        </p:nvSpPr>
        <p:spPr>
          <a:xfrm rot="20785958">
            <a:off x="196425" y="2120403"/>
            <a:ext cx="1593241" cy="13648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 your mini board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58816E2-9BCF-4CDF-B0A7-9F0C9E5B1A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992">
            <a:off x="435026" y="3570867"/>
            <a:ext cx="1051217" cy="92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8D7571-F21E-4B5B-8255-586BF3F37761}"/>
              </a:ext>
            </a:extLst>
          </p:cNvPr>
          <p:cNvSpPr/>
          <p:nvPr/>
        </p:nvSpPr>
        <p:spPr>
          <a:xfrm>
            <a:off x="2068779" y="2254250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pp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A0A50D-8DE8-4CF9-9960-20FE24CECB33}"/>
              </a:ext>
            </a:extLst>
          </p:cNvPr>
          <p:cNvSpPr/>
          <p:nvPr/>
        </p:nvSpPr>
        <p:spPr>
          <a:xfrm>
            <a:off x="4562940" y="2254250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510CDD-37E5-4931-AEDA-12BC5905D130}"/>
              </a:ext>
            </a:extLst>
          </p:cNvPr>
          <p:cNvSpPr/>
          <p:nvPr/>
        </p:nvSpPr>
        <p:spPr>
          <a:xfrm>
            <a:off x="9480809" y="2254250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dwi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34CE33-265A-423B-8F17-2E88E4FC5766}"/>
              </a:ext>
            </a:extLst>
          </p:cNvPr>
          <p:cNvSpPr/>
          <p:nvPr/>
        </p:nvSpPr>
        <p:spPr>
          <a:xfrm>
            <a:off x="7026445" y="2273104"/>
            <a:ext cx="2224725" cy="7458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ri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FA57CE-AC5F-44B0-B30D-EDD91900B92D}"/>
              </a:ext>
            </a:extLst>
          </p:cNvPr>
          <p:cNvSpPr/>
          <p:nvPr/>
        </p:nvSpPr>
        <p:spPr>
          <a:xfrm>
            <a:off x="4605107" y="4729419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Lunch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65179-542E-49A1-9578-70D6F75E2C0E}"/>
              </a:ext>
            </a:extLst>
          </p:cNvPr>
          <p:cNvSpPr/>
          <p:nvPr/>
        </p:nvSpPr>
        <p:spPr>
          <a:xfrm>
            <a:off x="7724402" y="4722923"/>
            <a:ext cx="2224725" cy="6754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bis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cuit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22015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2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3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 animBg="1"/>
      <p:bldP spid="2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4" grpId="1" animBg="1"/>
      <p:bldP spid="13" grpId="0" animBg="1"/>
      <p:bldP spid="14" grpId="0" animBg="1"/>
      <p:bldP spid="15" grpId="0" animBg="1"/>
      <p:bldP spid="26" grpId="0" animBg="1"/>
      <p:bldP spid="27" grpId="0" animBg="1"/>
      <p:bldP spid="28" grpId="0" animBg="1"/>
    </p:bldLst>
  </p:timing>
  <p:extLst>
    <p:ext uri="{E180D4A7-C9FB-4DFB-919C-405C955672EB}">
      <p14:showEvtLst xmlns:p14="http://schemas.microsoft.com/office/powerpoint/2010/main">
        <p14:playEvt time="4487" objId="2"/>
        <p14:stopEvt time="11551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42B312-7E53-4141-9524-690EBCD456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496" y="5439190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05BD4E-D44E-48CD-84BE-1288C6CCD3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3445" y="835020"/>
            <a:ext cx="406400" cy="4064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F01DCAA-EAA7-4715-A415-E3DEE4BFC3CD}"/>
              </a:ext>
            </a:extLst>
          </p:cNvPr>
          <p:cNvSpPr/>
          <p:nvPr/>
        </p:nvSpPr>
        <p:spPr>
          <a:xfrm>
            <a:off x="83891" y="695187"/>
            <a:ext cx="4300993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and write the words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C2A2DE-BD4A-4081-AEB7-E6B045DDFF78}"/>
              </a:ext>
            </a:extLst>
          </p:cNvPr>
          <p:cNvSpPr/>
          <p:nvPr/>
        </p:nvSpPr>
        <p:spPr>
          <a:xfrm>
            <a:off x="313445" y="5184227"/>
            <a:ext cx="2969623" cy="7402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F7C95D-360B-4966-89DD-1DFFF48406A8}"/>
              </a:ext>
            </a:extLst>
          </p:cNvPr>
          <p:cNvGrpSpPr/>
          <p:nvPr/>
        </p:nvGrpSpPr>
        <p:grpSpPr>
          <a:xfrm>
            <a:off x="2025922" y="3276233"/>
            <a:ext cx="2041336" cy="740228"/>
            <a:chOff x="3235826" y="2429426"/>
            <a:chExt cx="3123822" cy="74022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5E97A8D-A91A-484C-AF3F-7A5BAAD5C0A1}"/>
                </a:ext>
              </a:extLst>
            </p:cNvPr>
            <p:cNvSpPr/>
            <p:nvPr/>
          </p:nvSpPr>
          <p:spPr>
            <a:xfrm>
              <a:off x="3239157" y="2429426"/>
              <a:ext cx="3117161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EBF9A04-925E-4687-8D48-CA0CBA074B74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07842A-F8FD-4BCB-8490-794BC409439E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4CFB998-C6BA-410E-9DB6-F5CAB11B1AA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DB80A48-0C0F-4B6C-B821-34A684113227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DEADEE-8D41-4418-AC25-F24A33438027}"/>
              </a:ext>
            </a:extLst>
          </p:cNvPr>
          <p:cNvGrpSpPr/>
          <p:nvPr/>
        </p:nvGrpSpPr>
        <p:grpSpPr>
          <a:xfrm>
            <a:off x="4384884" y="3332223"/>
            <a:ext cx="2109450" cy="740228"/>
            <a:chOff x="3235826" y="2429426"/>
            <a:chExt cx="3123822" cy="74022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E8FB32B3-37DC-4500-9453-17BD25FEC1D5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0BAF01E-E88B-453E-90F2-34823D1B0550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0F7411-B180-4D44-8C73-2B913265925A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8DA1B91-9DE2-4CF3-96DD-F9D15EAC5755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97BD5AC-4743-49F8-9481-9E75832393E1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FC3143-23E6-40F2-9E96-7F5323890049}"/>
              </a:ext>
            </a:extLst>
          </p:cNvPr>
          <p:cNvGrpSpPr/>
          <p:nvPr/>
        </p:nvGrpSpPr>
        <p:grpSpPr>
          <a:xfrm>
            <a:off x="6773404" y="3304969"/>
            <a:ext cx="2109450" cy="740228"/>
            <a:chOff x="3235826" y="2429426"/>
            <a:chExt cx="3123822" cy="74022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FD245F0-DB42-432C-99D9-1B0BFC361DA8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FC1787-327A-4CD3-8A24-DA1392368E84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28C8F67-7BC5-4817-B8FD-22C52BAC54AC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07F7399-861A-49D8-83C4-D021222BF06D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912A60-1A6F-44AE-8B95-57539E70536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81A332-0735-4EC7-85AC-B0C4C475AB64}"/>
              </a:ext>
            </a:extLst>
          </p:cNvPr>
          <p:cNvGrpSpPr/>
          <p:nvPr/>
        </p:nvGrpSpPr>
        <p:grpSpPr>
          <a:xfrm>
            <a:off x="3884533" y="5780867"/>
            <a:ext cx="2438400" cy="740228"/>
            <a:chOff x="3235826" y="2429426"/>
            <a:chExt cx="3123822" cy="74022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5E87F2D-E8A4-41FB-840C-4007336F1F4C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3077BAC-517C-49F0-AA20-1D5FB804905C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FEAB57E-4ACC-4152-A84F-C38C84070264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2EAA618-DAB9-4107-8486-0F2A31A20EF8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56FD033-155C-467F-94D1-0D1C9FF523C0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0E62B4-DC68-4374-882F-7F52E6E4876C}"/>
              </a:ext>
            </a:extLst>
          </p:cNvPr>
          <p:cNvGrpSpPr/>
          <p:nvPr/>
        </p:nvGrpSpPr>
        <p:grpSpPr>
          <a:xfrm>
            <a:off x="7641969" y="5551638"/>
            <a:ext cx="2352012" cy="843316"/>
            <a:chOff x="3235826" y="2429426"/>
            <a:chExt cx="3123822" cy="74022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4A11863-431E-41C8-A756-76A16371ADA7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95D63D7-7C7A-499B-862E-C2C02DBD4F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B2FE0C-9808-4F7F-9559-945ABAE3D84A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7ECC1DB-3AE0-4C6A-A619-C88F942E2B0E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BE22AE1-03E6-4BA9-9FBD-96C5391E190B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0BF3B2-6E66-4BDE-8A95-279BB0C97F49}"/>
              </a:ext>
            </a:extLst>
          </p:cNvPr>
          <p:cNvSpPr txBox="1"/>
          <p:nvPr/>
        </p:nvSpPr>
        <p:spPr>
          <a:xfrm>
            <a:off x="2310945" y="3373164"/>
            <a:ext cx="15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apple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6A1D9C-359C-4D16-B2C3-22BB1B17BEE9}"/>
              </a:ext>
            </a:extLst>
          </p:cNvPr>
          <p:cNvSpPr txBox="1"/>
          <p:nvPr/>
        </p:nvSpPr>
        <p:spPr>
          <a:xfrm>
            <a:off x="7796376" y="5690364"/>
            <a:ext cx="200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biscuit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302F45-07D8-486C-B89F-A617531CFA6E}"/>
              </a:ext>
            </a:extLst>
          </p:cNvPr>
          <p:cNvSpPr txBox="1"/>
          <p:nvPr/>
        </p:nvSpPr>
        <p:spPr>
          <a:xfrm>
            <a:off x="4458275" y="3422901"/>
            <a:ext cx="199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bananas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0FDA53-95BA-4E3B-B0F5-D9DD6838B843}"/>
              </a:ext>
            </a:extLst>
          </p:cNvPr>
          <p:cNvSpPr txBox="1"/>
          <p:nvPr/>
        </p:nvSpPr>
        <p:spPr>
          <a:xfrm>
            <a:off x="6966494" y="3363299"/>
            <a:ext cx="1767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drinks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733CB1-330F-4978-88E6-5DC7AE248974}"/>
              </a:ext>
            </a:extLst>
          </p:cNvPr>
          <p:cNvSpPr txBox="1"/>
          <p:nvPr/>
        </p:nvSpPr>
        <p:spPr>
          <a:xfrm>
            <a:off x="3793925" y="5858593"/>
            <a:ext cx="2493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Lunch</a:t>
            </a:r>
            <a:r>
              <a:rPr lang="ar-BH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atin typeface="Century Gothic" panose="020B0502020202020204" pitchFamily="34" charset="0"/>
              </a:rPr>
              <a:t>box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CA9FB60-F382-422E-BE7A-9839F65A7305}"/>
              </a:ext>
            </a:extLst>
          </p:cNvPr>
          <p:cNvGrpSpPr/>
          <p:nvPr/>
        </p:nvGrpSpPr>
        <p:grpSpPr>
          <a:xfrm>
            <a:off x="9202655" y="3322868"/>
            <a:ext cx="2466743" cy="740228"/>
            <a:chOff x="3235826" y="2429426"/>
            <a:chExt cx="3123822" cy="740228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995205FA-B5C7-4F92-98EA-C6A2EAE77F15}"/>
                </a:ext>
              </a:extLst>
            </p:cNvPr>
            <p:cNvSpPr/>
            <p:nvPr/>
          </p:nvSpPr>
          <p:spPr>
            <a:xfrm>
              <a:off x="3239157" y="2429426"/>
              <a:ext cx="3117160" cy="740228"/>
            </a:xfrm>
            <a:prstGeom prst="round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89E7C9F-41BD-46C9-8031-CF528712AD39}"/>
                </a:ext>
              </a:extLst>
            </p:cNvPr>
            <p:cNvCxnSpPr>
              <a:cxnSpLocks/>
            </p:cNvCxnSpPr>
            <p:nvPr/>
          </p:nvCxnSpPr>
          <p:spPr>
            <a:xfrm>
              <a:off x="3239157" y="2647616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0C730B4-C827-48F4-8F79-3B9548F4324E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770279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D679F08-9A9C-4AC0-983D-5980D9F9E2D9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28873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8DF7FB0-44A7-4582-A49C-F76F82E527FF}"/>
                </a:ext>
              </a:extLst>
            </p:cNvPr>
            <p:cNvCxnSpPr>
              <a:cxnSpLocks/>
            </p:cNvCxnSpPr>
            <p:nvPr/>
          </p:nvCxnSpPr>
          <p:spPr>
            <a:xfrm>
              <a:off x="3235826" y="3001667"/>
              <a:ext cx="31204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597D3EC7-1650-48F4-8366-43072AC2522E}"/>
              </a:ext>
            </a:extLst>
          </p:cNvPr>
          <p:cNvSpPr txBox="1"/>
          <p:nvPr/>
        </p:nvSpPr>
        <p:spPr>
          <a:xfrm>
            <a:off x="9102483" y="3381198"/>
            <a:ext cx="2666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sandwich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F0E611-1B54-41B7-BA98-39EC26076AD2}"/>
              </a:ext>
            </a:extLst>
          </p:cNvPr>
          <p:cNvSpPr/>
          <p:nvPr/>
        </p:nvSpPr>
        <p:spPr>
          <a:xfrm rot="20785958">
            <a:off x="221746" y="1625835"/>
            <a:ext cx="1593241" cy="13648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Use your mini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0DAB5-7BA4-442F-B46C-C48B5DC24B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992">
            <a:off x="460347" y="3076299"/>
            <a:ext cx="1051217" cy="92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D425A19-6588-42C7-A0B1-10E82610EC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59" y="1762050"/>
            <a:ext cx="1311117" cy="13111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40FFEA-8958-4C84-8111-84C1DF8A31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75" y="1728342"/>
            <a:ext cx="1811933" cy="1311117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CD47C5B-19B0-4176-B881-828392555B76}"/>
              </a:ext>
            </a:extLst>
          </p:cNvPr>
          <p:cNvGrpSpPr/>
          <p:nvPr/>
        </p:nvGrpSpPr>
        <p:grpSpPr>
          <a:xfrm>
            <a:off x="7641969" y="1358633"/>
            <a:ext cx="1541437" cy="1917290"/>
            <a:chOff x="1335437" y="3506394"/>
            <a:chExt cx="1541437" cy="191729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FA55370-F3E2-4580-8E06-40F279E57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556" y="4195550"/>
              <a:ext cx="336318" cy="7458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8B3CE7B-4F72-444A-A87F-8A86C4A70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0101">
              <a:off x="1808877" y="4459206"/>
              <a:ext cx="964478" cy="9644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B16C830A-63C5-4B5F-AC4F-E704F8F3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4663" y="3506394"/>
              <a:ext cx="442732" cy="113550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2902C90-57D4-491B-99A7-59679F41B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437" y="4221528"/>
              <a:ext cx="695893" cy="9294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76" name="Picture 75">
            <a:extLst>
              <a:ext uri="{FF2B5EF4-FFF2-40B4-BE49-F238E27FC236}">
                <a16:creationId xmlns:a16="http://schemas.microsoft.com/office/drawing/2014/main" id="{61CB58DB-AD5C-4F58-81A9-847ED1F7AFB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33" y="1990080"/>
            <a:ext cx="1782448" cy="112888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Picture 2" descr="Free Lunch Bag Png, Download Free Clip Art, Free Clip Art on ...">
            <a:extLst>
              <a:ext uri="{FF2B5EF4-FFF2-40B4-BE49-F238E27FC236}">
                <a16:creationId xmlns:a16="http://schemas.microsoft.com/office/drawing/2014/main" id="{5B055744-601E-483F-909F-9460BEB4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35" y="4271614"/>
            <a:ext cx="1681395" cy="1370776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71E1AA70-5796-4E83-9EF5-E4BB7C4E6B9B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715CCBEC-9259-4E9A-B3AE-BF49D8AAA61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53831" r="18393" b="18737"/>
          <a:stretch/>
        </p:blipFill>
        <p:spPr>
          <a:xfrm>
            <a:off x="8287737" y="4429735"/>
            <a:ext cx="1181802" cy="999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72737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9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8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9" grpId="0" animBg="1"/>
      <p:bldP spid="22" grpId="0" animBg="1"/>
      <p:bldP spid="2" grpId="0" build="p"/>
      <p:bldP spid="47" grpId="0" build="p"/>
      <p:bldP spid="48" grpId="0" build="p"/>
      <p:bldP spid="49" grpId="0" build="p"/>
      <p:bldP spid="50" grpId="0" build="p"/>
      <p:bldP spid="74" grpId="0" build="p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51E65B-312F-494E-AA67-F633F2C76B63}"/>
              </a:ext>
            </a:extLst>
          </p:cNvPr>
          <p:cNvSpPr/>
          <p:nvPr/>
        </p:nvSpPr>
        <p:spPr>
          <a:xfrm>
            <a:off x="35226" y="728762"/>
            <a:ext cx="3245715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Listen and repeat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57EC80-8BAE-4E4C-A458-2A0991A52DED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629969B-E5D5-4B60-AF03-4DC0F2FED9B2}"/>
              </a:ext>
            </a:extLst>
          </p:cNvPr>
          <p:cNvSpPr/>
          <p:nvPr/>
        </p:nvSpPr>
        <p:spPr>
          <a:xfrm>
            <a:off x="272974" y="1800520"/>
            <a:ext cx="3346516" cy="1338606"/>
          </a:xfrm>
          <a:prstGeom prst="wedgeRoundRectCallout">
            <a:avLst>
              <a:gd name="adj1" fmla="val 73221"/>
              <a:gd name="adj2" fmla="val 758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Oh no! I haven’t got my juice!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84DD2E7-3087-4CC6-B97B-13A22D32EB69}"/>
              </a:ext>
            </a:extLst>
          </p:cNvPr>
          <p:cNvSpPr/>
          <p:nvPr/>
        </p:nvSpPr>
        <p:spPr>
          <a:xfrm>
            <a:off x="7220528" y="1524029"/>
            <a:ext cx="3346516" cy="1338606"/>
          </a:xfrm>
          <a:prstGeom prst="wedgeRoundRectCallout">
            <a:avLst>
              <a:gd name="adj1" fmla="val -66216"/>
              <a:gd name="adj2" fmla="val 1167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I’ve got two drinks. Here you are.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1CEE2F-7437-4CEC-ADC3-F2E9CBCC63A1}"/>
              </a:ext>
            </a:extLst>
          </p:cNvPr>
          <p:cNvGrpSpPr/>
          <p:nvPr/>
        </p:nvGrpSpPr>
        <p:grpSpPr>
          <a:xfrm>
            <a:off x="2553218" y="1967089"/>
            <a:ext cx="5987466" cy="4235748"/>
            <a:chOff x="2553218" y="1967089"/>
            <a:chExt cx="5987466" cy="42357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9F521-1032-404B-A40E-1BE559304541}"/>
                </a:ext>
              </a:extLst>
            </p:cNvPr>
            <p:cNvGrpSpPr/>
            <p:nvPr/>
          </p:nvGrpSpPr>
          <p:grpSpPr>
            <a:xfrm>
              <a:off x="2553218" y="1967089"/>
              <a:ext cx="5987466" cy="4235748"/>
              <a:chOff x="2562645" y="2391295"/>
              <a:chExt cx="5506699" cy="3898764"/>
            </a:xfr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8E85646-AD2E-4BAC-9E1B-0EA65D5C3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645" y="2391295"/>
                <a:ext cx="5506699" cy="38987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  <p:pic>
            <p:nvPicPr>
              <p:cNvPr id="13" name="Picture 2" descr="Free Lunch Bag Png, Download Free Clip Art, Free Clip Art on ...">
                <a:extLst>
                  <a:ext uri="{FF2B5EF4-FFF2-40B4-BE49-F238E27FC236}">
                    <a16:creationId xmlns:a16="http://schemas.microsoft.com/office/drawing/2014/main" id="{78FDCEFD-0774-4527-B89B-54900524D5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97406" y="4091233"/>
                <a:ext cx="1104809" cy="900708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905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93137E6-5327-43F2-B4EB-2787A9195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88" t="39990" r="49749" b="40183"/>
              <a:stretch/>
            </p:blipFill>
            <p:spPr>
              <a:xfrm>
                <a:off x="4211185" y="3954177"/>
                <a:ext cx="1104809" cy="77299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42D0EF-B871-4620-8864-5699CF4818F2}"/>
                </a:ext>
              </a:extLst>
            </p:cNvPr>
            <p:cNvGrpSpPr/>
            <p:nvPr/>
          </p:nvGrpSpPr>
          <p:grpSpPr>
            <a:xfrm>
              <a:off x="5884087" y="3982244"/>
              <a:ext cx="876890" cy="874461"/>
              <a:chOff x="5884087" y="3982244"/>
              <a:chExt cx="876890" cy="874461"/>
            </a:xfrm>
          </p:grpSpPr>
          <p:pic>
            <p:nvPicPr>
              <p:cNvPr id="2050" name="Picture 2" descr="My Little Pony Friendship is Magic">
                <a:extLst>
                  <a:ext uri="{FF2B5EF4-FFF2-40B4-BE49-F238E27FC236}">
                    <a16:creationId xmlns:a16="http://schemas.microsoft.com/office/drawing/2014/main" id="{3DBA810C-AA29-4F78-97E2-FC7D44B4A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087" y="3982244"/>
                <a:ext cx="876890" cy="874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48DF428-5FE2-4953-A9D6-B4A67A138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4977" y="4175237"/>
                <a:ext cx="225932" cy="329631"/>
              </a:xfrm>
              <a:prstGeom prst="rect">
                <a:avLst/>
              </a:prstGeom>
            </p:spPr>
          </p:pic>
        </p:grp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DB466AA-486A-46E6-BBD8-CA584EC6F5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6310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  <p:bldP spid="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E57EC80-8BAE-4E4C-A458-2A0991A52DED}"/>
              </a:ext>
            </a:extLst>
          </p:cNvPr>
          <p:cNvSpPr/>
          <p:nvPr/>
        </p:nvSpPr>
        <p:spPr>
          <a:xfrm>
            <a:off x="0" y="59305"/>
            <a:ext cx="4137560" cy="559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Grade (2)  unit (5)  lesson (1) words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629969B-E5D5-4B60-AF03-4DC0F2FED9B2}"/>
              </a:ext>
            </a:extLst>
          </p:cNvPr>
          <p:cNvSpPr/>
          <p:nvPr/>
        </p:nvSpPr>
        <p:spPr>
          <a:xfrm>
            <a:off x="272974" y="1786408"/>
            <a:ext cx="3346516" cy="1338606"/>
          </a:xfrm>
          <a:prstGeom prst="wedgeRoundRectCallout">
            <a:avLst>
              <a:gd name="adj1" fmla="val 73221"/>
              <a:gd name="adj2" fmla="val 758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Oh no! I _______ got my juice! 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84DD2E7-3087-4CC6-B97B-13A22D32EB69}"/>
              </a:ext>
            </a:extLst>
          </p:cNvPr>
          <p:cNvSpPr/>
          <p:nvPr/>
        </p:nvSpPr>
        <p:spPr>
          <a:xfrm>
            <a:off x="7220528" y="1509917"/>
            <a:ext cx="3346516" cy="1338606"/>
          </a:xfrm>
          <a:prstGeom prst="wedgeRoundRectCallout">
            <a:avLst>
              <a:gd name="adj1" fmla="val -66216"/>
              <a:gd name="adj2" fmla="val 1167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_________two drinks. Here you are.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B12086-E39E-4C22-8236-97EAB7C68390}"/>
              </a:ext>
            </a:extLst>
          </p:cNvPr>
          <p:cNvGrpSpPr/>
          <p:nvPr/>
        </p:nvGrpSpPr>
        <p:grpSpPr>
          <a:xfrm>
            <a:off x="2553218" y="1967089"/>
            <a:ext cx="5987466" cy="4235748"/>
            <a:chOff x="2553218" y="1967089"/>
            <a:chExt cx="5987466" cy="42357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B9F521-1032-404B-A40E-1BE559304541}"/>
                </a:ext>
              </a:extLst>
            </p:cNvPr>
            <p:cNvGrpSpPr/>
            <p:nvPr/>
          </p:nvGrpSpPr>
          <p:grpSpPr>
            <a:xfrm>
              <a:off x="2553218" y="1967089"/>
              <a:ext cx="5987466" cy="4235748"/>
              <a:chOff x="2562645" y="2391295"/>
              <a:chExt cx="5506699" cy="3898764"/>
            </a:xfrm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8E85646-AD2E-4BAC-9E1B-0EA65D5C3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2645" y="2391295"/>
                <a:ext cx="5506699" cy="38987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  <p:pic>
            <p:nvPicPr>
              <p:cNvPr id="13" name="Picture 2" descr="Free Lunch Bag Png, Download Free Clip Art, Free Clip Art on ...">
                <a:extLst>
                  <a:ext uri="{FF2B5EF4-FFF2-40B4-BE49-F238E27FC236}">
                    <a16:creationId xmlns:a16="http://schemas.microsoft.com/office/drawing/2014/main" id="{78FDCEFD-0774-4527-B89B-54900524D5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497406" y="4091233"/>
                <a:ext cx="1104809" cy="900708"/>
              </a:xfrm>
              <a:prstGeom prst="rect">
                <a:avLst/>
              </a:prstGeom>
              <a:ln>
                <a:noFill/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905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93137E6-5327-43F2-B4EB-2787A9195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188" t="39990" r="49749" b="40183"/>
              <a:stretch/>
            </p:blipFill>
            <p:spPr>
              <a:xfrm>
                <a:off x="4211185" y="3954177"/>
                <a:ext cx="1104809" cy="77299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42D0EF-B871-4620-8864-5699CF4818F2}"/>
                </a:ext>
              </a:extLst>
            </p:cNvPr>
            <p:cNvGrpSpPr/>
            <p:nvPr/>
          </p:nvGrpSpPr>
          <p:grpSpPr>
            <a:xfrm>
              <a:off x="5884087" y="3982244"/>
              <a:ext cx="876890" cy="874461"/>
              <a:chOff x="5884087" y="3982244"/>
              <a:chExt cx="876890" cy="874461"/>
            </a:xfrm>
          </p:grpSpPr>
          <p:pic>
            <p:nvPicPr>
              <p:cNvPr id="2050" name="Picture 2" descr="My Little Pony Friendship is Magic">
                <a:extLst>
                  <a:ext uri="{FF2B5EF4-FFF2-40B4-BE49-F238E27FC236}">
                    <a16:creationId xmlns:a16="http://schemas.microsoft.com/office/drawing/2014/main" id="{3DBA810C-AA29-4F78-97E2-FC7D44B4A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087" y="3982244"/>
                <a:ext cx="876890" cy="874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48DF428-5FE2-4953-A9D6-B4A67A138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4977" y="4175237"/>
                <a:ext cx="225932" cy="329631"/>
              </a:xfrm>
              <a:prstGeom prst="rect">
                <a:avLst/>
              </a:prstGeom>
            </p:spPr>
          </p:pic>
        </p:grp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365F9C4-A639-48CA-A36D-00F9A660F2F7}"/>
              </a:ext>
            </a:extLst>
          </p:cNvPr>
          <p:cNvSpPr/>
          <p:nvPr/>
        </p:nvSpPr>
        <p:spPr>
          <a:xfrm>
            <a:off x="0" y="750402"/>
            <a:ext cx="5693298" cy="559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Read and write the missing words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805AC88-EB7E-4D47-B3CA-73CDA9C6BE28}"/>
              </a:ext>
            </a:extLst>
          </p:cNvPr>
          <p:cNvSpPr/>
          <p:nvPr/>
        </p:nvSpPr>
        <p:spPr>
          <a:xfrm>
            <a:off x="272974" y="1766710"/>
            <a:ext cx="3346516" cy="1338606"/>
          </a:xfrm>
          <a:prstGeom prst="wedgeRoundRectCallout">
            <a:avLst>
              <a:gd name="adj1" fmla="val 73221"/>
              <a:gd name="adj2" fmla="val 758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Oh no! I haven’t got my juice!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BC57473-1B32-4FFE-91E0-7E5612A56DE8}"/>
              </a:ext>
            </a:extLst>
          </p:cNvPr>
          <p:cNvSpPr/>
          <p:nvPr/>
        </p:nvSpPr>
        <p:spPr>
          <a:xfrm>
            <a:off x="7220528" y="1509917"/>
            <a:ext cx="3346516" cy="1338606"/>
          </a:xfrm>
          <a:prstGeom prst="wedgeRoundRectCallout">
            <a:avLst>
              <a:gd name="adj1" fmla="val -66216"/>
              <a:gd name="adj2" fmla="val 11672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I’ve got two drinks. Here you are. </a:t>
            </a:r>
          </a:p>
        </p:txBody>
      </p:sp>
      <p:sp>
        <p:nvSpPr>
          <p:cNvPr id="2" name="click">
            <a:extLst>
              <a:ext uri="{FF2B5EF4-FFF2-40B4-BE49-F238E27FC236}">
                <a16:creationId xmlns:a16="http://schemas.microsoft.com/office/drawing/2014/main" id="{0267D7C6-630F-4EDF-86F5-E3D444270AE1}"/>
              </a:ext>
            </a:extLst>
          </p:cNvPr>
          <p:cNvSpPr/>
          <p:nvPr/>
        </p:nvSpPr>
        <p:spPr>
          <a:xfrm>
            <a:off x="296540" y="5656082"/>
            <a:ext cx="1659521" cy="7060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Click to check your answers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D1E1485-D9C4-4A37-B0BB-DADAB1F532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038835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18" grpId="0" animBg="1"/>
      <p:bldP spid="15" grpId="0" animBg="1"/>
      <p:bldP spid="16" grpId="0" animBg="1"/>
      <p:bldP spid="17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|8.8|0.8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9|2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3.8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8|2.5|4.5|3.3|3|3.3|4.3|3.2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8|3.4|3.1|7.2|13.3|2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 2020" id="{359B83E1-8E82-49A9-B4FC-BC5F23C0F9DF}" vid="{425EDCA0-5525-4679-82B3-85316971074C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 2020</Template>
  <TotalTime>5794</TotalTime>
  <Words>1121</Words>
  <Application>Microsoft Office PowerPoint</Application>
  <PresentationFormat>Widescreen</PresentationFormat>
  <Paragraphs>747</Paragraphs>
  <Slides>14</Slides>
  <Notes>0</Notes>
  <HiddenSlides>0</HiddenSlides>
  <MMClips>39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Office Theme</vt:lpstr>
      <vt:lpstr>1_Office Theme</vt:lpstr>
      <vt:lpstr>  Unit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</dc:title>
  <dc:creator>deya Moh'd</dc:creator>
  <cp:lastModifiedBy>DELL</cp:lastModifiedBy>
  <cp:revision>212</cp:revision>
  <dcterms:created xsi:type="dcterms:W3CDTF">2020-05-11T11:00:18Z</dcterms:created>
  <dcterms:modified xsi:type="dcterms:W3CDTF">2020-09-19T19:29:17Z</dcterms:modified>
</cp:coreProperties>
</file>