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4" r:id="rId2"/>
    <p:sldId id="315" r:id="rId3"/>
    <p:sldId id="316" r:id="rId4"/>
    <p:sldId id="319" r:id="rId5"/>
    <p:sldId id="320" r:id="rId6"/>
    <p:sldId id="350" r:id="rId7"/>
    <p:sldId id="323" r:id="rId8"/>
    <p:sldId id="322" r:id="rId9"/>
    <p:sldId id="360" r:id="rId10"/>
    <p:sldId id="3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D9"/>
    <a:srgbClr val="FBE5D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53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2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36067-A269-414A-8A5C-375953D9A41D}" type="doc">
      <dgm:prSet loTypeId="urn:microsoft.com/office/officeart/2005/8/layout/pList2" loCatId="list" qsTypeId="urn:microsoft.com/office/officeart/2005/8/quickstyle/3d1" qsCatId="3D" csTypeId="urn:microsoft.com/office/officeart/2005/8/colors/colorful2" csCatId="colorful" phldr="1"/>
      <dgm:spPr/>
    </dgm:pt>
    <dgm:pt modelId="{F00B5A8D-757A-483B-8F25-C3FC0952E594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1- أجهز الألوان في </a:t>
          </a:r>
          <a:r>
            <a:rPr lang="ar-SA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صحن</a:t>
          </a:r>
          <a:r>
            <a:rPr lang="ar-SA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ar-BH" sz="28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8DC56E-B376-40DF-AC4B-36C14E23A443}" type="parTrans" cxnId="{F6A1FF3D-E681-47C2-9ED7-2906EA9F5F4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6EA9409-9A0A-410F-BAB6-B575489868F9}" type="sibTrans" cxnId="{F6A1FF3D-E681-47C2-9ED7-2906EA9F5F4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2D15588-8B79-4248-9364-D9A5E9A298B4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2- أغمر الاسفنجة 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بالألوان</a:t>
          </a:r>
          <a:r>
            <a:rPr lang="ar-SA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ar-BH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839CEF-AB90-422F-855C-8D84E0FCFAFF}" type="parTrans" cxnId="{42E3DA2E-5093-424C-8702-11F50C10D9A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AF43EFD-A35C-43C2-BB90-05CFB9F48C12}" type="sibTrans" cxnId="{42E3DA2E-5093-424C-8702-11F50C10D9A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B9F9BF2A-28B6-4DD9-9A6B-F1A20ECD459B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3. نلصق قالب الاستنسل على الورقة البيضاء جيداً ثم نقوم بتلوين المساحات المفرغة من خلال الضربات بالاسفنجة </a:t>
          </a:r>
        </a:p>
      </dgm:t>
    </dgm:pt>
    <dgm:pt modelId="{B897E11A-94A6-4ED3-91E8-E2156E7A478A}" type="parTrans" cxnId="{90B93FA3-F00A-41F9-BC56-5B8F4B0F340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A236E6D-02C1-4870-9B3E-2C52CC4749B8}" type="sibTrans" cxnId="{90B93FA3-F00A-41F9-BC56-5B8F4B0F340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623CDAF-EE2B-480C-8E82-814C3DABA26F}" type="pres">
      <dgm:prSet presAssocID="{B8336067-A269-414A-8A5C-375953D9A41D}" presName="Name0" presStyleCnt="0">
        <dgm:presLayoutVars>
          <dgm:dir val="rev"/>
          <dgm:resizeHandles val="exact"/>
        </dgm:presLayoutVars>
      </dgm:prSet>
      <dgm:spPr/>
    </dgm:pt>
    <dgm:pt modelId="{8A14C403-15C9-40AA-A9C9-71CAA8DCDF27}" type="pres">
      <dgm:prSet presAssocID="{B8336067-A269-414A-8A5C-375953D9A41D}" presName="bkgdShp" presStyleLbl="alignAccFollowNode1" presStyleIdx="0" presStyleCnt="1" custScaleY="108581" custLinFactNeighborY="-17180"/>
      <dgm:spPr/>
    </dgm:pt>
    <dgm:pt modelId="{D77C7082-629D-4796-A6ED-E63D8E8CE69B}" type="pres">
      <dgm:prSet presAssocID="{B8336067-A269-414A-8A5C-375953D9A41D}" presName="linComp" presStyleCnt="0"/>
      <dgm:spPr/>
    </dgm:pt>
    <dgm:pt modelId="{DECA7AD6-B9B5-437C-9A73-F5D84D0ED8FA}" type="pres">
      <dgm:prSet presAssocID="{F00B5A8D-757A-483B-8F25-C3FC0952E594}" presName="compNode" presStyleCnt="0"/>
      <dgm:spPr/>
    </dgm:pt>
    <dgm:pt modelId="{435BDA67-A9CA-4B42-82E8-33352E90FD6E}" type="pres">
      <dgm:prSet presAssocID="{F00B5A8D-757A-483B-8F25-C3FC0952E594}" presName="node" presStyleLbl="node1" presStyleIdx="0" presStyleCnt="3" custScaleX="108168" custScaleY="68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E880A-5AB9-45E8-9D15-2D171DED998D}" type="pres">
      <dgm:prSet presAssocID="{F00B5A8D-757A-483B-8F25-C3FC0952E594}" presName="invisiNode" presStyleLbl="node1" presStyleIdx="0" presStyleCnt="3"/>
      <dgm:spPr/>
    </dgm:pt>
    <dgm:pt modelId="{F56E8267-DF6F-4AA1-8834-7FBEC770B0DD}" type="pres">
      <dgm:prSet presAssocID="{F00B5A8D-757A-483B-8F25-C3FC0952E594}" presName="imagNode" presStyleLbl="fgImgPlace1" presStyleIdx="0" presStyleCnt="3" custScaleX="94389" custScaleY="188868" custLinFactNeighborY="-1526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0A51A9B-95D4-4FED-9E6F-3F14C991AF06}" type="pres">
      <dgm:prSet presAssocID="{96EA9409-9A0A-410F-BAB6-B575489868F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26E4C09-AC05-46D7-A7EB-819DE79BA490}" type="pres">
      <dgm:prSet presAssocID="{32D15588-8B79-4248-9364-D9A5E9A298B4}" presName="compNode" presStyleCnt="0"/>
      <dgm:spPr/>
    </dgm:pt>
    <dgm:pt modelId="{65D841EB-204A-439B-8F87-6BE5E8FE28B0}" type="pres">
      <dgm:prSet presAssocID="{32D15588-8B79-4248-9364-D9A5E9A298B4}" presName="node" presStyleLbl="node1" presStyleIdx="1" presStyleCnt="3" custScaleX="108168" custScaleY="68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8D316-54FF-4FC8-9866-F4DB59D3722C}" type="pres">
      <dgm:prSet presAssocID="{32D15588-8B79-4248-9364-D9A5E9A298B4}" presName="invisiNode" presStyleLbl="node1" presStyleIdx="1" presStyleCnt="3"/>
      <dgm:spPr/>
    </dgm:pt>
    <dgm:pt modelId="{AA7012D4-4D51-4D7E-B58C-AAC12104BE5F}" type="pres">
      <dgm:prSet presAssocID="{32D15588-8B79-4248-9364-D9A5E9A298B4}" presName="imagNode" presStyleLbl="fgImgPlace1" presStyleIdx="1" presStyleCnt="3" custScaleX="94389" custScaleY="188868" custLinFactNeighborY="-152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ECB3DC7-7EE2-4631-B9D4-B006B7421EFC}" type="pres">
      <dgm:prSet presAssocID="{7AF43EFD-A35C-43C2-BB90-05CFB9F48C1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9127169-55DE-455F-96B0-67E8D81D5A82}" type="pres">
      <dgm:prSet presAssocID="{B9F9BF2A-28B6-4DD9-9A6B-F1A20ECD459B}" presName="compNode" presStyleCnt="0"/>
      <dgm:spPr/>
    </dgm:pt>
    <dgm:pt modelId="{591C26B1-17B9-4FE2-8883-F9D162D8F7F6}" type="pres">
      <dgm:prSet presAssocID="{B9F9BF2A-28B6-4DD9-9A6B-F1A20ECD459B}" presName="node" presStyleLbl="node1" presStyleIdx="2" presStyleCnt="3" custScaleX="108168" custScaleY="68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6F347-89B7-4029-8F42-30B62CB8EEBC}" type="pres">
      <dgm:prSet presAssocID="{B9F9BF2A-28B6-4DD9-9A6B-F1A20ECD459B}" presName="invisiNode" presStyleLbl="node1" presStyleIdx="2" presStyleCnt="3"/>
      <dgm:spPr/>
    </dgm:pt>
    <dgm:pt modelId="{D9DF8D48-F6F5-4E9C-BDE3-15837AAE4FE3}" type="pres">
      <dgm:prSet presAssocID="{B9F9BF2A-28B6-4DD9-9A6B-F1A20ECD459B}" presName="imagNode" presStyleLbl="fgImgPlace1" presStyleIdx="2" presStyleCnt="3" custScaleX="94389" custScaleY="188868" custLinFactNeighborY="-1526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15A29EA4-BF4D-4456-8738-D82333CC6700}" type="presOf" srcId="{F00B5A8D-757A-483B-8F25-C3FC0952E594}" destId="{435BDA67-A9CA-4B42-82E8-33352E90FD6E}" srcOrd="0" destOrd="0" presId="urn:microsoft.com/office/officeart/2005/8/layout/pList2"/>
    <dgm:cxn modelId="{5E90A676-30E5-4D02-A30E-1B927D2B144B}" type="presOf" srcId="{B9F9BF2A-28B6-4DD9-9A6B-F1A20ECD459B}" destId="{591C26B1-17B9-4FE2-8883-F9D162D8F7F6}" srcOrd="0" destOrd="0" presId="urn:microsoft.com/office/officeart/2005/8/layout/pList2"/>
    <dgm:cxn modelId="{F6A1FF3D-E681-47C2-9ED7-2906EA9F5F4B}" srcId="{B8336067-A269-414A-8A5C-375953D9A41D}" destId="{F00B5A8D-757A-483B-8F25-C3FC0952E594}" srcOrd="0" destOrd="0" parTransId="{178DC56E-B376-40DF-AC4B-36C14E23A443}" sibTransId="{96EA9409-9A0A-410F-BAB6-B575489868F9}"/>
    <dgm:cxn modelId="{9E1BB14A-6764-4E13-8053-D1728E8CFEF9}" type="presOf" srcId="{B8336067-A269-414A-8A5C-375953D9A41D}" destId="{D623CDAF-EE2B-480C-8E82-814C3DABA26F}" srcOrd="0" destOrd="0" presId="urn:microsoft.com/office/officeart/2005/8/layout/pList2"/>
    <dgm:cxn modelId="{C68F8FF3-A191-491B-88A8-642BAF293DED}" type="presOf" srcId="{96EA9409-9A0A-410F-BAB6-B575489868F9}" destId="{20A51A9B-95D4-4FED-9E6F-3F14C991AF06}" srcOrd="0" destOrd="0" presId="urn:microsoft.com/office/officeart/2005/8/layout/pList2"/>
    <dgm:cxn modelId="{90B93FA3-F00A-41F9-BC56-5B8F4B0F3404}" srcId="{B8336067-A269-414A-8A5C-375953D9A41D}" destId="{B9F9BF2A-28B6-4DD9-9A6B-F1A20ECD459B}" srcOrd="2" destOrd="0" parTransId="{B897E11A-94A6-4ED3-91E8-E2156E7A478A}" sibTransId="{4A236E6D-02C1-4870-9B3E-2C52CC4749B8}"/>
    <dgm:cxn modelId="{C19206DA-E8D1-41FF-9709-3595FDF761BB}" type="presOf" srcId="{7AF43EFD-A35C-43C2-BB90-05CFB9F48C12}" destId="{1ECB3DC7-7EE2-4631-B9D4-B006B7421EFC}" srcOrd="0" destOrd="0" presId="urn:microsoft.com/office/officeart/2005/8/layout/pList2"/>
    <dgm:cxn modelId="{42E3DA2E-5093-424C-8702-11F50C10D9A4}" srcId="{B8336067-A269-414A-8A5C-375953D9A41D}" destId="{32D15588-8B79-4248-9364-D9A5E9A298B4}" srcOrd="1" destOrd="0" parTransId="{79839CEF-AB90-422F-855C-8D84E0FCFAFF}" sibTransId="{7AF43EFD-A35C-43C2-BB90-05CFB9F48C12}"/>
    <dgm:cxn modelId="{7912ADA8-E8D9-4BA5-A5A1-D3FDF1537002}" type="presOf" srcId="{32D15588-8B79-4248-9364-D9A5E9A298B4}" destId="{65D841EB-204A-439B-8F87-6BE5E8FE28B0}" srcOrd="0" destOrd="0" presId="urn:microsoft.com/office/officeart/2005/8/layout/pList2"/>
    <dgm:cxn modelId="{123B3AEE-3C1A-4CBB-B081-0DDD0A6FD0D6}" type="presParOf" srcId="{D623CDAF-EE2B-480C-8E82-814C3DABA26F}" destId="{8A14C403-15C9-40AA-A9C9-71CAA8DCDF27}" srcOrd="0" destOrd="0" presId="urn:microsoft.com/office/officeart/2005/8/layout/pList2"/>
    <dgm:cxn modelId="{22BC5C3F-DBCD-4C34-9C32-CF48762741F3}" type="presParOf" srcId="{D623CDAF-EE2B-480C-8E82-814C3DABA26F}" destId="{D77C7082-629D-4796-A6ED-E63D8E8CE69B}" srcOrd="1" destOrd="0" presId="urn:microsoft.com/office/officeart/2005/8/layout/pList2"/>
    <dgm:cxn modelId="{27079A59-0647-4A67-AEF2-4DB568E00419}" type="presParOf" srcId="{D77C7082-629D-4796-A6ED-E63D8E8CE69B}" destId="{DECA7AD6-B9B5-437C-9A73-F5D84D0ED8FA}" srcOrd="0" destOrd="0" presId="urn:microsoft.com/office/officeart/2005/8/layout/pList2"/>
    <dgm:cxn modelId="{F6817EAF-FBBD-45CA-A49A-451252EC2B84}" type="presParOf" srcId="{DECA7AD6-B9B5-437C-9A73-F5D84D0ED8FA}" destId="{435BDA67-A9CA-4B42-82E8-33352E90FD6E}" srcOrd="0" destOrd="0" presId="urn:microsoft.com/office/officeart/2005/8/layout/pList2"/>
    <dgm:cxn modelId="{9B2F6F7E-D3BD-4E45-B7D7-67FEA3106436}" type="presParOf" srcId="{DECA7AD6-B9B5-437C-9A73-F5D84D0ED8FA}" destId="{39BE880A-5AB9-45E8-9D15-2D171DED998D}" srcOrd="1" destOrd="0" presId="urn:microsoft.com/office/officeart/2005/8/layout/pList2"/>
    <dgm:cxn modelId="{5850BDDA-B8E8-40DC-847C-2DFB98C33E3B}" type="presParOf" srcId="{DECA7AD6-B9B5-437C-9A73-F5D84D0ED8FA}" destId="{F56E8267-DF6F-4AA1-8834-7FBEC770B0DD}" srcOrd="2" destOrd="0" presId="urn:microsoft.com/office/officeart/2005/8/layout/pList2"/>
    <dgm:cxn modelId="{10E4D7E2-0FCC-475D-8C58-34A747FEDF7C}" type="presParOf" srcId="{D77C7082-629D-4796-A6ED-E63D8E8CE69B}" destId="{20A51A9B-95D4-4FED-9E6F-3F14C991AF06}" srcOrd="1" destOrd="0" presId="urn:microsoft.com/office/officeart/2005/8/layout/pList2"/>
    <dgm:cxn modelId="{D362F770-F131-4D1D-B4C3-9B1EED4EC00D}" type="presParOf" srcId="{D77C7082-629D-4796-A6ED-E63D8E8CE69B}" destId="{026E4C09-AC05-46D7-A7EB-819DE79BA490}" srcOrd="2" destOrd="0" presId="urn:microsoft.com/office/officeart/2005/8/layout/pList2"/>
    <dgm:cxn modelId="{7BD4D30A-A904-4373-91C3-62D04F2B9C52}" type="presParOf" srcId="{026E4C09-AC05-46D7-A7EB-819DE79BA490}" destId="{65D841EB-204A-439B-8F87-6BE5E8FE28B0}" srcOrd="0" destOrd="0" presId="urn:microsoft.com/office/officeart/2005/8/layout/pList2"/>
    <dgm:cxn modelId="{9D12B7D3-0D51-41AF-BFE0-2CDD2CD308BE}" type="presParOf" srcId="{026E4C09-AC05-46D7-A7EB-819DE79BA490}" destId="{A5D8D316-54FF-4FC8-9866-F4DB59D3722C}" srcOrd="1" destOrd="0" presId="urn:microsoft.com/office/officeart/2005/8/layout/pList2"/>
    <dgm:cxn modelId="{631DD566-3438-42D1-8790-77E95CF2FF64}" type="presParOf" srcId="{026E4C09-AC05-46D7-A7EB-819DE79BA490}" destId="{AA7012D4-4D51-4D7E-B58C-AAC12104BE5F}" srcOrd="2" destOrd="0" presId="urn:microsoft.com/office/officeart/2005/8/layout/pList2"/>
    <dgm:cxn modelId="{F5235BB9-5139-457E-8D16-9F3D1DB00AD4}" type="presParOf" srcId="{D77C7082-629D-4796-A6ED-E63D8E8CE69B}" destId="{1ECB3DC7-7EE2-4631-B9D4-B006B7421EFC}" srcOrd="3" destOrd="0" presId="urn:microsoft.com/office/officeart/2005/8/layout/pList2"/>
    <dgm:cxn modelId="{D9608C01-5C78-4005-AEB2-DFB1B315607A}" type="presParOf" srcId="{D77C7082-629D-4796-A6ED-E63D8E8CE69B}" destId="{09127169-55DE-455F-96B0-67E8D81D5A82}" srcOrd="4" destOrd="0" presId="urn:microsoft.com/office/officeart/2005/8/layout/pList2"/>
    <dgm:cxn modelId="{2ACC94E9-F59E-4ADE-BCD1-454F1BD28AF5}" type="presParOf" srcId="{09127169-55DE-455F-96B0-67E8D81D5A82}" destId="{591C26B1-17B9-4FE2-8883-F9D162D8F7F6}" srcOrd="0" destOrd="0" presId="urn:microsoft.com/office/officeart/2005/8/layout/pList2"/>
    <dgm:cxn modelId="{6EC6C4A4-B670-42DB-9C36-1742DF3C51D5}" type="presParOf" srcId="{09127169-55DE-455F-96B0-67E8D81D5A82}" destId="{E526F347-89B7-4029-8F42-30B62CB8EEBC}" srcOrd="1" destOrd="0" presId="urn:microsoft.com/office/officeart/2005/8/layout/pList2"/>
    <dgm:cxn modelId="{0C5D20C2-9C3A-44BB-AEE1-23B96B7F94D1}" type="presParOf" srcId="{09127169-55DE-455F-96B0-67E8D81D5A82}" destId="{D9DF8D48-F6F5-4E9C-BDE3-15837AAE4FE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54125-7DCA-457A-8094-75029622C30E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2CD7116E-DE73-4706-8265-FF0F73141850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5- النتيجة النهائية 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للعمل</a:t>
          </a:r>
          <a:r>
            <a:rPr lang="ar-SA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2800" b="1" dirty="0"/>
        </a:p>
      </dgm:t>
    </dgm:pt>
    <dgm:pt modelId="{3A5A9F12-EF56-4D5F-B8CA-0F11DAB67742}" type="parTrans" cxnId="{B505C966-D78B-4681-BE02-AFF0554BFD0D}">
      <dgm:prSet/>
      <dgm:spPr/>
      <dgm:t>
        <a:bodyPr/>
        <a:lstStyle/>
        <a:p>
          <a:endParaRPr lang="en-US"/>
        </a:p>
      </dgm:t>
    </dgm:pt>
    <dgm:pt modelId="{79401C8F-B3DE-4816-805B-5AE3E651E754}" type="sibTrans" cxnId="{B505C966-D78B-4681-BE02-AFF0554BFD0D}">
      <dgm:prSet/>
      <dgm:spPr/>
      <dgm:t>
        <a:bodyPr/>
        <a:lstStyle/>
        <a:p>
          <a:endParaRPr lang="en-US"/>
        </a:p>
      </dgm:t>
    </dgm:pt>
    <dgm:pt modelId="{6BF0B18B-0327-4B14-9122-CAEF7B25FD01}">
      <dgm:prSet phldrT="[Text]" custT="1"/>
      <dgm:spPr/>
      <dgm:t>
        <a:bodyPr/>
        <a:lstStyle/>
        <a:p>
          <a:pPr>
            <a:buNone/>
          </a:pP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4- أرفع القالب ببطء عن سطح 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الورقة</a:t>
          </a:r>
          <a:r>
            <a:rPr lang="ar-SA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ar-BH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0E94BE-0978-4020-BDE9-F21E7E887487}" type="sibTrans" cxnId="{48D49B74-4E82-4BB8-B92C-874E0F2AD83A}">
      <dgm:prSet/>
      <dgm:spPr/>
      <dgm:t>
        <a:bodyPr/>
        <a:lstStyle/>
        <a:p>
          <a:endParaRPr lang="en-US"/>
        </a:p>
      </dgm:t>
    </dgm:pt>
    <dgm:pt modelId="{30143D11-03EE-4EA9-816F-5DF996595FE7}" type="parTrans" cxnId="{48D49B74-4E82-4BB8-B92C-874E0F2AD83A}">
      <dgm:prSet/>
      <dgm:spPr/>
      <dgm:t>
        <a:bodyPr/>
        <a:lstStyle/>
        <a:p>
          <a:endParaRPr lang="en-US"/>
        </a:p>
      </dgm:t>
    </dgm:pt>
    <dgm:pt modelId="{2D0176F9-E29B-4407-86C5-5ACEE95829DE}" type="pres">
      <dgm:prSet presAssocID="{26E54125-7DCA-457A-8094-75029622C30E}" presName="Name0" presStyleCnt="0">
        <dgm:presLayoutVars>
          <dgm:dir val="rev"/>
          <dgm:resizeHandles val="exact"/>
        </dgm:presLayoutVars>
      </dgm:prSet>
      <dgm:spPr/>
    </dgm:pt>
    <dgm:pt modelId="{B112B1CD-3C80-4879-AA9C-9419238A4BB8}" type="pres">
      <dgm:prSet presAssocID="{26E54125-7DCA-457A-8094-75029622C30E}" presName="bkgdShp" presStyleLbl="alignAccFollowNode1" presStyleIdx="0" presStyleCnt="1" custLinFactNeighborX="4414" custLinFactNeighborY="-2574"/>
      <dgm:spPr/>
    </dgm:pt>
    <dgm:pt modelId="{65BE0AF9-AF47-4742-B191-028DFE02C6B3}" type="pres">
      <dgm:prSet presAssocID="{26E54125-7DCA-457A-8094-75029622C30E}" presName="linComp" presStyleCnt="0"/>
      <dgm:spPr/>
    </dgm:pt>
    <dgm:pt modelId="{29C72043-9DD4-49FE-ABA2-C1FD7A9E1B0D}" type="pres">
      <dgm:prSet presAssocID="{6BF0B18B-0327-4B14-9122-CAEF7B25FD01}" presName="compNode" presStyleCnt="0"/>
      <dgm:spPr/>
    </dgm:pt>
    <dgm:pt modelId="{2D1AE679-AA36-484D-BF27-F6D06873B47A}" type="pres">
      <dgm:prSet presAssocID="{6BF0B18B-0327-4B14-9122-CAEF7B25FD01}" presName="node" presStyleLbl="node1" presStyleIdx="0" presStyleCnt="2" custScaleY="62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EF55F-B721-4E5C-A17D-4A54179A8073}" type="pres">
      <dgm:prSet presAssocID="{6BF0B18B-0327-4B14-9122-CAEF7B25FD01}" presName="invisiNode" presStyleLbl="node1" presStyleIdx="0" presStyleCnt="2"/>
      <dgm:spPr/>
    </dgm:pt>
    <dgm:pt modelId="{2775A54F-A45B-4336-AC12-C26D95E0A988}" type="pres">
      <dgm:prSet presAssocID="{6BF0B18B-0327-4B14-9122-CAEF7B25FD01}" presName="imagNode" presStyleLbl="fgImgPlace1" presStyleIdx="0" presStyleCnt="2" custScaleX="89625" custScaleY="1941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CD9287A-3786-470A-99BD-4D7C04E7574C}" type="pres">
      <dgm:prSet presAssocID="{870E94BE-0978-4020-BDE9-F21E7E8874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9C0908-0DC6-468D-82A0-79C7A35BE372}" type="pres">
      <dgm:prSet presAssocID="{2CD7116E-DE73-4706-8265-FF0F73141850}" presName="compNode" presStyleCnt="0"/>
      <dgm:spPr/>
    </dgm:pt>
    <dgm:pt modelId="{03464E86-DD24-41FF-90A3-6DE23C8905D8}" type="pres">
      <dgm:prSet presAssocID="{2CD7116E-DE73-4706-8265-FF0F73141850}" presName="node" presStyleLbl="node1" presStyleIdx="1" presStyleCnt="2" custScaleY="60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40F7D-8AA2-4643-AA98-F28418C47C72}" type="pres">
      <dgm:prSet presAssocID="{2CD7116E-DE73-4706-8265-FF0F73141850}" presName="invisiNode" presStyleLbl="node1" presStyleIdx="1" presStyleCnt="2"/>
      <dgm:spPr/>
    </dgm:pt>
    <dgm:pt modelId="{C9020F5E-AFC6-4B30-9A00-9C479A7D2E25}" type="pres">
      <dgm:prSet presAssocID="{2CD7116E-DE73-4706-8265-FF0F73141850}" presName="imagNode" presStyleLbl="fgImgPlace1" presStyleIdx="1" presStyleCnt="2" custScaleX="92786" custScaleY="19244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E6C3DFB-BCD9-4B10-BDF5-8D51FB5B4807}" type="presOf" srcId="{2CD7116E-DE73-4706-8265-FF0F73141850}" destId="{03464E86-DD24-41FF-90A3-6DE23C8905D8}" srcOrd="0" destOrd="0" presId="urn:microsoft.com/office/officeart/2005/8/layout/pList2"/>
    <dgm:cxn modelId="{B505C966-D78B-4681-BE02-AFF0554BFD0D}" srcId="{26E54125-7DCA-457A-8094-75029622C30E}" destId="{2CD7116E-DE73-4706-8265-FF0F73141850}" srcOrd="1" destOrd="0" parTransId="{3A5A9F12-EF56-4D5F-B8CA-0F11DAB67742}" sibTransId="{79401C8F-B3DE-4816-805B-5AE3E651E754}"/>
    <dgm:cxn modelId="{C34725E2-E427-47BE-95B2-A5E866CABD88}" type="presOf" srcId="{26E54125-7DCA-457A-8094-75029622C30E}" destId="{2D0176F9-E29B-4407-86C5-5ACEE95829DE}" srcOrd="0" destOrd="0" presId="urn:microsoft.com/office/officeart/2005/8/layout/pList2"/>
    <dgm:cxn modelId="{635FAECE-1D52-4A8E-B430-F5283FD7D8F9}" type="presOf" srcId="{6BF0B18B-0327-4B14-9122-CAEF7B25FD01}" destId="{2D1AE679-AA36-484D-BF27-F6D06873B47A}" srcOrd="0" destOrd="0" presId="urn:microsoft.com/office/officeart/2005/8/layout/pList2"/>
    <dgm:cxn modelId="{C777DBDB-C8FA-469F-9319-71A7DB95B24B}" type="presOf" srcId="{870E94BE-0978-4020-BDE9-F21E7E887487}" destId="{BCD9287A-3786-470A-99BD-4D7C04E7574C}" srcOrd="0" destOrd="0" presId="urn:microsoft.com/office/officeart/2005/8/layout/pList2"/>
    <dgm:cxn modelId="{48D49B74-4E82-4BB8-B92C-874E0F2AD83A}" srcId="{26E54125-7DCA-457A-8094-75029622C30E}" destId="{6BF0B18B-0327-4B14-9122-CAEF7B25FD01}" srcOrd="0" destOrd="0" parTransId="{30143D11-03EE-4EA9-816F-5DF996595FE7}" sibTransId="{870E94BE-0978-4020-BDE9-F21E7E887487}"/>
    <dgm:cxn modelId="{2264FB3D-BCCF-47CC-A21A-2026F0AB0A2E}" type="presParOf" srcId="{2D0176F9-E29B-4407-86C5-5ACEE95829DE}" destId="{B112B1CD-3C80-4879-AA9C-9419238A4BB8}" srcOrd="0" destOrd="0" presId="urn:microsoft.com/office/officeart/2005/8/layout/pList2"/>
    <dgm:cxn modelId="{543A29E1-664D-4248-A8E0-13E3BDBADE45}" type="presParOf" srcId="{2D0176F9-E29B-4407-86C5-5ACEE95829DE}" destId="{65BE0AF9-AF47-4742-B191-028DFE02C6B3}" srcOrd="1" destOrd="0" presId="urn:microsoft.com/office/officeart/2005/8/layout/pList2"/>
    <dgm:cxn modelId="{8C917F31-9E9A-4CCE-8CAC-B1B67157D1B6}" type="presParOf" srcId="{65BE0AF9-AF47-4742-B191-028DFE02C6B3}" destId="{29C72043-9DD4-49FE-ABA2-C1FD7A9E1B0D}" srcOrd="0" destOrd="0" presId="urn:microsoft.com/office/officeart/2005/8/layout/pList2"/>
    <dgm:cxn modelId="{5189707E-1BF2-4F3E-BB08-C899858156FF}" type="presParOf" srcId="{29C72043-9DD4-49FE-ABA2-C1FD7A9E1B0D}" destId="{2D1AE679-AA36-484D-BF27-F6D06873B47A}" srcOrd="0" destOrd="0" presId="urn:microsoft.com/office/officeart/2005/8/layout/pList2"/>
    <dgm:cxn modelId="{742E936E-EF9D-48BD-917D-9D4BA5F01F0C}" type="presParOf" srcId="{29C72043-9DD4-49FE-ABA2-C1FD7A9E1B0D}" destId="{0C6EF55F-B721-4E5C-A17D-4A54179A8073}" srcOrd="1" destOrd="0" presId="urn:microsoft.com/office/officeart/2005/8/layout/pList2"/>
    <dgm:cxn modelId="{AE2DDC9B-44B8-41E7-9B36-C3DD3005A080}" type="presParOf" srcId="{29C72043-9DD4-49FE-ABA2-C1FD7A9E1B0D}" destId="{2775A54F-A45B-4336-AC12-C26D95E0A988}" srcOrd="2" destOrd="0" presId="urn:microsoft.com/office/officeart/2005/8/layout/pList2"/>
    <dgm:cxn modelId="{2386485B-62DD-4C77-804B-68B59D080882}" type="presParOf" srcId="{65BE0AF9-AF47-4742-B191-028DFE02C6B3}" destId="{BCD9287A-3786-470A-99BD-4D7C04E7574C}" srcOrd="1" destOrd="0" presId="urn:microsoft.com/office/officeart/2005/8/layout/pList2"/>
    <dgm:cxn modelId="{C76C15A8-2B90-4704-B04B-4B41C6E77469}" type="presParOf" srcId="{65BE0AF9-AF47-4742-B191-028DFE02C6B3}" destId="{749C0908-0DC6-468D-82A0-79C7A35BE372}" srcOrd="2" destOrd="0" presId="urn:microsoft.com/office/officeart/2005/8/layout/pList2"/>
    <dgm:cxn modelId="{C184AB03-DFF9-4296-AC67-463DFD45A2F2}" type="presParOf" srcId="{749C0908-0DC6-468D-82A0-79C7A35BE372}" destId="{03464E86-DD24-41FF-90A3-6DE23C8905D8}" srcOrd="0" destOrd="0" presId="urn:microsoft.com/office/officeart/2005/8/layout/pList2"/>
    <dgm:cxn modelId="{AA39294D-D650-4D48-BC0C-6FDEA51419AC}" type="presParOf" srcId="{749C0908-0DC6-468D-82A0-79C7A35BE372}" destId="{75D40F7D-8AA2-4643-AA98-F28418C47C72}" srcOrd="1" destOrd="0" presId="urn:microsoft.com/office/officeart/2005/8/layout/pList2"/>
    <dgm:cxn modelId="{D50C4314-14BD-46BE-9CD7-C57DE2CF2856}" type="presParOf" srcId="{749C0908-0DC6-468D-82A0-79C7A35BE372}" destId="{C9020F5E-AFC6-4B30-9A00-9C479A7D2E2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E0E43E-48D0-4AF6-A244-DE5AA5E1C7CA}">
      <dgm:prSet phldrT="[Text]" custT="1"/>
      <dgm:spPr/>
      <dgm:t>
        <a:bodyPr/>
        <a:lstStyle/>
        <a:p>
          <a:r>
            <a:rPr lang="ar-BH" sz="26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الطباعة </a:t>
          </a:r>
          <a:r>
            <a:rPr lang="ar-BH" sz="26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بالاستنسل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0D47EA-181C-4091-A000-3979B144D361}" type="parTrans" cxnId="{700B1C1E-AAEE-49D7-B187-228BC4F6DAC1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09CF37-66C1-4FFC-B667-122FD35B982A}" type="sibTrans" cxnId="{700B1C1E-AAEE-49D7-B187-228BC4F6DAC1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r>
            <a:rPr lang="ar-BH" sz="26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1C58AC-C6F5-47C0-8369-DD87606FC12F}">
      <dgm:prSet phldrT="[Text]" custT="1"/>
      <dgm:spPr/>
      <dgm:t>
        <a:bodyPr/>
        <a:lstStyle/>
        <a:p>
          <a:r>
            <a:rPr lang="ar-BH" sz="26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تحقيق التوافق اللوني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B9F13D5-56EC-4275-9A40-8962E1B52891}" type="parTrans" cxnId="{4D5D7953-EF0C-4533-A35F-1BD8F698F02F}">
      <dgm:prSet/>
      <dgm:spPr/>
    </dgm:pt>
    <dgm:pt modelId="{5A6F6D09-4451-4756-93D6-C2210F9FE354}" type="sibTrans" cxnId="{4D5D7953-EF0C-4533-A35F-1BD8F698F02F}">
      <dgm:prSet/>
      <dgm:spPr/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17A92-586C-4163-BF0D-78DE84A2EFD1}" type="pres">
      <dgm:prSet presAssocID="{C3E0E43E-48D0-4AF6-A244-DE5AA5E1C7CA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81ED5-BB34-4F4C-A310-8A6E01FEAE65}" type="pres">
      <dgm:prSet presAssocID="{0609CF37-66C1-4FFC-B667-122FD35B982A}" presName="space" presStyleCnt="0"/>
      <dgm:spPr/>
    </dgm:pt>
    <dgm:pt modelId="{3CB2363D-CA59-4D0C-B1AD-2410CA0CD287}" type="pres">
      <dgm:prSet presAssocID="{051C58AC-C6F5-47C0-8369-DD87606FC12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56B4D-A287-4206-94FF-1BFFA9B6BD03}" type="pres">
      <dgm:prSet presAssocID="{5A6F6D09-4451-4756-93D6-C2210F9FE354}" presName="space" presStyleCnt="0"/>
      <dgm:spPr/>
    </dgm:pt>
    <dgm:pt modelId="{C5EAFB26-0F68-45F9-9526-01E37D87B381}" type="pres">
      <dgm:prSet presAssocID="{D1FF8BD3-C46E-4534-AE81-389262E4EF4B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B2BDD1-ADE1-4C5C-B5F0-AA1C55EFCDAA}" type="presOf" srcId="{D1FF8BD3-C46E-4534-AE81-389262E4EF4B}" destId="{C5EAFB26-0F68-45F9-9526-01E37D87B381}" srcOrd="0" destOrd="0" presId="urn:microsoft.com/office/officeart/2005/8/layout/venn3"/>
    <dgm:cxn modelId="{A932633A-6A0A-43AB-B4C1-C2174BF4E589}" type="presOf" srcId="{C3E0E43E-48D0-4AF6-A244-DE5AA5E1C7CA}" destId="{8A217A92-586C-4163-BF0D-78DE84A2EFD1}" srcOrd="0" destOrd="0" presId="urn:microsoft.com/office/officeart/2005/8/layout/venn3"/>
    <dgm:cxn modelId="{700B1C1E-AAEE-49D7-B187-228BC4F6DAC1}" srcId="{36C78F72-FFA6-4269-962E-AB4FAD58204E}" destId="{C3E0E43E-48D0-4AF6-A244-DE5AA5E1C7CA}" srcOrd="0" destOrd="0" parTransId="{180D47EA-181C-4091-A000-3979B144D361}" sibTransId="{0609CF37-66C1-4FFC-B667-122FD35B982A}"/>
    <dgm:cxn modelId="{D5EF9193-B22A-42F5-8683-6C5E298CBABE}" type="presOf" srcId="{051C58AC-C6F5-47C0-8369-DD87606FC12F}" destId="{3CB2363D-CA59-4D0C-B1AD-2410CA0CD287}" srcOrd="0" destOrd="0" presId="urn:microsoft.com/office/officeart/2005/8/layout/venn3"/>
    <dgm:cxn modelId="{4D5D7953-EF0C-4533-A35F-1BD8F698F02F}" srcId="{36C78F72-FFA6-4269-962E-AB4FAD58204E}" destId="{051C58AC-C6F5-47C0-8369-DD87606FC12F}" srcOrd="1" destOrd="0" parTransId="{2B9F13D5-56EC-4275-9A40-8962E1B52891}" sibTransId="{5A6F6D09-4451-4756-93D6-C2210F9FE354}"/>
    <dgm:cxn modelId="{10B5A6CA-4B9E-4843-92BF-81FB5CD436CF}" type="presOf" srcId="{36C78F72-FFA6-4269-962E-AB4FAD58204E}" destId="{14CC8F27-B2F7-4759-99EC-B728EF2821FD}" srcOrd="0" destOrd="0" presId="urn:microsoft.com/office/officeart/2005/8/layout/venn3"/>
    <dgm:cxn modelId="{AB95F2F9-68A5-4D7C-B1DD-3F4698B008C3}" srcId="{36C78F72-FFA6-4269-962E-AB4FAD58204E}" destId="{D1FF8BD3-C46E-4534-AE81-389262E4EF4B}" srcOrd="2" destOrd="0" parTransId="{F09DA39F-06CD-4A81-9EF2-246DDEC2912F}" sibTransId="{E0EA151D-2585-4446-A2F4-F50B7A016BFF}"/>
    <dgm:cxn modelId="{D1366413-AE54-4E8C-87AF-42E65E8592C5}" type="presParOf" srcId="{14CC8F27-B2F7-4759-99EC-B728EF2821FD}" destId="{8A217A92-586C-4163-BF0D-78DE84A2EFD1}" srcOrd="0" destOrd="0" presId="urn:microsoft.com/office/officeart/2005/8/layout/venn3"/>
    <dgm:cxn modelId="{AF64A5D8-291B-4223-9119-EE5EA6736735}" type="presParOf" srcId="{14CC8F27-B2F7-4759-99EC-B728EF2821FD}" destId="{B7E81ED5-BB34-4F4C-A310-8A6E01FEAE65}" srcOrd="1" destOrd="0" presId="urn:microsoft.com/office/officeart/2005/8/layout/venn3"/>
    <dgm:cxn modelId="{93876575-FE65-4CA9-986B-5B1AB7C398DC}" type="presParOf" srcId="{14CC8F27-B2F7-4759-99EC-B728EF2821FD}" destId="{3CB2363D-CA59-4D0C-B1AD-2410CA0CD287}" srcOrd="2" destOrd="0" presId="urn:microsoft.com/office/officeart/2005/8/layout/venn3"/>
    <dgm:cxn modelId="{DA015524-40FC-4A39-A3C3-122894B2DA76}" type="presParOf" srcId="{14CC8F27-B2F7-4759-99EC-B728EF2821FD}" destId="{BA556B4D-A287-4206-94FF-1BFFA9B6BD03}" srcOrd="3" destOrd="0" presId="urn:microsoft.com/office/officeart/2005/8/layout/venn3"/>
    <dgm:cxn modelId="{8AD91667-1287-4847-A80A-184F949B39A7}" type="presParOf" srcId="{14CC8F27-B2F7-4759-99EC-B728EF2821FD}" destId="{C5EAFB26-0F68-45F9-9526-01E37D87B38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E0E43E-48D0-4AF6-A244-DE5AA5E1C7CA}">
      <dgm:prSet phldrT="[Text]" custT="1"/>
      <dgm:spPr/>
      <dgm:t>
        <a:bodyPr/>
        <a:lstStyle/>
        <a:p>
          <a:r>
            <a:rPr lang="ar-BH" sz="26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الطباعة </a:t>
          </a:r>
          <a:r>
            <a:rPr lang="ar-BH" sz="26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بالاستنسل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0D47EA-181C-4091-A000-3979B144D361}" type="parTrans" cxnId="{700B1C1E-AAEE-49D7-B187-228BC4F6DAC1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09CF37-66C1-4FFC-B667-122FD35B982A}" type="sibTrans" cxnId="{700B1C1E-AAEE-49D7-B187-228BC4F6DAC1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r>
            <a:rPr lang="ar-BH" sz="26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8554FCF-7FE0-4CD0-9435-AEB01469F43E}">
      <dgm:prSet/>
      <dgm:spPr/>
      <dgm:t>
        <a:bodyPr/>
        <a:lstStyle/>
        <a:p>
          <a:r>
            <a:rPr lang="ar-BH" b="1" dirty="0"/>
            <a:t>الابداع في التصميم من حيث تخطيط الاشكال وتنسيق الألوان</a:t>
          </a:r>
          <a:endParaRPr lang="en-US" b="1" dirty="0"/>
        </a:p>
      </dgm:t>
    </dgm:pt>
    <dgm:pt modelId="{B24E81D0-6313-4024-88B7-2FA9D2FBEB61}" type="parTrans" cxnId="{67763E7B-CA1D-41FA-8534-7E8F0255F5AC}">
      <dgm:prSet/>
      <dgm:spPr/>
      <dgm:t>
        <a:bodyPr/>
        <a:lstStyle/>
        <a:p>
          <a:endParaRPr lang="en-US"/>
        </a:p>
      </dgm:t>
    </dgm:pt>
    <dgm:pt modelId="{A35F793A-80CD-4515-8E11-98485C3DD454}" type="sibTrans" cxnId="{67763E7B-CA1D-41FA-8534-7E8F0255F5AC}">
      <dgm:prSet/>
      <dgm:spPr/>
      <dgm:t>
        <a:bodyPr/>
        <a:lstStyle/>
        <a:p>
          <a:endParaRPr lang="en-US"/>
        </a:p>
      </dgm:t>
    </dgm:pt>
    <dgm:pt modelId="{CAD5F2C9-1BCC-4F36-9234-1D20028076C2}">
      <dgm:prSet phldrT="[Text]" custT="1"/>
      <dgm:spPr/>
      <dgm:t>
        <a:bodyPr/>
        <a:lstStyle/>
        <a:p>
          <a:r>
            <a:rPr lang="ar-BH" sz="26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تحقيق التوافق اللوني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3A817E-5BC1-445E-8089-2DCBC24B3F95}" type="parTrans" cxnId="{F051CA32-9D7C-48D5-A6B2-13952EFB9E2B}">
      <dgm:prSet/>
      <dgm:spPr/>
      <dgm:t>
        <a:bodyPr/>
        <a:lstStyle/>
        <a:p>
          <a:endParaRPr lang="en-US"/>
        </a:p>
      </dgm:t>
    </dgm:pt>
    <dgm:pt modelId="{3524C368-E998-406B-84E6-B386097D241C}" type="sibTrans" cxnId="{F051CA32-9D7C-48D5-A6B2-13952EFB9E2B}">
      <dgm:prSet/>
      <dgm:spPr/>
      <dgm:t>
        <a:bodyPr/>
        <a:lstStyle/>
        <a:p>
          <a:endParaRPr lang="en-US"/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B00DBF-93D6-4385-9FDD-ADE5CC97791B}" type="pres">
      <dgm:prSet presAssocID="{08554FCF-7FE0-4CD0-9435-AEB01469F43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9B9B1-0F9B-4457-9482-3E111B93A67D}" type="pres">
      <dgm:prSet presAssocID="{A35F793A-80CD-4515-8E11-98485C3DD454}" presName="space" presStyleCnt="0"/>
      <dgm:spPr/>
    </dgm:pt>
    <dgm:pt modelId="{8A217A92-586C-4163-BF0D-78DE84A2EFD1}" type="pres">
      <dgm:prSet presAssocID="{C3E0E43E-48D0-4AF6-A244-DE5AA5E1C7C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81ED5-BB34-4F4C-A310-8A6E01FEAE65}" type="pres">
      <dgm:prSet presAssocID="{0609CF37-66C1-4FFC-B667-122FD35B982A}" presName="space" presStyleCnt="0"/>
      <dgm:spPr/>
    </dgm:pt>
    <dgm:pt modelId="{9E434435-D063-4B7A-BDC7-62BF216FBF74}" type="pres">
      <dgm:prSet presAssocID="{CAD5F2C9-1BCC-4F36-9234-1D20028076C2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C000F-7190-4803-9D67-06567E439C5E}" type="pres">
      <dgm:prSet presAssocID="{3524C368-E998-406B-84E6-B386097D241C}" presName="space" presStyleCnt="0"/>
      <dgm:spPr/>
    </dgm:pt>
    <dgm:pt modelId="{C5EAFB26-0F68-45F9-9526-01E37D87B381}" type="pres">
      <dgm:prSet presAssocID="{D1FF8BD3-C46E-4534-AE81-389262E4EF4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EE9CA-2EEC-4FFA-95EA-237206A8709C}" type="presOf" srcId="{CAD5F2C9-1BCC-4F36-9234-1D20028076C2}" destId="{9E434435-D063-4B7A-BDC7-62BF216FBF74}" srcOrd="0" destOrd="0" presId="urn:microsoft.com/office/officeart/2005/8/layout/venn3"/>
    <dgm:cxn modelId="{F051CA32-9D7C-48D5-A6B2-13952EFB9E2B}" srcId="{36C78F72-FFA6-4269-962E-AB4FAD58204E}" destId="{CAD5F2C9-1BCC-4F36-9234-1D20028076C2}" srcOrd="2" destOrd="0" parTransId="{873A817E-5BC1-445E-8089-2DCBC24B3F95}" sibTransId="{3524C368-E998-406B-84E6-B386097D241C}"/>
    <dgm:cxn modelId="{AB95F2F9-68A5-4D7C-B1DD-3F4698B008C3}" srcId="{36C78F72-FFA6-4269-962E-AB4FAD58204E}" destId="{D1FF8BD3-C46E-4534-AE81-389262E4EF4B}" srcOrd="3" destOrd="0" parTransId="{F09DA39F-06CD-4A81-9EF2-246DDEC2912F}" sibTransId="{E0EA151D-2585-4446-A2F4-F50B7A016BFF}"/>
    <dgm:cxn modelId="{67763E7B-CA1D-41FA-8534-7E8F0255F5AC}" srcId="{36C78F72-FFA6-4269-962E-AB4FAD58204E}" destId="{08554FCF-7FE0-4CD0-9435-AEB01469F43E}" srcOrd="0" destOrd="0" parTransId="{B24E81D0-6313-4024-88B7-2FA9D2FBEB61}" sibTransId="{A35F793A-80CD-4515-8E11-98485C3DD454}"/>
    <dgm:cxn modelId="{10B5A6CA-4B9E-4843-92BF-81FB5CD436CF}" type="presOf" srcId="{36C78F72-FFA6-4269-962E-AB4FAD58204E}" destId="{14CC8F27-B2F7-4759-99EC-B728EF2821FD}" srcOrd="0" destOrd="0" presId="urn:microsoft.com/office/officeart/2005/8/layout/venn3"/>
    <dgm:cxn modelId="{3707768D-2843-4A11-884E-8801B7D2750B}" type="presOf" srcId="{08554FCF-7FE0-4CD0-9435-AEB01469F43E}" destId="{FEB00DBF-93D6-4385-9FDD-ADE5CC97791B}" srcOrd="0" destOrd="0" presId="urn:microsoft.com/office/officeart/2005/8/layout/venn3"/>
    <dgm:cxn modelId="{A932633A-6A0A-43AB-B4C1-C2174BF4E589}" type="presOf" srcId="{C3E0E43E-48D0-4AF6-A244-DE5AA5E1C7CA}" destId="{8A217A92-586C-4163-BF0D-78DE84A2EFD1}" srcOrd="0" destOrd="0" presId="urn:microsoft.com/office/officeart/2005/8/layout/venn3"/>
    <dgm:cxn modelId="{48B2BDD1-ADE1-4C5C-B5F0-AA1C55EFCDAA}" type="presOf" srcId="{D1FF8BD3-C46E-4534-AE81-389262E4EF4B}" destId="{C5EAFB26-0F68-45F9-9526-01E37D87B381}" srcOrd="0" destOrd="0" presId="urn:microsoft.com/office/officeart/2005/8/layout/venn3"/>
    <dgm:cxn modelId="{700B1C1E-AAEE-49D7-B187-228BC4F6DAC1}" srcId="{36C78F72-FFA6-4269-962E-AB4FAD58204E}" destId="{C3E0E43E-48D0-4AF6-A244-DE5AA5E1C7CA}" srcOrd="1" destOrd="0" parTransId="{180D47EA-181C-4091-A000-3979B144D361}" sibTransId="{0609CF37-66C1-4FFC-B667-122FD35B982A}"/>
    <dgm:cxn modelId="{D7370D40-300E-4449-BB4E-4FD0ABD81308}" type="presParOf" srcId="{14CC8F27-B2F7-4759-99EC-B728EF2821FD}" destId="{FEB00DBF-93D6-4385-9FDD-ADE5CC97791B}" srcOrd="0" destOrd="0" presId="urn:microsoft.com/office/officeart/2005/8/layout/venn3"/>
    <dgm:cxn modelId="{7EF19214-CB36-42D9-9C95-146BC5BBF68E}" type="presParOf" srcId="{14CC8F27-B2F7-4759-99EC-B728EF2821FD}" destId="{8629B9B1-0F9B-4457-9482-3E111B93A67D}" srcOrd="1" destOrd="0" presId="urn:microsoft.com/office/officeart/2005/8/layout/venn3"/>
    <dgm:cxn modelId="{D1366413-AE54-4E8C-87AF-42E65E8592C5}" type="presParOf" srcId="{14CC8F27-B2F7-4759-99EC-B728EF2821FD}" destId="{8A217A92-586C-4163-BF0D-78DE84A2EFD1}" srcOrd="2" destOrd="0" presId="urn:microsoft.com/office/officeart/2005/8/layout/venn3"/>
    <dgm:cxn modelId="{AF64A5D8-291B-4223-9119-EE5EA6736735}" type="presParOf" srcId="{14CC8F27-B2F7-4759-99EC-B728EF2821FD}" destId="{B7E81ED5-BB34-4F4C-A310-8A6E01FEAE65}" srcOrd="3" destOrd="0" presId="urn:microsoft.com/office/officeart/2005/8/layout/venn3"/>
    <dgm:cxn modelId="{82D3743D-FAAB-4E1A-A6FE-A3FDEFF502FB}" type="presParOf" srcId="{14CC8F27-B2F7-4759-99EC-B728EF2821FD}" destId="{9E434435-D063-4B7A-BDC7-62BF216FBF74}" srcOrd="4" destOrd="0" presId="urn:microsoft.com/office/officeart/2005/8/layout/venn3"/>
    <dgm:cxn modelId="{DED5008C-2F16-4C8F-960C-2571FC8C5373}" type="presParOf" srcId="{14CC8F27-B2F7-4759-99EC-B728EF2821FD}" destId="{E43C000F-7190-4803-9D67-06567E439C5E}" srcOrd="5" destOrd="0" presId="urn:microsoft.com/office/officeart/2005/8/layout/venn3"/>
    <dgm:cxn modelId="{8AD91667-1287-4847-A80A-184F949B39A7}" type="presParOf" srcId="{14CC8F27-B2F7-4759-99EC-B728EF2821FD}" destId="{C5EAFB26-0F68-45F9-9526-01E37D87B38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C403-15C9-40AA-A9C9-71CAA8DCDF27}">
      <dsp:nvSpPr>
        <dsp:cNvPr id="0" name=""/>
        <dsp:cNvSpPr/>
      </dsp:nvSpPr>
      <dsp:spPr>
        <a:xfrm>
          <a:off x="0" y="-47709"/>
          <a:ext cx="11885257" cy="23880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6E8267-DF6F-4AA1-8834-7FBEC770B0DD}">
      <dsp:nvSpPr>
        <dsp:cNvPr id="0" name=""/>
        <dsp:cNvSpPr/>
      </dsp:nvSpPr>
      <dsp:spPr>
        <a:xfrm>
          <a:off x="8240177" y="0"/>
          <a:ext cx="3055554" cy="30460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5BDA67-A9CA-4B42-82E8-33352E90FD6E}">
      <dsp:nvSpPr>
        <dsp:cNvPr id="0" name=""/>
        <dsp:cNvSpPr/>
      </dsp:nvSpPr>
      <dsp:spPr>
        <a:xfrm rot="10800000">
          <a:off x="8017151" y="3089559"/>
          <a:ext cx="3501606" cy="184546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أجهز الألوان في </a:t>
          </a:r>
          <a:r>
            <a:rPr lang="ar-SA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صحن</a:t>
          </a:r>
          <a:r>
            <a:rPr lang="ar-SA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ar-BH" sz="28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8073905" y="3089559"/>
        <a:ext cx="3388098" cy="1788706"/>
      </dsp:txXfrm>
    </dsp:sp>
    <dsp:sp modelId="{AA7012D4-4D51-4D7E-B58C-AAC12104BE5F}">
      <dsp:nvSpPr>
        <dsp:cNvPr id="0" name=""/>
        <dsp:cNvSpPr/>
      </dsp:nvSpPr>
      <dsp:spPr>
        <a:xfrm>
          <a:off x="4414851" y="0"/>
          <a:ext cx="3055554" cy="30460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D841EB-204A-439B-8F87-6BE5E8FE28B0}">
      <dsp:nvSpPr>
        <dsp:cNvPr id="0" name=""/>
        <dsp:cNvSpPr/>
      </dsp:nvSpPr>
      <dsp:spPr>
        <a:xfrm rot="10800000">
          <a:off x="4191825" y="3089559"/>
          <a:ext cx="3501606" cy="184546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أغمر الاسفنجة 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بالألوان</a:t>
          </a:r>
          <a:r>
            <a:rPr lang="ar-SA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ar-BH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248579" y="3089559"/>
        <a:ext cx="3388098" cy="1788706"/>
      </dsp:txXfrm>
    </dsp:sp>
    <dsp:sp modelId="{D9DF8D48-F6F5-4E9C-BDE3-15837AAE4FE3}">
      <dsp:nvSpPr>
        <dsp:cNvPr id="0" name=""/>
        <dsp:cNvSpPr/>
      </dsp:nvSpPr>
      <dsp:spPr>
        <a:xfrm>
          <a:off x="589525" y="0"/>
          <a:ext cx="3055554" cy="30460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1C26B1-17B9-4FE2-8883-F9D162D8F7F6}">
      <dsp:nvSpPr>
        <dsp:cNvPr id="0" name=""/>
        <dsp:cNvSpPr/>
      </dsp:nvSpPr>
      <dsp:spPr>
        <a:xfrm rot="10800000">
          <a:off x="366498" y="3089559"/>
          <a:ext cx="3501606" cy="184546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3. نلصق قالب الاستنسل على الورقة البيضاء جيداً ثم نقوم بتلوين المساحات المفرغة من خلال الضربات بالاسفنجة </a:t>
          </a:r>
        </a:p>
      </dsp:txBody>
      <dsp:txXfrm rot="10800000">
        <a:off x="423252" y="3089559"/>
        <a:ext cx="3388098" cy="1788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2B1CD-3C80-4879-AA9C-9419238A4BB8}">
      <dsp:nvSpPr>
        <dsp:cNvPr id="0" name=""/>
        <dsp:cNvSpPr/>
      </dsp:nvSpPr>
      <dsp:spPr>
        <a:xfrm>
          <a:off x="0" y="0"/>
          <a:ext cx="6905296" cy="22248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5A54F-A45B-4336-AC12-C26D95E0A988}">
      <dsp:nvSpPr>
        <dsp:cNvPr id="0" name=""/>
        <dsp:cNvSpPr/>
      </dsp:nvSpPr>
      <dsp:spPr>
        <a:xfrm>
          <a:off x="3767460" y="32449"/>
          <a:ext cx="2769580" cy="3166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AE679-AA36-484D-BF27-F6D06873B47A}">
      <dsp:nvSpPr>
        <dsp:cNvPr id="0" name=""/>
        <dsp:cNvSpPr/>
      </dsp:nvSpPr>
      <dsp:spPr>
        <a:xfrm rot="10800000">
          <a:off x="3607157" y="3242628"/>
          <a:ext cx="3090187" cy="16906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أرفع القالب ببطء عن سطح 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الورقة</a:t>
          </a:r>
          <a:r>
            <a:rPr lang="ar-SA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ar-BH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3659150" y="3242628"/>
        <a:ext cx="2986201" cy="1638642"/>
      </dsp:txXfrm>
    </dsp:sp>
    <dsp:sp modelId="{C9020F5E-AFC6-4B30-9A00-9C479A7D2E25}">
      <dsp:nvSpPr>
        <dsp:cNvPr id="0" name=""/>
        <dsp:cNvSpPr/>
      </dsp:nvSpPr>
      <dsp:spPr>
        <a:xfrm>
          <a:off x="319414" y="51709"/>
          <a:ext cx="2867261" cy="31397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64E86-DD24-41FF-90A3-6DE23C8905D8}">
      <dsp:nvSpPr>
        <dsp:cNvPr id="0" name=""/>
        <dsp:cNvSpPr/>
      </dsp:nvSpPr>
      <dsp:spPr>
        <a:xfrm rot="10800000">
          <a:off x="207951" y="3273292"/>
          <a:ext cx="3090187" cy="16407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النتيجة النهائية 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للعمل</a:t>
          </a:r>
          <a:r>
            <a:rPr lang="ar-SA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2800" b="1" kern="1200" dirty="0"/>
        </a:p>
      </dsp:txBody>
      <dsp:txXfrm rot="10800000">
        <a:off x="258408" y="3273292"/>
        <a:ext cx="2989273" cy="1590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17A92-586C-4163-BF0D-78DE84A2EFD1}">
      <dsp:nvSpPr>
        <dsp:cNvPr id="0" name=""/>
        <dsp:cNvSpPr/>
      </dsp:nvSpPr>
      <dsp:spPr>
        <a:xfrm>
          <a:off x="4411897" y="475"/>
          <a:ext cx="1970130" cy="19701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423" tIns="33020" rIns="10842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الطباعة </a:t>
          </a:r>
          <a:r>
            <a:rPr lang="ar-BH" sz="26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بالاستنسل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00416" y="288994"/>
        <a:ext cx="1393092" cy="1393092"/>
      </dsp:txXfrm>
    </dsp:sp>
    <dsp:sp modelId="{3CB2363D-CA59-4D0C-B1AD-2410CA0CD287}">
      <dsp:nvSpPr>
        <dsp:cNvPr id="0" name=""/>
        <dsp:cNvSpPr/>
      </dsp:nvSpPr>
      <dsp:spPr>
        <a:xfrm>
          <a:off x="2835793" y="475"/>
          <a:ext cx="1970130" cy="1970130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423" tIns="33020" rIns="10842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تحقيق التوافق اللوني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24312" y="288994"/>
        <a:ext cx="1393092" cy="1393092"/>
      </dsp:txXfrm>
    </dsp:sp>
    <dsp:sp modelId="{C5EAFB26-0F68-45F9-9526-01E37D87B381}">
      <dsp:nvSpPr>
        <dsp:cNvPr id="0" name=""/>
        <dsp:cNvSpPr/>
      </dsp:nvSpPr>
      <dsp:spPr>
        <a:xfrm>
          <a:off x="1259689" y="475"/>
          <a:ext cx="1970130" cy="197013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423" tIns="33020" rIns="10842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548208" y="288994"/>
        <a:ext cx="1393092" cy="1393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00DBF-93D6-4385-9FDD-ADE5CC97791B}">
      <dsp:nvSpPr>
        <dsp:cNvPr id="0" name=""/>
        <dsp:cNvSpPr/>
      </dsp:nvSpPr>
      <dsp:spPr>
        <a:xfrm>
          <a:off x="5199949" y="475"/>
          <a:ext cx="1970130" cy="19701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423" tIns="22860" rIns="10842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/>
            <a:t>الابداع في التصميم من حيث تخطيط الاشكال وتنسيق الألوان</a:t>
          </a:r>
          <a:endParaRPr lang="en-US" sz="1800" b="1" kern="1200" dirty="0"/>
        </a:p>
      </dsp:txBody>
      <dsp:txXfrm>
        <a:off x="5488468" y="288994"/>
        <a:ext cx="1393092" cy="1393092"/>
      </dsp:txXfrm>
    </dsp:sp>
    <dsp:sp modelId="{8A217A92-586C-4163-BF0D-78DE84A2EFD1}">
      <dsp:nvSpPr>
        <dsp:cNvPr id="0" name=""/>
        <dsp:cNvSpPr/>
      </dsp:nvSpPr>
      <dsp:spPr>
        <a:xfrm>
          <a:off x="3623845" y="475"/>
          <a:ext cx="1970130" cy="1970130"/>
        </a:xfrm>
        <a:prstGeom prst="ellipse">
          <a:avLst/>
        </a:prstGeom>
        <a:solidFill>
          <a:schemeClr val="accent2">
            <a:alpha val="50000"/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423" tIns="33020" rIns="10842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الطباعة </a:t>
          </a:r>
          <a:r>
            <a:rPr lang="ar-BH" sz="26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بالاستنسل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12364" y="288994"/>
        <a:ext cx="1393092" cy="1393092"/>
      </dsp:txXfrm>
    </dsp:sp>
    <dsp:sp modelId="{9E434435-D063-4B7A-BDC7-62BF216FBF74}">
      <dsp:nvSpPr>
        <dsp:cNvPr id="0" name=""/>
        <dsp:cNvSpPr/>
      </dsp:nvSpPr>
      <dsp:spPr>
        <a:xfrm>
          <a:off x="2047741" y="475"/>
          <a:ext cx="1970130" cy="1970130"/>
        </a:xfrm>
        <a:prstGeom prst="ellipse">
          <a:avLst/>
        </a:prstGeom>
        <a:solidFill>
          <a:schemeClr val="accent2">
            <a:alpha val="50000"/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423" tIns="33020" rIns="10842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تحقيق التوافق اللوني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36260" y="288994"/>
        <a:ext cx="1393092" cy="1393092"/>
      </dsp:txXfrm>
    </dsp:sp>
    <dsp:sp modelId="{C5EAFB26-0F68-45F9-9526-01E37D87B381}">
      <dsp:nvSpPr>
        <dsp:cNvPr id="0" name=""/>
        <dsp:cNvSpPr/>
      </dsp:nvSpPr>
      <dsp:spPr>
        <a:xfrm>
          <a:off x="471637" y="475"/>
          <a:ext cx="1970130" cy="197013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423" tIns="33020" rIns="10842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0156" y="288994"/>
        <a:ext cx="1393092" cy="1393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0FFBD-3F76-4202-A4FF-BAC23F1A999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BA4A2-EEF2-45D5-8AA5-D9C2AF59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9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1.svg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9.svg"/><Relationship Id="rId5" Type="http://schemas.openxmlformats.org/officeDocument/2006/relationships/diagramData" Target="../diagrams/data3.xml"/><Relationship Id="rId10" Type="http://schemas.openxmlformats.org/officeDocument/2006/relationships/image" Target="../media/image13.png"/><Relationship Id="rId4" Type="http://schemas.openxmlformats.org/officeDocument/2006/relationships/image" Target="../media/image13.sv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19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7.svg"/><Relationship Id="rId9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700" y="1599766"/>
            <a:ext cx="11045370" cy="984885"/>
          </a:xfrm>
          <a:prstGeom prst="rect">
            <a:avLst/>
          </a:prstGeo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5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r>
              <a:rPr lang="en-US" sz="5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5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</a:t>
            </a:r>
            <a:r>
              <a:rPr lang="ar-BH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بالاستنسل</a:t>
            </a:r>
            <a:endParaRPr lang="ar-BH" sz="5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0E9E5D08-568D-453F-98E5-1C786220F028}"/>
              </a:ext>
            </a:extLst>
          </p:cNvPr>
          <p:cNvSpPr txBox="1"/>
          <p:nvPr/>
        </p:nvSpPr>
        <p:spPr>
          <a:xfrm>
            <a:off x="4207728" y="5766480"/>
            <a:ext cx="34553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8331" r="7494" b="11230"/>
          <a:stretch/>
        </p:blipFill>
        <p:spPr>
          <a:xfrm rot="5400000">
            <a:off x="4515387" y="3075905"/>
            <a:ext cx="2839994" cy="22300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5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3496953"/>
            <a:ext cx="8584408" cy="92333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61891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push dir="u"/>
      </p:transition>
    </mc:Choice>
    <mc:Fallback xmlns="">
      <p:transition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الطباعة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بالاستنسل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2494572"/>
            <a:ext cx="11234057" cy="2335507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يُعرّف المتعلم مفهوم التوافق اللوني كما ورد في الشرح بشكل صحيح. 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طبق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المتعلم تقنية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بالاستنسل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تنفيذ العمل الفني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المعروض مراعياً التوافق اللوني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كما ورد في خطوات العمل بإتقان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المتعلم عملاً فنياً من تصميمه الإبداعي بطريقة الطباعة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بالاستنسل مراعياً التوافق اللوني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بشكل متقن.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بالاستنسيل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Graphic 5" descr="Bullseye">
            <a:extLst>
              <a:ext uri="{FF2B5EF4-FFF2-40B4-BE49-F238E27FC236}">
                <a16:creationId xmlns="" xmlns:a16="http://schemas.microsoft.com/office/drawing/2014/main" id="{7115EECB-ED33-41B3-900C-C033EDDF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9946" y="1961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2059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الطباعة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بالاستنسل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2833" y="1166649"/>
            <a:ext cx="11360709" cy="4906434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BH" sz="3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مامعنى </a:t>
            </a:r>
            <a:r>
              <a:rPr lang="ar-BH" sz="36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التوافق اللوني ؟</a:t>
            </a:r>
            <a:endParaRPr lang="ar-BH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BH" sz="3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الاحساس بانسجام الل</a:t>
            </a:r>
            <a:r>
              <a:rPr lang="ar-SA" sz="3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 في التصميم مع لون آخر ويكون على عدة أشكال مثل :</a:t>
            </a:r>
          </a:p>
          <a:p>
            <a:pPr marL="742950" indent="-742950" algn="ctr" rtl="1">
              <a:buAutoNum type="arabicPeriod"/>
            </a:pPr>
            <a:r>
              <a:rPr lang="ar-BH" sz="3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درجات اللون الواحد: </a:t>
            </a:r>
            <a:r>
              <a:rPr lang="ar-BH" sz="3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مثلاً اللون الأحمر يتوافق مع الأحمر الغامق وهكذا.</a:t>
            </a:r>
          </a:p>
          <a:p>
            <a:pPr marL="742950" indent="-742950" algn="ctr" rtl="1">
              <a:buAutoNum type="arabicPeriod"/>
            </a:pPr>
            <a:r>
              <a:rPr lang="ar-BH" sz="3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الألوان المتجاورة في عجلة الألوان: </a:t>
            </a:r>
            <a:r>
              <a:rPr lang="ar-BH" sz="3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مثل الأصفر والبرتقالي والأخضر.</a:t>
            </a:r>
          </a:p>
          <a:p>
            <a:pPr marL="742950" indent="-742950" algn="ctr" rtl="1">
              <a:buAutoNum type="arabicPeriod"/>
            </a:pPr>
            <a:r>
              <a:rPr lang="ar-BH" sz="3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الألوان المتكاملة: </a:t>
            </a:r>
            <a:r>
              <a:rPr lang="ar-BH" sz="3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وهي الألوان المتقابلة على عجلة الألوان مثل الأخضر والأحمر .</a:t>
            </a:r>
          </a:p>
          <a:p>
            <a:pPr marL="742950" indent="-742950" algn="ctr" rtl="1">
              <a:buAutoNum type="arabicPeriod"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بالاستنسيل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8" y="2077645"/>
            <a:ext cx="3599695" cy="13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0321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نحتاج لننفذ طباعة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بالاستنسل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107730" y="1433834"/>
            <a:ext cx="4403837" cy="480560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والخامات:</a:t>
            </a: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صحن بلاستيك للألوان.</a:t>
            </a: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ألوان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أكريليك.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قالب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استنسل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مفرغ.</a:t>
            </a: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اسفنج.</a:t>
            </a: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شريط لاصق.</a:t>
            </a: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بيضاء.</a:t>
            </a:r>
          </a:p>
          <a:p>
            <a:pPr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مقص.</a:t>
            </a:r>
          </a:p>
          <a:p>
            <a:pPr marL="0" indent="0" algn="r" rtl="1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r="9076"/>
          <a:stretch/>
        </p:blipFill>
        <p:spPr>
          <a:xfrm rot="10800000">
            <a:off x="649725" y="1468788"/>
            <a:ext cx="6063557" cy="4735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بالاستنسيل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Graphic 5" descr="Artist">
            <a:extLst>
              <a:ext uri="{FF2B5EF4-FFF2-40B4-BE49-F238E27FC236}">
                <a16:creationId xmlns="" xmlns:a16="http://schemas.microsoft.com/office/drawing/2014/main" id="{3A1EE314-1E6F-411A-ADDF-CBE2C0CC6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0458" y="0"/>
            <a:ext cx="1190172" cy="11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0201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2" y="45528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تنفيذ الطباعة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بالاستنسل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AD94CE73-BE7A-497E-9BBD-4F1CB5751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526930"/>
              </p:ext>
            </p:extLst>
          </p:nvPr>
        </p:nvGraphicFramePr>
        <p:xfrm>
          <a:off x="175364" y="1418898"/>
          <a:ext cx="11885257" cy="488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بالاستنسيل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153960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6E8267-DF6F-4AA1-8834-7FBEC770B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56E8267-DF6F-4AA1-8834-7FBEC770B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5BDA67-A9CA-4B42-82E8-33352E90F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35BDA67-A9CA-4B42-82E8-33352E90F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7012D4-4D51-4D7E-B58C-AAC12104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AA7012D4-4D51-4D7E-B58C-AAC12104B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D841EB-204A-439B-8F87-6BE5E8FE2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5D841EB-204A-439B-8F87-6BE5E8FE2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DF8D48-F6F5-4E9C-BDE3-15837AAE4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9DF8D48-F6F5-4E9C-BDE3-15837AAE4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C26B1-17B9-4FE2-8883-F9D162D8F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591C26B1-17B9-4FE2-8883-F9D162D8F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تنفيذ الطباعة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بالاستنسل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019" y="5180833"/>
            <a:ext cx="3338916" cy="9618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1C5071B2-C455-4130-BF80-EC4CAB1B7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85084"/>
              </p:ext>
            </p:extLst>
          </p:nvPr>
        </p:nvGraphicFramePr>
        <p:xfrm>
          <a:off x="2633342" y="1371600"/>
          <a:ext cx="6905296" cy="494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بالاستنسيل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2193252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12B1CD-3C80-4879-AA9C-9419238A4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112B1CD-3C80-4879-AA9C-9419238A4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75A54F-A45B-4336-AC12-C26D95E0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775A54F-A45B-4336-AC12-C26D95E0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1AE679-AA36-484D-BF27-F6D06873B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D1AE679-AA36-484D-BF27-F6D06873B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020F5E-AFC6-4B30-9A00-9C479A7D2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9020F5E-AFC6-4B30-9A00-9C479A7D2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464E86-DD24-41FF-90A3-6DE23C890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3464E86-DD24-41FF-90A3-6DE23C890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90" y="1710314"/>
            <a:ext cx="10523220" cy="1452670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كرر الخطوات السابقة في طباعة فراشات بتقنية الطباعة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بالاستنسل مراعياً التوافق اللوني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بشكل متقن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نشاط تطبيقي1- </a:t>
            </a:r>
            <a:r>
              <a:rPr lang="ar-BH" dirty="0" smtClean="0"/>
              <a:t>التدرب </a:t>
            </a:r>
            <a:r>
              <a:rPr lang="ar-BH" dirty="0"/>
              <a:t>على تقنية الطباعة بالاستنسل</a:t>
            </a:r>
            <a:endParaRPr lang="en-US" dirty="0"/>
          </a:p>
        </p:txBody>
      </p:sp>
      <p:pic>
        <p:nvPicPr>
          <p:cNvPr id="17" name="Graphic 16" descr="Artist">
            <a:extLst>
              <a:ext uri="{FF2B5EF4-FFF2-40B4-BE49-F238E27FC236}">
                <a16:creationId xmlns="" xmlns:a16="http://schemas.microsoft.com/office/drawing/2014/main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0603" y="3453123"/>
            <a:ext cx="2076820" cy="20768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447934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B00E6C23-BDB8-4DEE-8DD8-D73D07C2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529596"/>
              </p:ext>
            </p:extLst>
          </p:nvPr>
        </p:nvGraphicFramePr>
        <p:xfrm>
          <a:off x="2300569" y="4242636"/>
          <a:ext cx="7641717" cy="197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بالاستنسيل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Graphic 8" descr="Blackboard">
            <a:extLst>
              <a:ext uri="{FF2B5EF4-FFF2-40B4-BE49-F238E27FC236}">
                <a16:creationId xmlns="" xmlns:a16="http://schemas.microsoft.com/office/drawing/2014/main" id="{953C4E54-2270-4BFF-856F-105FD8E4C6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61386">
            <a:off x="666087" y="94989"/>
            <a:ext cx="911762" cy="911762"/>
          </a:xfrm>
          <a:prstGeom prst="rect">
            <a:avLst/>
          </a:prstGeom>
        </p:spPr>
      </p:pic>
      <p:pic>
        <p:nvPicPr>
          <p:cNvPr id="11" name="Graphic 10" descr="Sign Language">
            <a:extLst>
              <a:ext uri="{FF2B5EF4-FFF2-40B4-BE49-F238E27FC236}">
                <a16:creationId xmlns="" xmlns:a16="http://schemas.microsoft.com/office/drawing/2014/main" id="{B9FBD340-F18C-426F-82D8-2B735FD4AB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89163" y="153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5987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A217A92-586C-4163-BF0D-78DE84A2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8A217A92-586C-4163-BF0D-78DE84A2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CB2363D-CA59-4D0C-B1AD-2410CA0CD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graphicEl>
                                              <a:dgm id="{3CB2363D-CA59-4D0C-B1AD-2410CA0CD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Graphic spid="1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نموذج آخر  لفكرة للطباعة بطريقة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الاستنسل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بالاستنسيل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5752" y="1423236"/>
            <a:ext cx="4120495" cy="41204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AD42D10-552E-4762-9B96-B16049783712}"/>
              </a:ext>
            </a:extLst>
          </p:cNvPr>
          <p:cNvSpPr/>
          <p:nvPr/>
        </p:nvSpPr>
        <p:spPr>
          <a:xfrm>
            <a:off x="77144" y="5775065"/>
            <a:ext cx="11902938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يمكنك توظيف الحاسوب وشبكة الانترنت للاطلاع على المزيد من </a:t>
            </a:r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الأفكار  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قبل </a:t>
            </a:r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تصمم نموذجك الخاص</a:t>
            </a:r>
            <a:endParaRPr lang="en-US" sz="3000" dirty="0"/>
          </a:p>
        </p:txBody>
      </p:sp>
      <p:pic>
        <p:nvPicPr>
          <p:cNvPr id="8" name="Graphic 7" descr="Head with gears">
            <a:extLst>
              <a:ext uri="{FF2B5EF4-FFF2-40B4-BE49-F238E27FC236}">
                <a16:creationId xmlns="" xmlns:a16="http://schemas.microsoft.com/office/drawing/2014/main" id="{CA8FD6FF-F973-45A4-8FF0-656DF190F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74" y="389380"/>
            <a:ext cx="766223" cy="766223"/>
          </a:xfrm>
          <a:prstGeom prst="rect">
            <a:avLst/>
          </a:prstGeom>
        </p:spPr>
      </p:pic>
      <p:pic>
        <p:nvPicPr>
          <p:cNvPr id="9" name="Graphic 8" descr="Lightbulb and gear">
            <a:extLst>
              <a:ext uri="{FF2B5EF4-FFF2-40B4-BE49-F238E27FC236}">
                <a16:creationId xmlns="" xmlns:a16="http://schemas.microsoft.com/office/drawing/2014/main" id="{F1F3F5B0-024F-45A6-A386-3BAE71172D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655"/>
            <a:ext cx="584091" cy="584091"/>
          </a:xfrm>
          <a:prstGeom prst="rect">
            <a:avLst/>
          </a:prstGeom>
        </p:spPr>
      </p:pic>
      <p:pic>
        <p:nvPicPr>
          <p:cNvPr id="10" name="Graphic 9" descr="Lightbulb and gear">
            <a:extLst>
              <a:ext uri="{FF2B5EF4-FFF2-40B4-BE49-F238E27FC236}">
                <a16:creationId xmlns="" xmlns:a16="http://schemas.microsoft.com/office/drawing/2014/main" id="{85039D03-149F-4DA2-8851-FAF85017E4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44" y="5714939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977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2" y="1730391"/>
            <a:ext cx="11493856" cy="998295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انتج عمل فني من تصميمك الإبداعي بتوظيف تقنية الطباعة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بالاستنسل مراعياً التوافق اللوني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بإتقان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بالاستنسيل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711EBBA-7EAF-42C6-9434-C1BAF79FE04C}"/>
              </a:ext>
            </a:extLst>
          </p:cNvPr>
          <p:cNvSpPr txBox="1">
            <a:spLocks/>
          </p:cNvSpPr>
          <p:nvPr/>
        </p:nvSpPr>
        <p:spPr>
          <a:xfrm>
            <a:off x="21827" y="43290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2- </a:t>
            </a:r>
            <a:r>
              <a:rPr lang="ar-BH" dirty="0"/>
              <a:t>إ</a:t>
            </a:r>
            <a:r>
              <a:rPr lang="ar-BH" dirty="0" smtClean="0"/>
              <a:t>نتاج </a:t>
            </a:r>
            <a:r>
              <a:rPr lang="ar-BH" dirty="0"/>
              <a:t>عمل فني إبداعي </a:t>
            </a:r>
            <a:endParaRPr lang="en-US" dirty="0"/>
          </a:p>
        </p:txBody>
      </p:sp>
      <p:pic>
        <p:nvPicPr>
          <p:cNvPr id="11" name="Graphic 10" descr="Head with gears">
            <a:extLst>
              <a:ext uri="{FF2B5EF4-FFF2-40B4-BE49-F238E27FC236}">
                <a16:creationId xmlns="" xmlns:a16="http://schemas.microsoft.com/office/drawing/2014/main" id="{334E14A7-2414-42F8-8885-6F8CAC2E2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517" y="348378"/>
            <a:ext cx="855474" cy="855474"/>
          </a:xfrm>
          <a:prstGeom prst="rect">
            <a:avLst/>
          </a:prstGeom>
        </p:spPr>
      </p:pic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AB555A5D-1EE6-44A3-B7E5-D9C3CC7AB4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51" y="-32058"/>
            <a:ext cx="714229" cy="714229"/>
          </a:xfrm>
          <a:prstGeom prst="rect">
            <a:avLst/>
          </a:prstGeom>
        </p:spPr>
      </p:pic>
      <p:pic>
        <p:nvPicPr>
          <p:cNvPr id="13" name="Graphic 12" descr="Artist">
            <a:extLst>
              <a:ext uri="{FF2B5EF4-FFF2-40B4-BE49-F238E27FC236}">
                <a16:creationId xmlns="" xmlns:a16="http://schemas.microsoft.com/office/drawing/2014/main" id="{7856E8E6-AAB4-4C71-B553-7930D3477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40603" y="3453123"/>
            <a:ext cx="2076820" cy="2076820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F4223798-B212-4223-A458-B844B85C8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862923"/>
              </p:ext>
            </p:extLst>
          </p:nvPr>
        </p:nvGraphicFramePr>
        <p:xfrm>
          <a:off x="2300569" y="4242636"/>
          <a:ext cx="7641717" cy="197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098316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EB00DBF-93D6-4385-9FDD-ADE5CC977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FEB00DBF-93D6-4385-9FDD-ADE5CC977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217A92-586C-4163-BF0D-78DE84A2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8A217A92-586C-4163-BF0D-78DE84A2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E434435-D063-4B7A-BDC7-62BF216FB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9E434435-D063-4B7A-BDC7-62BF216FB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Graphic spid="1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6943295</TotalTime>
  <Words>397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PowerPoint Presentation</vt:lpstr>
      <vt:lpstr>أهداف درس الطباعة بالاستنسل</vt:lpstr>
      <vt:lpstr>مقدمة درس الطباعة بالاستنسل</vt:lpstr>
      <vt:lpstr>ماذا نحتاج لننفذ طباعة بالاستنسل؟</vt:lpstr>
      <vt:lpstr>خطوات تنفيذ الطباعة بالاستنسل</vt:lpstr>
      <vt:lpstr>خطوات تنفيذ الطباعة بالاستنسل</vt:lpstr>
      <vt:lpstr>كرر الخطوات السابقة في طباعة فراشات بتقنية الطباعة بالاستنسل مراعياً التوافق اللوني بشكل متقن </vt:lpstr>
      <vt:lpstr>نموذج آخر  لفكرة للطباعة بطريقة الاستنسل</vt:lpstr>
      <vt:lpstr>انتج عمل فني من تصميمك الإبداعي بتوظيف تقنية الطباعة بالاستنسل مراعياً التوافق اللوني بإتقان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253</cp:revision>
  <dcterms:created xsi:type="dcterms:W3CDTF">2020-03-04T10:47:58Z</dcterms:created>
  <dcterms:modified xsi:type="dcterms:W3CDTF">2021-02-23T06:57:45Z</dcterms:modified>
</cp:coreProperties>
</file>