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6" r:id="rId4"/>
    <p:sldId id="277" r:id="rId5"/>
    <p:sldId id="258" r:id="rId6"/>
    <p:sldId id="27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DC13"/>
    <a:srgbClr val="F0E44A"/>
    <a:srgbClr val="FEAE0E"/>
    <a:srgbClr val="D44A57"/>
    <a:srgbClr val="49EB87"/>
    <a:srgbClr val="8F45C7"/>
    <a:srgbClr val="BA8CDC"/>
    <a:srgbClr val="CCFF33"/>
    <a:srgbClr val="26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47CB-E848-491A-B945-52673293C540}" type="doc">
      <dgm:prSet loTypeId="urn:microsoft.com/office/officeart/2005/8/layout/process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2D992-08F6-42BE-AF4A-8A0E4441BDC3}">
      <dgm:prSet phldrT="[Text]" custT="1"/>
      <dgm:spPr/>
      <dgm:t>
        <a:bodyPr anchor="t" anchorCtr="0"/>
        <a:lstStyle/>
        <a:p>
          <a:pPr algn="ctr"/>
          <a:r>
            <a:rPr lang="ar-BH" sz="2400" b="1" dirty="0"/>
            <a:t>النقاط الفنية </a:t>
          </a:r>
          <a:r>
            <a:rPr lang="ar-BH" sz="2400" b="1" dirty="0" smtClean="0"/>
            <a:t>والخطوات </a:t>
          </a:r>
          <a:r>
            <a:rPr lang="ar-BH" sz="2400" b="1" dirty="0"/>
            <a:t>التعليمية </a:t>
          </a:r>
          <a:endParaRPr lang="en-US" sz="2400" b="1" dirty="0"/>
        </a:p>
      </dgm:t>
    </dgm:pt>
    <dgm:pt modelId="{7DD25EFF-FDB8-408B-996A-2C54F9AD2A20}" type="parTrans" cxnId="{0AF6BA9C-E394-4E7A-8561-7BEE5C6845AC}">
      <dgm:prSet/>
      <dgm:spPr/>
      <dgm:t>
        <a:bodyPr/>
        <a:lstStyle/>
        <a:p>
          <a:endParaRPr lang="en-US"/>
        </a:p>
      </dgm:t>
    </dgm:pt>
    <dgm:pt modelId="{CCCAC071-8B0B-46EF-986E-E8E85F3A7EB6}" type="sibTrans" cxnId="{0AF6BA9C-E394-4E7A-8561-7BEE5C6845AC}">
      <dgm:prSet/>
      <dgm:spPr/>
      <dgm:t>
        <a:bodyPr/>
        <a:lstStyle/>
        <a:p>
          <a:endParaRPr lang="en-US"/>
        </a:p>
      </dgm:t>
    </dgm:pt>
    <dgm:pt modelId="{48098F04-3055-4662-AD0D-C08BF4685395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فيديو تعليمي</a:t>
          </a:r>
          <a:endParaRPr lang="en-US" sz="3200" b="1" dirty="0"/>
        </a:p>
      </dgm:t>
    </dgm:pt>
    <dgm:pt modelId="{936896AB-5469-4174-8AD0-A828853FD9D2}" type="parTrans" cxnId="{230CC0BB-50DB-4FA3-B5F1-FA3A604C5C95}">
      <dgm:prSet/>
      <dgm:spPr/>
      <dgm:t>
        <a:bodyPr/>
        <a:lstStyle/>
        <a:p>
          <a:endParaRPr lang="en-US"/>
        </a:p>
      </dgm:t>
    </dgm:pt>
    <dgm:pt modelId="{FE409CAC-4D59-46D6-A1D0-353A3D5B662E}" type="sibTrans" cxnId="{230CC0BB-50DB-4FA3-B5F1-FA3A604C5C95}">
      <dgm:prSet/>
      <dgm:spPr/>
      <dgm:t>
        <a:bodyPr/>
        <a:lstStyle/>
        <a:p>
          <a:endParaRPr lang="en-US"/>
        </a:p>
      </dgm:t>
    </dgm:pt>
    <dgm:pt modelId="{038F84F6-9AF2-40A1-ADCE-BE98EB6633D0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التقييم الذاتي </a:t>
          </a:r>
          <a:endParaRPr lang="en-US" sz="3200" b="1" dirty="0"/>
        </a:p>
      </dgm:t>
    </dgm:pt>
    <dgm:pt modelId="{EC5ED465-77C5-45F9-ABD4-F1E97D57E456}" type="parTrans" cxnId="{039503C6-5740-46CD-A3F8-DEDADC9B2457}">
      <dgm:prSet/>
      <dgm:spPr/>
      <dgm:t>
        <a:bodyPr/>
        <a:lstStyle/>
        <a:p>
          <a:endParaRPr lang="en-US"/>
        </a:p>
      </dgm:t>
    </dgm:pt>
    <dgm:pt modelId="{F0B9458B-44DD-450C-BAE5-E4313596D567}" type="sibTrans" cxnId="{039503C6-5740-46CD-A3F8-DEDADC9B2457}">
      <dgm:prSet/>
      <dgm:spPr/>
      <dgm:t>
        <a:bodyPr/>
        <a:lstStyle/>
        <a:p>
          <a:endParaRPr lang="en-US"/>
        </a:p>
      </dgm:t>
    </dgm:pt>
    <dgm:pt modelId="{268FDD83-63B9-49EA-B3DB-4EBF0EC8C43F}" type="pres">
      <dgm:prSet presAssocID="{E8A347CB-E848-491A-B945-52673293C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6C53F318-AA4B-443C-8BFF-41CBD39B72DF}" type="pres">
      <dgm:prSet presAssocID="{6AB2D992-08F6-42BE-AF4A-8A0E4441BDC3}" presName="node" presStyleLbl="node1" presStyleIdx="0" presStyleCnt="3" custScaleX="107876" custScaleY="175392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7D56AB6-D44C-4A60-8C72-607194C1C96D}" type="pres">
      <dgm:prSet presAssocID="{CCCAC071-8B0B-46EF-986E-E8E85F3A7EB6}" presName="sibTrans" presStyleLbl="sibTrans2D1" presStyleIdx="0" presStyleCnt="2"/>
      <dgm:spPr/>
      <dgm:t>
        <a:bodyPr/>
        <a:lstStyle/>
        <a:p>
          <a:pPr rtl="1"/>
          <a:endParaRPr lang="ar-BH"/>
        </a:p>
      </dgm:t>
    </dgm:pt>
    <dgm:pt modelId="{A77B18F8-4B63-4AAB-8FDE-56084759FDD0}" type="pres">
      <dgm:prSet presAssocID="{CCCAC071-8B0B-46EF-986E-E8E85F3A7EB6}" presName="connectorText" presStyleLbl="sibTrans2D1" presStyleIdx="0" presStyleCnt="2"/>
      <dgm:spPr/>
      <dgm:t>
        <a:bodyPr/>
        <a:lstStyle/>
        <a:p>
          <a:pPr rtl="1"/>
          <a:endParaRPr lang="ar-BH"/>
        </a:p>
      </dgm:t>
    </dgm:pt>
    <dgm:pt modelId="{904C7B19-CD4C-4289-84F8-0EEB7027864D}" type="pres">
      <dgm:prSet presAssocID="{48098F04-3055-4662-AD0D-C08BF4685395}" presName="node" presStyleLbl="node1" presStyleIdx="1" presStyleCnt="3" custScaleX="108085" custScaleY="175621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AA70F94-68FE-498B-86F7-BCB7D556484B}" type="pres">
      <dgm:prSet presAssocID="{FE409CAC-4D59-46D6-A1D0-353A3D5B662E}" presName="sibTrans" presStyleLbl="sibTrans2D1" presStyleIdx="1" presStyleCnt="2"/>
      <dgm:spPr/>
      <dgm:t>
        <a:bodyPr/>
        <a:lstStyle/>
        <a:p>
          <a:pPr rtl="1"/>
          <a:endParaRPr lang="ar-BH"/>
        </a:p>
      </dgm:t>
    </dgm:pt>
    <dgm:pt modelId="{D2A688D2-DA3F-4ED5-81BD-926CE4DED797}" type="pres">
      <dgm:prSet presAssocID="{FE409CAC-4D59-46D6-A1D0-353A3D5B662E}" presName="connectorText" presStyleLbl="sibTrans2D1" presStyleIdx="1" presStyleCnt="2"/>
      <dgm:spPr/>
      <dgm:t>
        <a:bodyPr/>
        <a:lstStyle/>
        <a:p>
          <a:pPr rtl="1"/>
          <a:endParaRPr lang="ar-BH"/>
        </a:p>
      </dgm:t>
    </dgm:pt>
    <dgm:pt modelId="{4AE30113-5A7F-4B52-9A3F-C4A7AD2643B0}" type="pres">
      <dgm:prSet presAssocID="{038F84F6-9AF2-40A1-ADCE-BE98EB6633D0}" presName="node" presStyleLbl="node1" presStyleIdx="2" presStyleCnt="3" custScaleX="111093" custScaleY="17688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0AF6BA9C-E394-4E7A-8561-7BEE5C6845AC}" srcId="{E8A347CB-E848-491A-B945-52673293C540}" destId="{6AB2D992-08F6-42BE-AF4A-8A0E4441BDC3}" srcOrd="0" destOrd="0" parTransId="{7DD25EFF-FDB8-408B-996A-2C54F9AD2A20}" sibTransId="{CCCAC071-8B0B-46EF-986E-E8E85F3A7EB6}"/>
    <dgm:cxn modelId="{230CC0BB-50DB-4FA3-B5F1-FA3A604C5C95}" srcId="{E8A347CB-E848-491A-B945-52673293C540}" destId="{48098F04-3055-4662-AD0D-C08BF4685395}" srcOrd="1" destOrd="0" parTransId="{936896AB-5469-4174-8AD0-A828853FD9D2}" sibTransId="{FE409CAC-4D59-46D6-A1D0-353A3D5B662E}"/>
    <dgm:cxn modelId="{0E867E07-3454-4243-98F7-7E6FC22599F5}" type="presOf" srcId="{48098F04-3055-4662-AD0D-C08BF4685395}" destId="{904C7B19-CD4C-4289-84F8-0EEB7027864D}" srcOrd="0" destOrd="0" presId="urn:microsoft.com/office/officeart/2005/8/layout/process1"/>
    <dgm:cxn modelId="{91C55C34-8632-49C1-98AF-18A8B66136A5}" type="presOf" srcId="{CCCAC071-8B0B-46EF-986E-E8E85F3A7EB6}" destId="{A77B18F8-4B63-4AAB-8FDE-56084759FDD0}" srcOrd="1" destOrd="0" presId="urn:microsoft.com/office/officeart/2005/8/layout/process1"/>
    <dgm:cxn modelId="{A079277A-473F-4B26-A898-E7349A94C660}" type="presOf" srcId="{FE409CAC-4D59-46D6-A1D0-353A3D5B662E}" destId="{D2A688D2-DA3F-4ED5-81BD-926CE4DED797}" srcOrd="1" destOrd="0" presId="urn:microsoft.com/office/officeart/2005/8/layout/process1"/>
    <dgm:cxn modelId="{1DC33CA0-868D-4A1B-AC6E-505CEC7D6AC2}" type="presOf" srcId="{038F84F6-9AF2-40A1-ADCE-BE98EB6633D0}" destId="{4AE30113-5A7F-4B52-9A3F-C4A7AD2643B0}" srcOrd="0" destOrd="0" presId="urn:microsoft.com/office/officeart/2005/8/layout/process1"/>
    <dgm:cxn modelId="{039503C6-5740-46CD-A3F8-DEDADC9B2457}" srcId="{E8A347CB-E848-491A-B945-52673293C540}" destId="{038F84F6-9AF2-40A1-ADCE-BE98EB6633D0}" srcOrd="2" destOrd="0" parTransId="{EC5ED465-77C5-45F9-ABD4-F1E97D57E456}" sibTransId="{F0B9458B-44DD-450C-BAE5-E4313596D567}"/>
    <dgm:cxn modelId="{917C3B82-D19B-4193-97A7-6009FEFDC1C9}" type="presOf" srcId="{CCCAC071-8B0B-46EF-986E-E8E85F3A7EB6}" destId="{47D56AB6-D44C-4A60-8C72-607194C1C96D}" srcOrd="0" destOrd="0" presId="urn:microsoft.com/office/officeart/2005/8/layout/process1"/>
    <dgm:cxn modelId="{EDA20530-B07E-466B-895B-CFA33F51034C}" type="presOf" srcId="{E8A347CB-E848-491A-B945-52673293C540}" destId="{268FDD83-63B9-49EA-B3DB-4EBF0EC8C43F}" srcOrd="0" destOrd="0" presId="urn:microsoft.com/office/officeart/2005/8/layout/process1"/>
    <dgm:cxn modelId="{3C31D20B-31A8-457E-907B-12CFEA0A3668}" type="presOf" srcId="{FE409CAC-4D59-46D6-A1D0-353A3D5B662E}" destId="{6AA70F94-68FE-498B-86F7-BCB7D556484B}" srcOrd="0" destOrd="0" presId="urn:microsoft.com/office/officeart/2005/8/layout/process1"/>
    <dgm:cxn modelId="{1ABBDB70-6678-41A6-A623-8C8A88929CA5}" type="presOf" srcId="{6AB2D992-08F6-42BE-AF4A-8A0E4441BDC3}" destId="{6C53F318-AA4B-443C-8BFF-41CBD39B72DF}" srcOrd="0" destOrd="0" presId="urn:microsoft.com/office/officeart/2005/8/layout/process1"/>
    <dgm:cxn modelId="{8C2B1711-B61D-47F6-887E-34A4225D1737}" type="presParOf" srcId="{268FDD83-63B9-49EA-B3DB-4EBF0EC8C43F}" destId="{6C53F318-AA4B-443C-8BFF-41CBD39B72DF}" srcOrd="0" destOrd="0" presId="urn:microsoft.com/office/officeart/2005/8/layout/process1"/>
    <dgm:cxn modelId="{DEBD9A1B-0FD6-4DBD-92EC-A120B2B552DD}" type="presParOf" srcId="{268FDD83-63B9-49EA-B3DB-4EBF0EC8C43F}" destId="{47D56AB6-D44C-4A60-8C72-607194C1C96D}" srcOrd="1" destOrd="0" presId="urn:microsoft.com/office/officeart/2005/8/layout/process1"/>
    <dgm:cxn modelId="{13B65055-53B1-40CF-AB82-A00F464F3196}" type="presParOf" srcId="{47D56AB6-D44C-4A60-8C72-607194C1C96D}" destId="{A77B18F8-4B63-4AAB-8FDE-56084759FDD0}" srcOrd="0" destOrd="0" presId="urn:microsoft.com/office/officeart/2005/8/layout/process1"/>
    <dgm:cxn modelId="{383F821B-07CC-4AF0-A44D-76EB14016EF0}" type="presParOf" srcId="{268FDD83-63B9-49EA-B3DB-4EBF0EC8C43F}" destId="{904C7B19-CD4C-4289-84F8-0EEB7027864D}" srcOrd="2" destOrd="0" presId="urn:microsoft.com/office/officeart/2005/8/layout/process1"/>
    <dgm:cxn modelId="{8B02A240-2A14-4CA6-8957-36290A5805B3}" type="presParOf" srcId="{268FDD83-63B9-49EA-B3DB-4EBF0EC8C43F}" destId="{6AA70F94-68FE-498B-86F7-BCB7D556484B}" srcOrd="3" destOrd="0" presId="urn:microsoft.com/office/officeart/2005/8/layout/process1"/>
    <dgm:cxn modelId="{BBC3D5C2-3A4A-4BF1-9BCD-9E54B8BE12DC}" type="presParOf" srcId="{6AA70F94-68FE-498B-86F7-BCB7D556484B}" destId="{D2A688D2-DA3F-4ED5-81BD-926CE4DED797}" srcOrd="0" destOrd="0" presId="urn:microsoft.com/office/officeart/2005/8/layout/process1"/>
    <dgm:cxn modelId="{2C6A637C-DD72-4D7B-AC2A-D26A153078E2}" type="presParOf" srcId="{268FDD83-63B9-49EA-B3DB-4EBF0EC8C43F}" destId="{4AE30113-5A7F-4B52-9A3F-C4A7AD264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F318-AA4B-443C-8BFF-41CBD39B72DF}">
      <dsp:nvSpPr>
        <dsp:cNvPr id="0" name=""/>
        <dsp:cNvSpPr/>
      </dsp:nvSpPr>
      <dsp:spPr>
        <a:xfrm>
          <a:off x="799" y="501712"/>
          <a:ext cx="1673467" cy="2397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النقاط الفنية </a:t>
          </a:r>
          <a:r>
            <a:rPr lang="ar-BH" sz="2400" b="1" kern="1200" dirty="0" smtClean="0"/>
            <a:t>والخطوات </a:t>
          </a:r>
          <a:r>
            <a:rPr lang="ar-BH" sz="2400" b="1" kern="1200" dirty="0"/>
            <a:t>التعليمية </a:t>
          </a:r>
          <a:endParaRPr lang="en-US" sz="2400" b="1" kern="1200" dirty="0"/>
        </a:p>
      </dsp:txBody>
      <dsp:txXfrm>
        <a:off x="49813" y="550726"/>
        <a:ext cx="1575439" cy="2299707"/>
      </dsp:txXfrm>
    </dsp:sp>
    <dsp:sp modelId="{47D56AB6-D44C-4A60-8C72-607194C1C96D}">
      <dsp:nvSpPr>
        <dsp:cNvPr id="0" name=""/>
        <dsp:cNvSpPr/>
      </dsp:nvSpPr>
      <dsp:spPr>
        <a:xfrm>
          <a:off x="1829395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29395" y="1585164"/>
        <a:ext cx="230210" cy="230831"/>
      </dsp:txXfrm>
    </dsp:sp>
    <dsp:sp modelId="{904C7B19-CD4C-4289-84F8-0EEB7027864D}">
      <dsp:nvSpPr>
        <dsp:cNvPr id="0" name=""/>
        <dsp:cNvSpPr/>
      </dsp:nvSpPr>
      <dsp:spPr>
        <a:xfrm>
          <a:off x="2294781" y="500147"/>
          <a:ext cx="1676709" cy="2400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فيديو تعليمي</a:t>
          </a:r>
          <a:endParaRPr lang="en-US" sz="3200" b="1" kern="1200" dirty="0"/>
        </a:p>
      </dsp:txBody>
      <dsp:txXfrm>
        <a:off x="2343890" y="549256"/>
        <a:ext cx="1578491" cy="2302647"/>
      </dsp:txXfrm>
    </dsp:sp>
    <dsp:sp modelId="{6AA70F94-68FE-498B-86F7-BCB7D556484B}">
      <dsp:nvSpPr>
        <dsp:cNvPr id="0" name=""/>
        <dsp:cNvSpPr/>
      </dsp:nvSpPr>
      <dsp:spPr>
        <a:xfrm>
          <a:off x="4126619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26619" y="1585164"/>
        <a:ext cx="230210" cy="230831"/>
      </dsp:txXfrm>
    </dsp:sp>
    <dsp:sp modelId="{4AE30113-5A7F-4B52-9A3F-C4A7AD2643B0}">
      <dsp:nvSpPr>
        <dsp:cNvPr id="0" name=""/>
        <dsp:cNvSpPr/>
      </dsp:nvSpPr>
      <dsp:spPr>
        <a:xfrm>
          <a:off x="4592005" y="491514"/>
          <a:ext cx="1723371" cy="2418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التقييم الذاتي </a:t>
          </a:r>
          <a:endParaRPr lang="en-US" sz="3200" b="1" kern="1200" dirty="0"/>
        </a:p>
      </dsp:txBody>
      <dsp:txXfrm>
        <a:off x="4642481" y="541990"/>
        <a:ext cx="1622419" cy="231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54B63F4-C4DA-405C-832C-94CC9A249461}"/>
              </a:ext>
            </a:extLst>
          </p:cNvPr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97DED1D-AF00-449D-B60D-433826FE1424}"/>
              </a:ext>
            </a:extLst>
          </p:cNvPr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6.png"/><Relationship Id="rId18" Type="http://schemas.openxmlformats.org/officeDocument/2006/relationships/diagramColors" Target="../diagrams/colors1.xml"/><Relationship Id="rId3" Type="http://schemas.microsoft.com/office/2007/relationships/media" Target="../media/media4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6" Type="http://schemas.openxmlformats.org/officeDocument/2006/relationships/diagramLayout" Target="../diagrams/layout1.xml"/><Relationship Id="rId20" Type="http://schemas.openxmlformats.org/officeDocument/2006/relationships/image" Target="../media/image7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2.wdp"/><Relationship Id="rId5" Type="http://schemas.microsoft.com/office/2007/relationships/media" Target="../media/media5.m4a"/><Relationship Id="rId15" Type="http://schemas.openxmlformats.org/officeDocument/2006/relationships/diagramData" Target="../diagrams/data1.xml"/><Relationship Id="rId10" Type="http://schemas.openxmlformats.org/officeDocument/2006/relationships/image" Target="../media/image5.png"/><Relationship Id="rId19" Type="http://schemas.microsoft.com/office/2007/relationships/diagramDrawing" Target="../diagrams/drawing1.xml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.emf"/><Relationship Id="rId2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6C26426-51E9-4FAA-B3EF-2D392D7842DA}"/>
              </a:ext>
            </a:extLst>
          </p:cNvPr>
          <p:cNvGrpSpPr/>
          <p:nvPr/>
        </p:nvGrpSpPr>
        <p:grpSpPr>
          <a:xfrm>
            <a:off x="-27706" y="1711040"/>
            <a:ext cx="12192000" cy="2985433"/>
            <a:chOff x="0" y="1860020"/>
            <a:chExt cx="12192000" cy="298543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0AE97D2-24CC-4095-8284-2E95BEF68C13}"/>
                </a:ext>
              </a:extLst>
            </p:cNvPr>
            <p:cNvSpPr txBox="1"/>
            <p:nvPr/>
          </p:nvSpPr>
          <p:spPr>
            <a:xfrm>
              <a:off x="0" y="1860020"/>
              <a:ext cx="12192000" cy="298543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BH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التربية الرياضية</a:t>
              </a:r>
              <a:endParaRPr lang="ar-BH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</a:t>
              </a:r>
              <a:r>
                <a:rPr lang="ar-SA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الثاني</a:t>
              </a:r>
              <a:endParaRPr lang="en-US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الوحدة الرابعة</a:t>
              </a:r>
            </a:p>
            <a:p>
              <a:pPr algn="ctr" rtl="1"/>
              <a:r>
                <a:rPr lang="ar-BH" sz="4400" b="1" dirty="0"/>
                <a:t>الإحساس بالكرة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39CB616-2DD7-46AA-9B29-9DDAD54074A2}"/>
                </a:ext>
              </a:extLst>
            </p:cNvPr>
            <p:cNvGrpSpPr/>
            <p:nvPr/>
          </p:nvGrpSpPr>
          <p:grpSpPr>
            <a:xfrm>
              <a:off x="37883" y="1953491"/>
              <a:ext cx="3245644" cy="2781122"/>
              <a:chOff x="37883" y="1953491"/>
              <a:chExt cx="3245644" cy="278112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A058CB2B-C2EB-4A59-8F27-CE2661BA4007}"/>
                  </a:ext>
                </a:extLst>
              </p:cNvPr>
              <p:cNvSpPr/>
              <p:nvPr/>
            </p:nvSpPr>
            <p:spPr>
              <a:xfrm>
                <a:off x="37883" y="1953491"/>
                <a:ext cx="2856909" cy="2781122"/>
              </a:xfrm>
              <a:prstGeom prst="ellipse">
                <a:avLst/>
              </a:prstGeom>
              <a:solidFill>
                <a:srgbClr val="FEAE0E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33C2F635-780C-4CA2-873D-3E49E3DE8377}"/>
                  </a:ext>
                </a:extLst>
              </p:cNvPr>
              <p:cNvSpPr/>
              <p:nvPr/>
            </p:nvSpPr>
            <p:spPr>
              <a:xfrm>
                <a:off x="61148" y="2766325"/>
                <a:ext cx="19724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400" b="1" dirty="0">
                    <a:latin typeface="Sakkal Majalla" panose="02000000000000000000" pitchFamily="2" charset="-78"/>
                  </a:rPr>
                  <a:t> </a:t>
                </a:r>
                <a:r>
                  <a:rPr lang="ar-BH" sz="2400" b="1" dirty="0"/>
                  <a:t>الألعاب الصغيرة المرتبطة بكرة اليد</a:t>
                </a:r>
                <a:endParaRPr lang="ar-BH" sz="2400" b="1" dirty="0">
                  <a:latin typeface="Sakkal Majalla" panose="02000000000000000000" pitchFamily="2" charset="-78"/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2CA4A599-09A3-4DAA-B3D2-F86F4DA15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57" y="2147455"/>
                <a:ext cx="2440070" cy="2587158"/>
              </a:xfrm>
              <a:prstGeom prst="rect">
                <a:avLst/>
              </a:prstGeom>
            </p:spPr>
          </p:pic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E5BE190-33C0-4C2F-9314-3FF8BED11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6293" y="2228176"/>
            <a:ext cx="2847586" cy="1948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Recording 11 Mar 2021 at 7:07:32 AM">
            <a:hlinkClick r:id="" action="ppaction://media"/>
            <a:extLst>
              <a:ext uri="{FF2B5EF4-FFF2-40B4-BE49-F238E27FC236}">
                <a16:creationId xmlns:a16="http://schemas.microsoft.com/office/drawing/2014/main" xmlns="" id="{3C480788-F41D-A440-8205-E0DD42011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31" y="5112358"/>
            <a:ext cx="812800" cy="793897"/>
          </a:xfrm>
          <a:prstGeom prst="rect">
            <a:avLst/>
          </a:prstGeom>
        </p:spPr>
      </p:pic>
      <p:pic>
        <p:nvPicPr>
          <p:cNvPr id="3" name="الصف الثاني .m4a">
            <a:hlinkClick r:id="" action="ppaction://media"/>
            <a:extLst>
              <a:ext uri="{FF2B5EF4-FFF2-40B4-BE49-F238E27FC236}">
                <a16:creationId xmlns:a16="http://schemas.microsoft.com/office/drawing/2014/main" xmlns="" id="{83A064BB-0C47-2241-BE6A-BE73468A36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6969" y="5049043"/>
            <a:ext cx="812800" cy="7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130629" y="1424728"/>
            <a:ext cx="5244935" cy="1431035"/>
            <a:chOff x="402314" y="1550785"/>
            <a:chExt cx="4226694" cy="1755833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604431" y="1550785"/>
              <a:ext cx="3989185" cy="1755833"/>
            </a:xfrm>
            <a:prstGeom prst="flowChartAlternateProcess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2314" y="1571041"/>
              <a:ext cx="4226694" cy="8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A" sz="100" b="1" dirty="0">
                <a:cs typeface="+mj-cs"/>
              </a:endParaRPr>
            </a:p>
            <a:p>
              <a:pPr algn="ctr" rtl="1"/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هدف الدرس: </a:t>
              </a:r>
            </a:p>
          </p:txBody>
        </p:sp>
      </p:grpSp>
      <p:pic>
        <p:nvPicPr>
          <p:cNvPr id="3" name="الايقونات.m4a">
            <a:hlinkClick r:id="" action="ppaction://media"/>
            <a:extLst>
              <a:ext uri="{FF2B5EF4-FFF2-40B4-BE49-F238E27FC236}">
                <a16:creationId xmlns:a16="http://schemas.microsoft.com/office/drawing/2014/main" xmlns="" id="{9EE6249E-2393-5F47-8B82-82FD530F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9893" y="5416763"/>
            <a:ext cx="727389" cy="7273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5068" y="148346"/>
            <a:ext cx="3510273" cy="1051688"/>
            <a:chOff x="-46633" y="308270"/>
            <a:chExt cx="4212048" cy="105168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D97EAB00-A46E-8A41-BCE1-4B54F2EA3B55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xmlns="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xmlns="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01107" y="1912419"/>
            <a:ext cx="5557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400" b="1" dirty="0"/>
              <a:t>أ</a:t>
            </a:r>
            <a:r>
              <a:rPr lang="ar-BH" sz="2400" b="1" dirty="0" smtClean="0"/>
              <a:t>ن </a:t>
            </a:r>
            <a:r>
              <a:rPr lang="ar-BH" sz="2400" b="1" dirty="0"/>
              <a:t>يطبق التلميذ ألعاب  صغيرة تنمي الإحساس بالكرة </a:t>
            </a:r>
            <a:endParaRPr lang="en-US" sz="2400" b="1" dirty="0"/>
          </a:p>
          <a:p>
            <a:pPr algn="ctr"/>
            <a:r>
              <a:rPr lang="ar-BH" sz="2400" b="1" dirty="0"/>
              <a:t>بطريقة صحيحة.</a:t>
            </a:r>
            <a:endParaRPr lang="en-US" sz="2400" b="1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E5BE190-33C0-4C2F-9314-3FF8BED118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217" y="3142400"/>
            <a:ext cx="3225758" cy="2206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21B0591-E2D9-4BB4-B6C2-2B71189D20D8}"/>
              </a:ext>
            </a:extLst>
          </p:cNvPr>
          <p:cNvGrpSpPr/>
          <p:nvPr/>
        </p:nvGrpSpPr>
        <p:grpSpPr>
          <a:xfrm>
            <a:off x="5346929" y="2095317"/>
            <a:ext cx="6316177" cy="3401161"/>
            <a:chOff x="5409761" y="2029105"/>
            <a:chExt cx="6316177" cy="3401161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xmlns="" id="{25DD3307-BB8B-4410-9262-C74080145BD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3377506"/>
                </p:ext>
              </p:extLst>
            </p:nvPr>
          </p:nvGraphicFramePr>
          <p:xfrm>
            <a:off x="5409761" y="2029105"/>
            <a:ext cx="6316177" cy="34011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31" name="النقاط الفنية.m4a">
              <a:hlinkClick r:id="" action="ppaction://media"/>
              <a:extLst>
                <a:ext uri="{FF2B5EF4-FFF2-40B4-BE49-F238E27FC236}">
                  <a16:creationId xmlns:a16="http://schemas.microsoft.com/office/drawing/2014/main" xmlns="" id="{F6CACFAE-E05C-4CB8-99B8-D4FA7A22ADEE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3958" y="3739926"/>
              <a:ext cx="799854" cy="542850"/>
            </a:xfrm>
            <a:prstGeom prst="rect">
              <a:avLst/>
            </a:prstGeom>
          </p:spPr>
        </p:pic>
        <p:pic>
          <p:nvPicPr>
            <p:cNvPr id="33" name="فيديو تعليمي.m4a">
              <a:hlinkClick r:id="" action="ppaction://media"/>
              <a:extLst>
                <a:ext uri="{FF2B5EF4-FFF2-40B4-BE49-F238E27FC236}">
                  <a16:creationId xmlns:a16="http://schemas.microsoft.com/office/drawing/2014/main" xmlns="" id="{94215CFE-0264-44CD-8325-E6381A83660C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0700" y="3857957"/>
              <a:ext cx="899550" cy="717704"/>
            </a:xfrm>
            <a:prstGeom prst="rect">
              <a:avLst/>
            </a:prstGeom>
          </p:spPr>
        </p:pic>
        <p:pic>
          <p:nvPicPr>
            <p:cNvPr id="34" name="التقييم الذاتي.m4a">
              <a:hlinkClick r:id="" action="ppaction://media"/>
              <a:extLst>
                <a:ext uri="{FF2B5EF4-FFF2-40B4-BE49-F238E27FC236}">
                  <a16:creationId xmlns:a16="http://schemas.microsoft.com/office/drawing/2014/main" xmlns="" id="{C14E863C-E0C4-4F6A-AC8C-8BDFC437BE5C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4813" y="3992844"/>
              <a:ext cx="899549" cy="717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3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4230991" y="1541989"/>
            <a:ext cx="7417177" cy="452431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400" b="1" dirty="0">
                <a:cs typeface="+mj-cs"/>
              </a:rPr>
              <a:t>النقاط الفنية والتعليمية</a:t>
            </a:r>
            <a:endParaRPr lang="ar-SA" sz="2400" b="1" dirty="0">
              <a:cs typeface="+mj-cs"/>
            </a:endParaRPr>
          </a:p>
          <a:p>
            <a:pPr marL="346075" indent="-234950" algn="r" rtl="1">
              <a:buFont typeface="Arial" panose="020B0604020202020204" pitchFamily="34" charset="0"/>
              <a:buChar char="•"/>
            </a:pPr>
            <a:r>
              <a:rPr lang="ar-BH" sz="2200" b="1" dirty="0">
                <a:solidFill>
                  <a:srgbClr val="FF0000"/>
                </a:solidFill>
              </a:rPr>
              <a:t>النقاط </a:t>
            </a:r>
            <a:r>
              <a:rPr lang="ar-SA" sz="2200" b="1" dirty="0">
                <a:solidFill>
                  <a:srgbClr val="FF0000"/>
                </a:solidFill>
              </a:rPr>
              <a:t>الفنية:</a:t>
            </a:r>
            <a:endParaRPr lang="ar-BH" sz="2200" b="1" dirty="0">
              <a:solidFill>
                <a:srgbClr val="FF0000"/>
              </a:solidFill>
            </a:endParaRPr>
          </a:p>
          <a:p>
            <a:pPr marL="290513" indent="-179388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مسك الكرة.</a:t>
            </a:r>
          </a:p>
          <a:p>
            <a:pPr marL="290513" indent="-179388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 توافق الذراعين والرجلين أثناء الأداء.</a:t>
            </a:r>
          </a:p>
          <a:p>
            <a:pPr marL="290513" indent="-179388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النظر للأمام.</a:t>
            </a:r>
            <a:endParaRPr lang="en-US" sz="2000" b="1" dirty="0">
              <a:solidFill>
                <a:schemeClr val="tx1"/>
              </a:solidFill>
            </a:endParaRPr>
          </a:p>
          <a:p>
            <a:pPr marL="111125" algn="r" rtl="1"/>
            <a:endParaRPr lang="ar-SA" sz="1400" b="1" dirty="0">
              <a:solidFill>
                <a:schemeClr val="tx1"/>
              </a:solidFill>
            </a:endParaRPr>
          </a:p>
          <a:p>
            <a:pPr marL="346075" lvl="0" indent="-234950" algn="r" rtl="1"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الخطوات </a:t>
            </a:r>
            <a: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التعليمية</a:t>
            </a:r>
            <a:r>
              <a:rPr lang="ar-SA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(وقوف) الكرة على الأرض دحرجتها باستخدام (اليد – القدم - أي جزء من الجسم).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(وقوف </a:t>
            </a:r>
            <a:r>
              <a:rPr lang="ar-BH" sz="2000" b="1" dirty="0" err="1">
                <a:solidFill>
                  <a:schemeClr val="tx1"/>
                </a:solidFill>
              </a:rPr>
              <a:t>فتحا.ثني</a:t>
            </a:r>
            <a:r>
              <a:rPr lang="ar-BH" sz="2000" b="1" dirty="0">
                <a:solidFill>
                  <a:schemeClr val="tx1"/>
                </a:solidFill>
              </a:rPr>
              <a:t> الجذع أماما اسفل) دحرجة الكرة على الأرض بين الرجلين.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(جلوس </a:t>
            </a:r>
            <a:r>
              <a:rPr lang="ar-BH" sz="2000" b="1" dirty="0" err="1">
                <a:solidFill>
                  <a:schemeClr val="tx1"/>
                </a:solidFill>
              </a:rPr>
              <a:t>طويل.مسك</a:t>
            </a:r>
            <a:r>
              <a:rPr lang="ar-BH" sz="2000" b="1" dirty="0">
                <a:solidFill>
                  <a:schemeClr val="tx1"/>
                </a:solidFill>
              </a:rPr>
              <a:t> الكرة) تدويرها حول الجذع.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</a:t>
            </a:r>
            <a:r>
              <a:rPr lang="ar-BH" sz="2000" b="1" dirty="0" err="1">
                <a:solidFill>
                  <a:schemeClr val="tx1"/>
                </a:solidFill>
              </a:rPr>
              <a:t>وقوف.مسك</a:t>
            </a:r>
            <a:r>
              <a:rPr lang="ar-BH" sz="2000" b="1" dirty="0">
                <a:solidFill>
                  <a:schemeClr val="tx1"/>
                </a:solidFill>
              </a:rPr>
              <a:t> الكرة) رمي الكرة للأعلى ولقفها.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</a:t>
            </a:r>
            <a:r>
              <a:rPr lang="ar-BH" sz="2000" b="1" dirty="0" err="1">
                <a:solidFill>
                  <a:schemeClr val="tx1"/>
                </a:solidFill>
              </a:rPr>
              <a:t>وقوف.مسك</a:t>
            </a:r>
            <a:r>
              <a:rPr lang="ar-BH" sz="2000" b="1" dirty="0">
                <a:solidFill>
                  <a:schemeClr val="tx1"/>
                </a:solidFill>
              </a:rPr>
              <a:t> الكرة) رمي الكرة للأعلى والتصفيق مرة ولقفها ثم زيادة عدد التصفيق.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(</a:t>
            </a:r>
            <a:r>
              <a:rPr lang="ar-BH" sz="2000" b="1" dirty="0" err="1">
                <a:solidFill>
                  <a:schemeClr val="tx1"/>
                </a:solidFill>
              </a:rPr>
              <a:t>وقوف.مسك</a:t>
            </a:r>
            <a:r>
              <a:rPr lang="ar-BH" sz="2000" b="1" dirty="0">
                <a:solidFill>
                  <a:schemeClr val="tx1"/>
                </a:solidFill>
              </a:rPr>
              <a:t> الكرة) رمي الكرة لأعلى وعمل حلقة بالذراعين مكان توقع سقوط الكرة.</a:t>
            </a:r>
          </a:p>
          <a:p>
            <a:pPr marL="342900" indent="-231775" algn="r" rtl="1">
              <a:buFont typeface="Arial" panose="020B0604020202020204" pitchFamily="34" charset="0"/>
              <a:buChar char="•"/>
            </a:pPr>
            <a:r>
              <a:rPr lang="ar-BH" sz="2000" b="1" dirty="0">
                <a:solidFill>
                  <a:schemeClr val="tx1"/>
                </a:solidFill>
              </a:rPr>
              <a:t>دحرجة الكرة بين الرجلين ورسم رقم 8 باللغة الإنجليزية.</a:t>
            </a:r>
            <a:endParaRPr lang="ar-BH" sz="20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E5BE190-33C0-4C2F-9314-3FF8BED118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70" y="2249808"/>
            <a:ext cx="3193269" cy="235838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F56ED608-E205-4EC3-85C3-1AF4DB134487}"/>
              </a:ext>
            </a:extLst>
          </p:cNvPr>
          <p:cNvGrpSpPr/>
          <p:nvPr/>
        </p:nvGrpSpPr>
        <p:grpSpPr>
          <a:xfrm>
            <a:off x="64207" y="148346"/>
            <a:ext cx="3510273" cy="1051688"/>
            <a:chOff x="-46633" y="308270"/>
            <a:chExt cx="4212048" cy="10516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E2A4C40-2D6F-4C8A-8863-8F8F91BC0C97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D7FADF87-96DD-4565-AE3B-3E19D73E83AA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29" name="Flowchart: Alternate Process 13">
                  <a:extLst>
                    <a:ext uri="{FF2B5EF4-FFF2-40B4-BE49-F238E27FC236}">
                      <a16:creationId xmlns:a16="http://schemas.microsoft.com/office/drawing/2014/main" xmlns="" id="{1D571AE5-3E8D-4EBA-BD78-984C52089C76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05BF53B8-FA8B-45A0-B711-17B4DF4A21C7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5A1F9B4-DD4F-4320-AA54-1EF3027B3782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E97EEA5-AC3D-446E-B01E-9FFBA9553934}"/>
                </a:ext>
              </a:extLst>
            </p:cNvPr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  <p:pic>
        <p:nvPicPr>
          <p:cNvPr id="2" name="Audio Recording 11 Mar 2021 at 7:10:42 AM">
            <a:hlinkClick r:id="" action="ppaction://media"/>
            <a:extLst>
              <a:ext uri="{FF2B5EF4-FFF2-40B4-BE49-F238E27FC236}">
                <a16:creationId xmlns:a16="http://schemas.microsoft.com/office/drawing/2014/main" xmlns="" id="{5FBE183B-CE46-C447-A945-7EB625D04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2807" y="5032301"/>
            <a:ext cx="812800" cy="7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F3FB95-B45C-4F76-92A7-F2DD15685595}"/>
              </a:ext>
            </a:extLst>
          </p:cNvPr>
          <p:cNvGrpSpPr/>
          <p:nvPr/>
        </p:nvGrpSpPr>
        <p:grpSpPr>
          <a:xfrm>
            <a:off x="64207" y="148346"/>
            <a:ext cx="3510273" cy="1051688"/>
            <a:chOff x="-46633" y="308270"/>
            <a:chExt cx="4212048" cy="10516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7AD46A8-DFB9-4652-8624-F3E6D7B7A0ED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8F0C3FB-CDB5-4B2D-90EE-BFBE10E72176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xmlns="" id="{AD057335-B383-4B82-B4D9-7B5798614CF3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E5D228D2-8D5B-429A-A17E-C488C7F34843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CBF3CF1-AB32-40B8-9C26-01DDDB54EFEB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D2F05C8-66FF-44B2-A8EE-186E852B8767}"/>
                </a:ext>
              </a:extLst>
            </p:cNvPr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  <p:pic>
        <p:nvPicPr>
          <p:cNvPr id="3" name="2-4-3">
            <a:hlinkClick r:id="" action="ppaction://media"/>
            <a:extLst>
              <a:ext uri="{FF2B5EF4-FFF2-40B4-BE49-F238E27FC236}">
                <a16:creationId xmlns:a16="http://schemas.microsoft.com/office/drawing/2014/main" xmlns="" id="{B486CDD9-169F-4B62-9BE2-975C6EE1DC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70175" y="1870364"/>
            <a:ext cx="6156905" cy="3468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7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8206" y="503495"/>
            <a:ext cx="96063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marL="685800" indent="-685800" algn="just" rtl="1">
              <a:buFont typeface="Arial" panose="020B0604020202020204" pitchFamily="34" charset="0"/>
              <a:buChar char="•"/>
            </a:pPr>
            <a:endParaRPr lang="ar-SA" sz="3600" b="1" dirty="0">
              <a:ln w="0"/>
              <a:solidFill>
                <a:srgbClr val="FF0000"/>
              </a:solidFill>
              <a:cs typeface="+mj-cs"/>
            </a:endParaRPr>
          </a:p>
          <a:p>
            <a:pPr algn="just" rtl="1"/>
            <a:endParaRPr lang="ar-SA" sz="1600" b="1" dirty="0">
              <a:ln w="0"/>
              <a:solidFill>
                <a:srgbClr val="FF0000"/>
              </a:solidFill>
              <a:cs typeface="+mj-cs"/>
            </a:endParaRPr>
          </a:p>
          <a:p>
            <a:pPr algn="r" rtl="1"/>
            <a:endParaRPr lang="ar-BH" sz="2800" b="1" dirty="0">
              <a:ln w="0"/>
            </a:endParaRPr>
          </a:p>
          <a:p>
            <a:pPr lvl="0" algn="r" rtl="1"/>
            <a:endParaRPr lang="ar-BH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5802" y="311637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</a:t>
            </a:r>
            <a:r>
              <a:rPr lang="ar-SA" sz="4800" b="1" dirty="0">
                <a:ln w="0"/>
              </a:rPr>
              <a:t>لتقييم الذاتي</a:t>
            </a:r>
            <a:r>
              <a:rPr lang="ar-B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0606" y="1397675"/>
            <a:ext cx="9209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BH" sz="2000" b="1" dirty="0">
                <a:solidFill>
                  <a:schemeClr val="accent5">
                    <a:lumMod val="75000"/>
                  </a:schemeClr>
                </a:solidFill>
              </a:rPr>
              <a:t>             </a:t>
            </a:r>
            <a:endParaRPr lang="ar-BH" sz="2000" b="1" dirty="0">
              <a:ln w="0"/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136" y="1334492"/>
            <a:ext cx="48303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b="1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اختار الإجابة الصحيحة :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7974" y="2268230"/>
            <a:ext cx="989101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من النقاط الفنية للمهارة النظر ............</a:t>
            </a: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للخلف .                                    ب. للأمام 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من النقاط الفنية للمهارة مسك ............  بطريقة صحيحة.          </a:t>
            </a: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الكرة .                                   ب. العصا 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3- عند أداء المهارة مراعاة توافق الذراعين و ............            </a:t>
            </a: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الرجلين .                           ب. الجذع 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3CBF375-61C9-4776-BDB5-D05ED9CE86FA}"/>
              </a:ext>
            </a:extLst>
          </p:cNvPr>
          <p:cNvGrpSpPr/>
          <p:nvPr/>
        </p:nvGrpSpPr>
        <p:grpSpPr>
          <a:xfrm>
            <a:off x="50352" y="162201"/>
            <a:ext cx="3510273" cy="1051688"/>
            <a:chOff x="-46633" y="308270"/>
            <a:chExt cx="4212048" cy="10516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84413873-468C-4521-A5EE-925F1FB32FA9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6875EC05-C12C-4319-9904-D1F422DD6F16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29" name="Flowchart: Alternate Process 13">
                  <a:extLst>
                    <a:ext uri="{FF2B5EF4-FFF2-40B4-BE49-F238E27FC236}">
                      <a16:creationId xmlns:a16="http://schemas.microsoft.com/office/drawing/2014/main" xmlns="" id="{7044E031-F3BD-453A-85FE-AA4B47A01159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xmlns="" id="{FBB422C0-8018-4AA0-88F8-CFA69F6E7F39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BC00EBF-EB2B-430E-941C-EA38CF7F2DC9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5B0256C-F5FE-4DCB-BB7D-42917C449D98}"/>
                </a:ext>
              </a:extLst>
            </p:cNvPr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  <p:pic>
        <p:nvPicPr>
          <p:cNvPr id="4" name="Audio Recording 11 Mar 2021 at 7:13:12 AM">
            <a:hlinkClick r:id="" action="ppaction://media"/>
            <a:extLst>
              <a:ext uri="{FF2B5EF4-FFF2-40B4-BE49-F238E27FC236}">
                <a16:creationId xmlns:a16="http://schemas.microsoft.com/office/drawing/2014/main" xmlns="" id="{F47811F1-968F-E449-868E-A32BB92F0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762" y="5070764"/>
            <a:ext cx="802392" cy="7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6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65802" y="260357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 smtClean="0">
                <a:ln w="0"/>
              </a:rPr>
              <a:t>الإجابة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igh Five Friends Sticker by Rylsee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0" y="2046825"/>
            <a:ext cx="2041797" cy="18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اجابة الصحيحة.m4a">
            <a:hlinkClick r:id="" action="ppaction://media"/>
            <a:extLst>
              <a:ext uri="{FF2B5EF4-FFF2-40B4-BE49-F238E27FC236}">
                <a16:creationId xmlns:a16="http://schemas.microsoft.com/office/drawing/2014/main" xmlns="" id="{D67033F2-69FB-504C-8C8C-7ACB723AD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1997" y="5018976"/>
            <a:ext cx="763133" cy="7631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78816" y="1354676"/>
            <a:ext cx="483031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b="1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اختر الإجابة الصحيحة :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3617" y="2203348"/>
            <a:ext cx="9891011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1- من النقاط الفنية للمهارة النظر ............</a:t>
            </a: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للخلف .                                    </a:t>
            </a:r>
            <a:r>
              <a:rPr lang="ar-BH" sz="2800" b="1" u="sng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ب. للأمام </a:t>
            </a:r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2- من النقاط الفنية للمهارة مسك ............  بطريقة صحيحة.          </a:t>
            </a:r>
          </a:p>
          <a:p>
            <a:pPr algn="r"/>
            <a:r>
              <a:rPr lang="ar-BH" sz="2800" b="1" u="sng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الكرة </a:t>
            </a:r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                                ب. العصا 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3- عند أداء المهارة مراعاة توافق الذراعين و ............            </a:t>
            </a:r>
          </a:p>
          <a:p>
            <a:pPr algn="r"/>
            <a:r>
              <a:rPr lang="ar-BH" sz="2800" b="1" u="sng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أ. الرجلين </a:t>
            </a:r>
            <a:r>
              <a:rPr lang="ar-BH" sz="28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                ب. الجذع .</a:t>
            </a:r>
          </a:p>
          <a:p>
            <a:pPr algn="r"/>
            <a:endParaRPr lang="ar-BH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628A659-BF63-47A8-B580-B60B9E095FA0}"/>
              </a:ext>
            </a:extLst>
          </p:cNvPr>
          <p:cNvGrpSpPr/>
          <p:nvPr/>
        </p:nvGrpSpPr>
        <p:grpSpPr>
          <a:xfrm>
            <a:off x="36497" y="162201"/>
            <a:ext cx="3510273" cy="1051688"/>
            <a:chOff x="-46633" y="308270"/>
            <a:chExt cx="4212048" cy="10516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DF2EC63-AF0A-41ED-A4E6-A525B69C3CAE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65414BEB-B12D-487A-BAC7-5A1E0263F46F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21" name="Flowchart: Alternate Process 13">
                  <a:extLst>
                    <a:ext uri="{FF2B5EF4-FFF2-40B4-BE49-F238E27FC236}">
                      <a16:creationId xmlns:a16="http://schemas.microsoft.com/office/drawing/2014/main" xmlns="" id="{73E0BFCC-8596-4311-8148-CCD43FF1FC13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3D63EEF1-838E-45FB-A791-26060D9B1AD5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49625339-7D24-4552-B36A-B45957B02FF1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DE177AF-ED4F-4891-950D-16D56C5B8764}"/>
                </a:ext>
              </a:extLst>
            </p:cNvPr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42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0F3FB95-B45C-4F76-92A7-F2DD15685595}"/>
              </a:ext>
            </a:extLst>
          </p:cNvPr>
          <p:cNvGrpSpPr/>
          <p:nvPr/>
        </p:nvGrpSpPr>
        <p:grpSpPr>
          <a:xfrm>
            <a:off x="64207" y="148346"/>
            <a:ext cx="3510273" cy="1051688"/>
            <a:chOff x="-46633" y="308270"/>
            <a:chExt cx="4212048" cy="10516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7AD46A8-DFB9-4652-8624-F3E6D7B7A0ED}"/>
                </a:ext>
              </a:extLst>
            </p:cNvPr>
            <p:cNvGrpSpPr/>
            <p:nvPr/>
          </p:nvGrpSpPr>
          <p:grpSpPr>
            <a:xfrm>
              <a:off x="-46633" y="308270"/>
              <a:ext cx="4212048" cy="1051688"/>
              <a:chOff x="136154" y="244384"/>
              <a:chExt cx="3217048" cy="8128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78F0C3FB-CDB5-4B2D-90EE-BFBE10E72176}"/>
                  </a:ext>
                </a:extLst>
              </p:cNvPr>
              <p:cNvGrpSpPr/>
              <p:nvPr/>
            </p:nvGrpSpPr>
            <p:grpSpPr>
              <a:xfrm>
                <a:off x="363975" y="244384"/>
                <a:ext cx="2989227" cy="812800"/>
                <a:chOff x="363975" y="254894"/>
                <a:chExt cx="2989227" cy="812800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xmlns="" id="{AD057335-B383-4B82-B4D9-7B5798614CF3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xmlns="" id="{E5D228D2-8D5B-429A-A17E-C488C7F34843}"/>
                    </a:ext>
                  </a:extLst>
                </p:cNvPr>
                <p:cNvSpPr/>
                <p:nvPr/>
              </p:nvSpPr>
              <p:spPr>
                <a:xfrm>
                  <a:off x="2414335" y="270741"/>
                  <a:ext cx="938867" cy="78495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CBF3CF1-AB32-40B8-9C26-01DDDB54EFEB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78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/>
                  <a:t>الإحساس بالكرة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D2F05C8-66FF-44B2-A8EE-186E852B8767}"/>
                </a:ext>
              </a:extLst>
            </p:cNvPr>
            <p:cNvSpPr txBox="1"/>
            <p:nvPr/>
          </p:nvSpPr>
          <p:spPr>
            <a:xfrm>
              <a:off x="3104792" y="433993"/>
              <a:ext cx="9109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A4A89B-9615-4DD5-9436-2D5E1772272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9" y="1631095"/>
            <a:ext cx="6322005" cy="405834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D961A469-6D12-4DF7-9BDC-CF45D7E01EBA}"/>
              </a:ext>
            </a:extLst>
          </p:cNvPr>
          <p:cNvSpPr txBox="1">
            <a:spLocks/>
          </p:cNvSpPr>
          <p:nvPr/>
        </p:nvSpPr>
        <p:spPr>
          <a:xfrm>
            <a:off x="719156" y="1563771"/>
            <a:ext cx="10483652" cy="32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بارك الله فيك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يا بطل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لقد أنهيت الدرس بنجاح</a:t>
            </a:r>
            <a:endParaRPr lang="en-US" sz="4800" b="1" dirty="0"/>
          </a:p>
        </p:txBody>
      </p:sp>
      <p:pic>
        <p:nvPicPr>
          <p:cNvPr id="20" name="النهاية.m4a">
            <a:hlinkClick r:id="" action="ppaction://media"/>
            <a:extLst>
              <a:ext uri="{FF2B5EF4-FFF2-40B4-BE49-F238E27FC236}">
                <a16:creationId xmlns:a16="http://schemas.microsoft.com/office/drawing/2014/main" xmlns="" id="{46ABF044-8063-4C8D-BB09-C6F7131B3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0199" y="5028296"/>
            <a:ext cx="836672" cy="83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2158</TotalTime>
  <Words>327</Words>
  <Application>Microsoft Office PowerPoint</Application>
  <PresentationFormat>Widescreen</PresentationFormat>
  <Paragraphs>76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131</cp:revision>
  <dcterms:created xsi:type="dcterms:W3CDTF">2020-03-04T10:47:58Z</dcterms:created>
  <dcterms:modified xsi:type="dcterms:W3CDTF">2021-03-23T05:58:34Z</dcterms:modified>
</cp:coreProperties>
</file>