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18"/>
  </p:notesMasterIdLst>
  <p:sldIdLst>
    <p:sldId id="264" r:id="rId5"/>
    <p:sldId id="258" r:id="rId6"/>
    <p:sldId id="296" r:id="rId7"/>
    <p:sldId id="297" r:id="rId8"/>
    <p:sldId id="312" r:id="rId9"/>
    <p:sldId id="309" r:id="rId10"/>
    <p:sldId id="298" r:id="rId11"/>
    <p:sldId id="307" r:id="rId12"/>
    <p:sldId id="305" r:id="rId13"/>
    <p:sldId id="306" r:id="rId14"/>
    <p:sldId id="276" r:id="rId15"/>
    <p:sldId id="292" r:id="rId16"/>
    <p:sldId id="290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EFF5FB"/>
    <a:srgbClr val="F0FFE7"/>
    <a:srgbClr val="ECF3FA"/>
    <a:srgbClr val="FFFF99"/>
    <a:srgbClr val="BDFD99"/>
    <a:srgbClr val="DDFECA"/>
    <a:srgbClr val="00FFFF"/>
    <a:srgbClr val="CC00CC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EDEB6-C8BD-4407-8C15-281976E65254}" v="95" dt="2020-09-28T09:31:44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D27EDEB6-C8BD-4407-8C15-281976E65254}"/>
    <pc:docChg chg="custSel modSld">
      <pc:chgData name="Abdulhameed Hamed Mohammed" userId="72b6c4c3-b8a4-4ddf-b0f7-c9d8b1a2987e" providerId="ADAL" clId="{D27EDEB6-C8BD-4407-8C15-281976E65254}" dt="2020-09-28T09:21:57.157" v="81"/>
      <pc:docMkLst>
        <pc:docMk/>
      </pc:docMkLst>
      <pc:sldChg chg="modTransition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258"/>
        </pc:sldMkLst>
      </pc:sldChg>
      <pc:sldChg chg="delSp mod modTransition del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264"/>
        </pc:sldMkLst>
        <pc:picChg chg="del">
          <ac:chgData name="Abdulhameed Hamed Mohammed" userId="72b6c4c3-b8a4-4ddf-b0f7-c9d8b1a2987e" providerId="ADAL" clId="{D27EDEB6-C8BD-4407-8C15-281976E65254}" dt="2020-09-28T06:53:17.482" v="0" actId="478"/>
          <ac:picMkLst>
            <pc:docMk/>
            <pc:sldMk cId="0" sldId="264"/>
            <ac:picMk id="5" creationId="{7DE32775-942D-4E0F-B07F-8B7236DE52B7}"/>
          </ac:picMkLst>
        </pc:picChg>
      </pc:sldChg>
      <pc:sldChg chg="addSp modSp modTransition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276"/>
        </pc:sldMkLst>
        <pc:picChg chg="add mod">
          <ac:chgData name="Abdulhameed Hamed Mohammed" userId="72b6c4c3-b8a4-4ddf-b0f7-c9d8b1a2987e" providerId="ADAL" clId="{D27EDEB6-C8BD-4407-8C15-281976E65254}" dt="2020-09-28T06:54:51.502" v="38"/>
          <ac:picMkLst>
            <pc:docMk/>
            <pc:sldMk cId="0" sldId="276"/>
            <ac:picMk id="9" creationId="{DD84A29B-4E9E-46FC-916D-07C3660FBD6A}"/>
          </ac:picMkLst>
        </pc:picChg>
      </pc:sldChg>
      <pc:sldChg chg="modTransition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290"/>
        </pc:sldMkLst>
      </pc:sldChg>
      <pc:sldChg chg="addSp delSp modSp mod modTransition delAnim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3495182768" sldId="292"/>
        </pc:sldMkLst>
        <pc:picChg chg="del">
          <ac:chgData name="Abdulhameed Hamed Mohammed" userId="72b6c4c3-b8a4-4ddf-b0f7-c9d8b1a2987e" providerId="ADAL" clId="{D27EDEB6-C8BD-4407-8C15-281976E65254}" dt="2020-09-28T06:55:41.039" v="46" actId="478"/>
          <ac:picMkLst>
            <pc:docMk/>
            <pc:sldMk cId="3495182768" sldId="292"/>
            <ac:picMk id="5" creationId="{59948141-3219-478B-BAB3-6ADC96FB4F24}"/>
          </ac:picMkLst>
        </pc:picChg>
        <pc:picChg chg="add mod">
          <ac:chgData name="Abdulhameed Hamed Mohammed" userId="72b6c4c3-b8a4-4ddf-b0f7-c9d8b1a2987e" providerId="ADAL" clId="{D27EDEB6-C8BD-4407-8C15-281976E65254}" dt="2020-09-28T06:55:42.214" v="47"/>
          <ac:picMkLst>
            <pc:docMk/>
            <pc:sldMk cId="3495182768" sldId="292"/>
            <ac:picMk id="15" creationId="{32635A37-38AD-4BA4-AB20-44BD33692EB0}"/>
          </ac:picMkLst>
        </pc:picChg>
      </pc:sldChg>
      <pc:sldChg chg="modTransition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296"/>
        </pc:sldMkLst>
      </pc:sldChg>
      <pc:sldChg chg="modTransition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297"/>
        </pc:sldMkLst>
      </pc:sldChg>
      <pc:sldChg chg="addSp delSp modSp mod modTransition delAnim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298"/>
        </pc:sldMkLst>
        <pc:picChg chg="del">
          <ac:chgData name="Abdulhameed Hamed Mohammed" userId="72b6c4c3-b8a4-4ddf-b0f7-c9d8b1a2987e" providerId="ADAL" clId="{D27EDEB6-C8BD-4407-8C15-281976E65254}" dt="2020-09-28T09:21:06.845" v="71" actId="478"/>
          <ac:picMkLst>
            <pc:docMk/>
            <pc:sldMk cId="0" sldId="298"/>
            <ac:picMk id="5" creationId="{DDC80E67-B209-47A4-921C-56AC858CDDB2}"/>
          </ac:picMkLst>
        </pc:picChg>
        <pc:picChg chg="add mod">
          <ac:chgData name="Abdulhameed Hamed Mohammed" userId="72b6c4c3-b8a4-4ddf-b0f7-c9d8b1a2987e" providerId="ADAL" clId="{D27EDEB6-C8BD-4407-8C15-281976E65254}" dt="2020-09-28T09:21:04.355" v="70"/>
          <ac:picMkLst>
            <pc:docMk/>
            <pc:sldMk cId="0" sldId="298"/>
            <ac:picMk id="6" creationId="{6396A3CD-372D-41EE-9E34-39981F70A3E3}"/>
          </ac:picMkLst>
        </pc:picChg>
      </pc:sldChg>
      <pc:sldChg chg="modTransition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305"/>
        </pc:sldMkLst>
      </pc:sldChg>
      <pc:sldChg chg="addSp delSp modSp mod modTransition delAnim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306"/>
        </pc:sldMkLst>
        <pc:picChg chg="del">
          <ac:chgData name="Abdulhameed Hamed Mohammed" userId="72b6c4c3-b8a4-4ddf-b0f7-c9d8b1a2987e" providerId="ADAL" clId="{D27EDEB6-C8BD-4407-8C15-281976E65254}" dt="2020-09-28T09:21:40.321" v="80" actId="478"/>
          <ac:picMkLst>
            <pc:docMk/>
            <pc:sldMk cId="0" sldId="306"/>
            <ac:picMk id="5" creationId="{00CC37AB-8F5A-4D3B-B550-F9351EF651C7}"/>
          </ac:picMkLst>
        </pc:picChg>
        <pc:picChg chg="add mod">
          <ac:chgData name="Abdulhameed Hamed Mohammed" userId="72b6c4c3-b8a4-4ddf-b0f7-c9d8b1a2987e" providerId="ADAL" clId="{D27EDEB6-C8BD-4407-8C15-281976E65254}" dt="2020-09-28T09:21:31.464" v="75"/>
          <ac:picMkLst>
            <pc:docMk/>
            <pc:sldMk cId="0" sldId="306"/>
            <ac:picMk id="7" creationId="{C337B360-9FF4-4353-A4C1-0F592237A6A0}"/>
          </ac:picMkLst>
        </pc:picChg>
      </pc:sldChg>
      <pc:sldChg chg="addSp modSp modTransition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307"/>
        </pc:sldMkLst>
        <pc:picChg chg="add mod">
          <ac:chgData name="Abdulhameed Hamed Mohammed" userId="72b6c4c3-b8a4-4ddf-b0f7-c9d8b1a2987e" providerId="ADAL" clId="{D27EDEB6-C8BD-4407-8C15-281976E65254}" dt="2020-09-28T06:54:13.770" v="26"/>
          <ac:picMkLst>
            <pc:docMk/>
            <pc:sldMk cId="0" sldId="307"/>
            <ac:picMk id="10" creationId="{BBC04EFD-C329-4E22-9C7A-00BE83DF98A5}"/>
          </ac:picMkLst>
        </pc:picChg>
      </pc:sldChg>
      <pc:sldChg chg="addSp modSp modTransition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0" sldId="309"/>
        </pc:sldMkLst>
        <pc:picChg chg="add mod">
          <ac:chgData name="Abdulhameed Hamed Mohammed" userId="72b6c4c3-b8a4-4ddf-b0f7-c9d8b1a2987e" providerId="ADAL" clId="{D27EDEB6-C8BD-4407-8C15-281976E65254}" dt="2020-09-28T06:53:47.661" v="18"/>
          <ac:picMkLst>
            <pc:docMk/>
            <pc:sldMk cId="0" sldId="309"/>
            <ac:picMk id="9" creationId="{E2D85F67-C637-44CB-9805-D0FEA7EF9B62}"/>
          </ac:picMkLst>
        </pc:picChg>
      </pc:sldChg>
      <pc:sldChg chg="addSp delSp modSp mod modTransition delAnim modAnim">
        <pc:chgData name="Abdulhameed Hamed Mohammed" userId="72b6c4c3-b8a4-4ddf-b0f7-c9d8b1a2987e" providerId="ADAL" clId="{D27EDEB6-C8BD-4407-8C15-281976E65254}" dt="2020-09-28T09:21:57.157" v="81"/>
        <pc:sldMkLst>
          <pc:docMk/>
          <pc:sldMk cId="3211659632" sldId="312"/>
        </pc:sldMkLst>
        <pc:picChg chg="del">
          <ac:chgData name="Abdulhameed Hamed Mohammed" userId="72b6c4c3-b8a4-4ddf-b0f7-c9d8b1a2987e" providerId="ADAL" clId="{D27EDEB6-C8BD-4407-8C15-281976E65254}" dt="2020-09-28T09:20:30.805" v="60" actId="478"/>
          <ac:picMkLst>
            <pc:docMk/>
            <pc:sldMk cId="3211659632" sldId="312"/>
            <ac:picMk id="11" creationId="{A9733D76-1CE6-4462-9493-21F7A1A9CD89}"/>
          </ac:picMkLst>
        </pc:picChg>
        <pc:picChg chg="add del mod">
          <ac:chgData name="Abdulhameed Hamed Mohammed" userId="72b6c4c3-b8a4-4ddf-b0f7-c9d8b1a2987e" providerId="ADAL" clId="{D27EDEB6-C8BD-4407-8C15-281976E65254}" dt="2020-09-28T09:20:13.534" v="58"/>
          <ac:picMkLst>
            <pc:docMk/>
            <pc:sldMk cId="3211659632" sldId="312"/>
            <ac:picMk id="14" creationId="{DBCD0306-1CAC-48E9-ADDC-EDF173D848E4}"/>
          </ac:picMkLst>
        </pc:picChg>
        <pc:picChg chg="add mod">
          <ac:chgData name="Abdulhameed Hamed Mohammed" userId="72b6c4c3-b8a4-4ddf-b0f7-c9d8b1a2987e" providerId="ADAL" clId="{D27EDEB6-C8BD-4407-8C15-281976E65254}" dt="2020-09-28T09:20:23.927" v="59"/>
          <ac:picMkLst>
            <pc:docMk/>
            <pc:sldMk cId="3211659632" sldId="312"/>
            <ac:picMk id="17" creationId="{97FC91EC-A659-499C-B636-AFB8D63B99C8}"/>
          </ac:picMkLst>
        </pc:picChg>
      </pc:sldChg>
    </pc:docChg>
  </pc:docChgLst>
  <pc:docChgLst>
    <pc:chgData name="Abdulhameed Hamed Mohammed" userId="72b6c4c3-b8a4-4ddf-b0f7-c9d8b1a2987e" providerId="ADAL" clId="{163C0B83-F1B0-4C46-B611-AF24B50A694A}"/>
    <pc:docChg chg="delSld modSld">
      <pc:chgData name="Abdulhameed Hamed Mohammed" userId="72b6c4c3-b8a4-4ddf-b0f7-c9d8b1a2987e" providerId="ADAL" clId="{163C0B83-F1B0-4C46-B611-AF24B50A694A}" dt="2020-09-20T10:51:29.212" v="39" actId="2696"/>
      <pc:docMkLst>
        <pc:docMk/>
      </pc:docMkLst>
      <pc:sldChg chg="addSp modSp modAnim">
        <pc:chgData name="Abdulhameed Hamed Mohammed" userId="72b6c4c3-b8a4-4ddf-b0f7-c9d8b1a2987e" providerId="ADAL" clId="{163C0B83-F1B0-4C46-B611-AF24B50A694A}" dt="2020-09-20T10:44:44.773" v="3" actId="207"/>
        <pc:sldMkLst>
          <pc:docMk/>
          <pc:sldMk cId="0" sldId="258"/>
        </pc:sldMkLst>
        <pc:picChg chg="add mod">
          <ac:chgData name="Abdulhameed Hamed Mohammed" userId="72b6c4c3-b8a4-4ddf-b0f7-c9d8b1a2987e" providerId="ADAL" clId="{163C0B83-F1B0-4C46-B611-AF24B50A694A}" dt="2020-09-20T10:44:44.773" v="3" actId="207"/>
          <ac:picMkLst>
            <pc:docMk/>
            <pc:sldMk cId="0" sldId="258"/>
            <ac:picMk id="8" creationId="{FF3C05DC-9123-4C56-86E1-1B4E05511407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44:33.672" v="1" actId="207"/>
        <pc:sldMkLst>
          <pc:docMk/>
          <pc:sldMk cId="0" sldId="264"/>
        </pc:sldMkLst>
        <pc:picChg chg="add mod">
          <ac:chgData name="Abdulhameed Hamed Mohammed" userId="72b6c4c3-b8a4-4ddf-b0f7-c9d8b1a2987e" providerId="ADAL" clId="{163C0B83-F1B0-4C46-B611-AF24B50A694A}" dt="2020-09-20T10:44:33.672" v="1" actId="207"/>
          <ac:picMkLst>
            <pc:docMk/>
            <pc:sldMk cId="0" sldId="264"/>
            <ac:picMk id="5" creationId="{7DE32775-942D-4E0F-B07F-8B7236DE52B7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48:49.534" v="19" actId="207"/>
        <pc:sldMkLst>
          <pc:docMk/>
          <pc:sldMk cId="0" sldId="290"/>
        </pc:sldMkLst>
        <pc:picChg chg="add mod">
          <ac:chgData name="Abdulhameed Hamed Mohammed" userId="72b6c4c3-b8a4-4ddf-b0f7-c9d8b1a2987e" providerId="ADAL" clId="{163C0B83-F1B0-4C46-B611-AF24B50A694A}" dt="2020-09-20T10:48:49.534" v="19" actId="207"/>
          <ac:picMkLst>
            <pc:docMk/>
            <pc:sldMk cId="0" sldId="290"/>
            <ac:picMk id="3" creationId="{70CF82EF-11A6-4E9D-8C55-2A2F7A67222A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51:22.123" v="38" actId="1035"/>
        <pc:sldMkLst>
          <pc:docMk/>
          <pc:sldMk cId="3495182768" sldId="292"/>
        </pc:sldMkLst>
        <pc:spChg chg="add mod">
          <ac:chgData name="Abdulhameed Hamed Mohammed" userId="72b6c4c3-b8a4-4ddf-b0f7-c9d8b1a2987e" providerId="ADAL" clId="{163C0B83-F1B0-4C46-B611-AF24B50A694A}" dt="2020-09-20T10:49:47.005" v="21" actId="1076"/>
          <ac:spMkLst>
            <pc:docMk/>
            <pc:sldMk cId="3495182768" sldId="292"/>
            <ac:spMk id="6" creationId="{AF8B7E7F-8535-459B-9694-04C279719533}"/>
          </ac:spMkLst>
        </pc:spChg>
        <pc:spChg chg="add mod">
          <ac:chgData name="Abdulhameed Hamed Mohammed" userId="72b6c4c3-b8a4-4ddf-b0f7-c9d8b1a2987e" providerId="ADAL" clId="{163C0B83-F1B0-4C46-B611-AF24B50A694A}" dt="2020-09-20T10:50:10.412" v="22" actId="1076"/>
          <ac:spMkLst>
            <pc:docMk/>
            <pc:sldMk cId="3495182768" sldId="292"/>
            <ac:spMk id="8" creationId="{6AAD6E2E-DCD6-4232-A87A-C53433A43192}"/>
          </ac:spMkLst>
        </pc:spChg>
        <pc:spChg chg="mod">
          <ac:chgData name="Abdulhameed Hamed Mohammed" userId="72b6c4c3-b8a4-4ddf-b0f7-c9d8b1a2987e" providerId="ADAL" clId="{163C0B83-F1B0-4C46-B611-AF24B50A694A}" dt="2020-09-20T10:50:41.893" v="24" actId="207"/>
          <ac:spMkLst>
            <pc:docMk/>
            <pc:sldMk cId="3495182768" sldId="292"/>
            <ac:spMk id="9" creationId="{3B5304B4-683D-4912-B93F-FA4CE089421C}"/>
          </ac:spMkLst>
        </pc:spChg>
        <pc:spChg chg="add mod">
          <ac:chgData name="Abdulhameed Hamed Mohammed" userId="72b6c4c3-b8a4-4ddf-b0f7-c9d8b1a2987e" providerId="ADAL" clId="{163C0B83-F1B0-4C46-B611-AF24B50A694A}" dt="2020-09-20T10:50:10.412" v="22" actId="1076"/>
          <ac:spMkLst>
            <pc:docMk/>
            <pc:sldMk cId="3495182768" sldId="292"/>
            <ac:spMk id="10" creationId="{64B0E14E-ACB8-4E1B-8947-273EA1738198}"/>
          </ac:spMkLst>
        </pc:spChg>
        <pc:spChg chg="add mod">
          <ac:chgData name="Abdulhameed Hamed Mohammed" userId="72b6c4c3-b8a4-4ddf-b0f7-c9d8b1a2987e" providerId="ADAL" clId="{163C0B83-F1B0-4C46-B611-AF24B50A694A}" dt="2020-09-20T10:51:22.123" v="38" actId="1035"/>
          <ac:spMkLst>
            <pc:docMk/>
            <pc:sldMk cId="3495182768" sldId="292"/>
            <ac:spMk id="12" creationId="{295D0FCD-4B7A-48BF-B254-E42864E7D0E6}"/>
          </ac:spMkLst>
        </pc:spChg>
        <pc:spChg chg="add mod">
          <ac:chgData name="Abdulhameed Hamed Mohammed" userId="72b6c4c3-b8a4-4ddf-b0f7-c9d8b1a2987e" providerId="ADAL" clId="{163C0B83-F1B0-4C46-B611-AF24B50A694A}" dt="2020-09-20T10:51:16.614" v="29" actId="1035"/>
          <ac:spMkLst>
            <pc:docMk/>
            <pc:sldMk cId="3495182768" sldId="292"/>
            <ac:spMk id="13" creationId="{67C4A4FE-CCFE-45C5-AC83-5CF75E17BEDA}"/>
          </ac:spMkLst>
        </pc:spChg>
        <pc:spChg chg="add mod">
          <ac:chgData name="Abdulhameed Hamed Mohammed" userId="72b6c4c3-b8a4-4ddf-b0f7-c9d8b1a2987e" providerId="ADAL" clId="{163C0B83-F1B0-4C46-B611-AF24B50A694A}" dt="2020-09-20T10:50:19.940" v="23" actId="1076"/>
          <ac:spMkLst>
            <pc:docMk/>
            <pc:sldMk cId="3495182768" sldId="292"/>
            <ac:spMk id="14" creationId="{C6299092-1631-47CE-8FB8-2D0F357E800B}"/>
          </ac:spMkLst>
        </pc:spChg>
        <pc:picChg chg="add">
          <ac:chgData name="Abdulhameed Hamed Mohammed" userId="72b6c4c3-b8a4-4ddf-b0f7-c9d8b1a2987e" providerId="ADAL" clId="{163C0B83-F1B0-4C46-B611-AF24B50A694A}" dt="2020-09-20T10:48:02.300" v="16"/>
          <ac:picMkLst>
            <pc:docMk/>
            <pc:sldMk cId="3495182768" sldId="292"/>
            <ac:picMk id="5" creationId="{59948141-3219-478B-BAB3-6ADC96FB4F24}"/>
          </ac:picMkLst>
        </pc:picChg>
      </pc:sldChg>
      <pc:sldChg chg="addSp del modAnim">
        <pc:chgData name="Abdulhameed Hamed Mohammed" userId="72b6c4c3-b8a4-4ddf-b0f7-c9d8b1a2987e" providerId="ADAL" clId="{163C0B83-F1B0-4C46-B611-AF24B50A694A}" dt="2020-09-20T10:51:29.212" v="39" actId="2696"/>
        <pc:sldMkLst>
          <pc:docMk/>
          <pc:sldMk cId="1704487966" sldId="293"/>
        </pc:sldMkLst>
        <pc:picChg chg="add">
          <ac:chgData name="Abdulhameed Hamed Mohammed" userId="72b6c4c3-b8a4-4ddf-b0f7-c9d8b1a2987e" providerId="ADAL" clId="{163C0B83-F1B0-4C46-B611-AF24B50A694A}" dt="2020-09-20T10:48:27.235" v="17"/>
          <ac:picMkLst>
            <pc:docMk/>
            <pc:sldMk cId="1704487966" sldId="293"/>
            <ac:picMk id="12" creationId="{4789CD44-C8D0-4E81-8F4F-0620EF8A8A99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44:56.950" v="5" actId="207"/>
        <pc:sldMkLst>
          <pc:docMk/>
          <pc:sldMk cId="0" sldId="296"/>
        </pc:sldMkLst>
        <pc:picChg chg="add mod">
          <ac:chgData name="Abdulhameed Hamed Mohammed" userId="72b6c4c3-b8a4-4ddf-b0f7-c9d8b1a2987e" providerId="ADAL" clId="{163C0B83-F1B0-4C46-B611-AF24B50A694A}" dt="2020-09-20T10:44:56.950" v="5" actId="207"/>
          <ac:picMkLst>
            <pc:docMk/>
            <pc:sldMk cId="0" sldId="296"/>
            <ac:picMk id="7" creationId="{A80963D7-40DB-42C3-B261-7D46A46AC083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45:13.719" v="7" actId="207"/>
        <pc:sldMkLst>
          <pc:docMk/>
          <pc:sldMk cId="0" sldId="297"/>
        </pc:sldMkLst>
        <pc:picChg chg="add mod">
          <ac:chgData name="Abdulhameed Hamed Mohammed" userId="72b6c4c3-b8a4-4ddf-b0f7-c9d8b1a2987e" providerId="ADAL" clId="{163C0B83-F1B0-4C46-B611-AF24B50A694A}" dt="2020-09-20T10:45:13.719" v="7" actId="207"/>
          <ac:picMkLst>
            <pc:docMk/>
            <pc:sldMk cId="0" sldId="297"/>
            <ac:picMk id="6" creationId="{9B2B2B06-A467-42EC-97FC-13206E2F6A59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46:22.501" v="11" actId="207"/>
        <pc:sldMkLst>
          <pc:docMk/>
          <pc:sldMk cId="0" sldId="298"/>
        </pc:sldMkLst>
        <pc:picChg chg="add mod">
          <ac:chgData name="Abdulhameed Hamed Mohammed" userId="72b6c4c3-b8a4-4ddf-b0f7-c9d8b1a2987e" providerId="ADAL" clId="{163C0B83-F1B0-4C46-B611-AF24B50A694A}" dt="2020-09-20T10:46:22.501" v="11" actId="207"/>
          <ac:picMkLst>
            <pc:docMk/>
            <pc:sldMk cId="0" sldId="298"/>
            <ac:picMk id="5" creationId="{DDC80E67-B209-47A4-921C-56AC858CDDB2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46:52.625" v="13" actId="207"/>
        <pc:sldMkLst>
          <pc:docMk/>
          <pc:sldMk cId="0" sldId="305"/>
        </pc:sldMkLst>
        <pc:picChg chg="add mod">
          <ac:chgData name="Abdulhameed Hamed Mohammed" userId="72b6c4c3-b8a4-4ddf-b0f7-c9d8b1a2987e" providerId="ADAL" clId="{163C0B83-F1B0-4C46-B611-AF24B50A694A}" dt="2020-09-20T10:46:52.625" v="13" actId="207"/>
          <ac:picMkLst>
            <pc:docMk/>
            <pc:sldMk cId="0" sldId="305"/>
            <ac:picMk id="6" creationId="{1D48B50C-7735-4D70-AA76-8D7E6FB3FDBA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47:05.138" v="15" actId="207"/>
        <pc:sldMkLst>
          <pc:docMk/>
          <pc:sldMk cId="0" sldId="306"/>
        </pc:sldMkLst>
        <pc:picChg chg="add mod">
          <ac:chgData name="Abdulhameed Hamed Mohammed" userId="72b6c4c3-b8a4-4ddf-b0f7-c9d8b1a2987e" providerId="ADAL" clId="{163C0B83-F1B0-4C46-B611-AF24B50A694A}" dt="2020-09-20T10:47:05.138" v="15" actId="207"/>
          <ac:picMkLst>
            <pc:docMk/>
            <pc:sldMk cId="0" sldId="306"/>
            <ac:picMk id="5" creationId="{00CC37AB-8F5A-4D3B-B550-F9351EF651C7}"/>
          </ac:picMkLst>
        </pc:picChg>
      </pc:sldChg>
      <pc:sldChg chg="addSp modSp modAnim">
        <pc:chgData name="Abdulhameed Hamed Mohammed" userId="72b6c4c3-b8a4-4ddf-b0f7-c9d8b1a2987e" providerId="ADAL" clId="{163C0B83-F1B0-4C46-B611-AF24B50A694A}" dt="2020-09-20T10:45:27.897" v="9" actId="207"/>
        <pc:sldMkLst>
          <pc:docMk/>
          <pc:sldMk cId="3211659632" sldId="312"/>
        </pc:sldMkLst>
        <pc:picChg chg="add mod">
          <ac:chgData name="Abdulhameed Hamed Mohammed" userId="72b6c4c3-b8a4-4ddf-b0f7-c9d8b1a2987e" providerId="ADAL" clId="{163C0B83-F1B0-4C46-B611-AF24B50A694A}" dt="2020-09-20T10:45:27.897" v="9" actId="207"/>
          <ac:picMkLst>
            <pc:docMk/>
            <pc:sldMk cId="3211659632" sldId="312"/>
            <ac:picMk id="11" creationId="{A9733D76-1CE6-4462-9493-21F7A1A9CD89}"/>
          </ac:picMkLst>
        </pc:picChg>
      </pc:sldChg>
    </pc:docChg>
  </pc:docChgLst>
  <pc:docChgLst>
    <pc:chgData name="Abdulhameed Hamed Mohammed" userId="72b6c4c3-b8a4-4ddf-b0f7-c9d8b1a2987e" providerId="ADAL" clId="{4D49AAF7-3C6A-4778-AA80-3BCFF13F0D73}"/>
    <pc:docChg chg="custSel modSld modMainMaster">
      <pc:chgData name="Abdulhameed Hamed Mohammed" userId="72b6c4c3-b8a4-4ddf-b0f7-c9d8b1a2987e" providerId="ADAL" clId="{4D49AAF7-3C6A-4778-AA80-3BCFF13F0D73}" dt="2020-07-15T10:02:08.325" v="65" actId="478"/>
      <pc:docMkLst>
        <pc:docMk/>
      </pc:docMkLst>
      <pc:sldChg chg="modSp mod">
        <pc:chgData name="Abdulhameed Hamed Mohammed" userId="72b6c4c3-b8a4-4ddf-b0f7-c9d8b1a2987e" providerId="ADAL" clId="{4D49AAF7-3C6A-4778-AA80-3BCFF13F0D73}" dt="2020-07-15T09:59:50.151" v="42" actId="1037"/>
        <pc:sldMkLst>
          <pc:docMk/>
          <pc:sldMk cId="0" sldId="258"/>
        </pc:sldMkLst>
        <pc:spChg chg="mod">
          <ac:chgData name="Abdulhameed Hamed Mohammed" userId="72b6c4c3-b8a4-4ddf-b0f7-c9d8b1a2987e" providerId="ADAL" clId="{4D49AAF7-3C6A-4778-AA80-3BCFF13F0D73}" dt="2020-07-15T09:59:50.151" v="42" actId="1037"/>
          <ac:spMkLst>
            <pc:docMk/>
            <pc:sldMk cId="0" sldId="258"/>
            <ac:spMk id="10" creationId="{A9AB3996-B44F-4CFC-98A2-6576891A4B7C}"/>
          </ac:spMkLst>
        </pc:spChg>
      </pc:sldChg>
      <pc:sldChg chg="delSp modSp mod delAnim">
        <pc:chgData name="Abdulhameed Hamed Mohammed" userId="72b6c4c3-b8a4-4ddf-b0f7-c9d8b1a2987e" providerId="ADAL" clId="{4D49AAF7-3C6A-4778-AA80-3BCFF13F0D73}" dt="2020-07-15T10:02:08.325" v="65" actId="478"/>
        <pc:sldMkLst>
          <pc:docMk/>
          <pc:sldMk cId="0" sldId="264"/>
        </pc:sldMkLst>
        <pc:graphicFrameChg chg="mod">
          <ac:chgData name="Abdulhameed Hamed Mohammed" userId="72b6c4c3-b8a4-4ddf-b0f7-c9d8b1a2987e" providerId="ADAL" clId="{4D49AAF7-3C6A-4778-AA80-3BCFF13F0D73}" dt="2020-07-15T09:59:13.902" v="20" actId="1076"/>
          <ac:graphicFrameMkLst>
            <pc:docMk/>
            <pc:sldMk cId="0" sldId="264"/>
            <ac:graphicFrameMk id="4" creationId="{0DB5866E-9BC2-4171-AFC5-A425CFE8371E}"/>
          </ac:graphicFrameMkLst>
        </pc:graphicFrameChg>
        <pc:picChg chg="del">
          <ac:chgData name="Abdulhameed Hamed Mohammed" userId="72b6c4c3-b8a4-4ddf-b0f7-c9d8b1a2987e" providerId="ADAL" clId="{4D49AAF7-3C6A-4778-AA80-3BCFF13F0D73}" dt="2020-07-15T10:02:08.325" v="65" actId="478"/>
          <ac:picMkLst>
            <pc:docMk/>
            <pc:sldMk cId="0" sldId="264"/>
            <ac:picMk id="3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4D49AAF7-3C6A-4778-AA80-3BCFF13F0D73}" dt="2020-07-15T10:01:38.076" v="59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4D49AAF7-3C6A-4778-AA80-3BCFF13F0D73}" dt="2020-07-15T10:01:38.076" v="59" actId="1076"/>
          <ac:spMkLst>
            <pc:docMk/>
            <pc:sldMk cId="0" sldId="276"/>
            <ac:spMk id="14" creationId="{A95252EF-7EFE-4C4E-8F36-65D031A848B1}"/>
          </ac:spMkLst>
        </pc:spChg>
      </pc:sldChg>
      <pc:sldChg chg="modSp mod">
        <pc:chgData name="Abdulhameed Hamed Mohammed" userId="72b6c4c3-b8a4-4ddf-b0f7-c9d8b1a2987e" providerId="ADAL" clId="{4D49AAF7-3C6A-4778-AA80-3BCFF13F0D73}" dt="2020-07-15T10:01:54.203" v="63" actId="1076"/>
        <pc:sldMkLst>
          <pc:docMk/>
          <pc:sldMk cId="3495182768" sldId="292"/>
        </pc:sldMkLst>
        <pc:spChg chg="mod">
          <ac:chgData name="Abdulhameed Hamed Mohammed" userId="72b6c4c3-b8a4-4ddf-b0f7-c9d8b1a2987e" providerId="ADAL" clId="{4D49AAF7-3C6A-4778-AA80-3BCFF13F0D73}" dt="2020-07-15T10:01:48.183" v="61" actId="20577"/>
          <ac:spMkLst>
            <pc:docMk/>
            <pc:sldMk cId="3495182768" sldId="292"/>
            <ac:spMk id="9" creationId="{3B5304B4-683D-4912-B93F-FA4CE089421C}"/>
          </ac:spMkLst>
        </pc:spChg>
        <pc:spChg chg="mod">
          <ac:chgData name="Abdulhameed Hamed Mohammed" userId="72b6c4c3-b8a4-4ddf-b0f7-c9d8b1a2987e" providerId="ADAL" clId="{4D49AAF7-3C6A-4778-AA80-3BCFF13F0D73}" dt="2020-07-15T10:01:50.729" v="62" actId="20577"/>
          <ac:spMkLst>
            <pc:docMk/>
            <pc:sldMk cId="3495182768" sldId="292"/>
            <ac:spMk id="11" creationId="{0967AC23-308D-4B31-A335-12F0C7620F24}"/>
          </ac:spMkLst>
        </pc:spChg>
        <pc:spChg chg="mod">
          <ac:chgData name="Abdulhameed Hamed Mohammed" userId="72b6c4c3-b8a4-4ddf-b0f7-c9d8b1a2987e" providerId="ADAL" clId="{4D49AAF7-3C6A-4778-AA80-3BCFF13F0D73}" dt="2020-07-15T10:01:54.203" v="63" actId="1076"/>
          <ac:spMkLst>
            <pc:docMk/>
            <pc:sldMk cId="3495182768" sldId="292"/>
            <ac:spMk id="14" creationId="{6C4D5F54-2543-4879-9DD2-FA3770F4CD34}"/>
          </ac:spMkLst>
        </pc:spChg>
        <pc:picChg chg="mod">
          <ac:chgData name="Abdulhameed Hamed Mohammed" userId="72b6c4c3-b8a4-4ddf-b0f7-c9d8b1a2987e" providerId="ADAL" clId="{4D49AAF7-3C6A-4778-AA80-3BCFF13F0D73}" dt="2020-07-14T10:49:26.293" v="15" actId="1076"/>
          <ac:picMkLst>
            <pc:docMk/>
            <pc:sldMk cId="3495182768" sldId="292"/>
            <ac:picMk id="3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4D49AAF7-3C6A-4778-AA80-3BCFF13F0D73}" dt="2020-07-15T10:01:59.368" v="64" actId="1076"/>
        <pc:sldMkLst>
          <pc:docMk/>
          <pc:sldMk cId="1704487966" sldId="293"/>
        </pc:sldMkLst>
        <pc:spChg chg="mod">
          <ac:chgData name="Abdulhameed Hamed Mohammed" userId="72b6c4c3-b8a4-4ddf-b0f7-c9d8b1a2987e" providerId="ADAL" clId="{4D49AAF7-3C6A-4778-AA80-3BCFF13F0D73}" dt="2020-07-15T10:01:59.368" v="64" actId="1076"/>
          <ac:spMkLst>
            <pc:docMk/>
            <pc:sldMk cId="1704487966" sldId="293"/>
            <ac:spMk id="10" creationId="{FE356628-19DB-4DB7-8A68-678DEC712CBD}"/>
          </ac:spMkLst>
        </pc:spChg>
        <pc:spChg chg="mod">
          <ac:chgData name="Abdulhameed Hamed Mohammed" userId="72b6c4c3-b8a4-4ddf-b0f7-c9d8b1a2987e" providerId="ADAL" clId="{4D49AAF7-3C6A-4778-AA80-3BCFF13F0D73}" dt="2020-07-14T10:49:35.848" v="18" actId="207"/>
          <ac:spMkLst>
            <pc:docMk/>
            <pc:sldMk cId="1704487966" sldId="293"/>
            <ac:spMk id="14" creationId="{6C4D5F54-2543-4879-9DD2-FA3770F4CD34}"/>
          </ac:spMkLst>
        </pc:spChg>
        <pc:picChg chg="mod">
          <ac:chgData name="Abdulhameed Hamed Mohammed" userId="72b6c4c3-b8a4-4ddf-b0f7-c9d8b1a2987e" providerId="ADAL" clId="{4D49AAF7-3C6A-4778-AA80-3BCFF13F0D73}" dt="2020-07-14T10:49:43.331" v="19" actId="1076"/>
          <ac:picMkLst>
            <pc:docMk/>
            <pc:sldMk cId="1704487966" sldId="293"/>
            <ac:picMk id="2" creationId="{00000000-0000-0000-0000-000000000000}"/>
          </ac:picMkLst>
        </pc:picChg>
      </pc:sldChg>
      <pc:sldChg chg="modSp">
        <pc:chgData name="Abdulhameed Hamed Mohammed" userId="72b6c4c3-b8a4-4ddf-b0f7-c9d8b1a2987e" providerId="ADAL" clId="{4D49AAF7-3C6A-4778-AA80-3BCFF13F0D73}" dt="2020-07-15T10:00:16.794" v="45" actId="1076"/>
        <pc:sldMkLst>
          <pc:docMk/>
          <pc:sldMk cId="0" sldId="296"/>
        </pc:sldMkLst>
        <pc:spChg chg="mod">
          <ac:chgData name="Abdulhameed Hamed Mohammed" userId="72b6c4c3-b8a4-4ddf-b0f7-c9d8b1a2987e" providerId="ADAL" clId="{4D49AAF7-3C6A-4778-AA80-3BCFF13F0D73}" dt="2020-07-15T10:00:16.794" v="45" actId="1076"/>
          <ac:spMkLst>
            <pc:docMk/>
            <pc:sldMk cId="0" sldId="296"/>
            <ac:spMk id="9223" creationId="{5E8F5C1B-329E-4BD9-B10A-2ACD59B50B1B}"/>
          </ac:spMkLst>
        </pc:spChg>
      </pc:sldChg>
      <pc:sldChg chg="modSp mod">
        <pc:chgData name="Abdulhameed Hamed Mohammed" userId="72b6c4c3-b8a4-4ddf-b0f7-c9d8b1a2987e" providerId="ADAL" clId="{4D49AAF7-3C6A-4778-AA80-3BCFF13F0D73}" dt="2020-07-15T10:00:26.827" v="47" actId="14100"/>
        <pc:sldMkLst>
          <pc:docMk/>
          <pc:sldMk cId="0" sldId="297"/>
        </pc:sldMkLst>
        <pc:spChg chg="mod">
          <ac:chgData name="Abdulhameed Hamed Mohammed" userId="72b6c4c3-b8a4-4ddf-b0f7-c9d8b1a2987e" providerId="ADAL" clId="{4D49AAF7-3C6A-4778-AA80-3BCFF13F0D73}" dt="2020-07-15T10:00:26.827" v="47" actId="14100"/>
          <ac:spMkLst>
            <pc:docMk/>
            <pc:sldMk cId="0" sldId="297"/>
            <ac:spMk id="9" creationId="{2541F9FC-1355-4538-B380-6B5BE464ED7B}"/>
          </ac:spMkLst>
        </pc:spChg>
      </pc:sldChg>
      <pc:sldChg chg="modSp mod">
        <pc:chgData name="Abdulhameed Hamed Mohammed" userId="72b6c4c3-b8a4-4ddf-b0f7-c9d8b1a2987e" providerId="ADAL" clId="{4D49AAF7-3C6A-4778-AA80-3BCFF13F0D73}" dt="2020-07-15T10:01:14.472" v="54" actId="14100"/>
        <pc:sldMkLst>
          <pc:docMk/>
          <pc:sldMk cId="0" sldId="298"/>
        </pc:sldMkLst>
        <pc:spChg chg="mod">
          <ac:chgData name="Abdulhameed Hamed Mohammed" userId="72b6c4c3-b8a4-4ddf-b0f7-c9d8b1a2987e" providerId="ADAL" clId="{4D49AAF7-3C6A-4778-AA80-3BCFF13F0D73}" dt="2020-07-15T10:01:09.964" v="53" actId="14100"/>
          <ac:spMkLst>
            <pc:docMk/>
            <pc:sldMk cId="0" sldId="298"/>
            <ac:spMk id="4" creationId="{D3AB8D0B-98C2-4FCB-9E7A-1F5417614307}"/>
          </ac:spMkLst>
        </pc:spChg>
        <pc:picChg chg="mod">
          <ac:chgData name="Abdulhameed Hamed Mohammed" userId="72b6c4c3-b8a4-4ddf-b0f7-c9d8b1a2987e" providerId="ADAL" clId="{4D49AAF7-3C6A-4778-AA80-3BCFF13F0D73}" dt="2020-07-15T10:01:14.472" v="54" actId="14100"/>
          <ac:picMkLst>
            <pc:docMk/>
            <pc:sldMk cId="0" sldId="298"/>
            <ac:picMk id="3" creationId="{2E2B4AAE-4BCB-4B5A-9706-1364AB1CC38B}"/>
          </ac:picMkLst>
        </pc:picChg>
      </pc:sldChg>
      <pc:sldChg chg="modSp mod">
        <pc:chgData name="Abdulhameed Hamed Mohammed" userId="72b6c4c3-b8a4-4ddf-b0f7-c9d8b1a2987e" providerId="ADAL" clId="{4D49AAF7-3C6A-4778-AA80-3BCFF13F0D73}" dt="2020-07-15T10:01:31.796" v="57" actId="1076"/>
        <pc:sldMkLst>
          <pc:docMk/>
          <pc:sldMk cId="0" sldId="305"/>
        </pc:sldMkLst>
        <pc:spChg chg="mod">
          <ac:chgData name="Abdulhameed Hamed Mohammed" userId="72b6c4c3-b8a4-4ddf-b0f7-c9d8b1a2987e" providerId="ADAL" clId="{4D49AAF7-3C6A-4778-AA80-3BCFF13F0D73}" dt="2020-07-15T10:01:28.867" v="56" actId="1076"/>
          <ac:spMkLst>
            <pc:docMk/>
            <pc:sldMk cId="0" sldId="305"/>
            <ac:spMk id="10" creationId="{30EE69C8-0A92-4AB8-96CC-5B08921337CD}"/>
          </ac:spMkLst>
        </pc:spChg>
        <pc:picChg chg="mod">
          <ac:chgData name="Abdulhameed Hamed Mohammed" userId="72b6c4c3-b8a4-4ddf-b0f7-c9d8b1a2987e" providerId="ADAL" clId="{4D49AAF7-3C6A-4778-AA80-3BCFF13F0D73}" dt="2020-07-15T10:01:31.796" v="57" actId="1076"/>
          <ac:picMkLst>
            <pc:docMk/>
            <pc:sldMk cId="0" sldId="305"/>
            <ac:picMk id="7" creationId="{93A34F68-006E-4129-A7E2-8B9CE6DAD6AB}"/>
          </ac:picMkLst>
        </pc:picChg>
      </pc:sldChg>
      <pc:sldChg chg="modSp mod">
        <pc:chgData name="Abdulhameed Hamed Mohammed" userId="72b6c4c3-b8a4-4ddf-b0f7-c9d8b1a2987e" providerId="ADAL" clId="{4D49AAF7-3C6A-4778-AA80-3BCFF13F0D73}" dt="2020-07-15T10:01:35.303" v="58" actId="1076"/>
        <pc:sldMkLst>
          <pc:docMk/>
          <pc:sldMk cId="0" sldId="306"/>
        </pc:sldMkLst>
        <pc:spChg chg="mod">
          <ac:chgData name="Abdulhameed Hamed Mohammed" userId="72b6c4c3-b8a4-4ddf-b0f7-c9d8b1a2987e" providerId="ADAL" clId="{4D49AAF7-3C6A-4778-AA80-3BCFF13F0D73}" dt="2020-07-15T10:01:35.303" v="58" actId="1076"/>
          <ac:spMkLst>
            <pc:docMk/>
            <pc:sldMk cId="0" sldId="306"/>
            <ac:spMk id="9" creationId="{3C22DFD0-ECA1-43E8-B39F-5046E10A0928}"/>
          </ac:spMkLst>
        </pc:spChg>
      </pc:sldChg>
      <pc:sldChg chg="modSp">
        <pc:chgData name="Abdulhameed Hamed Mohammed" userId="72b6c4c3-b8a4-4ddf-b0f7-c9d8b1a2987e" providerId="ADAL" clId="{4D49AAF7-3C6A-4778-AA80-3BCFF13F0D73}" dt="2020-07-14T10:48:24.138" v="6" actId="207"/>
        <pc:sldMkLst>
          <pc:docMk/>
          <pc:sldMk cId="0" sldId="307"/>
        </pc:sldMkLst>
        <pc:spChg chg="mod">
          <ac:chgData name="Abdulhameed Hamed Mohammed" userId="72b6c4c3-b8a4-4ddf-b0f7-c9d8b1a2987e" providerId="ADAL" clId="{4D49AAF7-3C6A-4778-AA80-3BCFF13F0D73}" dt="2020-07-14T10:48:24.138" v="6" actId="207"/>
          <ac:spMkLst>
            <pc:docMk/>
            <pc:sldMk cId="0" sldId="307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4D49AAF7-3C6A-4778-AA80-3BCFF13F0D73}" dt="2020-07-14T10:48:24.138" v="6" actId="207"/>
          <ac:spMkLst>
            <pc:docMk/>
            <pc:sldMk cId="0" sldId="307"/>
            <ac:spMk id="6" creationId="{856A1352-4E0D-413A-8A2C-CFCC67A9C9EC}"/>
          </ac:spMkLst>
        </pc:spChg>
      </pc:sldChg>
      <pc:sldChg chg="modSp mod">
        <pc:chgData name="Abdulhameed Hamed Mohammed" userId="72b6c4c3-b8a4-4ddf-b0f7-c9d8b1a2987e" providerId="ADAL" clId="{4D49AAF7-3C6A-4778-AA80-3BCFF13F0D73}" dt="2020-07-15T10:00:41.774" v="49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4D49AAF7-3C6A-4778-AA80-3BCFF13F0D73}" dt="2020-07-15T10:00:41.774" v="49" actId="1076"/>
          <ac:spMkLst>
            <pc:docMk/>
            <pc:sldMk cId="0" sldId="309"/>
            <ac:spMk id="2" creationId="{185FCC36-3D2A-40E0-80E4-CA525A9C57B6}"/>
          </ac:spMkLst>
        </pc:spChg>
        <pc:spChg chg="mod">
          <ac:chgData name="Abdulhameed Hamed Mohammed" userId="72b6c4c3-b8a4-4ddf-b0f7-c9d8b1a2987e" providerId="ADAL" clId="{4D49AAF7-3C6A-4778-AA80-3BCFF13F0D73}" dt="2020-07-15T10:00:41.774" v="49" actId="1076"/>
          <ac:spMkLst>
            <pc:docMk/>
            <pc:sldMk cId="0" sldId="309"/>
            <ac:spMk id="5" creationId="{451121BE-BDA1-40AE-A43D-DD2CDA8EA43F}"/>
          </ac:spMkLst>
        </pc:spChg>
      </pc:sldChg>
      <pc:sldChg chg="modSp mod">
        <pc:chgData name="Abdulhameed Hamed Mohammed" userId="72b6c4c3-b8a4-4ddf-b0f7-c9d8b1a2987e" providerId="ADAL" clId="{4D49AAF7-3C6A-4778-AA80-3BCFF13F0D73}" dt="2020-07-15T10:00:36.236" v="48" actId="14100"/>
        <pc:sldMkLst>
          <pc:docMk/>
          <pc:sldMk cId="3211659632" sldId="312"/>
        </pc:sldMkLst>
        <pc:spChg chg="mod">
          <ac:chgData name="Abdulhameed Hamed Mohammed" userId="72b6c4c3-b8a4-4ddf-b0f7-c9d8b1a2987e" providerId="ADAL" clId="{4D49AAF7-3C6A-4778-AA80-3BCFF13F0D73}" dt="2020-07-15T10:00:36.236" v="48" actId="14100"/>
          <ac:spMkLst>
            <pc:docMk/>
            <pc:sldMk cId="3211659632" sldId="312"/>
            <ac:spMk id="9" creationId="{2541F9FC-1355-4538-B380-6B5BE464ED7B}"/>
          </ac:spMkLst>
        </pc:spChg>
      </pc:sldChg>
      <pc:sldMasterChg chg="modSldLayout">
        <pc:chgData name="Abdulhameed Hamed Mohammed" userId="72b6c4c3-b8a4-4ddf-b0f7-c9d8b1a2987e" providerId="ADAL" clId="{4D49AAF7-3C6A-4778-AA80-3BCFF13F0D73}" dt="2020-07-15T10:00:01.244" v="44"/>
        <pc:sldMasterMkLst>
          <pc:docMk/>
          <pc:sldMasterMk cId="0" sldId="2147483648"/>
        </pc:sldMasterMkLst>
        <pc:sldLayoutChg chg="addSp delSp modSp mod">
          <pc:chgData name="Abdulhameed Hamed Mohammed" userId="72b6c4c3-b8a4-4ddf-b0f7-c9d8b1a2987e" providerId="ADAL" clId="{4D49AAF7-3C6A-4778-AA80-3BCFF13F0D73}" dt="2020-07-15T10:00:01.244" v="44"/>
          <pc:sldLayoutMkLst>
            <pc:docMk/>
            <pc:sldMasterMk cId="0" sldId="2147483648"/>
            <pc:sldLayoutMk cId="3400760824" sldId="2147483660"/>
          </pc:sldLayoutMkLst>
          <pc:spChg chg="del">
            <ac:chgData name="Abdulhameed Hamed Mohammed" userId="72b6c4c3-b8a4-4ddf-b0f7-c9d8b1a2987e" providerId="ADAL" clId="{4D49AAF7-3C6A-4778-AA80-3BCFF13F0D73}" dt="2020-07-15T10:00:00.453" v="43" actId="478"/>
            <ac:spMkLst>
              <pc:docMk/>
              <pc:sldMasterMk cId="0" sldId="2147483648"/>
              <pc:sldLayoutMk cId="3400760824" sldId="2147483660"/>
              <ac:spMk id="7" creationId="{953B49B5-2B4F-4C9D-85FA-A2EE47FE5603}"/>
            </ac:spMkLst>
          </pc:spChg>
          <pc:spChg chg="add mod">
            <ac:chgData name="Abdulhameed Hamed Mohammed" userId="72b6c4c3-b8a4-4ddf-b0f7-c9d8b1a2987e" providerId="ADAL" clId="{4D49AAF7-3C6A-4778-AA80-3BCFF13F0D73}" dt="2020-07-15T10:00:01.244" v="44"/>
            <ac:spMkLst>
              <pc:docMk/>
              <pc:sldMasterMk cId="0" sldId="2147483648"/>
              <pc:sldLayoutMk cId="3400760824" sldId="2147483660"/>
              <ac:spMk id="8" creationId="{4671C610-7363-473B-9325-1175147478BE}"/>
            </ac:spMkLst>
          </pc:spChg>
        </pc:sldLayoutChg>
      </pc:sldMasterChg>
    </pc:docChg>
  </pc:docChgLst>
  <pc:docChgLst>
    <pc:chgData name="Abdulhameed Hamed Mohammed" userId="72b6c4c3-b8a4-4ddf-b0f7-c9d8b1a2987e" providerId="ADAL" clId="{E9D92D91-6264-41C5-973A-65ADA0403400}"/>
    <pc:docChg chg="undo custSel addSld delSld modSld sldOrd modMainMaster">
      <pc:chgData name="Abdulhameed Hamed Mohammed" userId="72b6c4c3-b8a4-4ddf-b0f7-c9d8b1a2987e" providerId="ADAL" clId="{E9D92D91-6264-41C5-973A-65ADA0403400}" dt="2020-07-08T06:10:12.576" v="298" actId="1076"/>
      <pc:docMkLst>
        <pc:docMk/>
      </pc:docMkLst>
      <pc:sldChg chg="addSp delSp modSp delAnim">
        <pc:chgData name="Abdulhameed Hamed Mohammed" userId="72b6c4c3-b8a4-4ddf-b0f7-c9d8b1a2987e" providerId="ADAL" clId="{E9D92D91-6264-41C5-973A-65ADA0403400}" dt="2020-07-07T05:28:46.496" v="26" actId="1076"/>
        <pc:sldMkLst>
          <pc:docMk/>
          <pc:sldMk cId="0" sldId="258"/>
        </pc:sldMkLst>
        <pc:spChg chg="mod">
          <ac:chgData name="Abdulhameed Hamed Mohammed" userId="72b6c4c3-b8a4-4ddf-b0f7-c9d8b1a2987e" providerId="ADAL" clId="{E9D92D91-6264-41C5-973A-65ADA0403400}" dt="2020-07-07T05:28:43.897" v="25" actId="1076"/>
          <ac:spMkLst>
            <pc:docMk/>
            <pc:sldMk cId="0" sldId="258"/>
            <ac:spMk id="5" creationId="{EBF6F465-7212-48A3-8989-B7BF91979010}"/>
          </ac:spMkLst>
        </pc:spChg>
        <pc:spChg chg="del mod">
          <ac:chgData name="Abdulhameed Hamed Mohammed" userId="72b6c4c3-b8a4-4ddf-b0f7-c9d8b1a2987e" providerId="ADAL" clId="{E9D92D91-6264-41C5-973A-65ADA0403400}" dt="2020-07-07T05:25:23.411" v="3" actId="478"/>
          <ac:spMkLst>
            <pc:docMk/>
            <pc:sldMk cId="0" sldId="258"/>
            <ac:spMk id="6" creationId="{D32F6C50-6DD9-4103-9B31-398311CEC395}"/>
          </ac:spMkLst>
        </pc:spChg>
        <pc:spChg chg="mod">
          <ac:chgData name="Abdulhameed Hamed Mohammed" userId="72b6c4c3-b8a4-4ddf-b0f7-c9d8b1a2987e" providerId="ADAL" clId="{E9D92D91-6264-41C5-973A-65ADA0403400}" dt="2020-07-07T05:28:43.897" v="25" actId="1076"/>
          <ac:spMkLst>
            <pc:docMk/>
            <pc:sldMk cId="0" sldId="258"/>
            <ac:spMk id="7" creationId="{987A8D8C-F600-4A63-8B53-0F2584A43E21}"/>
          </ac:spMkLst>
        </pc:spChg>
        <pc:spChg chg="del">
          <ac:chgData name="Abdulhameed Hamed Mohammed" userId="72b6c4c3-b8a4-4ddf-b0f7-c9d8b1a2987e" providerId="ADAL" clId="{E9D92D91-6264-41C5-973A-65ADA0403400}" dt="2020-07-07T05:26:01.547" v="9" actId="478"/>
          <ac:spMkLst>
            <pc:docMk/>
            <pc:sldMk cId="0" sldId="258"/>
            <ac:spMk id="8" creationId="{CF7DDC9C-556D-46D3-B2C9-8E5C7ED48D08}"/>
          </ac:spMkLst>
        </pc:spChg>
        <pc:spChg chg="add">
          <ac:chgData name="Abdulhameed Hamed Mohammed" userId="72b6c4c3-b8a4-4ddf-b0f7-c9d8b1a2987e" providerId="ADAL" clId="{E9D92D91-6264-41C5-973A-65ADA0403400}" dt="2020-07-07T05:25:20.330" v="2"/>
          <ac:spMkLst>
            <pc:docMk/>
            <pc:sldMk cId="0" sldId="258"/>
            <ac:spMk id="9" creationId="{285C91FE-4985-46DC-8456-5E732E897FDE}"/>
          </ac:spMkLst>
        </pc:spChg>
        <pc:spChg chg="add mod">
          <ac:chgData name="Abdulhameed Hamed Mohammed" userId="72b6c4c3-b8a4-4ddf-b0f7-c9d8b1a2987e" providerId="ADAL" clId="{E9D92D91-6264-41C5-973A-65ADA0403400}" dt="2020-07-07T05:27:13.248" v="16" actId="1076"/>
          <ac:spMkLst>
            <pc:docMk/>
            <pc:sldMk cId="0" sldId="258"/>
            <ac:spMk id="10" creationId="{A9AB3996-B44F-4CFC-98A2-6576891A4B7C}"/>
          </ac:spMkLst>
        </pc:spChg>
        <pc:spChg chg="mod">
          <ac:chgData name="Abdulhameed Hamed Mohammed" userId="72b6c4c3-b8a4-4ddf-b0f7-c9d8b1a2987e" providerId="ADAL" clId="{E9D92D91-6264-41C5-973A-65ADA0403400}" dt="2020-07-07T05:28:43.897" v="25" actId="1076"/>
          <ac:spMkLst>
            <pc:docMk/>
            <pc:sldMk cId="0" sldId="258"/>
            <ac:spMk id="12" creationId="{D49FDBF4-B0E7-43D3-92F1-A9AB6ED5B4DC}"/>
          </ac:spMkLst>
        </pc:spChg>
        <pc:picChg chg="mod">
          <ac:chgData name="Abdulhameed Hamed Mohammed" userId="72b6c4c3-b8a4-4ddf-b0f7-c9d8b1a2987e" providerId="ADAL" clId="{E9D92D91-6264-41C5-973A-65ADA0403400}" dt="2020-07-07T05:28:46.496" v="26" actId="1076"/>
          <ac:picMkLst>
            <pc:docMk/>
            <pc:sldMk cId="0" sldId="258"/>
            <ac:picMk id="3" creationId="{00000000-0000-0000-0000-000000000000}"/>
          </ac:picMkLst>
        </pc:picChg>
      </pc:sldChg>
      <pc:sldChg chg="modSp">
        <pc:chgData name="Abdulhameed Hamed Mohammed" userId="72b6c4c3-b8a4-4ddf-b0f7-c9d8b1a2987e" providerId="ADAL" clId="{E9D92D91-6264-41C5-973A-65ADA0403400}" dt="2020-07-07T05:27:35.948" v="18" actId="207"/>
        <pc:sldMkLst>
          <pc:docMk/>
          <pc:sldMk cId="0" sldId="264"/>
        </pc:sldMkLst>
        <pc:graphicFrameChg chg="modGraphic">
          <ac:chgData name="Abdulhameed Hamed Mohammed" userId="72b6c4c3-b8a4-4ddf-b0f7-c9d8b1a2987e" providerId="ADAL" clId="{E9D92D91-6264-41C5-973A-65ADA0403400}" dt="2020-07-07T05:27:35.948" v="18" actId="207"/>
          <ac:graphicFrameMkLst>
            <pc:docMk/>
            <pc:sldMk cId="0" sldId="264"/>
            <ac:graphicFrameMk id="4" creationId="{0DB5866E-9BC2-4171-AFC5-A425CFE8371E}"/>
          </ac:graphicFrameMkLst>
        </pc:graphicFrameChg>
      </pc:sldChg>
      <pc:sldChg chg="addSp delSp modSp delAnim">
        <pc:chgData name="Abdulhameed Hamed Mohammed" userId="72b6c4c3-b8a4-4ddf-b0f7-c9d8b1a2987e" providerId="ADAL" clId="{E9D92D91-6264-41C5-973A-65ADA0403400}" dt="2020-07-07T06:35:06.617" v="235" actId="20577"/>
        <pc:sldMkLst>
          <pc:docMk/>
          <pc:sldMk cId="0" sldId="276"/>
        </pc:sldMkLst>
        <pc:spChg chg="add">
          <ac:chgData name="Abdulhameed Hamed Mohammed" userId="72b6c4c3-b8a4-4ddf-b0f7-c9d8b1a2987e" providerId="ADAL" clId="{E9D92D91-6264-41C5-973A-65ADA0403400}" dt="2020-07-07T05:38:12.325" v="92"/>
          <ac:spMkLst>
            <pc:docMk/>
            <pc:sldMk cId="0" sldId="276"/>
            <ac:spMk id="6" creationId="{C6AD1BA1-B3D2-4BED-AAE7-20963C7660B9}"/>
          </ac:spMkLst>
        </pc:spChg>
        <pc:spChg chg="mod">
          <ac:chgData name="Abdulhameed Hamed Mohammed" userId="72b6c4c3-b8a4-4ddf-b0f7-c9d8b1a2987e" providerId="ADAL" clId="{E9D92D91-6264-41C5-973A-65ADA0403400}" dt="2020-07-07T06:35:06.617" v="235" actId="20577"/>
          <ac:spMkLst>
            <pc:docMk/>
            <pc:sldMk cId="0" sldId="276"/>
            <ac:spMk id="7" creationId="{8D112093-5655-43E8-8970-B25B701F08C1}"/>
          </ac:spMkLst>
        </pc:spChg>
        <pc:spChg chg="del">
          <ac:chgData name="Abdulhameed Hamed Mohammed" userId="72b6c4c3-b8a4-4ddf-b0f7-c9d8b1a2987e" providerId="ADAL" clId="{E9D92D91-6264-41C5-973A-65ADA0403400}" dt="2020-07-07T05:38:09.513" v="91" actId="478"/>
          <ac:spMkLst>
            <pc:docMk/>
            <pc:sldMk cId="0" sldId="276"/>
            <ac:spMk id="9" creationId="{E8CEDB1D-30BE-4E6A-AB07-979E0FDA55C5}"/>
          </ac:spMkLst>
        </pc:spChg>
        <pc:spChg chg="mod">
          <ac:chgData name="Abdulhameed Hamed Mohammed" userId="72b6c4c3-b8a4-4ddf-b0f7-c9d8b1a2987e" providerId="ADAL" clId="{E9D92D91-6264-41C5-973A-65ADA0403400}" dt="2020-07-07T06:34:56.295" v="231" actId="1076"/>
          <ac:spMkLst>
            <pc:docMk/>
            <pc:sldMk cId="0" sldId="276"/>
            <ac:spMk id="14" creationId="{A95252EF-7EFE-4C4E-8F36-65D031A848B1}"/>
          </ac:spMkLst>
        </pc:spChg>
        <pc:picChg chg="mod">
          <ac:chgData name="Abdulhameed Hamed Mohammed" userId="72b6c4c3-b8a4-4ddf-b0f7-c9d8b1a2987e" providerId="ADAL" clId="{E9D92D91-6264-41C5-973A-65ADA0403400}" dt="2020-07-07T06:33:47.721" v="216" actId="1076"/>
          <ac:picMkLst>
            <pc:docMk/>
            <pc:sldMk cId="0" sldId="276"/>
            <ac:picMk id="3" creationId="{00000000-0000-0000-0000-000000000000}"/>
          </ac:picMkLst>
        </pc:picChg>
      </pc:sldChg>
      <pc:sldChg chg="modSp">
        <pc:chgData name="Abdulhameed Hamed Mohammed" userId="72b6c4c3-b8a4-4ddf-b0f7-c9d8b1a2987e" providerId="ADAL" clId="{E9D92D91-6264-41C5-973A-65ADA0403400}" dt="2020-07-07T06:35:35.307" v="242" actId="1076"/>
        <pc:sldMkLst>
          <pc:docMk/>
          <pc:sldMk cId="0" sldId="290"/>
        </pc:sldMkLst>
        <pc:picChg chg="mod">
          <ac:chgData name="Abdulhameed Hamed Mohammed" userId="72b6c4c3-b8a4-4ddf-b0f7-c9d8b1a2987e" providerId="ADAL" clId="{E9D92D91-6264-41C5-973A-65ADA0403400}" dt="2020-07-07T06:35:35.307" v="242" actId="1076"/>
          <ac:picMkLst>
            <pc:docMk/>
            <pc:sldMk cId="0" sldId="290"/>
            <ac:picMk id="3" creationId="{324F5E7F-EA86-4DEF-AFE9-7B41F4A62985}"/>
          </ac:picMkLst>
        </pc:picChg>
      </pc:sldChg>
      <pc:sldChg chg="addSp delSp modSp add delAnim">
        <pc:chgData name="Abdulhameed Hamed Mohammed" userId="72b6c4c3-b8a4-4ddf-b0f7-c9d8b1a2987e" providerId="ADAL" clId="{E9D92D91-6264-41C5-973A-65ADA0403400}" dt="2020-07-07T09:29:53.382" v="269" actId="14100"/>
        <pc:sldMkLst>
          <pc:docMk/>
          <pc:sldMk cId="3495182768" sldId="292"/>
        </pc:sldMkLst>
        <pc:spChg chg="add">
          <ac:chgData name="Abdulhameed Hamed Mohammed" userId="72b6c4c3-b8a4-4ddf-b0f7-c9d8b1a2987e" providerId="ADAL" clId="{E9D92D91-6264-41C5-973A-65ADA0403400}" dt="2020-07-07T09:28:39.123" v="252"/>
          <ac:spMkLst>
            <pc:docMk/>
            <pc:sldMk cId="3495182768" sldId="292"/>
            <ac:spMk id="7" creationId="{E49D1C35-771C-4E09-9970-65AFDE4D84B8}"/>
          </ac:spMkLst>
        </pc:spChg>
        <pc:spChg chg="mod">
          <ac:chgData name="Abdulhameed Hamed Mohammed" userId="72b6c4c3-b8a4-4ddf-b0f7-c9d8b1a2987e" providerId="ADAL" clId="{E9D92D91-6264-41C5-973A-65ADA0403400}" dt="2020-07-07T09:29:45.918" v="267" actId="14100"/>
          <ac:spMkLst>
            <pc:docMk/>
            <pc:sldMk cId="3495182768" sldId="292"/>
            <ac:spMk id="9" creationId="{3B5304B4-683D-4912-B93F-FA4CE089421C}"/>
          </ac:spMkLst>
        </pc:spChg>
        <pc:spChg chg="del">
          <ac:chgData name="Abdulhameed Hamed Mohammed" userId="72b6c4c3-b8a4-4ddf-b0f7-c9d8b1a2987e" providerId="ADAL" clId="{E9D92D91-6264-41C5-973A-65ADA0403400}" dt="2020-07-07T09:28:41.636" v="253" actId="478"/>
          <ac:spMkLst>
            <pc:docMk/>
            <pc:sldMk cId="3495182768" sldId="292"/>
            <ac:spMk id="10" creationId="{FE356628-19DB-4DB7-8A68-678DEC712CBD}"/>
          </ac:spMkLst>
        </pc:spChg>
        <pc:spChg chg="mod">
          <ac:chgData name="Abdulhameed Hamed Mohammed" userId="72b6c4c3-b8a4-4ddf-b0f7-c9d8b1a2987e" providerId="ADAL" clId="{E9D92D91-6264-41C5-973A-65ADA0403400}" dt="2020-07-07T09:29:42.894" v="266" actId="1076"/>
          <ac:spMkLst>
            <pc:docMk/>
            <pc:sldMk cId="3495182768" sldId="292"/>
            <ac:spMk id="11" creationId="{0967AC23-308D-4B31-A335-12F0C7620F24}"/>
          </ac:spMkLst>
        </pc:spChg>
        <pc:spChg chg="mod">
          <ac:chgData name="Abdulhameed Hamed Mohammed" userId="72b6c4c3-b8a4-4ddf-b0f7-c9d8b1a2987e" providerId="ADAL" clId="{E9D92D91-6264-41C5-973A-65ADA0403400}" dt="2020-07-07T09:29:53.382" v="269" actId="14100"/>
          <ac:spMkLst>
            <pc:docMk/>
            <pc:sldMk cId="3495182768" sldId="292"/>
            <ac:spMk id="14" creationId="{6C4D5F54-2543-4879-9DD2-FA3770F4CD34}"/>
          </ac:spMkLst>
        </pc:spChg>
        <pc:spChg chg="del">
          <ac:chgData name="Abdulhameed Hamed Mohammed" userId="72b6c4c3-b8a4-4ddf-b0f7-c9d8b1a2987e" providerId="ADAL" clId="{E9D92D91-6264-41C5-973A-65ADA0403400}" dt="2020-07-07T09:28:38.384" v="251" actId="478"/>
          <ac:spMkLst>
            <pc:docMk/>
            <pc:sldMk cId="3495182768" sldId="292"/>
            <ac:spMk id="16" creationId="{5AE279D7-D893-4C89-BBB6-4BC5E7FD1237}"/>
          </ac:spMkLst>
        </pc:spChg>
      </pc:sldChg>
      <pc:sldChg chg="addSp delSp modSp add delAnim">
        <pc:chgData name="Abdulhameed Hamed Mohammed" userId="72b6c4c3-b8a4-4ddf-b0f7-c9d8b1a2987e" providerId="ADAL" clId="{E9D92D91-6264-41C5-973A-65ADA0403400}" dt="2020-07-07T09:30:40.181" v="278" actId="255"/>
        <pc:sldMkLst>
          <pc:docMk/>
          <pc:sldMk cId="1704487966" sldId="293"/>
        </pc:sldMkLst>
        <pc:spChg chg="add">
          <ac:chgData name="Abdulhameed Hamed Mohammed" userId="72b6c4c3-b8a4-4ddf-b0f7-c9d8b1a2987e" providerId="ADAL" clId="{E9D92D91-6264-41C5-973A-65ADA0403400}" dt="2020-07-07T09:30:08.985" v="271"/>
          <ac:spMkLst>
            <pc:docMk/>
            <pc:sldMk cId="1704487966" sldId="293"/>
            <ac:spMk id="7" creationId="{9A0C4BC9-AA4D-4BD8-9D3B-88DF2A0E991A}"/>
          </ac:spMkLst>
        </pc:spChg>
        <pc:spChg chg="mod">
          <ac:chgData name="Abdulhameed Hamed Mohammed" userId="72b6c4c3-b8a4-4ddf-b0f7-c9d8b1a2987e" providerId="ADAL" clId="{E9D92D91-6264-41C5-973A-65ADA0403400}" dt="2020-07-07T09:30:40.181" v="278" actId="255"/>
          <ac:spMkLst>
            <pc:docMk/>
            <pc:sldMk cId="1704487966" sldId="293"/>
            <ac:spMk id="9" creationId="{3B5304B4-683D-4912-B93F-FA4CE089421C}"/>
          </ac:spMkLst>
        </pc:spChg>
        <pc:spChg chg="mod">
          <ac:chgData name="Abdulhameed Hamed Mohammed" userId="72b6c4c3-b8a4-4ddf-b0f7-c9d8b1a2987e" providerId="ADAL" clId="{E9D92D91-6264-41C5-973A-65ADA0403400}" dt="2020-07-07T09:30:33.686" v="277" actId="1076"/>
          <ac:spMkLst>
            <pc:docMk/>
            <pc:sldMk cId="1704487966" sldId="293"/>
            <ac:spMk id="10" creationId="{FE356628-19DB-4DB7-8A68-678DEC712CBD}"/>
          </ac:spMkLst>
        </pc:spChg>
        <pc:spChg chg="mod">
          <ac:chgData name="Abdulhameed Hamed Mohammed" userId="72b6c4c3-b8a4-4ddf-b0f7-c9d8b1a2987e" providerId="ADAL" clId="{E9D92D91-6264-41C5-973A-65ADA0403400}" dt="2020-07-07T09:30:40.181" v="278" actId="255"/>
          <ac:spMkLst>
            <pc:docMk/>
            <pc:sldMk cId="1704487966" sldId="293"/>
            <ac:spMk id="11" creationId="{0967AC23-308D-4B31-A335-12F0C7620F24}"/>
          </ac:spMkLst>
        </pc:spChg>
        <pc:spChg chg="mod">
          <ac:chgData name="Abdulhameed Hamed Mohammed" userId="72b6c4c3-b8a4-4ddf-b0f7-c9d8b1a2987e" providerId="ADAL" clId="{E9D92D91-6264-41C5-973A-65ADA0403400}" dt="2020-07-07T09:30:22.358" v="274" actId="1076"/>
          <ac:spMkLst>
            <pc:docMk/>
            <pc:sldMk cId="1704487966" sldId="293"/>
            <ac:spMk id="14" creationId="{6C4D5F54-2543-4879-9DD2-FA3770F4CD34}"/>
          </ac:spMkLst>
        </pc:spChg>
        <pc:spChg chg="del">
          <ac:chgData name="Abdulhameed Hamed Mohammed" userId="72b6c4c3-b8a4-4ddf-b0f7-c9d8b1a2987e" providerId="ADAL" clId="{E9D92D91-6264-41C5-973A-65ADA0403400}" dt="2020-07-07T09:30:07.563" v="270" actId="478"/>
          <ac:spMkLst>
            <pc:docMk/>
            <pc:sldMk cId="1704487966" sldId="293"/>
            <ac:spMk id="16" creationId="{5AE279D7-D893-4C89-BBB6-4BC5E7FD1237}"/>
          </ac:spMkLst>
        </pc:spChg>
      </pc:sldChg>
      <pc:sldChg chg="addSp delSp modSp delAnim">
        <pc:chgData name="Abdulhameed Hamed Mohammed" userId="72b6c4c3-b8a4-4ddf-b0f7-c9d8b1a2987e" providerId="ADAL" clId="{E9D92D91-6264-41C5-973A-65ADA0403400}" dt="2020-07-07T09:31:09.037" v="280" actId="1076"/>
        <pc:sldMkLst>
          <pc:docMk/>
          <pc:sldMk cId="0" sldId="296"/>
        </pc:sldMkLst>
        <pc:spChg chg="del">
          <ac:chgData name="Abdulhameed Hamed Mohammed" userId="72b6c4c3-b8a4-4ddf-b0f7-c9d8b1a2987e" providerId="ADAL" clId="{E9D92D91-6264-41C5-973A-65ADA0403400}" dt="2020-07-07T05:30:42.637" v="46" actId="478"/>
          <ac:spMkLst>
            <pc:docMk/>
            <pc:sldMk cId="0" sldId="296"/>
            <ac:spMk id="8" creationId="{137332E4-4B74-4501-A43F-0548E410E724}"/>
          </ac:spMkLst>
        </pc:spChg>
        <pc:spChg chg="mod">
          <ac:chgData name="Abdulhameed Hamed Mohammed" userId="72b6c4c3-b8a4-4ddf-b0f7-c9d8b1a2987e" providerId="ADAL" clId="{E9D92D91-6264-41C5-973A-65ADA0403400}" dt="2020-07-07T06:28:19.289" v="139" actId="14100"/>
          <ac:spMkLst>
            <pc:docMk/>
            <pc:sldMk cId="0" sldId="296"/>
            <ac:spMk id="9" creationId="{8CB53C7F-826A-4D3A-890E-0F8E2070A196}"/>
          </ac:spMkLst>
        </pc:spChg>
        <pc:spChg chg="mod">
          <ac:chgData name="Abdulhameed Hamed Mohammed" userId="72b6c4c3-b8a4-4ddf-b0f7-c9d8b1a2987e" providerId="ADAL" clId="{E9D92D91-6264-41C5-973A-65ADA0403400}" dt="2020-07-07T06:27:47.389" v="134" actId="255"/>
          <ac:spMkLst>
            <pc:docMk/>
            <pc:sldMk cId="0" sldId="296"/>
            <ac:spMk id="10" creationId="{7A7984AA-C741-4BA6-933D-461E8F04C4E6}"/>
          </ac:spMkLst>
        </pc:spChg>
        <pc:spChg chg="mod">
          <ac:chgData name="Abdulhameed Hamed Mohammed" userId="72b6c4c3-b8a4-4ddf-b0f7-c9d8b1a2987e" providerId="ADAL" clId="{E9D92D91-6264-41C5-973A-65ADA0403400}" dt="2020-07-07T06:28:07.967" v="137" actId="14100"/>
          <ac:spMkLst>
            <pc:docMk/>
            <pc:sldMk cId="0" sldId="296"/>
            <ac:spMk id="11" creationId="{2CD8541D-4D1B-49B2-9291-923FF3497A2B}"/>
          </ac:spMkLst>
        </pc:spChg>
        <pc:spChg chg="add">
          <ac:chgData name="Abdulhameed Hamed Mohammed" userId="72b6c4c3-b8a4-4ddf-b0f7-c9d8b1a2987e" providerId="ADAL" clId="{E9D92D91-6264-41C5-973A-65ADA0403400}" dt="2020-07-07T05:30:43.873" v="47"/>
          <ac:spMkLst>
            <pc:docMk/>
            <pc:sldMk cId="0" sldId="296"/>
            <ac:spMk id="12" creationId="{AB08B5AC-88E7-46C6-BEC6-C29987C85591}"/>
          </ac:spMkLst>
        </pc:spChg>
        <pc:spChg chg="mod">
          <ac:chgData name="Abdulhameed Hamed Mohammed" userId="72b6c4c3-b8a4-4ddf-b0f7-c9d8b1a2987e" providerId="ADAL" clId="{E9D92D91-6264-41C5-973A-65ADA0403400}" dt="2020-07-07T09:31:09.037" v="280" actId="1076"/>
          <ac:spMkLst>
            <pc:docMk/>
            <pc:sldMk cId="0" sldId="296"/>
            <ac:spMk id="9223" creationId="{5E8F5C1B-329E-4BD9-B10A-2ACD59B50B1B}"/>
          </ac:spMkLst>
        </pc:spChg>
        <pc:picChg chg="mod">
          <ac:chgData name="Abdulhameed Hamed Mohammed" userId="72b6c4c3-b8a4-4ddf-b0f7-c9d8b1a2987e" providerId="ADAL" clId="{E9D92D91-6264-41C5-973A-65ADA0403400}" dt="2020-07-07T06:26:49.105" v="122" actId="1076"/>
          <ac:picMkLst>
            <pc:docMk/>
            <pc:sldMk cId="0" sldId="296"/>
            <ac:picMk id="3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E9D92D91-6264-41C5-973A-65ADA0403400}" dt="2020-07-08T06:10:12.576" v="298" actId="1076"/>
        <pc:sldMkLst>
          <pc:docMk/>
          <pc:sldMk cId="0" sldId="297"/>
        </pc:sldMkLst>
        <pc:spChg chg="del">
          <ac:chgData name="Abdulhameed Hamed Mohammed" userId="72b6c4c3-b8a4-4ddf-b0f7-c9d8b1a2987e" providerId="ADAL" clId="{E9D92D91-6264-41C5-973A-65ADA0403400}" dt="2020-07-07T05:30:47.837" v="48" actId="478"/>
          <ac:spMkLst>
            <pc:docMk/>
            <pc:sldMk cId="0" sldId="297"/>
            <ac:spMk id="5" creationId="{D03BF14D-DADD-4AA9-8A57-ABE40C2CEBC4}"/>
          </ac:spMkLst>
        </pc:spChg>
        <pc:spChg chg="add">
          <ac:chgData name="Abdulhameed Hamed Mohammed" userId="72b6c4c3-b8a4-4ddf-b0f7-c9d8b1a2987e" providerId="ADAL" clId="{E9D92D91-6264-41C5-973A-65ADA0403400}" dt="2020-07-07T05:30:49.113" v="49"/>
          <ac:spMkLst>
            <pc:docMk/>
            <pc:sldMk cId="0" sldId="297"/>
            <ac:spMk id="8" creationId="{B12F7507-58CC-4BEC-9B85-4106B53AB002}"/>
          </ac:spMkLst>
        </pc:spChg>
        <pc:spChg chg="mod">
          <ac:chgData name="Abdulhameed Hamed Mohammed" userId="72b6c4c3-b8a4-4ddf-b0f7-c9d8b1a2987e" providerId="ADAL" clId="{E9D92D91-6264-41C5-973A-65ADA0403400}" dt="2020-07-08T06:09:52.218" v="293" actId="1076"/>
          <ac:spMkLst>
            <pc:docMk/>
            <pc:sldMk cId="0" sldId="297"/>
            <ac:spMk id="9" creationId="{2541F9FC-1355-4538-B380-6B5BE464ED7B}"/>
          </ac:spMkLst>
        </pc:spChg>
        <pc:picChg chg="del mod">
          <ac:chgData name="Abdulhameed Hamed Mohammed" userId="72b6c4c3-b8a4-4ddf-b0f7-c9d8b1a2987e" providerId="ADAL" clId="{E9D92D91-6264-41C5-973A-65ADA0403400}" dt="2020-07-08T06:09:19.875" v="284" actId="478"/>
          <ac:picMkLst>
            <pc:docMk/>
            <pc:sldMk cId="0" sldId="297"/>
            <ac:picMk id="2" creationId="{1E4B1BCE-1563-46E8-84C5-1D46E6BE3858}"/>
          </ac:picMkLst>
        </pc:picChg>
        <pc:picChg chg="mod">
          <ac:chgData name="Abdulhameed Hamed Mohammed" userId="72b6c4c3-b8a4-4ddf-b0f7-c9d8b1a2987e" providerId="ADAL" clId="{E9D92D91-6264-41C5-973A-65ADA0403400}" dt="2020-07-08T06:10:12.576" v="298" actId="1076"/>
          <ac:picMkLst>
            <pc:docMk/>
            <pc:sldMk cId="0" sldId="297"/>
            <ac:picMk id="4" creationId="{00000000-0000-0000-0000-000000000000}"/>
          </ac:picMkLst>
        </pc:picChg>
        <pc:picChg chg="mod">
          <ac:chgData name="Abdulhameed Hamed Mohammed" userId="72b6c4c3-b8a4-4ddf-b0f7-c9d8b1a2987e" providerId="ADAL" clId="{E9D92D91-6264-41C5-973A-65ADA0403400}" dt="2020-07-08T06:09:53.311" v="294" actId="1076"/>
          <ac:picMkLst>
            <pc:docMk/>
            <pc:sldMk cId="0" sldId="297"/>
            <ac:picMk id="7" creationId="{58D4F1C5-94B3-47A2-82AC-5CECCD3C4A9D}"/>
          </ac:picMkLst>
        </pc:picChg>
        <pc:picChg chg="mod">
          <ac:chgData name="Abdulhameed Hamed Mohammed" userId="72b6c4c3-b8a4-4ddf-b0f7-c9d8b1a2987e" providerId="ADAL" clId="{E9D92D91-6264-41C5-973A-65ADA0403400}" dt="2020-07-08T06:09:54.584" v="295" actId="1076"/>
          <ac:picMkLst>
            <pc:docMk/>
            <pc:sldMk cId="0" sldId="297"/>
            <ac:picMk id="10" creationId="{F6F14142-D844-44B5-9890-4ABE5DFBFF26}"/>
          </ac:picMkLst>
        </pc:picChg>
      </pc:sldChg>
      <pc:sldChg chg="addSp delSp modSp delAnim modAnim">
        <pc:chgData name="Abdulhameed Hamed Mohammed" userId="72b6c4c3-b8a4-4ddf-b0f7-c9d8b1a2987e" providerId="ADAL" clId="{E9D92D91-6264-41C5-973A-65ADA0403400}" dt="2020-07-07T06:33:40.031" v="215" actId="1076"/>
        <pc:sldMkLst>
          <pc:docMk/>
          <pc:sldMk cId="0" sldId="298"/>
        </pc:sldMkLst>
        <pc:spChg chg="mod">
          <ac:chgData name="Abdulhameed Hamed Mohammed" userId="72b6c4c3-b8a4-4ddf-b0f7-c9d8b1a2987e" providerId="ADAL" clId="{E9D92D91-6264-41C5-973A-65ADA0403400}" dt="2020-07-07T06:32:08.455" v="192" actId="1076"/>
          <ac:spMkLst>
            <pc:docMk/>
            <pc:sldMk cId="0" sldId="298"/>
            <ac:spMk id="4" creationId="{D3AB8D0B-98C2-4FCB-9E7A-1F5417614307}"/>
          </ac:spMkLst>
        </pc:spChg>
        <pc:spChg chg="del mod">
          <ac:chgData name="Abdulhameed Hamed Mohammed" userId="72b6c4c3-b8a4-4ddf-b0f7-c9d8b1a2987e" providerId="ADAL" clId="{E9D92D91-6264-41C5-973A-65ADA0403400}" dt="2020-07-07T05:35:51.889" v="66" actId="478"/>
          <ac:spMkLst>
            <pc:docMk/>
            <pc:sldMk cId="0" sldId="298"/>
            <ac:spMk id="5" creationId="{E4E1C59E-99DC-4AD9-8DFC-907CF4B168B7}"/>
          </ac:spMkLst>
        </pc:spChg>
        <pc:spChg chg="add mod">
          <ac:chgData name="Abdulhameed Hamed Mohammed" userId="72b6c4c3-b8a4-4ddf-b0f7-c9d8b1a2987e" providerId="ADAL" clId="{E9D92D91-6264-41C5-973A-65ADA0403400}" dt="2020-07-07T05:35:58.158" v="69" actId="20577"/>
          <ac:spMkLst>
            <pc:docMk/>
            <pc:sldMk cId="0" sldId="298"/>
            <ac:spMk id="8" creationId="{AA615EF1-602E-436D-9393-5FEE7BB74534}"/>
          </ac:spMkLst>
        </pc:spChg>
        <pc:picChg chg="del">
          <ac:chgData name="Abdulhameed Hamed Mohammed" userId="72b6c4c3-b8a4-4ddf-b0f7-c9d8b1a2987e" providerId="ADAL" clId="{E9D92D91-6264-41C5-973A-65ADA0403400}" dt="2020-07-07T06:11:34.016" v="108" actId="478"/>
          <ac:picMkLst>
            <pc:docMk/>
            <pc:sldMk cId="0" sldId="298"/>
            <ac:picMk id="2" creationId="{9AD6F2B8-3300-4789-98A3-23A35DF032C5}"/>
          </ac:picMkLst>
        </pc:picChg>
        <pc:picChg chg="add mod">
          <ac:chgData name="Abdulhameed Hamed Mohammed" userId="72b6c4c3-b8a4-4ddf-b0f7-c9d8b1a2987e" providerId="ADAL" clId="{E9D92D91-6264-41C5-973A-65ADA0403400}" dt="2020-07-07T06:11:37.110" v="109" actId="1076"/>
          <ac:picMkLst>
            <pc:docMk/>
            <pc:sldMk cId="0" sldId="298"/>
            <ac:picMk id="3" creationId="{2E2B4AAE-4BCB-4B5A-9706-1364AB1CC38B}"/>
          </ac:picMkLst>
        </pc:picChg>
        <pc:picChg chg="mod">
          <ac:chgData name="Abdulhameed Hamed Mohammed" userId="72b6c4c3-b8a4-4ddf-b0f7-c9d8b1a2987e" providerId="ADAL" clId="{E9D92D91-6264-41C5-973A-65ADA0403400}" dt="2020-07-07T06:33:40.031" v="215" actId="1076"/>
          <ac:picMkLst>
            <pc:docMk/>
            <pc:sldMk cId="0" sldId="298"/>
            <ac:picMk id="7" creationId="{00000000-0000-0000-0000-000000000000}"/>
          </ac:picMkLst>
        </pc:picChg>
        <pc:picChg chg="mod">
          <ac:chgData name="Abdulhameed Hamed Mohammed" userId="72b6c4c3-b8a4-4ddf-b0f7-c9d8b1a2987e" providerId="ADAL" clId="{E9D92D91-6264-41C5-973A-65ADA0403400}" dt="2020-07-07T06:32:10.427" v="193" actId="1076"/>
          <ac:picMkLst>
            <pc:docMk/>
            <pc:sldMk cId="0" sldId="298"/>
            <ac:picMk id="9" creationId="{09951207-4884-4562-8DD0-AD5506088441}"/>
          </ac:picMkLst>
        </pc:picChg>
      </pc:sldChg>
      <pc:sldChg chg="addSp delSp modSp delAnim modAnim">
        <pc:chgData name="Abdulhameed Hamed Mohammed" userId="72b6c4c3-b8a4-4ddf-b0f7-c9d8b1a2987e" providerId="ADAL" clId="{E9D92D91-6264-41C5-973A-65ADA0403400}" dt="2020-07-07T06:34:19.644" v="222" actId="255"/>
        <pc:sldMkLst>
          <pc:docMk/>
          <pc:sldMk cId="0" sldId="305"/>
        </pc:sldMkLst>
        <pc:spChg chg="del mod">
          <ac:chgData name="Abdulhameed Hamed Mohammed" userId="72b6c4c3-b8a4-4ddf-b0f7-c9d8b1a2987e" providerId="ADAL" clId="{E9D92D91-6264-41C5-973A-65ADA0403400}" dt="2020-07-07T05:37:09.181" v="78" actId="478"/>
          <ac:spMkLst>
            <pc:docMk/>
            <pc:sldMk cId="0" sldId="305"/>
            <ac:spMk id="5" creationId="{E5C79C44-DE3A-4D03-871A-97C813364208}"/>
          </ac:spMkLst>
        </pc:spChg>
        <pc:spChg chg="add">
          <ac:chgData name="Abdulhameed Hamed Mohammed" userId="72b6c4c3-b8a4-4ddf-b0f7-c9d8b1a2987e" providerId="ADAL" clId="{E9D92D91-6264-41C5-973A-65ADA0403400}" dt="2020-07-07T05:37:06.509" v="77"/>
          <ac:spMkLst>
            <pc:docMk/>
            <pc:sldMk cId="0" sldId="305"/>
            <ac:spMk id="8" creationId="{75B2F03E-D19D-449A-8728-D46358F56A72}"/>
          </ac:spMkLst>
        </pc:spChg>
        <pc:spChg chg="mod">
          <ac:chgData name="Abdulhameed Hamed Mohammed" userId="72b6c4c3-b8a4-4ddf-b0f7-c9d8b1a2987e" providerId="ADAL" clId="{E9D92D91-6264-41C5-973A-65ADA0403400}" dt="2020-07-07T06:34:19.644" v="222" actId="255"/>
          <ac:spMkLst>
            <pc:docMk/>
            <pc:sldMk cId="0" sldId="305"/>
            <ac:spMk id="10" creationId="{30EE69C8-0A92-4AB8-96CC-5B08921337CD}"/>
          </ac:spMkLst>
        </pc:spChg>
        <pc:picChg chg="del">
          <ac:chgData name="Abdulhameed Hamed Mohammed" userId="72b6c4c3-b8a4-4ddf-b0f7-c9d8b1a2987e" providerId="ADAL" clId="{E9D92D91-6264-41C5-973A-65ADA0403400}" dt="2020-07-07T06:12:25.713" v="111" actId="478"/>
          <ac:picMkLst>
            <pc:docMk/>
            <pc:sldMk cId="0" sldId="305"/>
            <ac:picMk id="2" creationId="{96632EBD-F080-4854-A13A-4F2CF5BBB27F}"/>
          </ac:picMkLst>
        </pc:picChg>
        <pc:picChg chg="add mod">
          <ac:chgData name="Abdulhameed Hamed Mohammed" userId="72b6c4c3-b8a4-4ddf-b0f7-c9d8b1a2987e" providerId="ADAL" clId="{E9D92D91-6264-41C5-973A-65ADA0403400}" dt="2020-07-07T06:12:43.452" v="116" actId="1076"/>
          <ac:picMkLst>
            <pc:docMk/>
            <pc:sldMk cId="0" sldId="305"/>
            <ac:picMk id="3" creationId="{EA36B672-4CD2-44CE-AF6C-74D356B01922}"/>
          </ac:picMkLst>
        </pc:picChg>
        <pc:picChg chg="mod">
          <ac:chgData name="Abdulhameed Hamed Mohammed" userId="72b6c4c3-b8a4-4ddf-b0f7-c9d8b1a2987e" providerId="ADAL" clId="{E9D92D91-6264-41C5-973A-65ADA0403400}" dt="2020-07-07T06:33:30.789" v="213" actId="1076"/>
          <ac:picMkLst>
            <pc:docMk/>
            <pc:sldMk cId="0" sldId="305"/>
            <ac:picMk id="4" creationId="{00000000-0000-0000-0000-000000000000}"/>
          </ac:picMkLst>
        </pc:picChg>
        <pc:picChg chg="mod">
          <ac:chgData name="Abdulhameed Hamed Mohammed" userId="72b6c4c3-b8a4-4ddf-b0f7-c9d8b1a2987e" providerId="ADAL" clId="{E9D92D91-6264-41C5-973A-65ADA0403400}" dt="2020-07-07T06:12:39.671" v="115" actId="1076"/>
          <ac:picMkLst>
            <pc:docMk/>
            <pc:sldMk cId="0" sldId="305"/>
            <ac:picMk id="7" creationId="{93A34F68-006E-4129-A7E2-8B9CE6DAD6AB}"/>
          </ac:picMkLst>
        </pc:picChg>
      </pc:sldChg>
      <pc:sldChg chg="addSp delSp modSp delAnim modAnim">
        <pc:chgData name="Abdulhameed Hamed Mohammed" userId="72b6c4c3-b8a4-4ddf-b0f7-c9d8b1a2987e" providerId="ADAL" clId="{E9D92D91-6264-41C5-973A-65ADA0403400}" dt="2020-07-07T06:34:45.281" v="228" actId="1076"/>
        <pc:sldMkLst>
          <pc:docMk/>
          <pc:sldMk cId="0" sldId="306"/>
        </pc:sldMkLst>
        <pc:spChg chg="del mod">
          <ac:chgData name="Abdulhameed Hamed Mohammed" userId="72b6c4c3-b8a4-4ddf-b0f7-c9d8b1a2987e" providerId="ADAL" clId="{E9D92D91-6264-41C5-973A-65ADA0403400}" dt="2020-07-07T05:37:40.415" v="83" actId="478"/>
          <ac:spMkLst>
            <pc:docMk/>
            <pc:sldMk cId="0" sldId="306"/>
            <ac:spMk id="5" creationId="{508B4024-6D90-4AE4-BC77-03AC75888655}"/>
          </ac:spMkLst>
        </pc:spChg>
        <pc:spChg chg="add mod">
          <ac:chgData name="Abdulhameed Hamed Mohammed" userId="72b6c4c3-b8a4-4ddf-b0f7-c9d8b1a2987e" providerId="ADAL" clId="{E9D92D91-6264-41C5-973A-65ADA0403400}" dt="2020-07-07T05:37:51.843" v="88" actId="20577"/>
          <ac:spMkLst>
            <pc:docMk/>
            <pc:sldMk cId="0" sldId="306"/>
            <ac:spMk id="6" creationId="{CC4157BA-7D42-43FD-A4BF-96FEC5FB588B}"/>
          </ac:spMkLst>
        </pc:spChg>
        <pc:spChg chg="mod">
          <ac:chgData name="Abdulhameed Hamed Mohammed" userId="72b6c4c3-b8a4-4ddf-b0f7-c9d8b1a2987e" providerId="ADAL" clId="{E9D92D91-6264-41C5-973A-65ADA0403400}" dt="2020-07-07T06:34:45.281" v="228" actId="1076"/>
          <ac:spMkLst>
            <pc:docMk/>
            <pc:sldMk cId="0" sldId="306"/>
            <ac:spMk id="9" creationId="{3C22DFD0-ECA1-43E8-B39F-5046E10A0928}"/>
          </ac:spMkLst>
        </pc:spChg>
        <pc:picChg chg="add mod">
          <ac:chgData name="Abdulhameed Hamed Mohammed" userId="72b6c4c3-b8a4-4ddf-b0f7-c9d8b1a2987e" providerId="ADAL" clId="{E9D92D91-6264-41C5-973A-65ADA0403400}" dt="2020-07-07T06:26:22.606" v="120" actId="1076"/>
          <ac:picMkLst>
            <pc:docMk/>
            <pc:sldMk cId="0" sldId="306"/>
            <ac:picMk id="2" creationId="{7778D3D7-EE66-403B-8B23-F5423A8D40C7}"/>
          </ac:picMkLst>
        </pc:picChg>
        <pc:picChg chg="mod">
          <ac:chgData name="Abdulhameed Hamed Mohammed" userId="72b6c4c3-b8a4-4ddf-b0f7-c9d8b1a2987e" providerId="ADAL" clId="{E9D92D91-6264-41C5-973A-65ADA0403400}" dt="2020-07-07T06:33:28.267" v="212" actId="1076"/>
          <ac:picMkLst>
            <pc:docMk/>
            <pc:sldMk cId="0" sldId="306"/>
            <ac:picMk id="3" creationId="{00000000-0000-0000-0000-000000000000}"/>
          </ac:picMkLst>
        </pc:picChg>
        <pc:picChg chg="del mod">
          <ac:chgData name="Abdulhameed Hamed Mohammed" userId="72b6c4c3-b8a4-4ddf-b0f7-c9d8b1a2987e" providerId="ADAL" clId="{E9D92D91-6264-41C5-973A-65ADA0403400}" dt="2020-07-07T06:26:18.605" v="119" actId="478"/>
          <ac:picMkLst>
            <pc:docMk/>
            <pc:sldMk cId="0" sldId="306"/>
            <ac:picMk id="7" creationId="{EA78B1B9-BC31-4279-8BE4-4139BB3A77D5}"/>
          </ac:picMkLst>
        </pc:picChg>
      </pc:sldChg>
      <pc:sldChg chg="addSp delSp modSp delAnim">
        <pc:chgData name="Abdulhameed Hamed Mohammed" userId="72b6c4c3-b8a4-4ddf-b0f7-c9d8b1a2987e" providerId="ADAL" clId="{E9D92D91-6264-41C5-973A-65ADA0403400}" dt="2020-07-07T06:37:30.739" v="247" actId="255"/>
        <pc:sldMkLst>
          <pc:docMk/>
          <pc:sldMk cId="0" sldId="307"/>
        </pc:sldMkLst>
        <pc:spChg chg="mod">
          <ac:chgData name="Abdulhameed Hamed Mohammed" userId="72b6c4c3-b8a4-4ddf-b0f7-c9d8b1a2987e" providerId="ADAL" clId="{E9D92D91-6264-41C5-973A-65ADA0403400}" dt="2020-07-07T06:37:24.624" v="246" actId="2711"/>
          <ac:spMkLst>
            <pc:docMk/>
            <pc:sldMk cId="0" sldId="307"/>
            <ac:spMk id="2" creationId="{5D43A0BD-939A-494F-8B26-5845CECF79EE}"/>
          </ac:spMkLst>
        </pc:spChg>
        <pc:spChg chg="mod">
          <ac:chgData name="Abdulhameed Hamed Mohammed" userId="72b6c4c3-b8a4-4ddf-b0f7-c9d8b1a2987e" providerId="ADAL" clId="{E9D92D91-6264-41C5-973A-65ADA0403400}" dt="2020-07-07T06:37:24.624" v="246" actId="2711"/>
          <ac:spMkLst>
            <pc:docMk/>
            <pc:sldMk cId="0" sldId="307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E9D92D91-6264-41C5-973A-65ADA0403400}" dt="2020-07-07T06:37:30.739" v="247" actId="255"/>
          <ac:spMkLst>
            <pc:docMk/>
            <pc:sldMk cId="0" sldId="307"/>
            <ac:spMk id="6" creationId="{856A1352-4E0D-413A-8A2C-CFCC67A9C9EC}"/>
          </ac:spMkLst>
        </pc:spChg>
        <pc:spChg chg="mod">
          <ac:chgData name="Abdulhameed Hamed Mohammed" userId="72b6c4c3-b8a4-4ddf-b0f7-c9d8b1a2987e" providerId="ADAL" clId="{E9D92D91-6264-41C5-973A-65ADA0403400}" dt="2020-07-07T06:37:24.624" v="246" actId="2711"/>
          <ac:spMkLst>
            <pc:docMk/>
            <pc:sldMk cId="0" sldId="307"/>
            <ac:spMk id="7" creationId="{3D21E852-83C4-4EF0-A8D2-7D781D8B58CC}"/>
          </ac:spMkLst>
        </pc:spChg>
        <pc:spChg chg="add mod">
          <ac:chgData name="Abdulhameed Hamed Mohammed" userId="72b6c4c3-b8a4-4ddf-b0f7-c9d8b1a2987e" providerId="ADAL" clId="{E9D92D91-6264-41C5-973A-65ADA0403400}" dt="2020-07-07T06:37:24.624" v="246" actId="2711"/>
          <ac:spMkLst>
            <pc:docMk/>
            <pc:sldMk cId="0" sldId="307"/>
            <ac:spMk id="8" creationId="{1C827CFA-F699-4F3D-8063-CBD5D75C4BB0}"/>
          </ac:spMkLst>
        </pc:spChg>
        <pc:spChg chg="del mod">
          <ac:chgData name="Abdulhameed Hamed Mohammed" userId="72b6c4c3-b8a4-4ddf-b0f7-c9d8b1a2987e" providerId="ADAL" clId="{E9D92D91-6264-41C5-973A-65ADA0403400}" dt="2020-07-07T05:36:18.871" v="72" actId="478"/>
          <ac:spMkLst>
            <pc:docMk/>
            <pc:sldMk cId="0" sldId="307"/>
            <ac:spMk id="9" creationId="{3D957B80-5B82-4BF9-A2E2-3062CE5E34DB}"/>
          </ac:spMkLst>
        </pc:spChg>
        <pc:picChg chg="mod">
          <ac:chgData name="Abdulhameed Hamed Mohammed" userId="72b6c4c3-b8a4-4ddf-b0f7-c9d8b1a2987e" providerId="ADAL" clId="{E9D92D91-6264-41C5-973A-65ADA0403400}" dt="2020-07-07T06:33:34.220" v="214" actId="1076"/>
          <ac:picMkLst>
            <pc:docMk/>
            <pc:sldMk cId="0" sldId="307"/>
            <ac:picMk id="3" creationId="{00000000-0000-0000-0000-000000000000}"/>
          </ac:picMkLst>
        </pc:picChg>
      </pc:sldChg>
      <pc:sldChg chg="addSp delSp modSp delAnim">
        <pc:chgData name="Abdulhameed Hamed Mohammed" userId="72b6c4c3-b8a4-4ddf-b0f7-c9d8b1a2987e" providerId="ADAL" clId="{E9D92D91-6264-41C5-973A-65ADA0403400}" dt="2020-07-07T06:36:27.251" v="243" actId="2711"/>
        <pc:sldMkLst>
          <pc:docMk/>
          <pc:sldMk cId="0" sldId="309"/>
        </pc:sldMkLst>
        <pc:spChg chg="mod">
          <ac:chgData name="Abdulhameed Hamed Mohammed" userId="72b6c4c3-b8a4-4ddf-b0f7-c9d8b1a2987e" providerId="ADAL" clId="{E9D92D91-6264-41C5-973A-65ADA0403400}" dt="2020-07-07T06:36:27.251" v="243" actId="2711"/>
          <ac:spMkLst>
            <pc:docMk/>
            <pc:sldMk cId="0" sldId="309"/>
            <ac:spMk id="2" creationId="{185FCC36-3D2A-40E0-80E4-CA525A9C57B6}"/>
          </ac:spMkLst>
        </pc:spChg>
        <pc:spChg chg="mod">
          <ac:chgData name="Abdulhameed Hamed Mohammed" userId="72b6c4c3-b8a4-4ddf-b0f7-c9d8b1a2987e" providerId="ADAL" clId="{E9D92D91-6264-41C5-973A-65ADA0403400}" dt="2020-07-07T06:36:27.251" v="243" actId="2711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E9D92D91-6264-41C5-973A-65ADA0403400}" dt="2020-07-07T06:36:27.251" v="243" actId="2711"/>
          <ac:spMkLst>
            <pc:docMk/>
            <pc:sldMk cId="0" sldId="309"/>
            <ac:spMk id="7" creationId="{2C383C65-2483-449A-AEE1-0C49C682D815}"/>
          </ac:spMkLst>
        </pc:spChg>
        <pc:spChg chg="add del">
          <ac:chgData name="Abdulhameed Hamed Mohammed" userId="72b6c4c3-b8a4-4ddf-b0f7-c9d8b1a2987e" providerId="ADAL" clId="{E9D92D91-6264-41C5-973A-65ADA0403400}" dt="2020-07-07T05:35:25.058" v="61" actId="478"/>
          <ac:spMkLst>
            <pc:docMk/>
            <pc:sldMk cId="0" sldId="309"/>
            <ac:spMk id="8" creationId="{D7C0C62C-0CEB-4CF7-B840-A70F7DAC2D4C}"/>
          </ac:spMkLst>
        </pc:spChg>
        <pc:spChg chg="del">
          <ac:chgData name="Abdulhameed Hamed Mohammed" userId="72b6c4c3-b8a4-4ddf-b0f7-c9d8b1a2987e" providerId="ADAL" clId="{E9D92D91-6264-41C5-973A-65ADA0403400}" dt="2020-07-07T05:30:58.381" v="52" actId="478"/>
          <ac:spMkLst>
            <pc:docMk/>
            <pc:sldMk cId="0" sldId="309"/>
            <ac:spMk id="9" creationId="{25200CA2-CC0A-4C4A-A8DA-5FBB22F612D2}"/>
          </ac:spMkLst>
        </pc:spChg>
        <pc:spChg chg="add mod">
          <ac:chgData name="Abdulhameed Hamed Mohammed" userId="72b6c4c3-b8a4-4ddf-b0f7-c9d8b1a2987e" providerId="ADAL" clId="{E9D92D91-6264-41C5-973A-65ADA0403400}" dt="2020-07-07T06:36:27.251" v="243" actId="2711"/>
          <ac:spMkLst>
            <pc:docMk/>
            <pc:sldMk cId="0" sldId="309"/>
            <ac:spMk id="10" creationId="{2CD40548-4EE9-4801-A72E-CDA1418ADD09}"/>
          </ac:spMkLst>
        </pc:spChg>
        <pc:picChg chg="mod">
          <ac:chgData name="Abdulhameed Hamed Mohammed" userId="72b6c4c3-b8a4-4ddf-b0f7-c9d8b1a2987e" providerId="ADAL" clId="{E9D92D91-6264-41C5-973A-65ADA0403400}" dt="2020-07-07T06:30:43.164" v="170" actId="1076"/>
          <ac:picMkLst>
            <pc:docMk/>
            <pc:sldMk cId="0" sldId="309"/>
            <ac:picMk id="3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E9D92D91-6264-41C5-973A-65ADA0403400}" dt="2020-07-07T06:30:04.397" v="163" actId="1076"/>
        <pc:sldMkLst>
          <pc:docMk/>
          <pc:sldMk cId="3211659632" sldId="312"/>
        </pc:sldMkLst>
        <pc:spChg chg="del">
          <ac:chgData name="Abdulhameed Hamed Mohammed" userId="72b6c4c3-b8a4-4ddf-b0f7-c9d8b1a2987e" providerId="ADAL" clId="{E9D92D91-6264-41C5-973A-65ADA0403400}" dt="2020-07-07T05:30:52.189" v="50" actId="478"/>
          <ac:spMkLst>
            <pc:docMk/>
            <pc:sldMk cId="3211659632" sldId="312"/>
            <ac:spMk id="5" creationId="{D03BF14D-DADD-4AA9-8A57-ABE40C2CEBC4}"/>
          </ac:spMkLst>
        </pc:spChg>
        <pc:spChg chg="mod">
          <ac:chgData name="Abdulhameed Hamed Mohammed" userId="72b6c4c3-b8a4-4ddf-b0f7-c9d8b1a2987e" providerId="ADAL" clId="{E9D92D91-6264-41C5-973A-65ADA0403400}" dt="2020-07-07T06:30:01.077" v="162" actId="14100"/>
          <ac:spMkLst>
            <pc:docMk/>
            <pc:sldMk cId="3211659632" sldId="312"/>
            <ac:spMk id="9" creationId="{2541F9FC-1355-4538-B380-6B5BE464ED7B}"/>
          </ac:spMkLst>
        </pc:spChg>
        <pc:spChg chg="add">
          <ac:chgData name="Abdulhameed Hamed Mohammed" userId="72b6c4c3-b8a4-4ddf-b0f7-c9d8b1a2987e" providerId="ADAL" clId="{E9D92D91-6264-41C5-973A-65ADA0403400}" dt="2020-07-07T05:30:52.801" v="51"/>
          <ac:spMkLst>
            <pc:docMk/>
            <pc:sldMk cId="3211659632" sldId="312"/>
            <ac:spMk id="15" creationId="{E699FC32-0990-4E22-8AEB-7934DC03560F}"/>
          </ac:spMkLst>
        </pc:spChg>
        <pc:picChg chg="add mod">
          <ac:chgData name="Abdulhameed Hamed Mohammed" userId="72b6c4c3-b8a4-4ddf-b0f7-c9d8b1a2987e" providerId="ADAL" clId="{E9D92D91-6264-41C5-973A-65ADA0403400}" dt="2020-07-07T06:30:04.397" v="163" actId="1076"/>
          <ac:picMkLst>
            <pc:docMk/>
            <pc:sldMk cId="3211659632" sldId="312"/>
            <ac:picMk id="2" creationId="{A891D11D-545D-4F0A-8E68-9FECFAE10AFA}"/>
          </ac:picMkLst>
        </pc:picChg>
        <pc:picChg chg="mod">
          <ac:chgData name="Abdulhameed Hamed Mohammed" userId="72b6c4c3-b8a4-4ddf-b0f7-c9d8b1a2987e" providerId="ADAL" clId="{E9D92D91-6264-41C5-973A-65ADA0403400}" dt="2020-07-07T06:29:46.287" v="160" actId="1076"/>
          <ac:picMkLst>
            <pc:docMk/>
            <pc:sldMk cId="3211659632" sldId="312"/>
            <ac:picMk id="3" creationId="{00000000-0000-0000-0000-000000000000}"/>
          </ac:picMkLst>
        </pc:picChg>
        <pc:picChg chg="del">
          <ac:chgData name="Abdulhameed Hamed Mohammed" userId="72b6c4c3-b8a4-4ddf-b0f7-c9d8b1a2987e" providerId="ADAL" clId="{E9D92D91-6264-41C5-973A-65ADA0403400}" dt="2020-07-07T05:56:36.784" v="96" actId="478"/>
          <ac:picMkLst>
            <pc:docMk/>
            <pc:sldMk cId="3211659632" sldId="312"/>
            <ac:picMk id="14" creationId="{74A1998B-FEF5-4075-AA3C-C24999FC9AB4}"/>
          </ac:picMkLst>
        </pc:picChg>
      </pc:sldChg>
      <pc:sldMasterChg chg="modSldLayout">
        <pc:chgData name="Abdulhameed Hamed Mohammed" userId="72b6c4c3-b8a4-4ddf-b0f7-c9d8b1a2987e" providerId="ADAL" clId="{E9D92D91-6264-41C5-973A-65ADA0403400}" dt="2020-07-07T05:26:54.473" v="14" actId="1076"/>
        <pc:sldMasterMkLst>
          <pc:docMk/>
          <pc:sldMasterMk cId="0" sldId="2147483648"/>
        </pc:sldMasterMkLst>
        <pc:sldLayoutChg chg="addSp delSp modSp">
          <pc:chgData name="Abdulhameed Hamed Mohammed" userId="72b6c4c3-b8a4-4ddf-b0f7-c9d8b1a2987e" providerId="ADAL" clId="{E9D92D91-6264-41C5-973A-65ADA0403400}" dt="2020-07-07T05:26:54.473" v="14" actId="1076"/>
          <pc:sldLayoutMkLst>
            <pc:docMk/>
            <pc:sldMasterMk cId="0" sldId="2147483648"/>
            <pc:sldLayoutMk cId="3400760824" sldId="2147483660"/>
          </pc:sldLayoutMkLst>
          <pc:spChg chg="add mod">
            <ac:chgData name="Abdulhameed Hamed Mohammed" userId="72b6c4c3-b8a4-4ddf-b0f7-c9d8b1a2987e" providerId="ADAL" clId="{E9D92D91-6264-41C5-973A-65ADA0403400}" dt="2020-07-07T05:26:32.898" v="11" actId="6549"/>
            <ac:spMkLst>
              <pc:docMk/>
              <pc:sldMasterMk cId="0" sldId="2147483648"/>
              <pc:sldLayoutMk cId="3400760824" sldId="2147483660"/>
              <ac:spMk id="6" creationId="{A92F31F2-ACD5-4729-9DEF-EDFBC59678A4}"/>
            </ac:spMkLst>
          </pc:spChg>
          <pc:spChg chg="add mod">
            <ac:chgData name="Abdulhameed Hamed Mohammed" userId="72b6c4c3-b8a4-4ddf-b0f7-c9d8b1a2987e" providerId="ADAL" clId="{E9D92D91-6264-41C5-973A-65ADA0403400}" dt="2020-07-07T05:26:54.473" v="14" actId="1076"/>
            <ac:spMkLst>
              <pc:docMk/>
              <pc:sldMasterMk cId="0" sldId="2147483648"/>
              <pc:sldLayoutMk cId="3400760824" sldId="2147483660"/>
              <ac:spMk id="7" creationId="{953B49B5-2B4F-4C9D-85FA-A2EE47FE5603}"/>
            </ac:spMkLst>
          </pc:spChg>
          <pc:spChg chg="del">
            <ac:chgData name="Abdulhameed Hamed Mohammed" userId="72b6c4c3-b8a4-4ddf-b0f7-c9d8b1a2987e" providerId="ADAL" clId="{E9D92D91-6264-41C5-973A-65ADA0403400}" dt="2020-07-07T05:26:37.197" v="12" actId="478"/>
            <ac:spMkLst>
              <pc:docMk/>
              <pc:sldMasterMk cId="0" sldId="2147483648"/>
              <pc:sldLayoutMk cId="3400760824" sldId="2147483660"/>
              <ac:spMk id="8" creationId="{BEC9A89F-0DBA-4262-82D4-2A2363B2B49B}"/>
            </ac:spMkLst>
          </pc:spChg>
        </pc:sldLayoutChg>
      </pc:sldMasterChg>
    </pc:docChg>
  </pc:docChgLst>
  <pc:docChgLst>
    <pc:chgData name="Abdulhameed Hamed Mohammed" userId="72b6c4c3-b8a4-4ddf-b0f7-c9d8b1a2987e" providerId="ADAL" clId="{4813ACE9-42B2-45F9-AF4D-D0CD6EAEAC94}"/>
    <pc:docChg chg="custSel modSld modMainMaster">
      <pc:chgData name="Abdulhameed Hamed Mohammed" userId="72b6c4c3-b8a4-4ddf-b0f7-c9d8b1a2987e" providerId="ADAL" clId="{4813ACE9-42B2-45F9-AF4D-D0CD6EAEAC94}" dt="2020-06-28T11:08:15.170" v="30" actId="1076"/>
      <pc:docMkLst>
        <pc:docMk/>
      </pc:docMkLst>
      <pc:sldChg chg="addSp modSp">
        <pc:chgData name="Abdulhameed Hamed Mohammed" userId="72b6c4c3-b8a4-4ddf-b0f7-c9d8b1a2987e" providerId="ADAL" clId="{4813ACE9-42B2-45F9-AF4D-D0CD6EAEAC94}" dt="2020-06-28T11:05:53.710" v="0"/>
        <pc:sldMkLst>
          <pc:docMk/>
          <pc:sldMk cId="0" sldId="258"/>
        </pc:sldMkLst>
        <pc:spChg chg="add mod">
          <ac:chgData name="Abdulhameed Hamed Mohammed" userId="72b6c4c3-b8a4-4ddf-b0f7-c9d8b1a2987e" providerId="ADAL" clId="{4813ACE9-42B2-45F9-AF4D-D0CD6EAEAC94}" dt="2020-06-28T11:05:53.710" v="0"/>
          <ac:spMkLst>
            <pc:docMk/>
            <pc:sldMk cId="0" sldId="258"/>
            <ac:spMk id="8" creationId="{CF7DDC9C-556D-46D3-B2C9-8E5C7ED48D08}"/>
          </ac:spMkLst>
        </pc:spChg>
      </pc:sldChg>
      <pc:sldChg chg="modSp mod">
        <pc:chgData name="Abdulhameed Hamed Mohammed" userId="72b6c4c3-b8a4-4ddf-b0f7-c9d8b1a2987e" providerId="ADAL" clId="{4813ACE9-42B2-45F9-AF4D-D0CD6EAEAC94}" dt="2020-06-28T11:07:54.559" v="27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4813ACE9-42B2-45F9-AF4D-D0CD6EAEAC94}" dt="2020-06-28T11:07:54.559" v="27" actId="1076"/>
          <ac:spMkLst>
            <pc:docMk/>
            <pc:sldMk cId="0" sldId="276"/>
            <ac:spMk id="7" creationId="{8D112093-5655-43E8-8970-B25B701F08C1}"/>
          </ac:spMkLst>
        </pc:spChg>
        <pc:spChg chg="mod">
          <ac:chgData name="Abdulhameed Hamed Mohammed" userId="72b6c4c3-b8a4-4ddf-b0f7-c9d8b1a2987e" providerId="ADAL" clId="{4813ACE9-42B2-45F9-AF4D-D0CD6EAEAC94}" dt="2020-06-28T11:07:51.907" v="26" actId="1076"/>
          <ac:spMkLst>
            <pc:docMk/>
            <pc:sldMk cId="0" sldId="276"/>
            <ac:spMk id="9" creationId="{E8CEDB1D-30BE-4E6A-AB07-979E0FDA55C5}"/>
          </ac:spMkLst>
        </pc:spChg>
        <pc:spChg chg="mod">
          <ac:chgData name="Abdulhameed Hamed Mohammed" userId="72b6c4c3-b8a4-4ddf-b0f7-c9d8b1a2987e" providerId="ADAL" clId="{4813ACE9-42B2-45F9-AF4D-D0CD6EAEAC94}" dt="2020-06-28T11:07:54.559" v="27" actId="1076"/>
          <ac:spMkLst>
            <pc:docMk/>
            <pc:sldMk cId="0" sldId="276"/>
            <ac:spMk id="14" creationId="{A95252EF-7EFE-4C4E-8F36-65D031A848B1}"/>
          </ac:spMkLst>
        </pc:spChg>
      </pc:sldChg>
      <pc:sldChg chg="modSp mod">
        <pc:chgData name="Abdulhameed Hamed Mohammed" userId="72b6c4c3-b8a4-4ddf-b0f7-c9d8b1a2987e" providerId="ADAL" clId="{4813ACE9-42B2-45F9-AF4D-D0CD6EAEAC94}" dt="2020-06-28T11:06:29.868" v="8" actId="1076"/>
        <pc:sldMkLst>
          <pc:docMk/>
          <pc:sldMk cId="0" sldId="296"/>
        </pc:sldMkLst>
        <pc:spChg chg="mod">
          <ac:chgData name="Abdulhameed Hamed Mohammed" userId="72b6c4c3-b8a4-4ddf-b0f7-c9d8b1a2987e" providerId="ADAL" clId="{4813ACE9-42B2-45F9-AF4D-D0CD6EAEAC94}" dt="2020-06-28T11:06:26.421" v="7" actId="1076"/>
          <ac:spMkLst>
            <pc:docMk/>
            <pc:sldMk cId="0" sldId="296"/>
            <ac:spMk id="8" creationId="{137332E4-4B74-4501-A43F-0548E410E724}"/>
          </ac:spMkLst>
        </pc:spChg>
        <pc:spChg chg="mod">
          <ac:chgData name="Abdulhameed Hamed Mohammed" userId="72b6c4c3-b8a4-4ddf-b0f7-c9d8b1a2987e" providerId="ADAL" clId="{4813ACE9-42B2-45F9-AF4D-D0CD6EAEAC94}" dt="2020-06-28T11:06:29.868" v="8" actId="1076"/>
          <ac:spMkLst>
            <pc:docMk/>
            <pc:sldMk cId="0" sldId="296"/>
            <ac:spMk id="9" creationId="{8CB53C7F-826A-4D3A-890E-0F8E2070A196}"/>
          </ac:spMkLst>
        </pc:spChg>
        <pc:spChg chg="mod">
          <ac:chgData name="Abdulhameed Hamed Mohammed" userId="72b6c4c3-b8a4-4ddf-b0f7-c9d8b1a2987e" providerId="ADAL" clId="{4813ACE9-42B2-45F9-AF4D-D0CD6EAEAC94}" dt="2020-06-28T11:06:29.868" v="8" actId="1076"/>
          <ac:spMkLst>
            <pc:docMk/>
            <pc:sldMk cId="0" sldId="296"/>
            <ac:spMk id="10" creationId="{7A7984AA-C741-4BA6-933D-461E8F04C4E6}"/>
          </ac:spMkLst>
        </pc:spChg>
        <pc:spChg chg="mod">
          <ac:chgData name="Abdulhameed Hamed Mohammed" userId="72b6c4c3-b8a4-4ddf-b0f7-c9d8b1a2987e" providerId="ADAL" clId="{4813ACE9-42B2-45F9-AF4D-D0CD6EAEAC94}" dt="2020-06-28T11:06:29.868" v="8" actId="1076"/>
          <ac:spMkLst>
            <pc:docMk/>
            <pc:sldMk cId="0" sldId="296"/>
            <ac:spMk id="11" creationId="{2CD8541D-4D1B-49B2-9291-923FF3497A2B}"/>
          </ac:spMkLst>
        </pc:spChg>
        <pc:spChg chg="mod">
          <ac:chgData name="Abdulhameed Hamed Mohammed" userId="72b6c4c3-b8a4-4ddf-b0f7-c9d8b1a2987e" providerId="ADAL" clId="{4813ACE9-42B2-45F9-AF4D-D0CD6EAEAC94}" dt="2020-06-28T11:06:29.868" v="8" actId="1076"/>
          <ac:spMkLst>
            <pc:docMk/>
            <pc:sldMk cId="0" sldId="296"/>
            <ac:spMk id="9223" creationId="{5E8F5C1B-329E-4BD9-B10A-2ACD59B50B1B}"/>
          </ac:spMkLst>
        </pc:spChg>
      </pc:sldChg>
      <pc:sldChg chg="modSp mod">
        <pc:chgData name="Abdulhameed Hamed Mohammed" userId="72b6c4c3-b8a4-4ddf-b0f7-c9d8b1a2987e" providerId="ADAL" clId="{4813ACE9-42B2-45F9-AF4D-D0CD6EAEAC94}" dt="2020-06-28T11:06:38.271" v="10" actId="1076"/>
        <pc:sldMkLst>
          <pc:docMk/>
          <pc:sldMk cId="0" sldId="297"/>
        </pc:sldMkLst>
        <pc:spChg chg="mod">
          <ac:chgData name="Abdulhameed Hamed Mohammed" userId="72b6c4c3-b8a4-4ddf-b0f7-c9d8b1a2987e" providerId="ADAL" clId="{4813ACE9-42B2-45F9-AF4D-D0CD6EAEAC94}" dt="2020-06-28T11:06:34.515" v="9" actId="1076"/>
          <ac:spMkLst>
            <pc:docMk/>
            <pc:sldMk cId="0" sldId="297"/>
            <ac:spMk id="5" creationId="{D03BF14D-DADD-4AA9-8A57-ABE40C2CEBC4}"/>
          </ac:spMkLst>
        </pc:spChg>
        <pc:spChg chg="mod">
          <ac:chgData name="Abdulhameed Hamed Mohammed" userId="72b6c4c3-b8a4-4ddf-b0f7-c9d8b1a2987e" providerId="ADAL" clId="{4813ACE9-42B2-45F9-AF4D-D0CD6EAEAC94}" dt="2020-06-28T11:06:38.271" v="10" actId="1076"/>
          <ac:spMkLst>
            <pc:docMk/>
            <pc:sldMk cId="0" sldId="297"/>
            <ac:spMk id="9" creationId="{2541F9FC-1355-4538-B380-6B5BE464ED7B}"/>
          </ac:spMkLst>
        </pc:spChg>
        <pc:picChg chg="mod">
          <ac:chgData name="Abdulhameed Hamed Mohammed" userId="72b6c4c3-b8a4-4ddf-b0f7-c9d8b1a2987e" providerId="ADAL" clId="{4813ACE9-42B2-45F9-AF4D-D0CD6EAEAC94}" dt="2020-06-28T11:06:38.271" v="10" actId="1076"/>
          <ac:picMkLst>
            <pc:docMk/>
            <pc:sldMk cId="0" sldId="297"/>
            <ac:picMk id="2" creationId="{1E4B1BCE-1563-46E8-84C5-1D46E6BE3858}"/>
          </ac:picMkLst>
        </pc:picChg>
        <pc:picChg chg="mod">
          <ac:chgData name="Abdulhameed Hamed Mohammed" userId="72b6c4c3-b8a4-4ddf-b0f7-c9d8b1a2987e" providerId="ADAL" clId="{4813ACE9-42B2-45F9-AF4D-D0CD6EAEAC94}" dt="2020-06-28T11:06:38.271" v="10" actId="1076"/>
          <ac:picMkLst>
            <pc:docMk/>
            <pc:sldMk cId="0" sldId="297"/>
            <ac:picMk id="7" creationId="{58D4F1C5-94B3-47A2-82AC-5CECCD3C4A9D}"/>
          </ac:picMkLst>
        </pc:picChg>
        <pc:picChg chg="mod">
          <ac:chgData name="Abdulhameed Hamed Mohammed" userId="72b6c4c3-b8a4-4ddf-b0f7-c9d8b1a2987e" providerId="ADAL" clId="{4813ACE9-42B2-45F9-AF4D-D0CD6EAEAC94}" dt="2020-06-28T11:06:38.271" v="10" actId="1076"/>
          <ac:picMkLst>
            <pc:docMk/>
            <pc:sldMk cId="0" sldId="297"/>
            <ac:picMk id="10" creationId="{F6F14142-D844-44B5-9890-4ABE5DFBFF26}"/>
          </ac:picMkLst>
        </pc:picChg>
      </pc:sldChg>
      <pc:sldChg chg="modSp mod">
        <pc:chgData name="Abdulhameed Hamed Mohammed" userId="72b6c4c3-b8a4-4ddf-b0f7-c9d8b1a2987e" providerId="ADAL" clId="{4813ACE9-42B2-45F9-AF4D-D0CD6EAEAC94}" dt="2020-06-28T11:07:04.982" v="15" actId="1076"/>
        <pc:sldMkLst>
          <pc:docMk/>
          <pc:sldMk cId="0" sldId="298"/>
        </pc:sldMkLst>
        <pc:spChg chg="mod">
          <ac:chgData name="Abdulhameed Hamed Mohammed" userId="72b6c4c3-b8a4-4ddf-b0f7-c9d8b1a2987e" providerId="ADAL" clId="{4813ACE9-42B2-45F9-AF4D-D0CD6EAEAC94}" dt="2020-06-28T11:07:04.982" v="15" actId="1076"/>
          <ac:spMkLst>
            <pc:docMk/>
            <pc:sldMk cId="0" sldId="298"/>
            <ac:spMk id="5" creationId="{E4E1C59E-99DC-4AD9-8DFC-907CF4B168B7}"/>
          </ac:spMkLst>
        </pc:spChg>
      </pc:sldChg>
      <pc:sldChg chg="modSp mod">
        <pc:chgData name="Abdulhameed Hamed Mohammed" userId="72b6c4c3-b8a4-4ddf-b0f7-c9d8b1a2987e" providerId="ADAL" clId="{4813ACE9-42B2-45F9-AF4D-D0CD6EAEAC94}" dt="2020-06-28T11:07:27.512" v="20" actId="1076"/>
        <pc:sldMkLst>
          <pc:docMk/>
          <pc:sldMk cId="0" sldId="305"/>
        </pc:sldMkLst>
        <pc:spChg chg="mod">
          <ac:chgData name="Abdulhameed Hamed Mohammed" userId="72b6c4c3-b8a4-4ddf-b0f7-c9d8b1a2987e" providerId="ADAL" clId="{4813ACE9-42B2-45F9-AF4D-D0CD6EAEAC94}" dt="2020-06-28T11:07:27.512" v="20" actId="1076"/>
          <ac:spMkLst>
            <pc:docMk/>
            <pc:sldMk cId="0" sldId="305"/>
            <ac:spMk id="5" creationId="{E5C79C44-DE3A-4D03-871A-97C813364208}"/>
          </ac:spMkLst>
        </pc:spChg>
      </pc:sldChg>
      <pc:sldChg chg="modSp mod">
        <pc:chgData name="Abdulhameed Hamed Mohammed" userId="72b6c4c3-b8a4-4ddf-b0f7-c9d8b1a2987e" providerId="ADAL" clId="{4813ACE9-42B2-45F9-AF4D-D0CD6EAEAC94}" dt="2020-06-28T11:07:41.956" v="25" actId="1076"/>
        <pc:sldMkLst>
          <pc:docMk/>
          <pc:sldMk cId="0" sldId="306"/>
        </pc:sldMkLst>
        <pc:spChg chg="mod">
          <ac:chgData name="Abdulhameed Hamed Mohammed" userId="72b6c4c3-b8a4-4ddf-b0f7-c9d8b1a2987e" providerId="ADAL" clId="{4813ACE9-42B2-45F9-AF4D-D0CD6EAEAC94}" dt="2020-06-28T11:07:32.348" v="21" actId="1076"/>
          <ac:spMkLst>
            <pc:docMk/>
            <pc:sldMk cId="0" sldId="306"/>
            <ac:spMk id="5" creationId="{508B4024-6D90-4AE4-BC77-03AC75888655}"/>
          </ac:spMkLst>
        </pc:spChg>
        <pc:spChg chg="mod">
          <ac:chgData name="Abdulhameed Hamed Mohammed" userId="72b6c4c3-b8a4-4ddf-b0f7-c9d8b1a2987e" providerId="ADAL" clId="{4813ACE9-42B2-45F9-AF4D-D0CD6EAEAC94}" dt="2020-06-28T11:07:41.956" v="25" actId="1076"/>
          <ac:spMkLst>
            <pc:docMk/>
            <pc:sldMk cId="0" sldId="306"/>
            <ac:spMk id="9" creationId="{3C22DFD0-ECA1-43E8-B39F-5046E10A0928}"/>
          </ac:spMkLst>
        </pc:spChg>
        <pc:picChg chg="mod">
          <ac:chgData name="Abdulhameed Hamed Mohammed" userId="72b6c4c3-b8a4-4ddf-b0f7-c9d8b1a2987e" providerId="ADAL" clId="{4813ACE9-42B2-45F9-AF4D-D0CD6EAEAC94}" dt="2020-06-28T11:07:38.291" v="24" actId="14100"/>
          <ac:picMkLst>
            <pc:docMk/>
            <pc:sldMk cId="0" sldId="306"/>
            <ac:picMk id="7" creationId="{EA78B1B9-BC31-4279-8BE4-4139BB3A77D5}"/>
          </ac:picMkLst>
        </pc:picChg>
      </pc:sldChg>
      <pc:sldChg chg="modSp mod">
        <pc:chgData name="Abdulhameed Hamed Mohammed" userId="72b6c4c3-b8a4-4ddf-b0f7-c9d8b1a2987e" providerId="ADAL" clId="{4813ACE9-42B2-45F9-AF4D-D0CD6EAEAC94}" dt="2020-06-28T11:07:22.453" v="19" actId="1076"/>
        <pc:sldMkLst>
          <pc:docMk/>
          <pc:sldMk cId="0" sldId="307"/>
        </pc:sldMkLst>
        <pc:spChg chg="mod">
          <ac:chgData name="Abdulhameed Hamed Mohammed" userId="72b6c4c3-b8a4-4ddf-b0f7-c9d8b1a2987e" providerId="ADAL" clId="{4813ACE9-42B2-45F9-AF4D-D0CD6EAEAC94}" dt="2020-06-28T11:07:22.453" v="19" actId="1076"/>
          <ac:spMkLst>
            <pc:docMk/>
            <pc:sldMk cId="0" sldId="307"/>
            <ac:spMk id="2" creationId="{5D43A0BD-939A-494F-8B26-5845CECF79EE}"/>
          </ac:spMkLst>
        </pc:spChg>
        <pc:spChg chg="mod">
          <ac:chgData name="Abdulhameed Hamed Mohammed" userId="72b6c4c3-b8a4-4ddf-b0f7-c9d8b1a2987e" providerId="ADAL" clId="{4813ACE9-42B2-45F9-AF4D-D0CD6EAEAC94}" dt="2020-06-28T11:07:22.453" v="19" actId="1076"/>
          <ac:spMkLst>
            <pc:docMk/>
            <pc:sldMk cId="0" sldId="307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4813ACE9-42B2-45F9-AF4D-D0CD6EAEAC94}" dt="2020-06-28T11:07:22.453" v="19" actId="1076"/>
          <ac:spMkLst>
            <pc:docMk/>
            <pc:sldMk cId="0" sldId="307"/>
            <ac:spMk id="6" creationId="{856A1352-4E0D-413A-8A2C-CFCC67A9C9EC}"/>
          </ac:spMkLst>
        </pc:spChg>
        <pc:spChg chg="mod">
          <ac:chgData name="Abdulhameed Hamed Mohammed" userId="72b6c4c3-b8a4-4ddf-b0f7-c9d8b1a2987e" providerId="ADAL" clId="{4813ACE9-42B2-45F9-AF4D-D0CD6EAEAC94}" dt="2020-06-28T11:07:22.453" v="19" actId="1076"/>
          <ac:spMkLst>
            <pc:docMk/>
            <pc:sldMk cId="0" sldId="307"/>
            <ac:spMk id="7" creationId="{3D21E852-83C4-4EF0-A8D2-7D781D8B58CC}"/>
          </ac:spMkLst>
        </pc:spChg>
        <pc:spChg chg="mod">
          <ac:chgData name="Abdulhameed Hamed Mohammed" userId="72b6c4c3-b8a4-4ddf-b0f7-c9d8b1a2987e" providerId="ADAL" clId="{4813ACE9-42B2-45F9-AF4D-D0CD6EAEAC94}" dt="2020-06-28T11:07:10.525" v="16" actId="1076"/>
          <ac:spMkLst>
            <pc:docMk/>
            <pc:sldMk cId="0" sldId="307"/>
            <ac:spMk id="9" creationId="{3D957B80-5B82-4BF9-A2E2-3062CE5E34DB}"/>
          </ac:spMkLst>
        </pc:spChg>
      </pc:sldChg>
      <pc:sldChg chg="modSp mod">
        <pc:chgData name="Abdulhameed Hamed Mohammed" userId="72b6c4c3-b8a4-4ddf-b0f7-c9d8b1a2987e" providerId="ADAL" clId="{4813ACE9-42B2-45F9-AF4D-D0CD6EAEAC94}" dt="2020-06-28T11:06:54.100" v="13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4813ACE9-42B2-45F9-AF4D-D0CD6EAEAC94}" dt="2020-06-28T11:06:54.100" v="13" actId="1076"/>
          <ac:spMkLst>
            <pc:docMk/>
            <pc:sldMk cId="0" sldId="309"/>
            <ac:spMk id="9" creationId="{25200CA2-CC0A-4C4A-A8DA-5FBB22F612D2}"/>
          </ac:spMkLst>
        </pc:spChg>
      </pc:sldChg>
      <pc:sldChg chg="modSp mod">
        <pc:chgData name="Abdulhameed Hamed Mohammed" userId="72b6c4c3-b8a4-4ddf-b0f7-c9d8b1a2987e" providerId="ADAL" clId="{4813ACE9-42B2-45F9-AF4D-D0CD6EAEAC94}" dt="2020-06-28T11:06:45.939" v="12" actId="1076"/>
        <pc:sldMkLst>
          <pc:docMk/>
          <pc:sldMk cId="3211659632" sldId="312"/>
        </pc:sldMkLst>
        <pc:spChg chg="mod">
          <ac:chgData name="Abdulhameed Hamed Mohammed" userId="72b6c4c3-b8a4-4ddf-b0f7-c9d8b1a2987e" providerId="ADAL" clId="{4813ACE9-42B2-45F9-AF4D-D0CD6EAEAC94}" dt="2020-06-28T11:06:41.680" v="11" actId="1076"/>
          <ac:spMkLst>
            <pc:docMk/>
            <pc:sldMk cId="3211659632" sldId="312"/>
            <ac:spMk id="5" creationId="{D03BF14D-DADD-4AA9-8A57-ABE40C2CEBC4}"/>
          </ac:spMkLst>
        </pc:spChg>
        <pc:spChg chg="mod">
          <ac:chgData name="Abdulhameed Hamed Mohammed" userId="72b6c4c3-b8a4-4ddf-b0f7-c9d8b1a2987e" providerId="ADAL" clId="{4813ACE9-42B2-45F9-AF4D-D0CD6EAEAC94}" dt="2020-06-28T11:06:45.939" v="12" actId="1076"/>
          <ac:spMkLst>
            <pc:docMk/>
            <pc:sldMk cId="3211659632" sldId="312"/>
            <ac:spMk id="9" creationId="{2541F9FC-1355-4538-B380-6B5BE464ED7B}"/>
          </ac:spMkLst>
        </pc:spChg>
        <pc:picChg chg="mod">
          <ac:chgData name="Abdulhameed Hamed Mohammed" userId="72b6c4c3-b8a4-4ddf-b0f7-c9d8b1a2987e" providerId="ADAL" clId="{4813ACE9-42B2-45F9-AF4D-D0CD6EAEAC94}" dt="2020-06-28T11:06:45.939" v="12" actId="1076"/>
          <ac:picMkLst>
            <pc:docMk/>
            <pc:sldMk cId="3211659632" sldId="312"/>
            <ac:picMk id="8" creationId="{737D0FBC-95D2-4CA2-9EC3-D21A47134295}"/>
          </ac:picMkLst>
        </pc:picChg>
        <pc:picChg chg="mod">
          <ac:chgData name="Abdulhameed Hamed Mohammed" userId="72b6c4c3-b8a4-4ddf-b0f7-c9d8b1a2987e" providerId="ADAL" clId="{4813ACE9-42B2-45F9-AF4D-D0CD6EAEAC94}" dt="2020-06-28T11:06:45.939" v="12" actId="1076"/>
          <ac:picMkLst>
            <pc:docMk/>
            <pc:sldMk cId="3211659632" sldId="312"/>
            <ac:picMk id="12" creationId="{627A2E5F-A68E-49D1-9ED2-25A68273E9A7}"/>
          </ac:picMkLst>
        </pc:picChg>
        <pc:picChg chg="mod">
          <ac:chgData name="Abdulhameed Hamed Mohammed" userId="72b6c4c3-b8a4-4ddf-b0f7-c9d8b1a2987e" providerId="ADAL" clId="{4813ACE9-42B2-45F9-AF4D-D0CD6EAEAC94}" dt="2020-06-28T11:06:45.939" v="12" actId="1076"/>
          <ac:picMkLst>
            <pc:docMk/>
            <pc:sldMk cId="3211659632" sldId="312"/>
            <ac:picMk id="13" creationId="{FB64B2B6-62BF-4011-AE62-C4D4B42582B2}"/>
          </ac:picMkLst>
        </pc:picChg>
        <pc:picChg chg="mod">
          <ac:chgData name="Abdulhameed Hamed Mohammed" userId="72b6c4c3-b8a4-4ddf-b0f7-c9d8b1a2987e" providerId="ADAL" clId="{4813ACE9-42B2-45F9-AF4D-D0CD6EAEAC94}" dt="2020-06-28T11:06:45.939" v="12" actId="1076"/>
          <ac:picMkLst>
            <pc:docMk/>
            <pc:sldMk cId="3211659632" sldId="312"/>
            <ac:picMk id="14" creationId="{74A1998B-FEF5-4075-AA3C-C24999FC9AB4}"/>
          </ac:picMkLst>
        </pc:picChg>
        <pc:cxnChg chg="mod">
          <ac:chgData name="Abdulhameed Hamed Mohammed" userId="72b6c4c3-b8a4-4ddf-b0f7-c9d8b1a2987e" providerId="ADAL" clId="{4813ACE9-42B2-45F9-AF4D-D0CD6EAEAC94}" dt="2020-06-28T11:06:45.939" v="12" actId="1076"/>
          <ac:cxnSpMkLst>
            <pc:docMk/>
            <pc:sldMk cId="3211659632" sldId="312"/>
            <ac:cxnSpMk id="4" creationId="{B444888F-261A-4308-A764-3C0FFD1A6E50}"/>
          </ac:cxnSpMkLst>
        </pc:cxnChg>
        <pc:cxnChg chg="mod">
          <ac:chgData name="Abdulhameed Hamed Mohammed" userId="72b6c4c3-b8a4-4ddf-b0f7-c9d8b1a2987e" providerId="ADAL" clId="{4813ACE9-42B2-45F9-AF4D-D0CD6EAEAC94}" dt="2020-06-28T11:06:45.939" v="12" actId="1076"/>
          <ac:cxnSpMkLst>
            <pc:docMk/>
            <pc:sldMk cId="3211659632" sldId="312"/>
            <ac:cxnSpMk id="16" creationId="{848D78ED-D922-4540-AC33-1EA282B605E3}"/>
          </ac:cxnSpMkLst>
        </pc:cxnChg>
        <pc:cxnChg chg="mod">
          <ac:chgData name="Abdulhameed Hamed Mohammed" userId="72b6c4c3-b8a4-4ddf-b0f7-c9d8b1a2987e" providerId="ADAL" clId="{4813ACE9-42B2-45F9-AF4D-D0CD6EAEAC94}" dt="2020-06-28T11:06:45.939" v="12" actId="1076"/>
          <ac:cxnSpMkLst>
            <pc:docMk/>
            <pc:sldMk cId="3211659632" sldId="312"/>
            <ac:cxnSpMk id="19" creationId="{4C221D41-4AE6-4052-BACE-1E44F2AE1743}"/>
          </ac:cxnSpMkLst>
        </pc:cxnChg>
      </pc:sldChg>
      <pc:sldMasterChg chg="modSldLayout">
        <pc:chgData name="Abdulhameed Hamed Mohammed" userId="72b6c4c3-b8a4-4ddf-b0f7-c9d8b1a2987e" providerId="ADAL" clId="{4813ACE9-42B2-45F9-AF4D-D0CD6EAEAC94}" dt="2020-06-28T11:06:08.791" v="2" actId="478"/>
        <pc:sldMasterMkLst>
          <pc:docMk/>
          <pc:sldMasterMk cId="0" sldId="2147483648"/>
        </pc:sldMasterMkLst>
        <pc:sldLayoutChg chg="addSp delSp modSp mod delAnim">
          <pc:chgData name="Abdulhameed Hamed Mohammed" userId="72b6c4c3-b8a4-4ddf-b0f7-c9d8b1a2987e" providerId="ADAL" clId="{4813ACE9-42B2-45F9-AF4D-D0CD6EAEAC94}" dt="2020-06-28T11:06:08.791" v="2" actId="478"/>
          <pc:sldLayoutMkLst>
            <pc:docMk/>
            <pc:sldMasterMk cId="0" sldId="2147483648"/>
            <pc:sldLayoutMk cId="3400760824" sldId="2147483660"/>
          </pc:sldLayoutMkLst>
          <pc:spChg chg="del">
            <ac:chgData name="Abdulhameed Hamed Mohammed" userId="72b6c4c3-b8a4-4ddf-b0f7-c9d8b1a2987e" providerId="ADAL" clId="{4813ACE9-42B2-45F9-AF4D-D0CD6EAEAC94}" dt="2020-06-28T11:06:08.791" v="2" actId="478"/>
            <ac:spMkLst>
              <pc:docMk/>
              <pc:sldMasterMk cId="0" sldId="2147483648"/>
              <pc:sldLayoutMk cId="3400760824" sldId="2147483660"/>
              <ac:spMk id="5" creationId="{7B4670C0-913D-4FC9-BCB4-9185F725ACB6}"/>
            </ac:spMkLst>
          </pc:spChg>
          <pc:spChg chg="del">
            <ac:chgData name="Abdulhameed Hamed Mohammed" userId="72b6c4c3-b8a4-4ddf-b0f7-c9d8b1a2987e" providerId="ADAL" clId="{4813ACE9-42B2-45F9-AF4D-D0CD6EAEAC94}" dt="2020-06-28T11:06:08.791" v="2" actId="478"/>
            <ac:spMkLst>
              <pc:docMk/>
              <pc:sldMasterMk cId="0" sldId="2147483648"/>
              <pc:sldLayoutMk cId="3400760824" sldId="2147483660"/>
              <ac:spMk id="6" creationId="{967AF021-0EFB-46CA-A142-5CE8CFDDA771}"/>
            </ac:spMkLst>
          </pc:spChg>
          <pc:spChg chg="del">
            <ac:chgData name="Abdulhameed Hamed Mohammed" userId="72b6c4c3-b8a4-4ddf-b0f7-c9d8b1a2987e" providerId="ADAL" clId="{4813ACE9-42B2-45F9-AF4D-D0CD6EAEAC94}" dt="2020-06-28T11:06:08.791" v="2" actId="478"/>
            <ac:spMkLst>
              <pc:docMk/>
              <pc:sldMasterMk cId="0" sldId="2147483648"/>
              <pc:sldLayoutMk cId="3400760824" sldId="2147483660"/>
              <ac:spMk id="7" creationId="{7B7763E8-7CFE-4D56-96C6-4A40FBDC1FAB}"/>
            </ac:spMkLst>
          </pc:spChg>
          <pc:spChg chg="add mod">
            <ac:chgData name="Abdulhameed Hamed Mohammed" userId="72b6c4c3-b8a4-4ddf-b0f7-c9d8b1a2987e" providerId="ADAL" clId="{4813ACE9-42B2-45F9-AF4D-D0CD6EAEAC94}" dt="2020-06-28T11:06:04.866" v="1"/>
            <ac:spMkLst>
              <pc:docMk/>
              <pc:sldMasterMk cId="0" sldId="2147483648"/>
              <pc:sldLayoutMk cId="3400760824" sldId="2147483660"/>
              <ac:spMk id="8" creationId="{BEC9A89F-0DBA-4262-82D4-2A2363B2B49B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9E6CDA7-E12A-4E17-9F04-F7145BD88D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E6FD30-9947-45FD-9BC1-7FF48AB9D7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9D7F416-EED3-43AF-8684-9791BF412DDF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A8195CAF-C007-404E-A77B-BD8DBCB7F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1BBF1B0-CAB2-412E-B033-95BA55D23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683640-7D69-49DE-8E61-6A88B5A802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668B5-250F-46E6-89AF-B5941FBC3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CE64CCD-CF1D-4CAC-90FF-5B3E97603A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10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xmlns="" id="{6EA8B9A6-CF34-47FC-8FD6-79E1FC5F72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xmlns="" id="{A3CAB317-5D8B-4994-A20B-F59023472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xmlns="" id="{6A6E56D7-6A1B-4004-9D0A-B19FDD8FE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C46761-81CD-4843-9464-AA794FDA5028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927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xmlns="" id="{922A88BD-8E33-4709-889D-A8085D411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xmlns="" id="{5C10B029-3849-4FA2-BB10-6860CF11E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xmlns="" id="{1B126C4C-6A3D-428B-B4ED-66D9E2E198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F0D77C7-88F5-42A8-BF3A-598899FDB5E6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727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xmlns="" id="{922A88BD-8E33-4709-889D-A8085D411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xmlns="" id="{5C10B029-3849-4FA2-BB10-6860CF11E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xmlns="" id="{1B126C4C-6A3D-428B-B4ED-66D9E2E198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F0D77C7-88F5-42A8-BF3A-598899FDB5E6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680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xmlns="" id="{00C45619-66D8-406F-8BCB-5302EA397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xmlns="" id="{AC49BE3A-FD3E-4554-B200-0EC75080C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xmlns="" id="{D954E6B4-2BF3-4120-88DD-B486EDB8E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403ECB-8811-465D-A1AB-B5F8DE540722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921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F6275CE0-8E46-41C1-94F2-A83E11066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2F317DAF-31ED-422F-B6DE-4D3E29402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21891B55-8D51-41D5-AF1B-0C8F861F5C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B0DCD41-A9FE-45BC-ADC6-74067FBAB4CC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548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xmlns="" id="{2F4FCDCC-E51A-4557-BF97-CB295B8E48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xmlns="" id="{5F7EE26C-5BD2-4732-B584-00AC9D3B22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xmlns="" id="{8B048A37-2B79-4E3B-BBDE-BDCBA9569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A10242-D539-4DE7-A397-43B1B905F63F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686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xmlns="" id="{71C47ADD-DF6F-46C4-872E-398B05924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xmlns="" id="{8A5D4CD0-5246-46AB-A4A5-F2CA43186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xmlns="" id="{A373A685-1DB2-49D1-BEFD-76E5973393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1F69290-5EA6-4F5A-B87A-5A836C34F0FD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8568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xmlns="" id="{C80FB584-8233-41A3-B18F-5CA438406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xmlns="" id="{B2085E34-9C3C-4775-ABC0-5EA53AAD0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xmlns="" id="{E48F1393-B00C-4BDE-8379-206E5C60A2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1CD672-2CEA-4F40-B986-BB74B63C8301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763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C92E8A-06B8-406C-BFD0-9D2C5AA5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8608F-76D8-443B-87DC-A14340505BE9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B0152A-4D13-4A96-B5D0-3EB3E463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5A854B-3771-4A46-86D2-60449FAF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9900D-6967-435F-8166-A32A4C8A5DDB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9781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A17E35-55D3-465C-BF53-98634DC4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EED3-53D4-4A1C-B67C-C63CC400D0F5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B28C3-B7FC-4699-B30E-0234C342B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E2960B-C2F7-438B-8AD3-5F8F003E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278C7-31BC-4C45-9A50-AC09FC2A7EB3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63564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C047F6-AB8E-459B-BDC1-C3489A4E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9B7A9-8CAF-4B82-870A-7D878D87C716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B8F7FE-50A3-4B72-B6AE-9E12710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326D59-35C9-4C57-BF10-C75DAEF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67D52-C5C3-4BC3-8539-0BC7B5359B1C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16138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8FFEDE7-A967-4B2E-B35E-E20FFDCC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33244-F77A-471E-BF29-6E839C52ECE3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A874206-CADA-45CD-B784-280963A68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6B8110A4-0FE8-4C18-86FB-2F964A59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50A7-415E-4D0A-9D4E-A14FC9301036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2F31F2-ACD5-4729-9DEF-EDFBC59678A4}"/>
              </a:ext>
            </a:extLst>
          </p:cNvPr>
          <p:cNvSpPr/>
          <p:nvPr userDrawn="1"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4671C610-7363-473B-9325-1175147478BE}"/>
              </a:ext>
            </a:extLst>
          </p:cNvPr>
          <p:cNvSpPr txBox="1">
            <a:spLocks/>
          </p:cNvSpPr>
          <p:nvPr userDrawn="1"/>
        </p:nvSpPr>
        <p:spPr>
          <a:xfrm>
            <a:off x="-330016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النَّباتاتُ تُنْتِجُ نباتاتٍ جَديدة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rtl="1"/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الثاني الابتدائي</a:t>
            </a:r>
          </a:p>
        </p:txBody>
      </p:sp>
    </p:spTree>
    <p:extLst>
      <p:ext uri="{BB962C8B-B14F-4D97-AF65-F5344CB8AC3E}">
        <p14:creationId xmlns:p14="http://schemas.microsoft.com/office/powerpoint/2010/main" val="340076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3A480-2219-42A9-8323-22EBAF02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86F8D-E1DC-4CA9-892C-873226D1B324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0C25B-0370-4F36-AA27-E89C7A707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0BD4C6-74C5-4228-8097-86D12DE2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AB806-D701-4631-8A58-828A15F905D5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99136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3DF7DC-FA4D-45E1-9251-6EB189AD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F340B-5763-4C3D-84EF-A009DD2F3BCE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6188C4-165D-4E96-A561-9E2356D1D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B45CD2-58AA-4F43-A399-328D521C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70745-8638-4329-9C31-F35EE5FFD83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22591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9D15B7A-B0C2-4033-A12E-91C8953F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93161-1765-4334-A3D3-49ED5B40F002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43C9205-BA50-47E6-ACBA-DC2949D1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F7DD71B-C2D2-4F1A-BED3-437522BC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47D68-8C9F-4C65-AEA9-A6BD1233B0A9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24713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E519A32-4650-4752-A258-07BE15A42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16834-D021-40BB-85DF-46D599774D37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EB5E62F-EA19-41F4-8A55-79581BF9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06FC1783-24D8-489E-A3D5-F25034B8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8819A-7657-4AEA-B8AB-E670A2C33883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45582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3B52B72-BC73-410C-856F-0BC813FC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A60EB-0842-4197-ADAF-7486DB493017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F3D5752-B6D1-4B2B-A65B-9E7B0246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D1ED318-095E-4942-A4F2-20ACF666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6858F-A173-4090-9292-54937538665D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51616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532FEAF-DCDA-4CAC-AFB3-329E58854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F8A0-EDA1-450A-8FE8-D00DA443DC94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F3D4CB3-5C49-4FC3-9FA4-6496C9A2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C64EC01-33F5-45FF-865B-00D043B8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EBAE6-2053-4BD1-AEA3-2FFA6265508E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29869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3A29B6E-10C7-473A-B82E-077E6FF3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2FABD-ACEE-405C-ACD8-432F69C1AA98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61473AC-9305-474D-A414-0987CB83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7D55A4C-A86A-4F18-B58C-A4E0BCF6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5056-EC0F-416F-AFA9-6ADFB5F3C93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95116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157B5C0-EE9E-4374-A5E6-AB8B74C16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16E1E-930A-4F59-B06D-E669A5B11A82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24FBD98-8F00-42B8-ACA9-13E721054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657E2F8-1790-44BE-A531-1C4A9715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9486-752A-4AD4-9019-281BEE4A9A5A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608997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329CF50-7C61-4A65-938E-DEF56CB153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E2CA406E-F427-4749-9D7F-4F1924FC37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8A2705-0ED7-41D7-814D-803BB9BD8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FA0122-B145-48A5-A1D3-0A5E6D04210C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33F80-E0C7-4D81-84B2-3D1EB59CA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753F4-581E-43A6-9C2F-5A4446BD3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6410202-C76E-4045-82E0-42F923B9FF4C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6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media4.m4a"/><Relationship Id="rId7" Type="http://schemas.openxmlformats.org/officeDocument/2006/relationships/image" Target="../media/image9.emf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wma"/><Relationship Id="rId7" Type="http://schemas.openxmlformats.org/officeDocument/2006/relationships/image" Target="../media/image12.png"/><Relationship Id="rId2" Type="http://schemas.microsoft.com/office/2007/relationships/media" Target="../media/media5.wma"/><Relationship Id="rId1" Type="http://schemas.openxmlformats.org/officeDocument/2006/relationships/tags" Target="../tags/tag6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7.wma"/><Relationship Id="rId7" Type="http://schemas.openxmlformats.org/officeDocument/2006/relationships/image" Target="../media/image15.png"/><Relationship Id="rId2" Type="http://schemas.microsoft.com/office/2007/relationships/media" Target="../media/media7.wma"/><Relationship Id="rId1" Type="http://schemas.openxmlformats.org/officeDocument/2006/relationships/tags" Target="../tags/tag8.xml"/><Relationship Id="rId6" Type="http://schemas.openxmlformats.org/officeDocument/2006/relationships/image" Target="../media/image14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xmlns="" id="{0DB5866E-9BC2-4171-AFC5-A425CFE83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413847"/>
              </p:ext>
            </p:extLst>
          </p:nvPr>
        </p:nvGraphicFramePr>
        <p:xfrm>
          <a:off x="5529775" y="2250831"/>
          <a:ext cx="6073094" cy="35966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961454">
                  <a:extLst>
                    <a:ext uri="{9D8B030D-6E8A-4147-A177-3AD203B41FA5}">
                      <a16:colId xmlns:a16="http://schemas.microsoft.com/office/drawing/2014/main" xmlns="" val="1016024147"/>
                    </a:ext>
                  </a:extLst>
                </a:gridCol>
                <a:gridCol w="2111640">
                  <a:extLst>
                    <a:ext uri="{9D8B030D-6E8A-4147-A177-3AD203B41FA5}">
                      <a16:colId xmlns:a16="http://schemas.microsoft.com/office/drawing/2014/main" xmlns="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6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العلوم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المادة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الث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اني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الابْتدائيّ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الصَّفُّ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 err="1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 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الد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ِّ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راسي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ُّ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الأُولى (النَّباتاتُ 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والحي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وانات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)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الوِحْدَةُ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الأوَّل (النَّباتات )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780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الن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باتات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ت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ن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ِ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ج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نباتات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ٍ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ج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ديدة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ً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الدَّرْسُ </a:t>
                      </a:r>
                      <a:r>
                        <a:rPr lang="ar-EG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</a:t>
                      </a:r>
                      <a:r>
                        <a:rPr lang="ar-BH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ثّاني</a:t>
                      </a:r>
                      <a:endParaRPr lang="en-US" sz="3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935833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76" y="1638041"/>
            <a:ext cx="4295621" cy="2411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37" y="4049151"/>
            <a:ext cx="4249260" cy="221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3"/>
    </mc:Choice>
    <mc:Fallback xmlns="">
      <p:transition spd="slow" advTm="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22DFD0-ECA1-43E8-B39F-5046E10A0928}"/>
              </a:ext>
            </a:extLst>
          </p:cNvPr>
          <p:cNvSpPr/>
          <p:nvPr/>
        </p:nvSpPr>
        <p:spPr>
          <a:xfrm>
            <a:off x="7609023" y="1266833"/>
            <a:ext cx="3468869" cy="4140953"/>
          </a:xfrm>
          <a:prstGeom prst="rect">
            <a:avLst/>
          </a:prstGeom>
          <a:solidFill>
            <a:srgbClr val="ECF3FA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4000" b="1" dirty="0">
                <a:solidFill>
                  <a:srgbClr val="0000CC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الْحَياةِ:</a:t>
            </a:r>
          </a:p>
          <a:p>
            <a:pPr marL="0" indent="0" algn="justLow" rtl="1">
              <a:defRPr/>
            </a:pPr>
            <a:endParaRPr lang="ar-BH" sz="3600" b="1" dirty="0">
              <a:solidFill>
                <a:srgbClr val="0000CC"/>
              </a:solidFill>
              <a:highlight>
                <a:srgbClr val="FFFF00"/>
              </a:highligh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Low" rtl="1"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تُبَيِّنُ كَيْفَ يَنْمو المخْلوقُ الحيُّ وَيَعيشُ، وَيُنْتِجُ المَزيدَ مِنْ نَوْعِهِ، ثُمَّ يَموتُ.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4157BA-7D42-43FD-A4BF-96FEC5FB588B}"/>
              </a:ext>
            </a:extLst>
          </p:cNvPr>
          <p:cNvSpPr/>
          <p:nvPr/>
        </p:nvSpPr>
        <p:spPr>
          <a:xfrm>
            <a:off x="3933003" y="0"/>
            <a:ext cx="54104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شَجَرَةِ الرُّمّانِ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78D3D7-EE66-403B-8B23-F5423A8D4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153" y="1146911"/>
            <a:ext cx="5867116" cy="5245161"/>
          </a:xfrm>
          <a:prstGeom prst="rect">
            <a:avLst/>
          </a:prstGeom>
        </p:spPr>
      </p:pic>
      <p:pic>
        <p:nvPicPr>
          <p:cNvPr id="7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337B360-9FF4-4353-A4C1-0F592237A6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11"/>
    </mc:Choice>
    <mc:Fallback xmlns="">
      <p:transition spd="slow" advTm="8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" objId="7"/>
        <p14:stopEvt time="87811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112093-5655-43E8-8970-B25B701F08C1}"/>
              </a:ext>
            </a:extLst>
          </p:cNvPr>
          <p:cNvSpPr/>
          <p:nvPr/>
        </p:nvSpPr>
        <p:spPr>
          <a:xfrm>
            <a:off x="3522689" y="2841283"/>
            <a:ext cx="7818019" cy="22367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كَيْفَ تَسْتَمِرُّ  دَوْرَةُ حَياةِ النَّباتِ</a:t>
            </a:r>
            <a:r>
              <a:rPr lang="ar-SA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r>
              <a:rPr lang="en-US" altLang="en-GB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------------------------------------------------------------------------------------------------------------------------------</a:t>
            </a:r>
            <a:endParaRPr lang="en-US" altLang="en-GB" sz="40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95252EF-7EFE-4C4E-8F36-65D031A848B1}"/>
              </a:ext>
            </a:extLst>
          </p:cNvPr>
          <p:cNvSpPr/>
          <p:nvPr/>
        </p:nvSpPr>
        <p:spPr>
          <a:xfrm>
            <a:off x="7600012" y="1331191"/>
            <a:ext cx="3740695" cy="8489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4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التَّفْكيرُ النّاقِدُ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AD1BA1-B3D2-4BED-AAE7-20963C7660B9}"/>
              </a:ext>
            </a:extLst>
          </p:cNvPr>
          <p:cNvSpPr/>
          <p:nvPr/>
        </p:nvSpPr>
        <p:spPr>
          <a:xfrm>
            <a:off x="3933003" y="0"/>
            <a:ext cx="54104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دَوْرَةُ حَياةِ شَجَرَةِ الرُّمّانِ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112093-5655-43E8-8970-B25B701F08C1}"/>
              </a:ext>
            </a:extLst>
          </p:cNvPr>
          <p:cNvSpPr/>
          <p:nvPr/>
        </p:nvSpPr>
        <p:spPr>
          <a:xfrm>
            <a:off x="1696388" y="5393599"/>
            <a:ext cx="7897092" cy="813690"/>
          </a:xfrm>
          <a:prstGeom prst="rect">
            <a:avLst/>
          </a:prstGeom>
          <a:solidFill>
            <a:srgbClr val="F0FFE7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ar-BH" altLang="en-GB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تَسْتَمِرُّ  دَوْرَةُ حَياةِ النَّباتِ مِنْ خِلالِ إِنْتاجِ بَذورَ جَديدةً.</a:t>
            </a:r>
            <a:endParaRPr lang="en-US" altLang="en-GB" sz="40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D84A29B-4E9E-46FC-916D-07C3660FBD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9"/>
    </mc:Choice>
    <mc:Fallback xmlns="">
      <p:transition spd="slow" advTm="2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16" objId="9"/>
        <p14:stopEvt time="28109" objId="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5304B4-683D-4912-B93F-FA4CE089421C}"/>
              </a:ext>
            </a:extLst>
          </p:cNvPr>
          <p:cNvSpPr/>
          <p:nvPr/>
        </p:nvSpPr>
        <p:spPr>
          <a:xfrm>
            <a:off x="1076387" y="1394086"/>
            <a:ext cx="10007817" cy="3237569"/>
          </a:xfrm>
          <a:prstGeom prst="rect">
            <a:avLst/>
          </a:prstGeom>
          <a:solidFill>
            <a:srgbClr val="EFF5FB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en-GB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أَرَتِّبُ بِالتَّسَلْسُلِ كَيْفَ تُنْتِجُ الأَزْهارُ نَباتاتٍ </a:t>
            </a:r>
            <a:r>
              <a:rPr lang="ar-BH" altLang="en-GB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جَديدَة</a:t>
            </a:r>
            <a:r>
              <a:rPr lang="ar-SA" altLang="en-GB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ً</a:t>
            </a:r>
            <a:r>
              <a:rPr lang="ar-BH" altLang="en-GB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altLang="en-GB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............................................................................. </a:t>
            </a:r>
          </a:p>
          <a:p>
            <a:pPr algn="r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............................................................................. </a:t>
            </a:r>
          </a:p>
          <a:p>
            <a:pPr algn="r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............................................................................. </a:t>
            </a:r>
          </a:p>
          <a:p>
            <a:pPr algn="r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............................................................................. </a:t>
            </a:r>
            <a:endParaRPr lang="ar-BH" altLang="en-GB" sz="4000" dirty="0">
              <a:solidFill>
                <a:schemeClr val="accent1">
                  <a:lumMod val="60000"/>
                  <a:lumOff val="4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967AC23-308D-4B31-A335-12F0C7620F24}"/>
              </a:ext>
            </a:extLst>
          </p:cNvPr>
          <p:cNvSpPr/>
          <p:nvPr/>
        </p:nvSpPr>
        <p:spPr>
          <a:xfrm>
            <a:off x="1076387" y="4721595"/>
            <a:ext cx="10007817" cy="1637927"/>
          </a:xfrm>
          <a:prstGeom prst="rect">
            <a:avLst/>
          </a:prstGeom>
          <a:solidFill>
            <a:srgbClr val="EFF5FB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en-GB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كَيْفَ نَعْتَني بِالبُذورِ لِنُساعِدَها عَلى النُّمُو؟</a:t>
            </a:r>
          </a:p>
          <a:p>
            <a:pPr algn="r" rtl="1" eaLnBrk="1" hangingPunct="1">
              <a:defRPr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.................................................................................................. </a:t>
            </a:r>
            <a:endParaRPr lang="ar-BH" altLang="en-GB" sz="40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9D1C35-771C-4E09-9970-65AFDE4D84B8}"/>
              </a:ext>
            </a:extLst>
          </p:cNvPr>
          <p:cNvSpPr/>
          <p:nvPr/>
        </p:nvSpPr>
        <p:spPr>
          <a:xfrm>
            <a:off x="4410868" y="207481"/>
            <a:ext cx="3997325" cy="7191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BH" sz="6000" b="1" dirty="0">
                <a:solidFill>
                  <a:srgbClr val="F0FFE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النَّشاطُ التَّقْييمِيُّ</a:t>
            </a:r>
            <a:endParaRPr lang="en-US" sz="6000" b="1" dirty="0">
              <a:solidFill>
                <a:srgbClr val="F0FFE7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F8B7E7F-8535-459B-9694-04C279719533}"/>
              </a:ext>
            </a:extLst>
          </p:cNvPr>
          <p:cNvSpPr/>
          <p:nvPr/>
        </p:nvSpPr>
        <p:spPr>
          <a:xfrm>
            <a:off x="10245972" y="223790"/>
            <a:ext cx="1946028" cy="6269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32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الإجابة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AD6E2E-DCD6-4232-A87A-C53433A43192}"/>
              </a:ext>
            </a:extLst>
          </p:cNvPr>
          <p:cNvSpPr txBox="1"/>
          <p:nvPr/>
        </p:nvSpPr>
        <p:spPr>
          <a:xfrm>
            <a:off x="4700202" y="2048763"/>
            <a:ext cx="638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تَنْتَقِلُ حُبوبُ اللِّقاحِ مِنْ زَهْرةٍ إِلى أُخْرى.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B0E14E-ACB8-4E1B-8947-273EA1738198}"/>
              </a:ext>
            </a:extLst>
          </p:cNvPr>
          <p:cNvSpPr txBox="1"/>
          <p:nvPr/>
        </p:nvSpPr>
        <p:spPr>
          <a:xfrm>
            <a:off x="3713178" y="2667647"/>
            <a:ext cx="817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algn="r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جُزْءٌ مِنَ الزَّهْرَةِ يَنْمو فَيَصيرُ ثَمَرَةً بِداخِلِها بُذورٌ.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5D0FCD-4B7A-48BF-B254-E42864E7D0E6}"/>
              </a:ext>
            </a:extLst>
          </p:cNvPr>
          <p:cNvSpPr txBox="1"/>
          <p:nvPr/>
        </p:nvSpPr>
        <p:spPr>
          <a:xfrm>
            <a:off x="3707854" y="3899281"/>
            <a:ext cx="817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algn="justLow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تَنْمو نَباتاتٌ جَديدَةٌ مِنَ البُذورِ.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7C4A4FE-CCFE-45C5-AC83-5CF75E17BEDA}"/>
              </a:ext>
            </a:extLst>
          </p:cNvPr>
          <p:cNvSpPr txBox="1"/>
          <p:nvPr/>
        </p:nvSpPr>
        <p:spPr>
          <a:xfrm>
            <a:off x="2912068" y="3334166"/>
            <a:ext cx="817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algn="justLow" rtl="1" eaLnBrk="1" hangingPunct="1">
              <a:defRPr/>
            </a:pPr>
            <a:r>
              <a:rPr lang="ar-SA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altLang="en-GB" sz="40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سْقُطُ </a:t>
            </a: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الثِّمارُ  أَوْ  تَنْتَقِلُ بِوَساطَةِ الحَيَواناتِ.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299092-1631-47CE-8FB8-2D0F357E800B}"/>
              </a:ext>
            </a:extLst>
          </p:cNvPr>
          <p:cNvSpPr txBox="1"/>
          <p:nvPr/>
        </p:nvSpPr>
        <p:spPr>
          <a:xfrm>
            <a:off x="4077540" y="5388114"/>
            <a:ext cx="6550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altLang="en-GB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نَضَعُ البُذورَ في مَكانٍ رَطِبِ وَدافِئٍ.</a:t>
            </a:r>
            <a:endParaRPr lang="en-US" sz="40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2635A37-38AD-4BA4-AB20-44BD33692E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1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80"/>
    </mc:Choice>
    <mc:Fallback xmlns="">
      <p:transition spd="slow" advTm="11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8" grpId="0"/>
      <p:bldP spid="10" grpId="0"/>
      <p:bldP spid="12" grpId="0"/>
      <p:bldP spid="13" grpId="0"/>
      <p:bldP spid="14" grpId="0"/>
    </p:bldLst>
  </p:timing>
  <p:extLst mod="1">
    <p:ext uri="{E180D4A7-C9FB-4DFB-919C-405C955672EB}">
      <p14:showEvtLst xmlns:p14="http://schemas.microsoft.com/office/powerpoint/2010/main">
        <p14:playEvt time="45" objId="15"/>
        <p14:stopEvt time="110180" objId="1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7A853A-D9C0-49DC-9193-B4396CAA9065}"/>
              </a:ext>
            </a:extLst>
          </p:cNvPr>
          <p:cNvSpPr/>
          <p:nvPr/>
        </p:nvSpPr>
        <p:spPr>
          <a:xfrm>
            <a:off x="3111500" y="2351088"/>
            <a:ext cx="5837238" cy="23129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9600" b="1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هى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الد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altLang="en-GB" sz="9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pic>
        <p:nvPicPr>
          <p:cNvPr id="3" name="صوت ٠=الخاتمة١٨">
            <a:hlinkClick r:id="" action="ppaction://media"/>
            <a:extLst>
              <a:ext uri="{FF2B5EF4-FFF2-40B4-BE49-F238E27FC236}">
                <a16:creationId xmlns:a16="http://schemas.microsoft.com/office/drawing/2014/main" xmlns="" id="{70CF82EF-11A6-4E9D-8C55-2A2F7A672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64" y="1351671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9"/>
    </mc:Choice>
    <mc:Fallback xmlns="">
      <p:transition spd="slow" advTm="7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45" objId="3"/>
        <p14:stopEvt time="653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9FDBF4-B0E7-43D3-92F1-A9AB6ED5B4DC}"/>
              </a:ext>
            </a:extLst>
          </p:cNvPr>
          <p:cNvSpPr/>
          <p:nvPr/>
        </p:nvSpPr>
        <p:spPr>
          <a:xfrm>
            <a:off x="928255" y="3138262"/>
            <a:ext cx="10540780" cy="9301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40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spcAft>
                <a:spcPts val="0"/>
              </a:spcAft>
              <a:defRPr/>
            </a:pPr>
            <a:r>
              <a:rPr lang="ar-SA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الثاني:</a:t>
            </a:r>
            <a:r>
              <a:rPr lang="ar-SA" altLang="en-GB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تَوْضيحُ كَيْفيَّةِ انْتِقالِ حُبوبِ اللَّقاحِ مِنْ زَهْرةٍ إِلى أُخْرى. </a:t>
            </a:r>
            <a:endParaRPr lang="en-GB" sz="4000" b="1" dirty="0"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endParaRPr lang="en-US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F6F465-7212-48A3-8989-B7BF91979010}"/>
              </a:ext>
            </a:extLst>
          </p:cNvPr>
          <p:cNvSpPr/>
          <p:nvPr/>
        </p:nvSpPr>
        <p:spPr>
          <a:xfrm>
            <a:off x="928255" y="1787311"/>
            <a:ext cx="10540780" cy="80346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ar-SA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الأوّل:</a:t>
            </a:r>
            <a:r>
              <a:rPr lang="ar-SA" altLang="en-GB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التَّرْتيبُ المُتَسلْسِلُ </a:t>
            </a:r>
            <a:r>
              <a:rPr lang="ar-BH" altLang="en-GB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لِ</a:t>
            </a:r>
            <a:r>
              <a:rPr lang="ar-SA" altLang="en-GB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</a:t>
            </a:r>
            <a:r>
              <a:rPr lang="ar-BH" altLang="en-GB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راحِلِ </a:t>
            </a: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إِنْتاجِ الأَزهارِ لِنباتاتٍ جَديدةً.</a:t>
            </a:r>
            <a:endParaRPr lang="en-US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7A8D8C-F600-4A63-8B53-0F2584A43E21}"/>
              </a:ext>
            </a:extLst>
          </p:cNvPr>
          <p:cNvSpPr/>
          <p:nvPr/>
        </p:nvSpPr>
        <p:spPr>
          <a:xfrm>
            <a:off x="928254" y="4489214"/>
            <a:ext cx="10540780" cy="164762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40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spcAft>
                <a:spcPts val="0"/>
              </a:spcAft>
              <a:defRPr/>
            </a:pPr>
            <a:r>
              <a:rPr lang="ar-SA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</a:t>
            </a:r>
            <a:r>
              <a:rPr lang="ar-SA" altLang="en-GB" sz="4000" b="1" dirty="0" err="1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</a:t>
            </a: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لث</a:t>
            </a:r>
            <a:r>
              <a:rPr lang="ar-SA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تَعَرُّفُ أَجْزاءِ البَذْرَةِ </a:t>
            </a:r>
            <a:r>
              <a:rPr lang="ar-BH" altLang="en-GB" sz="4000" b="1" dirty="0">
                <a:solidFill>
                  <a:srgbClr val="2E75B6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وَتَتَبُّعِ</a:t>
            </a:r>
            <a:r>
              <a:rPr lang="ar-BH" sz="40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lang="ar-BH" sz="4000" b="1" dirty="0" smtClean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مراحِل</a:t>
            </a:r>
            <a:r>
              <a:rPr lang="ar-SA" sz="4000" b="1" dirty="0" smtClean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ِ</a:t>
            </a:r>
            <a:r>
              <a:rPr lang="ar-BH" sz="4000" b="1" dirty="0" smtClean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دَوْرَةِ حياةِ شَجَرَةِ الرُّمّانِ. </a:t>
            </a:r>
            <a:endParaRPr lang="en-GB" sz="4000" b="1" dirty="0"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endParaRPr lang="en-US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5C91FE-4985-46DC-8456-5E732E897FDE}"/>
              </a:ext>
            </a:extLst>
          </p:cNvPr>
          <p:cNvSpPr/>
          <p:nvPr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أهْداف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الد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xmlns="" id="{A9AB3996-B44F-4CFC-98A2-6576891A4B7C}"/>
              </a:ext>
            </a:extLst>
          </p:cNvPr>
          <p:cNvSpPr txBox="1">
            <a:spLocks/>
          </p:cNvSpPr>
          <p:nvPr/>
        </p:nvSpPr>
        <p:spPr>
          <a:xfrm>
            <a:off x="-330016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النَّباتاتُ تُنْتِجُ نباتاتٍ جَديدة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rtl="1"/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الثاني الابتدائي</a:t>
            </a:r>
          </a:p>
        </p:txBody>
      </p:sp>
      <p:pic>
        <p:nvPicPr>
          <p:cNvPr id="8" name="صوت ٠٠٣">
            <a:hlinkClick r:id="" action="ppaction://media"/>
            <a:extLst>
              <a:ext uri="{FF2B5EF4-FFF2-40B4-BE49-F238E27FC236}">
                <a16:creationId xmlns:a16="http://schemas.microsoft.com/office/drawing/2014/main" xmlns="" id="{FF3C05DC-9123-4C56-86E1-1B4E055114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65" y="1217583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5"/>
    </mc:Choice>
    <mc:Fallback xmlns="">
      <p:transition spd="slow" advTm="3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5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21" objId="8"/>
        <p14:stopEvt time="31895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B53C7F-826A-4D3A-890E-0F8E2070A196}"/>
              </a:ext>
            </a:extLst>
          </p:cNvPr>
          <p:cNvSpPr/>
          <p:nvPr/>
        </p:nvSpPr>
        <p:spPr>
          <a:xfrm>
            <a:off x="1550194" y="1995664"/>
            <a:ext cx="9091612" cy="122256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400" b="1" dirty="0">
                <a:solidFill>
                  <a:srgbClr val="0000CC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الزَّهْرَةُ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: هِيَ الَّتي تُكوِّنُ البُذورَ وَالثِّمارَ في النَّباتِ</a:t>
            </a:r>
            <a:r>
              <a:rPr 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GB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7984AA-C741-4BA6-933D-461E8F04C4E6}"/>
              </a:ext>
            </a:extLst>
          </p:cNvPr>
          <p:cNvSpPr/>
          <p:nvPr/>
        </p:nvSpPr>
        <p:spPr>
          <a:xfrm>
            <a:off x="1550194" y="3307233"/>
            <a:ext cx="9091612" cy="122256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400" b="1" dirty="0">
                <a:solidFill>
                  <a:srgbClr val="0000CC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البَذْرَةُ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: هِيَ جُزْءُ النَّباتِ الَّذي يَنْمو وَيَصبحُ نَباتًا جَديدًا.</a:t>
            </a:r>
            <a:endParaRPr lang="en-GB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1550194" y="4618803"/>
            <a:ext cx="9091612" cy="173447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تُنْتِجُ الزَّهْرَةُ مَسْحوقًا يُسمّى </a:t>
            </a:r>
            <a:r>
              <a:rPr lang="ar-BH" sz="44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حُبوبَ اللَّقاحِ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يُساعِدُ على إِنْتاجِ البُذورِ.</a:t>
            </a:r>
            <a:endParaRPr lang="en-GB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223" name="Rectangle 1">
            <a:extLst>
              <a:ext uri="{FF2B5EF4-FFF2-40B4-BE49-F238E27FC236}">
                <a16:creationId xmlns:a16="http://schemas.microsoft.com/office/drawing/2014/main" xmlns="" id="{5E8F5C1B-329E-4BD9-B10A-2ACD59B50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344" y="1104669"/>
            <a:ext cx="40863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5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مِنْ أَيْنَ تَأْتي البُذورُ؟</a:t>
            </a:r>
            <a:endParaRPr lang="en-GB" altLang="en-US" sz="54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08B5AC-88E7-46C6-BEC6-C29987C85591}"/>
              </a:ext>
            </a:extLst>
          </p:cNvPr>
          <p:cNvSpPr/>
          <p:nvPr/>
        </p:nvSpPr>
        <p:spPr>
          <a:xfrm>
            <a:off x="3542922" y="0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مراحِلُ إِنْتاجِ الأَزْهارِ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7" name="صوت ٠٠٥">
            <a:hlinkClick r:id="" action="ppaction://media"/>
            <a:extLst>
              <a:ext uri="{FF2B5EF4-FFF2-40B4-BE49-F238E27FC236}">
                <a16:creationId xmlns:a16="http://schemas.microsoft.com/office/drawing/2014/main" xmlns="" id="{A80963D7-40DB-42C3-B261-7D46A46AC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455" y="1371836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9"/>
    </mc:Choice>
    <mc:Fallback xmlns="">
      <p:transition spd="slow" advTm="3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223" grpId="0"/>
    </p:bldLst>
  </p:timing>
  <p:extLst>
    <p:ext uri="{E180D4A7-C9FB-4DFB-919C-405C955672EB}">
      <p14:showEvtLst xmlns:p14="http://schemas.microsoft.com/office/powerpoint/2010/main">
        <p14:playEvt time="65" objId="7"/>
        <p14:stopEvt time="31899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41F9FC-1355-4538-B380-6B5BE464ED7B}"/>
              </a:ext>
            </a:extLst>
          </p:cNvPr>
          <p:cNvSpPr/>
          <p:nvPr/>
        </p:nvSpPr>
        <p:spPr>
          <a:xfrm>
            <a:off x="1216052" y="4474422"/>
            <a:ext cx="10217753" cy="192851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40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* تُساعِدُ 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الحيَواناتُ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مِثْلَ الطُّيورِ والنَّحْلِ على نَقْلِ حُبوبِ اللَّقاحِ مِنْ زَهْرةٍ إِلى أُخْرى.</a:t>
            </a:r>
          </a:p>
          <a:p>
            <a:pPr algn="justLow" rtl="1"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* كَما تُساعِدُ 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الرِّياحُ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والماءُ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أيْضًا على نَقْلِ حُبوبِ اللَّقاحِ. </a:t>
            </a:r>
          </a:p>
          <a:p>
            <a:pPr algn="justLow" rtl="1" eaLnBrk="1" hangingPunct="1">
              <a:defRPr/>
            </a:pPr>
            <a:endParaRPr lang="en-US" altLang="en-GB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D4F1C5-94B3-47A2-82AC-5CECCD3C4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597" y="1387387"/>
            <a:ext cx="2366324" cy="2822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2F7507-58CC-4BEC-9B85-4106B53AB002}"/>
              </a:ext>
            </a:extLst>
          </p:cNvPr>
          <p:cNvSpPr/>
          <p:nvPr/>
        </p:nvSpPr>
        <p:spPr>
          <a:xfrm>
            <a:off x="3542922" y="0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مراحِلُ إِنْتاجِ الأَزْهارِ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658" y="1739585"/>
            <a:ext cx="3200805" cy="2010915"/>
          </a:xfrm>
          <a:prstGeom prst="rect">
            <a:avLst/>
          </a:prstGeom>
        </p:spPr>
      </p:pic>
      <p:pic>
        <p:nvPicPr>
          <p:cNvPr id="6" name="صوت ٠٠٦">
            <a:hlinkClick r:id="" action="ppaction://media"/>
            <a:extLst>
              <a:ext uri="{FF2B5EF4-FFF2-40B4-BE49-F238E27FC236}">
                <a16:creationId xmlns:a16="http://schemas.microsoft.com/office/drawing/2014/main" xmlns="" id="{9B2B2B06-A467-42EC-97FC-13206E2F6A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719" y="1320463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9"/>
    </mc:Choice>
    <mc:Fallback xmlns="">
      <p:transition spd="slow" advTm="1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" objId="6"/>
        <p14:stopEvt time="17242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41F9FC-1355-4538-B380-6B5BE464ED7B}"/>
              </a:ext>
            </a:extLst>
          </p:cNvPr>
          <p:cNvSpPr/>
          <p:nvPr/>
        </p:nvSpPr>
        <p:spPr>
          <a:xfrm>
            <a:off x="9353195" y="2092397"/>
            <a:ext cx="2110446" cy="376711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40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defRPr/>
            </a:pP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الت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قيح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ت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حو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الز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هر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إ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0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لى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ث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0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رة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ٍ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ت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توي ب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داخ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EG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ها على الب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EG" sz="40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ذور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</a:p>
          <a:p>
            <a:pPr algn="justLow" rtl="1" eaLnBrk="1" hangingPunct="1">
              <a:defRPr/>
            </a:pPr>
            <a:endParaRPr lang="en-US" altLang="en-GB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7D0FBC-95D2-4CA2-9EC3-D21A47134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35" y="1279128"/>
            <a:ext cx="2714286" cy="18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7A2E5F-A68E-49D1-9ED2-25A68273E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539" y="2224078"/>
            <a:ext cx="1776914" cy="2409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64B2B6-62BF-4011-AE62-C4D4B4258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360" y="3429000"/>
            <a:ext cx="1927221" cy="2299061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xmlns="" id="{B444888F-261A-4308-A764-3C0FFD1A6E50}"/>
              </a:ext>
            </a:extLst>
          </p:cNvPr>
          <p:cNvCxnSpPr>
            <a:cxnSpLocks/>
            <a:endCxn id="12" idx="1"/>
          </p:cNvCxnSpPr>
          <p:nvPr/>
        </p:nvCxnSpPr>
        <p:spPr>
          <a:xfrm rot="16200000" flipH="1">
            <a:off x="2702082" y="2227543"/>
            <a:ext cx="1204922" cy="119799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xmlns="" id="{848D78ED-D922-4540-AC33-1EA282B605E3}"/>
              </a:ext>
            </a:extLst>
          </p:cNvPr>
          <p:cNvCxnSpPr>
            <a:cxnSpLocks/>
          </p:cNvCxnSpPr>
          <p:nvPr/>
        </p:nvCxnSpPr>
        <p:spPr>
          <a:xfrm flipV="1">
            <a:off x="2388629" y="3871426"/>
            <a:ext cx="1542241" cy="10371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xmlns="" id="{4C221D41-4AE6-4052-BACE-1E44F2AE1743}"/>
              </a:ext>
            </a:extLst>
          </p:cNvPr>
          <p:cNvCxnSpPr>
            <a:cxnSpLocks/>
          </p:cNvCxnSpPr>
          <p:nvPr/>
        </p:nvCxnSpPr>
        <p:spPr>
          <a:xfrm>
            <a:off x="5418449" y="2092397"/>
            <a:ext cx="1281104" cy="51713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699FC32-0990-4E22-8AEB-7934DC03560F}"/>
              </a:ext>
            </a:extLst>
          </p:cNvPr>
          <p:cNvSpPr/>
          <p:nvPr/>
        </p:nvSpPr>
        <p:spPr>
          <a:xfrm>
            <a:off x="3542922" y="0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مراحِلُ إِنْتاجِ الأَزْهارِ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91D11D-545D-4F0A-8E68-9FECFAE10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6542" y="2609533"/>
            <a:ext cx="3419475" cy="2905125"/>
          </a:xfrm>
          <a:prstGeom prst="rect">
            <a:avLst/>
          </a:prstGeom>
        </p:spPr>
      </p:pic>
      <p:pic>
        <p:nvPicPr>
          <p:cNvPr id="17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97FC91EC-A659-499C-B636-AFB8D63B99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6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19"/>
    </mc:Choice>
    <mc:Fallback xmlns="">
      <p:transition spd="slow" advTm="5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17"/>
        <p14:stopEvt time="58065" objId="1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451121BE-BDA1-40AE-A43D-DD2CDA8EA43F}"/>
              </a:ext>
            </a:extLst>
          </p:cNvPr>
          <p:cNvSpPr/>
          <p:nvPr/>
        </p:nvSpPr>
        <p:spPr>
          <a:xfrm>
            <a:off x="7917323" y="1163074"/>
            <a:ext cx="3009213" cy="7962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54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383C65-2483-449A-AEE1-0C49C682D815}"/>
              </a:ext>
            </a:extLst>
          </p:cNvPr>
          <p:cNvSpPr/>
          <p:nvPr/>
        </p:nvSpPr>
        <p:spPr>
          <a:xfrm>
            <a:off x="3414877" y="2606912"/>
            <a:ext cx="7511659" cy="184626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تُنْتِجُ النَّباتاتُ بِمُساعَدَةِ حُبوبِ اللِّقاحِ؟</a:t>
            </a:r>
          </a:p>
          <a:p>
            <a:pPr marL="0" indent="0" algn="just" rtl="1">
              <a:defRPr/>
            </a:pPr>
            <a:r>
              <a:rPr lang="ar-BH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........................................................................</a:t>
            </a:r>
            <a:endParaRPr lang="en-GB" sz="4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D40548-4EE9-4801-A72E-CDA1418ADD09}"/>
              </a:ext>
            </a:extLst>
          </p:cNvPr>
          <p:cNvSpPr/>
          <p:nvPr/>
        </p:nvSpPr>
        <p:spPr>
          <a:xfrm>
            <a:off x="3542922" y="0"/>
            <a:ext cx="47772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انْتِقالُ حُبوبِ اللِّقاحِ 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9B1FC4-036B-4DFA-A761-C1708DAC2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375" y="4512023"/>
            <a:ext cx="797798" cy="772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282" y="2586184"/>
            <a:ext cx="1724025" cy="1924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C502A6-E0DC-44E9-97A7-A2883A0DB80E}"/>
              </a:ext>
            </a:extLst>
          </p:cNvPr>
          <p:cNvSpPr/>
          <p:nvPr/>
        </p:nvSpPr>
        <p:spPr>
          <a:xfrm>
            <a:off x="2696140" y="4742220"/>
            <a:ext cx="7644594" cy="1085544"/>
          </a:xfrm>
          <a:prstGeom prst="rect">
            <a:avLst/>
          </a:prstGeom>
          <a:solidFill>
            <a:srgbClr val="F0FFE7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تُنْتِجُ النَّباتاتُ البُذورَ بِمُساعَدَةِ حُبوبِ اللَّقاحِ.</a:t>
            </a:r>
            <a:endParaRPr lang="en-GB" sz="40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2D85F67-C637-44CB-9805-D0FEA7EF9B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8"/>
    </mc:Choice>
    <mc:Fallback xmlns="">
      <p:transition spd="slow" advTm="3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</p:bldLst>
  </p:timing>
  <p:extLst>
    <p:ext uri="{E180D4A7-C9FB-4DFB-919C-405C955672EB}">
      <p14:showEvtLst xmlns:p14="http://schemas.microsoft.com/office/powerpoint/2010/main">
        <p14:playEvt time="22" objId="9"/>
        <p14:stopEvt time="3862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3AB8D0B-98C2-4FCB-9E7A-1F5417614307}"/>
              </a:ext>
            </a:extLst>
          </p:cNvPr>
          <p:cNvSpPr/>
          <p:nvPr/>
        </p:nvSpPr>
        <p:spPr>
          <a:xfrm>
            <a:off x="7657717" y="1544388"/>
            <a:ext cx="3173947" cy="438150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buFont typeface="Arial" panose="020B0604020202020204" pitchFamily="34" charset="0"/>
              <a:buChar char="•"/>
              <a:defRPr/>
            </a:pPr>
            <a:r>
              <a:rPr lang="ar-BH" sz="3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تَتَكوَّنُ البَذْرَةُ مِنْ عِدَّةِ أجْزاءٍ.</a:t>
            </a:r>
          </a:p>
          <a:p>
            <a:pPr algn="justLow" rtl="1">
              <a:buFont typeface="Arial" panose="020B0604020202020204" pitchFamily="34" charset="0"/>
              <a:buChar char="•"/>
              <a:defRPr/>
            </a:pPr>
            <a:r>
              <a:rPr lang="ar-BH" sz="3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جَميعُ البُذورِ لَها أَغْلِفَةٌ تَحْميها مِنَ الْجَفافِ، بَلْ أَنَّ لِبَعْضِها قُشورًا صُلْبَةً.</a:t>
            </a:r>
            <a:endParaRPr lang="en-GB" sz="3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615EF1-602E-436D-9393-5FEE7BB74534}"/>
              </a:ext>
            </a:extLst>
          </p:cNvPr>
          <p:cNvSpPr/>
          <p:nvPr/>
        </p:nvSpPr>
        <p:spPr>
          <a:xfrm>
            <a:off x="4608252" y="51448"/>
            <a:ext cx="29754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أَجْزاءُ البَذْرَةِ 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2B4AAE-4BCB-4B5A-9706-1364AB1CC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770" y="1536648"/>
            <a:ext cx="6038850" cy="4381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396A3CD-372D-41EE-9E34-39981F70A3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03"/>
    </mc:Choice>
    <mc:Fallback xmlns="">
      <p:transition spd="slow" advTm="78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" objId="6"/>
        <p14:stopEvt time="78803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6982C8CC-879F-453A-A0C6-32060C4F3545}"/>
              </a:ext>
            </a:extLst>
          </p:cNvPr>
          <p:cNvSpPr/>
          <p:nvPr/>
        </p:nvSpPr>
        <p:spPr>
          <a:xfrm>
            <a:off x="8239668" y="1238757"/>
            <a:ext cx="2761031" cy="625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54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</a:t>
            </a:r>
            <a:r>
              <a:rPr lang="ar-BH" sz="5400" b="1" noProof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21E852-83C4-4EF0-A8D2-7D781D8B58CC}"/>
              </a:ext>
            </a:extLst>
          </p:cNvPr>
          <p:cNvSpPr/>
          <p:nvPr/>
        </p:nvSpPr>
        <p:spPr>
          <a:xfrm>
            <a:off x="6095999" y="1934389"/>
            <a:ext cx="4904700" cy="2188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3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تُرى لِماذا جَعَلَ اللهُ - سُبْحانَهُ وَتعالى - لِبَعْضِ الْبُذورِ قُشورًا صُلْبَةً؟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43A0BD-939A-494F-8B26-5845CECF79EE}"/>
              </a:ext>
            </a:extLst>
          </p:cNvPr>
          <p:cNvSpPr/>
          <p:nvPr/>
        </p:nvSpPr>
        <p:spPr>
          <a:xfrm>
            <a:off x="6122685" y="3661208"/>
            <a:ext cx="242566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 algn="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بیان مبرر واحد على الأقل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827CFA-F699-4F3D-8063-CBD5D75C4BB0}"/>
              </a:ext>
            </a:extLst>
          </p:cNvPr>
          <p:cNvSpPr/>
          <p:nvPr/>
        </p:nvSpPr>
        <p:spPr>
          <a:xfrm>
            <a:off x="4608252" y="51448"/>
            <a:ext cx="29754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أَجْزاءُ البَذْرَةِ 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951207-4884-4562-8DD0-AD5506088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922" y="4255250"/>
            <a:ext cx="2629777" cy="20266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21E852-83C4-4EF0-A8D2-7D781D8B58CC}"/>
              </a:ext>
            </a:extLst>
          </p:cNvPr>
          <p:cNvSpPr/>
          <p:nvPr/>
        </p:nvSpPr>
        <p:spPr>
          <a:xfrm>
            <a:off x="1273255" y="5131089"/>
            <a:ext cx="4655127" cy="1218018"/>
          </a:xfrm>
          <a:prstGeom prst="rect">
            <a:avLst/>
          </a:prstGeom>
          <a:solidFill>
            <a:srgbClr val="F0FFE7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لِأَنَّ القُشورَ تَحْفَظُ البَذْرَةَ وَتَحْميها مِنَ الْجَفافِ.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255" y="1615567"/>
            <a:ext cx="2595319" cy="2639683"/>
          </a:xfrm>
          <a:prstGeom prst="rect">
            <a:avLst/>
          </a:prstGeom>
        </p:spPr>
      </p:pic>
      <p:pic>
        <p:nvPicPr>
          <p:cNvPr id="10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BC04EFD-C329-4E22-9C7A-00BE83DF98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3"/>
    </mc:Choice>
    <mc:Fallback xmlns="">
      <p:transition spd="slow" advTm="4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2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12" objId="10"/>
        <p14:stopEvt time="46773" objId="1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EE69C8-0A92-4AB8-96CC-5B08921337CD}"/>
              </a:ext>
            </a:extLst>
          </p:cNvPr>
          <p:cNvSpPr/>
          <p:nvPr/>
        </p:nvSpPr>
        <p:spPr>
          <a:xfrm>
            <a:off x="7301345" y="2067999"/>
            <a:ext cx="3918449" cy="3795161"/>
          </a:xfrm>
          <a:prstGeom prst="rect">
            <a:avLst/>
          </a:prstGeom>
          <a:solidFill>
            <a:srgbClr val="ECF3FA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تَبْدَأُ حَياةُ النَّباتِ </a:t>
            </a:r>
            <a:r>
              <a:rPr lang="ar-BH" sz="40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بِبَذْرَةٍ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يَحْتاجُ جَنينُها إِلى مَكانٍ دافِئٍ وَماءٍ وَغِذاءٍ لِيَنْمُوَ.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93A34F68-006E-4129-A7E2-8B9CE6DAD6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26"/>
          <a:stretch/>
        </p:blipFill>
        <p:spPr>
          <a:xfrm>
            <a:off x="3281774" y="3492265"/>
            <a:ext cx="1761708" cy="26944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B2F03E-D19D-449A-8728-D46358F56A72}"/>
              </a:ext>
            </a:extLst>
          </p:cNvPr>
          <p:cNvSpPr/>
          <p:nvPr/>
        </p:nvSpPr>
        <p:spPr>
          <a:xfrm>
            <a:off x="4608252" y="51448"/>
            <a:ext cx="29754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أَجْزاءُ البَذْرَةِ 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1" y="2175164"/>
            <a:ext cx="5056908" cy="1094309"/>
          </a:xfrm>
          <a:prstGeom prst="rect">
            <a:avLst/>
          </a:prstGeom>
        </p:spPr>
      </p:pic>
      <p:pic>
        <p:nvPicPr>
          <p:cNvPr id="6" name="صوت ٠١٣">
            <a:hlinkClick r:id="" action="ppaction://media"/>
            <a:extLst>
              <a:ext uri="{FF2B5EF4-FFF2-40B4-BE49-F238E27FC236}">
                <a16:creationId xmlns:a16="http://schemas.microsoft.com/office/drawing/2014/main" xmlns="" id="{1D48B50C-7735-4D70-AA76-8D7E6FB3FD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458399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1"/>
    </mc:Choice>
    <mc:Fallback xmlns="">
      <p:transition spd="slow" advTm="2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6" objId="6"/>
        <p14:stopEvt time="23674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9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3.8|24.3|5.6|7.4|10.2|9.9|2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4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9|5.1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2.7|12.1|1.4|2.6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8.4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8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C2C389-9EBB-411E-9A1A-2F43A8DC778D}">
  <ds:schemaRefs>
    <ds:schemaRef ds:uri="210a2546-66cf-44fd-a613-8623ccd4da95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1d216c13-3416-4969-8ff6-d01fa8c3a2c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4F23AC1-20E0-421A-9EC7-8F60D8793D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E06356-F41D-4D1C-BC07-82D585A4DB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635</TotalTime>
  <Words>465</Words>
  <Application>Microsoft Office PowerPoint</Application>
  <PresentationFormat>Widescreen</PresentationFormat>
  <Paragraphs>80</Paragraphs>
  <Slides>13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Sakkal Majalla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Saeed Abbas Ahmed</cp:lastModifiedBy>
  <cp:revision>81</cp:revision>
  <dcterms:created xsi:type="dcterms:W3CDTF">2020-03-04T10:47:00Z</dcterms:created>
  <dcterms:modified xsi:type="dcterms:W3CDTF">2020-10-15T05:05:14Z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  <property fmtid="{D5CDD505-2E9C-101B-9397-08002B2CF9AE}" pid="3" name="KSOProductBuildVer">
    <vt:lpwstr>2057-11.2.0.9327</vt:lpwstr>
  </property>
</Properties>
</file>