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64" r:id="rId2"/>
    <p:sldId id="258" r:id="rId3"/>
    <p:sldId id="267" r:id="rId4"/>
    <p:sldId id="269" r:id="rId5"/>
    <p:sldId id="292" r:id="rId6"/>
    <p:sldId id="285" r:id="rId7"/>
    <p:sldId id="276" r:id="rId8"/>
    <p:sldId id="286" r:id="rId9"/>
    <p:sldId id="302" r:id="rId10"/>
    <p:sldId id="290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FEF"/>
    <a:srgbClr val="FFD5D5"/>
    <a:srgbClr val="FFCDCD"/>
    <a:srgbClr val="FFFF79"/>
    <a:srgbClr val="D6E0F2"/>
    <a:srgbClr val="D1E3F3"/>
    <a:srgbClr val="FFFFCC"/>
    <a:srgbClr val="F0FFE7"/>
    <a:srgbClr val="E8EEF8"/>
    <a:srgbClr val="C5D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15F7A8-14BD-4074-ADE3-F09E5AD5589A}" v="82" dt="2020-09-28T07:25:09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2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hameed Hamed Mohammed" userId="72b6c4c3-b8a4-4ddf-b0f7-c9d8b1a2987e" providerId="ADAL" clId="{6A15F7A8-14BD-4074-ADE3-F09E5AD5589A}"/>
    <pc:docChg chg="custSel modSld">
      <pc:chgData name="Abdulhameed Hamed Mohammed" userId="72b6c4c3-b8a4-4ddf-b0f7-c9d8b1a2987e" providerId="ADAL" clId="{6A15F7A8-14BD-4074-ADE3-F09E5AD5589A}" dt="2020-09-28T07:14:43.668" v="79"/>
      <pc:docMkLst>
        <pc:docMk/>
      </pc:docMkLst>
      <pc:sldChg chg="modAnim">
        <pc:chgData name="Abdulhameed Hamed Mohammed" userId="72b6c4c3-b8a4-4ddf-b0f7-c9d8b1a2987e" providerId="ADAL" clId="{6A15F7A8-14BD-4074-ADE3-F09E5AD5589A}" dt="2020-09-28T07:06:47.667" v="3"/>
        <pc:sldMkLst>
          <pc:docMk/>
          <pc:sldMk cId="0" sldId="258"/>
        </pc:sldMkLst>
      </pc:sldChg>
      <pc:sldChg chg="delSp mod delAnim">
        <pc:chgData name="Abdulhameed Hamed Mohammed" userId="72b6c4c3-b8a4-4ddf-b0f7-c9d8b1a2987e" providerId="ADAL" clId="{6A15F7A8-14BD-4074-ADE3-F09E5AD5589A}" dt="2020-09-28T07:06:37.027" v="0" actId="478"/>
        <pc:sldMkLst>
          <pc:docMk/>
          <pc:sldMk cId="0" sldId="264"/>
        </pc:sldMkLst>
        <pc:picChg chg="del">
          <ac:chgData name="Abdulhameed Hamed Mohammed" userId="72b6c4c3-b8a4-4ddf-b0f7-c9d8b1a2987e" providerId="ADAL" clId="{6A15F7A8-14BD-4074-ADE3-F09E5AD5589A}" dt="2020-09-28T07:06:37.027" v="0" actId="478"/>
          <ac:picMkLst>
            <pc:docMk/>
            <pc:sldMk cId="0" sldId="264"/>
            <ac:picMk id="4" creationId="{454C905D-EC92-4F7C-8E47-8C470ABC4335}"/>
          </ac:picMkLst>
        </pc:picChg>
      </pc:sldChg>
      <pc:sldChg chg="modTransition modAnim">
        <pc:chgData name="Abdulhameed Hamed Mohammed" userId="72b6c4c3-b8a4-4ddf-b0f7-c9d8b1a2987e" providerId="ADAL" clId="{6A15F7A8-14BD-4074-ADE3-F09E5AD5589A}" dt="2020-09-28T07:14:43.668" v="79"/>
        <pc:sldMkLst>
          <pc:docMk/>
          <pc:sldMk cId="0" sldId="267"/>
        </pc:sldMkLst>
      </pc:sldChg>
      <pc:sldChg chg="addSp modSp modAnim">
        <pc:chgData name="Abdulhameed Hamed Mohammed" userId="72b6c4c3-b8a4-4ddf-b0f7-c9d8b1a2987e" providerId="ADAL" clId="{6A15F7A8-14BD-4074-ADE3-F09E5AD5589A}" dt="2020-09-28T07:07:17.853" v="26"/>
        <pc:sldMkLst>
          <pc:docMk/>
          <pc:sldMk cId="0" sldId="269"/>
        </pc:sldMkLst>
        <pc:picChg chg="add mod">
          <ac:chgData name="Abdulhameed Hamed Mohammed" userId="72b6c4c3-b8a4-4ddf-b0f7-c9d8b1a2987e" providerId="ADAL" clId="{6A15F7A8-14BD-4074-ADE3-F09E5AD5589A}" dt="2020-09-28T07:07:08.484" v="12"/>
          <ac:picMkLst>
            <pc:docMk/>
            <pc:sldMk cId="0" sldId="269"/>
            <ac:picMk id="17" creationId="{46529A3D-4D1B-4EAE-A4EB-C6799505AADB}"/>
          </ac:picMkLst>
        </pc:picChg>
      </pc:sldChg>
      <pc:sldChg chg="addSp modSp modAnim">
        <pc:chgData name="Abdulhameed Hamed Mohammed" userId="72b6c4c3-b8a4-4ddf-b0f7-c9d8b1a2987e" providerId="ADAL" clId="{6A15F7A8-14BD-4074-ADE3-F09E5AD5589A}" dt="2020-09-28T07:08:13.458" v="51"/>
        <pc:sldMkLst>
          <pc:docMk/>
          <pc:sldMk cId="0" sldId="276"/>
        </pc:sldMkLst>
        <pc:picChg chg="add mod">
          <ac:chgData name="Abdulhameed Hamed Mohammed" userId="72b6c4c3-b8a4-4ddf-b0f7-c9d8b1a2987e" providerId="ADAL" clId="{6A15F7A8-14BD-4074-ADE3-F09E5AD5589A}" dt="2020-09-28T07:08:06.926" v="42"/>
          <ac:picMkLst>
            <pc:docMk/>
            <pc:sldMk cId="0" sldId="276"/>
            <ac:picMk id="14" creationId="{9F1FF0E6-B758-4CB2-95D9-327124984DE3}"/>
          </ac:picMkLst>
        </pc:picChg>
      </pc:sldChg>
      <pc:sldChg chg="modAnim">
        <pc:chgData name="Abdulhameed Hamed Mohammed" userId="72b6c4c3-b8a4-4ddf-b0f7-c9d8b1a2987e" providerId="ADAL" clId="{6A15F7A8-14BD-4074-ADE3-F09E5AD5589A}" dt="2020-09-28T07:07:52.005" v="41"/>
        <pc:sldMkLst>
          <pc:docMk/>
          <pc:sldMk cId="0" sldId="285"/>
        </pc:sldMkLst>
      </pc:sldChg>
      <pc:sldChg chg="addSp modSp modAnim">
        <pc:chgData name="Abdulhameed Hamed Mohammed" userId="72b6c4c3-b8a4-4ddf-b0f7-c9d8b1a2987e" providerId="ADAL" clId="{6A15F7A8-14BD-4074-ADE3-F09E5AD5589A}" dt="2020-09-28T07:08:33.448" v="58"/>
        <pc:sldMkLst>
          <pc:docMk/>
          <pc:sldMk cId="0" sldId="286"/>
        </pc:sldMkLst>
        <pc:picChg chg="add mod">
          <ac:chgData name="Abdulhameed Hamed Mohammed" userId="72b6c4c3-b8a4-4ddf-b0f7-c9d8b1a2987e" providerId="ADAL" clId="{6A15F7A8-14BD-4074-ADE3-F09E5AD5589A}" dt="2020-09-28T07:08:28.200" v="52"/>
          <ac:picMkLst>
            <pc:docMk/>
            <pc:sldMk cId="0" sldId="286"/>
            <ac:picMk id="10" creationId="{CA0D744B-A6B6-47AC-A51E-D47C35BE373A}"/>
          </ac:picMkLst>
        </pc:picChg>
      </pc:sldChg>
      <pc:sldChg chg="modAnim">
        <pc:chgData name="Abdulhameed Hamed Mohammed" userId="72b6c4c3-b8a4-4ddf-b0f7-c9d8b1a2987e" providerId="ADAL" clId="{6A15F7A8-14BD-4074-ADE3-F09E5AD5589A}" dt="2020-09-28T07:09:03.357" v="66"/>
        <pc:sldMkLst>
          <pc:docMk/>
          <pc:sldMk cId="0" sldId="290"/>
        </pc:sldMkLst>
      </pc:sldChg>
      <pc:sldChg chg="addSp modSp modAnim">
        <pc:chgData name="Abdulhameed Hamed Mohammed" userId="72b6c4c3-b8a4-4ddf-b0f7-c9d8b1a2987e" providerId="ADAL" clId="{6A15F7A8-14BD-4074-ADE3-F09E5AD5589A}" dt="2020-09-28T07:07:38.711" v="32"/>
        <pc:sldMkLst>
          <pc:docMk/>
          <pc:sldMk cId="0" sldId="292"/>
        </pc:sldMkLst>
        <pc:picChg chg="add mod">
          <ac:chgData name="Abdulhameed Hamed Mohammed" userId="72b6c4c3-b8a4-4ddf-b0f7-c9d8b1a2987e" providerId="ADAL" clId="{6A15F7A8-14BD-4074-ADE3-F09E5AD5589A}" dt="2020-09-28T07:07:32.692" v="27"/>
          <ac:picMkLst>
            <pc:docMk/>
            <pc:sldMk cId="0" sldId="292"/>
            <ac:picMk id="8" creationId="{828F0C9E-5C20-4792-AB81-BD0E73CE79BB}"/>
          </ac:picMkLst>
        </pc:picChg>
      </pc:sldChg>
      <pc:sldChg chg="addSp modSp modAnim">
        <pc:chgData name="Abdulhameed Hamed Mohammed" userId="72b6c4c3-b8a4-4ddf-b0f7-c9d8b1a2987e" providerId="ADAL" clId="{6A15F7A8-14BD-4074-ADE3-F09E5AD5589A}" dt="2020-09-28T07:08:54.230" v="64"/>
        <pc:sldMkLst>
          <pc:docMk/>
          <pc:sldMk cId="1345541187" sldId="302"/>
        </pc:sldMkLst>
        <pc:picChg chg="add mod">
          <ac:chgData name="Abdulhameed Hamed Mohammed" userId="72b6c4c3-b8a4-4ddf-b0f7-c9d8b1a2987e" providerId="ADAL" clId="{6A15F7A8-14BD-4074-ADE3-F09E5AD5589A}" dt="2020-09-28T07:08:48.500" v="59"/>
          <ac:picMkLst>
            <pc:docMk/>
            <pc:sldMk cId="1345541187" sldId="302"/>
            <ac:picMk id="7" creationId="{DAB97269-DB80-4B81-A5C3-FE8B7607F447}"/>
          </ac:picMkLst>
        </pc:picChg>
      </pc:sldChg>
    </pc:docChg>
  </pc:docChgLst>
  <pc:docChgLst>
    <pc:chgData name="Abdulhameed Hamed Mohammed" userId="72b6c4c3-b8a4-4ddf-b0f7-c9d8b1a2987e" providerId="ADAL" clId="{2AACD683-C13C-4386-BC42-406CBC376348}"/>
    <pc:docChg chg="undo custSel addSld delSld modSld modMainMaster">
      <pc:chgData name="Abdulhameed Hamed Mohammed" userId="72b6c4c3-b8a4-4ddf-b0f7-c9d8b1a2987e" providerId="ADAL" clId="{2AACD683-C13C-4386-BC42-406CBC376348}" dt="2020-07-08T07:20:45.394" v="331"/>
      <pc:docMkLst>
        <pc:docMk/>
      </pc:docMkLst>
      <pc:sldChg chg="addSp delSp modSp delAnim">
        <pc:chgData name="Abdulhameed Hamed Mohammed" userId="72b6c4c3-b8a4-4ddf-b0f7-c9d8b1a2987e" providerId="ADAL" clId="{2AACD683-C13C-4386-BC42-406CBC376348}" dt="2020-07-08T06:47:40.609" v="21" actId="1076"/>
        <pc:sldMkLst>
          <pc:docMk/>
          <pc:sldMk cId="0" sldId="258"/>
        </pc:sldMkLst>
        <pc:spChg chg="del">
          <ac:chgData name="Abdulhameed Hamed Mohammed" userId="72b6c4c3-b8a4-4ddf-b0f7-c9d8b1a2987e" providerId="ADAL" clId="{2AACD683-C13C-4386-BC42-406CBC376348}" dt="2020-07-08T06:40:39.641" v="10" actId="478"/>
          <ac:spMkLst>
            <pc:docMk/>
            <pc:sldMk cId="0" sldId="258"/>
            <ac:spMk id="6" creationId="{CD74AEF0-1BF8-4405-AD5A-84784732D9C3}"/>
          </ac:spMkLst>
        </pc:spChg>
        <pc:spChg chg="mod">
          <ac:chgData name="Abdulhameed Hamed Mohammed" userId="72b6c4c3-b8a4-4ddf-b0f7-c9d8b1a2987e" providerId="ADAL" clId="{2AACD683-C13C-4386-BC42-406CBC376348}" dt="2020-07-08T06:47:40.609" v="21" actId="1076"/>
          <ac:spMkLst>
            <pc:docMk/>
            <pc:sldMk cId="0" sldId="258"/>
            <ac:spMk id="7" creationId="{E758BD79-2970-4675-A5EC-E7F065564B79}"/>
          </ac:spMkLst>
        </pc:spChg>
        <pc:spChg chg="add">
          <ac:chgData name="Abdulhameed Hamed Mohammed" userId="72b6c4c3-b8a4-4ddf-b0f7-c9d8b1a2987e" providerId="ADAL" clId="{2AACD683-C13C-4386-BC42-406CBC376348}" dt="2020-07-08T06:39:08.050" v="0"/>
          <ac:spMkLst>
            <pc:docMk/>
            <pc:sldMk cId="0" sldId="258"/>
            <ac:spMk id="8" creationId="{2E458337-B79B-47BC-9A44-CE4C4A1F6985}"/>
          </ac:spMkLst>
        </pc:spChg>
        <pc:spChg chg="add del">
          <ac:chgData name="Abdulhameed Hamed Mohammed" userId="72b6c4c3-b8a4-4ddf-b0f7-c9d8b1a2987e" providerId="ADAL" clId="{2AACD683-C13C-4386-BC42-406CBC376348}" dt="2020-07-08T06:40:32.136" v="8" actId="478"/>
          <ac:spMkLst>
            <pc:docMk/>
            <pc:sldMk cId="0" sldId="258"/>
            <ac:spMk id="9" creationId="{82AF270E-539B-445C-B792-91B6DE832A2F}"/>
          </ac:spMkLst>
        </pc:spChg>
        <pc:spChg chg="add mod">
          <ac:chgData name="Abdulhameed Hamed Mohammed" userId="72b6c4c3-b8a4-4ddf-b0f7-c9d8b1a2987e" providerId="ADAL" clId="{2AACD683-C13C-4386-BC42-406CBC376348}" dt="2020-07-08T06:40:36.248" v="9" actId="1076"/>
          <ac:spMkLst>
            <pc:docMk/>
            <pc:sldMk cId="0" sldId="258"/>
            <ac:spMk id="10" creationId="{99AD9235-2865-464D-97A8-13B181B68729}"/>
          </ac:spMkLst>
        </pc:spChg>
        <pc:spChg chg="mod">
          <ac:chgData name="Abdulhameed Hamed Mohammed" userId="72b6c4c3-b8a4-4ddf-b0f7-c9d8b1a2987e" providerId="ADAL" clId="{2AACD683-C13C-4386-BC42-406CBC376348}" dt="2020-07-08T06:47:40.609" v="21" actId="1076"/>
          <ac:spMkLst>
            <pc:docMk/>
            <pc:sldMk cId="0" sldId="258"/>
            <ac:spMk id="12" creationId="{D44A37AC-45F3-462B-9705-855DB0B6707E}"/>
          </ac:spMkLst>
        </pc:spChg>
        <pc:picChg chg="mod">
          <ac:chgData name="Abdulhameed Hamed Mohammed" userId="72b6c4c3-b8a4-4ddf-b0f7-c9d8b1a2987e" providerId="ADAL" clId="{2AACD683-C13C-4386-BC42-406CBC376348}" dt="2020-07-08T06:41:41.215" v="11" actId="1076"/>
          <ac:picMkLst>
            <pc:docMk/>
            <pc:sldMk cId="0" sldId="258"/>
            <ac:picMk id="4" creationId="{00000000-0000-0000-0000-000000000000}"/>
          </ac:picMkLst>
        </pc:picChg>
      </pc:sldChg>
      <pc:sldChg chg="modSp">
        <pc:chgData name="Abdulhameed Hamed Mohammed" userId="72b6c4c3-b8a4-4ddf-b0f7-c9d8b1a2987e" providerId="ADAL" clId="{2AACD683-C13C-4386-BC42-406CBC376348}" dt="2020-07-08T06:45:59.154" v="15" actId="207"/>
        <pc:sldMkLst>
          <pc:docMk/>
          <pc:sldMk cId="0" sldId="264"/>
        </pc:sldMkLst>
        <pc:graphicFrameChg chg="mod modGraphic">
          <ac:chgData name="Abdulhameed Hamed Mohammed" userId="72b6c4c3-b8a4-4ddf-b0f7-c9d8b1a2987e" providerId="ADAL" clId="{2AACD683-C13C-4386-BC42-406CBC376348}" dt="2020-07-08T06:45:59.154" v="15" actId="207"/>
          <ac:graphicFrameMkLst>
            <pc:docMk/>
            <pc:sldMk cId="0" sldId="264"/>
            <ac:graphicFrameMk id="3" creationId="{E3090FCB-B5B3-4713-AC5B-11C518971BEF}"/>
          </ac:graphicFrameMkLst>
        </pc:graphicFrameChg>
        <pc:picChg chg="mod">
          <ac:chgData name="Abdulhameed Hamed Mohammed" userId="72b6c4c3-b8a4-4ddf-b0f7-c9d8b1a2987e" providerId="ADAL" clId="{2AACD683-C13C-4386-BC42-406CBC376348}" dt="2020-07-08T06:42:02.312" v="12" actId="1076"/>
          <ac:picMkLst>
            <pc:docMk/>
            <pc:sldMk cId="0" sldId="264"/>
            <ac:picMk id="8" creationId="{00000000-0000-0000-0000-000000000000}"/>
          </ac:picMkLst>
        </pc:picChg>
      </pc:sldChg>
      <pc:sldChg chg="addSp delSp modSp delAnim modAnim">
        <pc:chgData name="Abdulhameed Hamed Mohammed" userId="72b6c4c3-b8a4-4ddf-b0f7-c9d8b1a2987e" providerId="ADAL" clId="{2AACD683-C13C-4386-BC42-406CBC376348}" dt="2020-07-08T06:49:56.042" v="41"/>
        <pc:sldMkLst>
          <pc:docMk/>
          <pc:sldMk cId="0" sldId="267"/>
        </pc:sldMkLst>
        <pc:spChg chg="mod">
          <ac:chgData name="Abdulhameed Hamed Mohammed" userId="72b6c4c3-b8a4-4ddf-b0f7-c9d8b1a2987e" providerId="ADAL" clId="{2AACD683-C13C-4386-BC42-406CBC376348}" dt="2020-07-08T06:49:35.247" v="39" actId="1076"/>
          <ac:spMkLst>
            <pc:docMk/>
            <pc:sldMk cId="0" sldId="267"/>
            <ac:spMk id="2" creationId="{00000000-0000-0000-0000-000000000000}"/>
          </ac:spMkLst>
        </pc:spChg>
        <pc:spChg chg="add mod">
          <ac:chgData name="Abdulhameed Hamed Mohammed" userId="72b6c4c3-b8a4-4ddf-b0f7-c9d8b1a2987e" providerId="ADAL" clId="{2AACD683-C13C-4386-BC42-406CBC376348}" dt="2020-07-08T06:48:20.390" v="30" actId="20577"/>
          <ac:spMkLst>
            <pc:docMk/>
            <pc:sldMk cId="0" sldId="267"/>
            <ac:spMk id="3" creationId="{8AA74CBF-D437-4E1A-9FD4-0CED2EE6CA5F}"/>
          </ac:spMkLst>
        </pc:spChg>
        <pc:spChg chg="del">
          <ac:chgData name="Abdulhameed Hamed Mohammed" userId="72b6c4c3-b8a4-4ddf-b0f7-c9d8b1a2987e" providerId="ADAL" clId="{2AACD683-C13C-4386-BC42-406CBC376348}" dt="2020-07-08T06:48:00.560" v="23" actId="478"/>
          <ac:spMkLst>
            <pc:docMk/>
            <pc:sldMk cId="0" sldId="267"/>
            <ac:spMk id="12" creationId="{10FC37D7-E25D-4975-AA8D-6367915D639C}"/>
          </ac:spMkLst>
        </pc:spChg>
        <pc:picChg chg="mod">
          <ac:chgData name="Abdulhameed Hamed Mohammed" userId="72b6c4c3-b8a4-4ddf-b0f7-c9d8b1a2987e" providerId="ADAL" clId="{2AACD683-C13C-4386-BC42-406CBC376348}" dt="2020-07-08T06:48:31.153" v="31" actId="1076"/>
          <ac:picMkLst>
            <pc:docMk/>
            <pc:sldMk cId="0" sldId="267"/>
            <ac:picMk id="8" creationId="{00000000-0000-0000-0000-000000000000}"/>
          </ac:picMkLst>
        </pc:picChg>
      </pc:sldChg>
      <pc:sldChg chg="addSp delSp modSp delAnim">
        <pc:chgData name="Abdulhameed Hamed Mohammed" userId="72b6c4c3-b8a4-4ddf-b0f7-c9d8b1a2987e" providerId="ADAL" clId="{2AACD683-C13C-4386-BC42-406CBC376348}" dt="2020-07-08T06:56:10.721" v="93" actId="1076"/>
        <pc:sldMkLst>
          <pc:docMk/>
          <pc:sldMk cId="0" sldId="269"/>
        </pc:sldMkLst>
        <pc:spChg chg="mod">
          <ac:chgData name="Abdulhameed Hamed Mohammed" userId="72b6c4c3-b8a4-4ddf-b0f7-c9d8b1a2987e" providerId="ADAL" clId="{2AACD683-C13C-4386-BC42-406CBC376348}" dt="2020-07-08T06:52:17.380" v="57" actId="207"/>
          <ac:spMkLst>
            <pc:docMk/>
            <pc:sldMk cId="0" sldId="269"/>
            <ac:spMk id="2" creationId="{C08E01E8-045D-456D-9FC7-8F980F2C416B}"/>
          </ac:spMkLst>
        </pc:spChg>
        <pc:spChg chg="add del">
          <ac:chgData name="Abdulhameed Hamed Mohammed" userId="72b6c4c3-b8a4-4ddf-b0f7-c9d8b1a2987e" providerId="ADAL" clId="{2AACD683-C13C-4386-BC42-406CBC376348}" dt="2020-07-08T06:50:33.668" v="43"/>
          <ac:spMkLst>
            <pc:docMk/>
            <pc:sldMk cId="0" sldId="269"/>
            <ac:spMk id="5" creationId="{63621331-1244-4E4B-8417-799C1DA7092E}"/>
          </ac:spMkLst>
        </pc:spChg>
        <pc:spChg chg="del">
          <ac:chgData name="Abdulhameed Hamed Mohammed" userId="72b6c4c3-b8a4-4ddf-b0f7-c9d8b1a2987e" providerId="ADAL" clId="{2AACD683-C13C-4386-BC42-406CBC376348}" dt="2020-07-08T06:50:44.037" v="45" actId="478"/>
          <ac:spMkLst>
            <pc:docMk/>
            <pc:sldMk cId="0" sldId="269"/>
            <ac:spMk id="7" creationId="{D2C7E8E7-0CD4-4F0A-9C83-94E27D6A1EE4}"/>
          </ac:spMkLst>
        </pc:spChg>
        <pc:spChg chg="mod">
          <ac:chgData name="Abdulhameed Hamed Mohammed" userId="72b6c4c3-b8a4-4ddf-b0f7-c9d8b1a2987e" providerId="ADAL" clId="{2AACD683-C13C-4386-BC42-406CBC376348}" dt="2020-07-08T06:51:45.756" v="55" actId="207"/>
          <ac:spMkLst>
            <pc:docMk/>
            <pc:sldMk cId="0" sldId="269"/>
            <ac:spMk id="10" creationId="{CD01B016-72ED-44C6-B97E-53468EEFB9F0}"/>
          </ac:spMkLst>
        </pc:spChg>
        <pc:spChg chg="mod">
          <ac:chgData name="Abdulhameed Hamed Mohammed" userId="72b6c4c3-b8a4-4ddf-b0f7-c9d8b1a2987e" providerId="ADAL" clId="{2AACD683-C13C-4386-BC42-406CBC376348}" dt="2020-07-08T06:51:20.216" v="51" actId="1076"/>
          <ac:spMkLst>
            <pc:docMk/>
            <pc:sldMk cId="0" sldId="269"/>
            <ac:spMk id="11" creationId="{8F969A9F-CF9F-4EE9-ACF9-9646CA24BE43}"/>
          </ac:spMkLst>
        </pc:spChg>
        <pc:spChg chg="mod">
          <ac:chgData name="Abdulhameed Hamed Mohammed" userId="72b6c4c3-b8a4-4ddf-b0f7-c9d8b1a2987e" providerId="ADAL" clId="{2AACD683-C13C-4386-BC42-406CBC376348}" dt="2020-07-08T06:52:17.380" v="57" actId="207"/>
          <ac:spMkLst>
            <pc:docMk/>
            <pc:sldMk cId="0" sldId="269"/>
            <ac:spMk id="12" creationId="{C38C5913-0783-441A-A9C5-22DF726A8632}"/>
          </ac:spMkLst>
        </pc:spChg>
        <pc:spChg chg="mod">
          <ac:chgData name="Abdulhameed Hamed Mohammed" userId="72b6c4c3-b8a4-4ddf-b0f7-c9d8b1a2987e" providerId="ADAL" clId="{2AACD683-C13C-4386-BC42-406CBC376348}" dt="2020-07-08T06:52:17.380" v="57" actId="207"/>
          <ac:spMkLst>
            <pc:docMk/>
            <pc:sldMk cId="0" sldId="269"/>
            <ac:spMk id="13" creationId="{85797BE8-7103-4502-8A35-7E46EA872D95}"/>
          </ac:spMkLst>
        </pc:spChg>
        <pc:spChg chg="mod">
          <ac:chgData name="Abdulhameed Hamed Mohammed" userId="72b6c4c3-b8a4-4ddf-b0f7-c9d8b1a2987e" providerId="ADAL" clId="{2AACD683-C13C-4386-BC42-406CBC376348}" dt="2020-07-08T06:52:17.380" v="57" actId="207"/>
          <ac:spMkLst>
            <pc:docMk/>
            <pc:sldMk cId="0" sldId="269"/>
            <ac:spMk id="14" creationId="{DBE531B2-0774-42E5-B075-85D2366B294C}"/>
          </ac:spMkLst>
        </pc:spChg>
        <pc:spChg chg="add">
          <ac:chgData name="Abdulhameed Hamed Mohammed" userId="72b6c4c3-b8a4-4ddf-b0f7-c9d8b1a2987e" providerId="ADAL" clId="{2AACD683-C13C-4386-BC42-406CBC376348}" dt="2020-07-08T06:50:41.157" v="44"/>
          <ac:spMkLst>
            <pc:docMk/>
            <pc:sldMk cId="0" sldId="269"/>
            <ac:spMk id="16" creationId="{9DEED9F9-D1C0-4559-AB25-0D96F50E99A5}"/>
          </ac:spMkLst>
        </pc:spChg>
        <pc:spChg chg="mod">
          <ac:chgData name="Abdulhameed Hamed Mohammed" userId="72b6c4c3-b8a4-4ddf-b0f7-c9d8b1a2987e" providerId="ADAL" clId="{2AACD683-C13C-4386-BC42-406CBC376348}" dt="2020-07-08T06:56:10.721" v="93" actId="1076"/>
          <ac:spMkLst>
            <pc:docMk/>
            <pc:sldMk cId="0" sldId="269"/>
            <ac:spMk id="19" creationId="{F0DC262A-0DDE-4AEA-8CAC-6FC0A1C22C99}"/>
          </ac:spMkLst>
        </pc:spChg>
        <pc:picChg chg="mod">
          <ac:chgData name="Abdulhameed Hamed Mohammed" userId="72b6c4c3-b8a4-4ddf-b0f7-c9d8b1a2987e" providerId="ADAL" clId="{2AACD683-C13C-4386-BC42-406CBC376348}" dt="2020-07-08T06:56:05.982" v="92" actId="1076"/>
          <ac:picMkLst>
            <pc:docMk/>
            <pc:sldMk cId="0" sldId="269"/>
            <ac:picMk id="4" creationId="{00000000-0000-0000-0000-000000000000}"/>
          </ac:picMkLst>
        </pc:picChg>
      </pc:sldChg>
      <pc:sldChg chg="addSp delSp modSp delAnim">
        <pc:chgData name="Abdulhameed Hamed Mohammed" userId="72b6c4c3-b8a4-4ddf-b0f7-c9d8b1a2987e" providerId="ADAL" clId="{2AACD683-C13C-4386-BC42-406CBC376348}" dt="2020-07-08T07:09:56.922" v="249" actId="14100"/>
        <pc:sldMkLst>
          <pc:docMk/>
          <pc:sldMk cId="0" sldId="276"/>
        </pc:sldMkLst>
        <pc:spChg chg="mod">
          <ac:chgData name="Abdulhameed Hamed Mohammed" userId="72b6c4c3-b8a4-4ddf-b0f7-c9d8b1a2987e" providerId="ADAL" clId="{2AACD683-C13C-4386-BC42-406CBC376348}" dt="2020-07-08T07:09:56.922" v="249" actId="14100"/>
          <ac:spMkLst>
            <pc:docMk/>
            <pc:sldMk cId="0" sldId="276"/>
            <ac:spMk id="7" creationId="{EC547628-D595-49A9-8AC9-5B23D9FE8FD9}"/>
          </ac:spMkLst>
        </pc:spChg>
        <pc:spChg chg="del">
          <ac:chgData name="Abdulhameed Hamed Mohammed" userId="72b6c4c3-b8a4-4ddf-b0f7-c9d8b1a2987e" providerId="ADAL" clId="{2AACD683-C13C-4386-BC42-406CBC376348}" dt="2020-07-08T07:02:29.148" v="162" actId="478"/>
          <ac:spMkLst>
            <pc:docMk/>
            <pc:sldMk cId="0" sldId="276"/>
            <ac:spMk id="8" creationId="{A097D83B-8FB4-4722-8C5C-904456EC1F2A}"/>
          </ac:spMkLst>
        </pc:spChg>
        <pc:spChg chg="mod">
          <ac:chgData name="Abdulhameed Hamed Mohammed" userId="72b6c4c3-b8a4-4ddf-b0f7-c9d8b1a2987e" providerId="ADAL" clId="{2AACD683-C13C-4386-BC42-406CBC376348}" dt="2020-07-08T07:09:12.566" v="239" actId="1076"/>
          <ac:spMkLst>
            <pc:docMk/>
            <pc:sldMk cId="0" sldId="276"/>
            <ac:spMk id="9" creationId="{736652FF-F5B1-4BDD-905E-D15593114525}"/>
          </ac:spMkLst>
        </pc:spChg>
        <pc:spChg chg="mod">
          <ac:chgData name="Abdulhameed Hamed Mohammed" userId="72b6c4c3-b8a4-4ddf-b0f7-c9d8b1a2987e" providerId="ADAL" clId="{2AACD683-C13C-4386-BC42-406CBC376348}" dt="2020-07-08T07:08:23.249" v="226" actId="1076"/>
          <ac:spMkLst>
            <pc:docMk/>
            <pc:sldMk cId="0" sldId="276"/>
            <ac:spMk id="10" creationId="{28A665EA-747F-431B-96D6-8635F7B4E888}"/>
          </ac:spMkLst>
        </pc:spChg>
        <pc:spChg chg="add">
          <ac:chgData name="Abdulhameed Hamed Mohammed" userId="72b6c4c3-b8a4-4ddf-b0f7-c9d8b1a2987e" providerId="ADAL" clId="{2AACD683-C13C-4386-BC42-406CBC376348}" dt="2020-07-08T07:02:26.662" v="161"/>
          <ac:spMkLst>
            <pc:docMk/>
            <pc:sldMk cId="0" sldId="276"/>
            <ac:spMk id="12" creationId="{9718E47F-6995-40BD-AE82-01F52726BE0C}"/>
          </ac:spMkLst>
        </pc:spChg>
        <pc:spChg chg="mod">
          <ac:chgData name="Abdulhameed Hamed Mohammed" userId="72b6c4c3-b8a4-4ddf-b0f7-c9d8b1a2987e" providerId="ADAL" clId="{2AACD683-C13C-4386-BC42-406CBC376348}" dt="2020-07-08T07:08:17.722" v="224" actId="14100"/>
          <ac:spMkLst>
            <pc:docMk/>
            <pc:sldMk cId="0" sldId="276"/>
            <ac:spMk id="14" creationId="{4C71C9CD-8A53-40E8-963D-A4E6A96DAF32}"/>
          </ac:spMkLst>
        </pc:spChg>
        <pc:picChg chg="del mod">
          <ac:chgData name="Abdulhameed Hamed Mohammed" userId="72b6c4c3-b8a4-4ddf-b0f7-c9d8b1a2987e" providerId="ADAL" clId="{2AACD683-C13C-4386-BC42-406CBC376348}" dt="2020-07-08T07:09:05.961" v="238" actId="478"/>
          <ac:picMkLst>
            <pc:docMk/>
            <pc:sldMk cId="0" sldId="276"/>
            <ac:picMk id="11" creationId="{F9F2CBB9-E1C8-422F-BD30-DC6B15A4C5FF}"/>
          </ac:picMkLst>
        </pc:picChg>
      </pc:sldChg>
      <pc:sldChg chg="addSp delSp modSp delAnim">
        <pc:chgData name="Abdulhameed Hamed Mohammed" userId="72b6c4c3-b8a4-4ddf-b0f7-c9d8b1a2987e" providerId="ADAL" clId="{2AACD683-C13C-4386-BC42-406CBC376348}" dt="2020-07-08T07:07:38.862" v="217" actId="1035"/>
        <pc:sldMkLst>
          <pc:docMk/>
          <pc:sldMk cId="0" sldId="285"/>
        </pc:sldMkLst>
        <pc:spChg chg="add mod">
          <ac:chgData name="Abdulhameed Hamed Mohammed" userId="72b6c4c3-b8a4-4ddf-b0f7-c9d8b1a2987e" providerId="ADAL" clId="{2AACD683-C13C-4386-BC42-406CBC376348}" dt="2020-07-08T07:02:16.554" v="159" actId="20577"/>
          <ac:spMkLst>
            <pc:docMk/>
            <pc:sldMk cId="0" sldId="285"/>
            <ac:spMk id="2" creationId="{3A4D9217-5B81-48C5-842C-DF2F5DDE2480}"/>
          </ac:spMkLst>
        </pc:spChg>
        <pc:spChg chg="mod ord">
          <ac:chgData name="Abdulhameed Hamed Mohammed" userId="72b6c4c3-b8a4-4ddf-b0f7-c9d8b1a2987e" providerId="ADAL" clId="{2AACD683-C13C-4386-BC42-406CBC376348}" dt="2020-07-08T07:06:24.817" v="197" actId="166"/>
          <ac:spMkLst>
            <pc:docMk/>
            <pc:sldMk cId="0" sldId="285"/>
            <ac:spMk id="7" creationId="{9621B93A-8144-4237-B122-624972CBC4E9}"/>
          </ac:spMkLst>
        </pc:spChg>
        <pc:spChg chg="mod ord">
          <ac:chgData name="Abdulhameed Hamed Mohammed" userId="72b6c4c3-b8a4-4ddf-b0f7-c9d8b1a2987e" providerId="ADAL" clId="{2AACD683-C13C-4386-BC42-406CBC376348}" dt="2020-07-08T07:06:12.510" v="196" actId="166"/>
          <ac:spMkLst>
            <pc:docMk/>
            <pc:sldMk cId="0" sldId="285"/>
            <ac:spMk id="10" creationId="{4ADE192A-700E-47F7-ACCC-74D9DDEB6D6A}"/>
          </ac:spMkLst>
        </pc:spChg>
        <pc:spChg chg="del mod">
          <ac:chgData name="Abdulhameed Hamed Mohammed" userId="72b6c4c3-b8a4-4ddf-b0f7-c9d8b1a2987e" providerId="ADAL" clId="{2AACD683-C13C-4386-BC42-406CBC376348}" dt="2020-07-08T07:02:20.837" v="160" actId="478"/>
          <ac:spMkLst>
            <pc:docMk/>
            <pc:sldMk cId="0" sldId="285"/>
            <ac:spMk id="15" creationId="{EF1107C0-334B-4FD4-9F23-5617824EB737}"/>
          </ac:spMkLst>
        </pc:spChg>
        <pc:spChg chg="mod">
          <ac:chgData name="Abdulhameed Hamed Mohammed" userId="72b6c4c3-b8a4-4ddf-b0f7-c9d8b1a2987e" providerId="ADAL" clId="{2AACD683-C13C-4386-BC42-406CBC376348}" dt="2020-07-08T07:06:46.029" v="201" actId="1036"/>
          <ac:spMkLst>
            <pc:docMk/>
            <pc:sldMk cId="0" sldId="285"/>
            <ac:spMk id="16" creationId="{A14F1F29-FB70-4073-9D37-264EACE32855}"/>
          </ac:spMkLst>
        </pc:spChg>
        <pc:picChg chg="mod">
          <ac:chgData name="Abdulhameed Hamed Mohammed" userId="72b6c4c3-b8a4-4ddf-b0f7-c9d8b1a2987e" providerId="ADAL" clId="{2AACD683-C13C-4386-BC42-406CBC376348}" dt="2020-07-08T07:04:36.007" v="186" actId="1076"/>
          <ac:picMkLst>
            <pc:docMk/>
            <pc:sldMk cId="0" sldId="285"/>
            <ac:picMk id="3" creationId="{73FC98F4-D80C-4B04-9EFC-2BC68985E575}"/>
          </ac:picMkLst>
        </pc:picChg>
        <pc:picChg chg="mod">
          <ac:chgData name="Abdulhameed Hamed Mohammed" userId="72b6c4c3-b8a4-4ddf-b0f7-c9d8b1a2987e" providerId="ADAL" clId="{2AACD683-C13C-4386-BC42-406CBC376348}" dt="2020-07-08T07:07:34.754" v="213" actId="1036"/>
          <ac:picMkLst>
            <pc:docMk/>
            <pc:sldMk cId="0" sldId="285"/>
            <ac:picMk id="4" creationId="{EA754146-3DE7-493F-8B52-3872479B4C2B}"/>
          </ac:picMkLst>
        </pc:picChg>
        <pc:picChg chg="mod">
          <ac:chgData name="Abdulhameed Hamed Mohammed" userId="72b6c4c3-b8a4-4ddf-b0f7-c9d8b1a2987e" providerId="ADAL" clId="{2AACD683-C13C-4386-BC42-406CBC376348}" dt="2020-07-08T07:07:38.862" v="217" actId="1035"/>
          <ac:picMkLst>
            <pc:docMk/>
            <pc:sldMk cId="0" sldId="285"/>
            <ac:picMk id="5" creationId="{1E105AEB-C171-4757-9D0E-57D7A9A824A8}"/>
          </ac:picMkLst>
        </pc:picChg>
        <pc:picChg chg="mod">
          <ac:chgData name="Abdulhameed Hamed Mohammed" userId="72b6c4c3-b8a4-4ddf-b0f7-c9d8b1a2987e" providerId="ADAL" clId="{2AACD683-C13C-4386-BC42-406CBC376348}" dt="2020-07-08T07:07:29.888" v="206" actId="1036"/>
          <ac:picMkLst>
            <pc:docMk/>
            <pc:sldMk cId="0" sldId="285"/>
            <ac:picMk id="6" creationId="{33553267-7222-492A-AF7A-2B9497E0D450}"/>
          </ac:picMkLst>
        </pc:picChg>
        <pc:picChg chg="mod">
          <ac:chgData name="Abdulhameed Hamed Mohammed" userId="72b6c4c3-b8a4-4ddf-b0f7-c9d8b1a2987e" providerId="ADAL" clId="{2AACD683-C13C-4386-BC42-406CBC376348}" dt="2020-07-08T07:05:53.267" v="195" actId="1076"/>
          <ac:picMkLst>
            <pc:docMk/>
            <pc:sldMk cId="0" sldId="285"/>
            <ac:picMk id="8" creationId="{00000000-0000-0000-0000-000000000000}"/>
          </ac:picMkLst>
        </pc:picChg>
      </pc:sldChg>
      <pc:sldChg chg="addSp delSp modSp delAnim">
        <pc:chgData name="Abdulhameed Hamed Mohammed" userId="72b6c4c3-b8a4-4ddf-b0f7-c9d8b1a2987e" providerId="ADAL" clId="{2AACD683-C13C-4386-BC42-406CBC376348}" dt="2020-07-08T07:16:15.725" v="296" actId="2711"/>
        <pc:sldMkLst>
          <pc:docMk/>
          <pc:sldMk cId="0" sldId="286"/>
        </pc:sldMkLst>
        <pc:spChg chg="mod">
          <ac:chgData name="Abdulhameed Hamed Mohammed" userId="72b6c4c3-b8a4-4ddf-b0f7-c9d8b1a2987e" providerId="ADAL" clId="{2AACD683-C13C-4386-BC42-406CBC376348}" dt="2020-07-08T07:16:15.725" v="296" actId="2711"/>
          <ac:spMkLst>
            <pc:docMk/>
            <pc:sldMk cId="0" sldId="286"/>
            <ac:spMk id="5" creationId="{F7688A43-2B3C-4EFF-8AA7-A18C74890EFA}"/>
          </ac:spMkLst>
        </pc:spChg>
        <pc:spChg chg="del">
          <ac:chgData name="Abdulhameed Hamed Mohammed" userId="72b6c4c3-b8a4-4ddf-b0f7-c9d8b1a2987e" providerId="ADAL" clId="{2AACD683-C13C-4386-BC42-406CBC376348}" dt="2020-07-08T07:02:39.470" v="165" actId="478"/>
          <ac:spMkLst>
            <pc:docMk/>
            <pc:sldMk cId="0" sldId="286"/>
            <ac:spMk id="6" creationId="{A88063A8-A7CD-4847-B48B-2E6E3ABC4C44}"/>
          </ac:spMkLst>
        </pc:spChg>
        <pc:spChg chg="mod">
          <ac:chgData name="Abdulhameed Hamed Mohammed" userId="72b6c4c3-b8a4-4ddf-b0f7-c9d8b1a2987e" providerId="ADAL" clId="{2AACD683-C13C-4386-BC42-406CBC376348}" dt="2020-07-08T07:16:15.725" v="296" actId="2711"/>
          <ac:spMkLst>
            <pc:docMk/>
            <pc:sldMk cId="0" sldId="286"/>
            <ac:spMk id="7" creationId="{DB4EAD72-BC2F-4E1B-9EC8-595275FD772A}"/>
          </ac:spMkLst>
        </pc:spChg>
        <pc:spChg chg="add mod">
          <ac:chgData name="Abdulhameed Hamed Mohammed" userId="72b6c4c3-b8a4-4ddf-b0f7-c9d8b1a2987e" providerId="ADAL" clId="{2AACD683-C13C-4386-BC42-406CBC376348}" dt="2020-07-08T07:16:15.725" v="296" actId="2711"/>
          <ac:spMkLst>
            <pc:docMk/>
            <pc:sldMk cId="0" sldId="286"/>
            <ac:spMk id="8" creationId="{46D4979E-4F77-4398-9696-6B22BE6FE48F}"/>
          </ac:spMkLst>
        </pc:spChg>
        <pc:spChg chg="mod">
          <ac:chgData name="Abdulhameed Hamed Mohammed" userId="72b6c4c3-b8a4-4ddf-b0f7-c9d8b1a2987e" providerId="ADAL" clId="{2AACD683-C13C-4386-BC42-406CBC376348}" dt="2020-07-08T07:16:15.725" v="296" actId="2711"/>
          <ac:spMkLst>
            <pc:docMk/>
            <pc:sldMk cId="0" sldId="286"/>
            <ac:spMk id="14" creationId="{AED87373-6658-42BB-A38B-1E4845CD3838}"/>
          </ac:spMkLst>
        </pc:spChg>
        <pc:picChg chg="mod">
          <ac:chgData name="Abdulhameed Hamed Mohammed" userId="72b6c4c3-b8a4-4ddf-b0f7-c9d8b1a2987e" providerId="ADAL" clId="{2AACD683-C13C-4386-BC42-406CBC376348}" dt="2020-07-08T07:13:47.622" v="278" actId="1076"/>
          <ac:picMkLst>
            <pc:docMk/>
            <pc:sldMk cId="0" sldId="286"/>
            <ac:picMk id="2" creationId="{00000000-0000-0000-0000-000000000000}"/>
          </ac:picMkLst>
        </pc:picChg>
      </pc:sldChg>
      <pc:sldChg chg="modSp">
        <pc:chgData name="Abdulhameed Hamed Mohammed" userId="72b6c4c3-b8a4-4ddf-b0f7-c9d8b1a2987e" providerId="ADAL" clId="{2AACD683-C13C-4386-BC42-406CBC376348}" dt="2020-07-08T07:16:42.476" v="299" actId="2711"/>
        <pc:sldMkLst>
          <pc:docMk/>
          <pc:sldMk cId="0" sldId="290"/>
        </pc:sldMkLst>
        <pc:spChg chg="mod">
          <ac:chgData name="Abdulhameed Hamed Mohammed" userId="72b6c4c3-b8a4-4ddf-b0f7-c9d8b1a2987e" providerId="ADAL" clId="{2AACD683-C13C-4386-BC42-406CBC376348}" dt="2020-07-08T07:16:42.476" v="299" actId="2711"/>
          <ac:spMkLst>
            <pc:docMk/>
            <pc:sldMk cId="0" sldId="290"/>
            <ac:spMk id="6" creationId="{49185FEC-914C-40A9-942E-09FA2A283228}"/>
          </ac:spMkLst>
        </pc:spChg>
        <pc:picChg chg="mod">
          <ac:chgData name="Abdulhameed Hamed Mohammed" userId="72b6c4c3-b8a4-4ddf-b0f7-c9d8b1a2987e" providerId="ADAL" clId="{2AACD683-C13C-4386-BC42-406CBC376348}" dt="2020-07-08T07:16:42.476" v="299" actId="2711"/>
          <ac:picMkLst>
            <pc:docMk/>
            <pc:sldMk cId="0" sldId="290"/>
            <ac:picMk id="2" creationId="{00000000-0000-0000-0000-000000000000}"/>
          </ac:picMkLst>
        </pc:picChg>
      </pc:sldChg>
      <pc:sldChg chg="addSp delSp modSp delAnim">
        <pc:chgData name="Abdulhameed Hamed Mohammed" userId="72b6c4c3-b8a4-4ddf-b0f7-c9d8b1a2987e" providerId="ADAL" clId="{2AACD683-C13C-4386-BC42-406CBC376348}" dt="2020-07-08T07:15:20.909" v="295" actId="2711"/>
        <pc:sldMkLst>
          <pc:docMk/>
          <pc:sldMk cId="0" sldId="292"/>
        </pc:sldMkLst>
        <pc:spChg chg="mod">
          <ac:chgData name="Abdulhameed Hamed Mohammed" userId="72b6c4c3-b8a4-4ddf-b0f7-c9d8b1a2987e" providerId="ADAL" clId="{2AACD683-C13C-4386-BC42-406CBC376348}" dt="2020-07-08T07:15:20.909" v="295" actId="2711"/>
          <ac:spMkLst>
            <pc:docMk/>
            <pc:sldMk cId="0" sldId="292"/>
            <ac:spMk id="2" creationId="{1D1BBDA2-4A70-428D-A426-9F2598918734}"/>
          </ac:spMkLst>
        </pc:spChg>
        <pc:spChg chg="mod">
          <ac:chgData name="Abdulhameed Hamed Mohammed" userId="72b6c4c3-b8a4-4ddf-b0f7-c9d8b1a2987e" providerId="ADAL" clId="{2AACD683-C13C-4386-BC42-406CBC376348}" dt="2020-07-08T07:15:20.909" v="295" actId="2711"/>
          <ac:spMkLst>
            <pc:docMk/>
            <pc:sldMk cId="0" sldId="292"/>
            <ac:spMk id="7" creationId="{DCBF2F4C-1D27-4372-B696-02650286ADC6}"/>
          </ac:spMkLst>
        </pc:spChg>
        <pc:spChg chg="mod">
          <ac:chgData name="Abdulhameed Hamed Mohammed" userId="72b6c4c3-b8a4-4ddf-b0f7-c9d8b1a2987e" providerId="ADAL" clId="{2AACD683-C13C-4386-BC42-406CBC376348}" dt="2020-07-08T07:15:20.909" v="295" actId="2711"/>
          <ac:spMkLst>
            <pc:docMk/>
            <pc:sldMk cId="0" sldId="292"/>
            <ac:spMk id="8" creationId="{F405068F-90BE-497B-80FB-412A1FD0A2F0}"/>
          </ac:spMkLst>
        </pc:spChg>
        <pc:spChg chg="add mod">
          <ac:chgData name="Abdulhameed Hamed Mohammed" userId="72b6c4c3-b8a4-4ddf-b0f7-c9d8b1a2987e" providerId="ADAL" clId="{2AACD683-C13C-4386-BC42-406CBC376348}" dt="2020-07-08T07:15:20.909" v="295" actId="2711"/>
          <ac:spMkLst>
            <pc:docMk/>
            <pc:sldMk cId="0" sldId="292"/>
            <ac:spMk id="9" creationId="{690ACFCB-38A2-4A84-A5EF-01E1EB4CECC2}"/>
          </ac:spMkLst>
        </pc:spChg>
        <pc:spChg chg="del">
          <ac:chgData name="Abdulhameed Hamed Mohammed" userId="72b6c4c3-b8a4-4ddf-b0f7-c9d8b1a2987e" providerId="ADAL" clId="{2AACD683-C13C-4386-BC42-406CBC376348}" dt="2020-07-08T06:55:10.505" v="83" actId="478"/>
          <ac:spMkLst>
            <pc:docMk/>
            <pc:sldMk cId="0" sldId="292"/>
            <ac:spMk id="13" creationId="{7C2C966C-B017-4207-8C29-68A01F11D036}"/>
          </ac:spMkLst>
        </pc:spChg>
        <pc:spChg chg="mod">
          <ac:chgData name="Abdulhameed Hamed Mohammed" userId="72b6c4c3-b8a4-4ddf-b0f7-c9d8b1a2987e" providerId="ADAL" clId="{2AACD683-C13C-4386-BC42-406CBC376348}" dt="2020-07-08T07:15:20.909" v="295" actId="2711"/>
          <ac:spMkLst>
            <pc:docMk/>
            <pc:sldMk cId="0" sldId="292"/>
            <ac:spMk id="14" creationId="{EF3C6553-BD7D-401F-949B-73DE36F1162A}"/>
          </ac:spMkLst>
        </pc:spChg>
        <pc:picChg chg="mod">
          <ac:chgData name="Abdulhameed Hamed Mohammed" userId="72b6c4c3-b8a4-4ddf-b0f7-c9d8b1a2987e" providerId="ADAL" clId="{2AACD683-C13C-4386-BC42-406CBC376348}" dt="2020-07-08T06:58:47.016" v="97" actId="1076"/>
          <ac:picMkLst>
            <pc:docMk/>
            <pc:sldMk cId="0" sldId="292"/>
            <ac:picMk id="3" creationId="{00000000-0000-0000-0000-000000000000}"/>
          </ac:picMkLst>
        </pc:picChg>
      </pc:sldChg>
      <pc:sldChg chg="addSp delSp modSp add delAnim modAnim">
        <pc:chgData name="Abdulhameed Hamed Mohammed" userId="72b6c4c3-b8a4-4ddf-b0f7-c9d8b1a2987e" providerId="ADAL" clId="{2AACD683-C13C-4386-BC42-406CBC376348}" dt="2020-07-08T07:20:45.394" v="331"/>
        <pc:sldMkLst>
          <pc:docMk/>
          <pc:sldMk cId="1345541187" sldId="302"/>
        </pc:sldMkLst>
        <pc:spChg chg="mod">
          <ac:chgData name="Abdulhameed Hamed Mohammed" userId="72b6c4c3-b8a4-4ddf-b0f7-c9d8b1a2987e" providerId="ADAL" clId="{2AACD683-C13C-4386-BC42-406CBC376348}" dt="2020-07-08T07:17:06.046" v="303" actId="207"/>
          <ac:spMkLst>
            <pc:docMk/>
            <pc:sldMk cId="1345541187" sldId="302"/>
            <ac:spMk id="3" creationId="{2F389166-DBCE-4AE6-8B49-9CD7483D6D56}"/>
          </ac:spMkLst>
        </pc:spChg>
        <pc:spChg chg="mod">
          <ac:chgData name="Abdulhameed Hamed Mohammed" userId="72b6c4c3-b8a4-4ddf-b0f7-c9d8b1a2987e" providerId="ADAL" clId="{2AACD683-C13C-4386-BC42-406CBC376348}" dt="2020-07-08T07:16:31.350" v="297" actId="2711"/>
          <ac:spMkLst>
            <pc:docMk/>
            <pc:sldMk cId="1345541187" sldId="302"/>
            <ac:spMk id="8" creationId="{4D604D26-B01F-41C2-BB16-64EB89E86EDE}"/>
          </ac:spMkLst>
        </pc:spChg>
        <pc:spChg chg="mod">
          <ac:chgData name="Abdulhameed Hamed Mohammed" userId="72b6c4c3-b8a4-4ddf-b0f7-c9d8b1a2987e" providerId="ADAL" clId="{2AACD683-C13C-4386-BC42-406CBC376348}" dt="2020-07-08T07:17:25.501" v="308" actId="6549"/>
          <ac:spMkLst>
            <pc:docMk/>
            <pc:sldMk cId="1345541187" sldId="302"/>
            <ac:spMk id="9" creationId="{B6771D41-DFC0-47F7-A98D-1D85A261A203}"/>
          </ac:spMkLst>
        </pc:spChg>
        <pc:spChg chg="del">
          <ac:chgData name="Abdulhameed Hamed Mohammed" userId="72b6c4c3-b8a4-4ddf-b0f7-c9d8b1a2987e" providerId="ADAL" clId="{2AACD683-C13C-4386-BC42-406CBC376348}" dt="2020-07-08T07:03:02.436" v="171" actId="478"/>
          <ac:spMkLst>
            <pc:docMk/>
            <pc:sldMk cId="1345541187" sldId="302"/>
            <ac:spMk id="10" creationId="{CF556DC8-F617-49C1-9DD2-9B65638C53A5}"/>
          </ac:spMkLst>
        </pc:spChg>
        <pc:spChg chg="add mod">
          <ac:chgData name="Abdulhameed Hamed Mohammed" userId="72b6c4c3-b8a4-4ddf-b0f7-c9d8b1a2987e" providerId="ADAL" clId="{2AACD683-C13C-4386-BC42-406CBC376348}" dt="2020-07-08T07:16:31.350" v="297" actId="2711"/>
          <ac:spMkLst>
            <pc:docMk/>
            <pc:sldMk cId="1345541187" sldId="302"/>
            <ac:spMk id="11" creationId="{24289ABB-FCA1-45EC-A8BE-4F878D857BD9}"/>
          </ac:spMkLst>
        </pc:spChg>
        <pc:spChg chg="mod">
          <ac:chgData name="Abdulhameed Hamed Mohammed" userId="72b6c4c3-b8a4-4ddf-b0f7-c9d8b1a2987e" providerId="ADAL" clId="{2AACD683-C13C-4386-BC42-406CBC376348}" dt="2020-07-08T07:17:34.420" v="318" actId="1036"/>
          <ac:spMkLst>
            <pc:docMk/>
            <pc:sldMk cId="1345541187" sldId="302"/>
            <ac:spMk id="12" creationId="{608547C5-94CB-49AE-B4AD-C2750D24C69F}"/>
          </ac:spMkLst>
        </pc:spChg>
        <pc:spChg chg="del">
          <ac:chgData name="Abdulhameed Hamed Mohammed" userId="72b6c4c3-b8a4-4ddf-b0f7-c9d8b1a2987e" providerId="ADAL" clId="{2AACD683-C13C-4386-BC42-406CBC376348}" dt="2020-07-08T07:03:03.957" v="172" actId="478"/>
          <ac:spMkLst>
            <pc:docMk/>
            <pc:sldMk cId="1345541187" sldId="302"/>
            <ac:spMk id="13" creationId="{C4E2EFAE-B5DF-4BEA-BDC8-E0DF67BC2835}"/>
          </ac:spMkLst>
        </pc:spChg>
      </pc:sldChg>
      <pc:sldMasterChg chg="modSldLayout">
        <pc:chgData name="Abdulhameed Hamed Mohammed" userId="72b6c4c3-b8a4-4ddf-b0f7-c9d8b1a2987e" providerId="ADAL" clId="{2AACD683-C13C-4386-BC42-406CBC376348}" dt="2020-07-08T06:40:14.234" v="5" actId="478"/>
        <pc:sldMasterMkLst>
          <pc:docMk/>
          <pc:sldMasterMk cId="0" sldId="2147483648"/>
        </pc:sldMasterMkLst>
        <pc:sldLayoutChg chg="addSp delSp modSp">
          <pc:chgData name="Abdulhameed Hamed Mohammed" userId="72b6c4c3-b8a4-4ddf-b0f7-c9d8b1a2987e" providerId="ADAL" clId="{2AACD683-C13C-4386-BC42-406CBC376348}" dt="2020-07-08T06:40:14.234" v="5" actId="478"/>
          <pc:sldLayoutMkLst>
            <pc:docMk/>
            <pc:sldMasterMk cId="0" sldId="2147483648"/>
            <pc:sldLayoutMk cId="4269519459" sldId="2147483660"/>
          </pc:sldLayoutMkLst>
          <pc:spChg chg="add mod">
            <ac:chgData name="Abdulhameed Hamed Mohammed" userId="72b6c4c3-b8a4-4ddf-b0f7-c9d8b1a2987e" providerId="ADAL" clId="{2AACD683-C13C-4386-BC42-406CBC376348}" dt="2020-07-08T06:40:11.486" v="4" actId="6549"/>
            <ac:spMkLst>
              <pc:docMk/>
              <pc:sldMasterMk cId="0" sldId="2147483648"/>
              <pc:sldLayoutMk cId="4269519459" sldId="2147483660"/>
              <ac:spMk id="6" creationId="{CB26EEF9-A056-4727-A897-9CB89C492034}"/>
            </ac:spMkLst>
          </pc:spChg>
          <pc:spChg chg="add mod">
            <ac:chgData name="Abdulhameed Hamed Mohammed" userId="72b6c4c3-b8a4-4ddf-b0f7-c9d8b1a2987e" providerId="ADAL" clId="{2AACD683-C13C-4386-BC42-406CBC376348}" dt="2020-07-08T06:39:58.878" v="3" actId="20577"/>
            <ac:spMkLst>
              <pc:docMk/>
              <pc:sldMasterMk cId="0" sldId="2147483648"/>
              <pc:sldLayoutMk cId="4269519459" sldId="2147483660"/>
              <ac:spMk id="7" creationId="{A55F18B1-96B7-4EBF-A075-A8E4F501AD19}"/>
            </ac:spMkLst>
          </pc:spChg>
          <pc:spChg chg="del">
            <ac:chgData name="Abdulhameed Hamed Mohammed" userId="72b6c4c3-b8a4-4ddf-b0f7-c9d8b1a2987e" providerId="ADAL" clId="{2AACD683-C13C-4386-BC42-406CBC376348}" dt="2020-07-08T06:40:14.234" v="5" actId="478"/>
            <ac:spMkLst>
              <pc:docMk/>
              <pc:sldMasterMk cId="0" sldId="2147483648"/>
              <pc:sldLayoutMk cId="4269519459" sldId="2147483660"/>
              <ac:spMk id="8" creationId="{4A456468-4F25-436B-BF81-2F53E9259550}"/>
            </ac:spMkLst>
          </pc:spChg>
        </pc:sldLayoutChg>
      </pc:sldMasterChg>
    </pc:docChg>
  </pc:docChgLst>
  <pc:docChgLst>
    <pc:chgData name="Abdulhameed Hamed Mohammed" userId="72b6c4c3-b8a4-4ddf-b0f7-c9d8b1a2987e" providerId="ADAL" clId="{41200A80-3D98-45A9-8603-A1E12EE1B845}"/>
    <pc:docChg chg="modSld">
      <pc:chgData name="Abdulhameed Hamed Mohammed" userId="72b6c4c3-b8a4-4ddf-b0f7-c9d8b1a2987e" providerId="ADAL" clId="{41200A80-3D98-45A9-8603-A1E12EE1B845}" dt="2020-09-22T04:50:46.916" v="166" actId="2711"/>
      <pc:docMkLst>
        <pc:docMk/>
      </pc:docMkLst>
      <pc:sldChg chg="addSp modAnim">
        <pc:chgData name="Abdulhameed Hamed Mohammed" userId="72b6c4c3-b8a4-4ddf-b0f7-c9d8b1a2987e" providerId="ADAL" clId="{41200A80-3D98-45A9-8603-A1E12EE1B845}" dt="2020-09-20T10:15:57.310" v="1"/>
        <pc:sldMkLst>
          <pc:docMk/>
          <pc:sldMk cId="0" sldId="258"/>
        </pc:sldMkLst>
        <pc:picChg chg="add">
          <ac:chgData name="Abdulhameed Hamed Mohammed" userId="72b6c4c3-b8a4-4ddf-b0f7-c9d8b1a2987e" providerId="ADAL" clId="{41200A80-3D98-45A9-8603-A1E12EE1B845}" dt="2020-09-20T10:15:57.310" v="1"/>
          <ac:picMkLst>
            <pc:docMk/>
            <pc:sldMk cId="0" sldId="258"/>
            <ac:picMk id="6" creationId="{20F8854E-C912-4A69-BAB6-9CACDFAF2B58}"/>
          </ac:picMkLst>
        </pc:picChg>
      </pc:sldChg>
      <pc:sldChg chg="addSp modAnim">
        <pc:chgData name="Abdulhameed Hamed Mohammed" userId="72b6c4c3-b8a4-4ddf-b0f7-c9d8b1a2987e" providerId="ADAL" clId="{41200A80-3D98-45A9-8603-A1E12EE1B845}" dt="2020-09-20T10:15:46.137" v="0"/>
        <pc:sldMkLst>
          <pc:docMk/>
          <pc:sldMk cId="0" sldId="264"/>
        </pc:sldMkLst>
        <pc:picChg chg="add">
          <ac:chgData name="Abdulhameed Hamed Mohammed" userId="72b6c4c3-b8a4-4ddf-b0f7-c9d8b1a2987e" providerId="ADAL" clId="{41200A80-3D98-45A9-8603-A1E12EE1B845}" dt="2020-09-20T10:15:46.137" v="0"/>
          <ac:picMkLst>
            <pc:docMk/>
            <pc:sldMk cId="0" sldId="264"/>
            <ac:picMk id="4" creationId="{454C905D-EC92-4F7C-8E47-8C470ABC4335}"/>
          </ac:picMkLst>
        </pc:picChg>
      </pc:sldChg>
      <pc:sldChg chg="addSp modSp modAnim">
        <pc:chgData name="Abdulhameed Hamed Mohammed" userId="72b6c4c3-b8a4-4ddf-b0f7-c9d8b1a2987e" providerId="ADAL" clId="{41200A80-3D98-45A9-8603-A1E12EE1B845}" dt="2020-09-22T04:50:31.073" v="164" actId="2711"/>
        <pc:sldMkLst>
          <pc:docMk/>
          <pc:sldMk cId="0" sldId="267"/>
        </pc:sldMkLst>
        <pc:spChg chg="mod">
          <ac:chgData name="Abdulhameed Hamed Mohammed" userId="72b6c4c3-b8a4-4ddf-b0f7-c9d8b1a2987e" providerId="ADAL" clId="{41200A80-3D98-45A9-8603-A1E12EE1B845}" dt="2020-09-22T04:50:31.073" v="164" actId="2711"/>
          <ac:spMkLst>
            <pc:docMk/>
            <pc:sldMk cId="0" sldId="267"/>
            <ac:spMk id="2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31.073" v="164" actId="2711"/>
          <ac:spMkLst>
            <pc:docMk/>
            <pc:sldMk cId="0" sldId="267"/>
            <ac:spMk id="3" creationId="{8AA74CBF-D437-4E1A-9FD4-0CED2EE6CA5F}"/>
          </ac:spMkLst>
        </pc:spChg>
        <pc:spChg chg="mod">
          <ac:chgData name="Abdulhameed Hamed Mohammed" userId="72b6c4c3-b8a4-4ddf-b0f7-c9d8b1a2987e" providerId="ADAL" clId="{41200A80-3D98-45A9-8603-A1E12EE1B845}" dt="2020-09-22T04:50:31.073" v="164" actId="2711"/>
          <ac:spMkLst>
            <pc:docMk/>
            <pc:sldMk cId="0" sldId="267"/>
            <ac:spMk id="11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31.073" v="164" actId="2711"/>
          <ac:spMkLst>
            <pc:docMk/>
            <pc:sldMk cId="0" sldId="267"/>
            <ac:spMk id="29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31.073" v="164" actId="2711"/>
          <ac:spMkLst>
            <pc:docMk/>
            <pc:sldMk cId="0" sldId="267"/>
            <ac:spMk id="30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31.073" v="164" actId="2711"/>
          <ac:spMkLst>
            <pc:docMk/>
            <pc:sldMk cId="0" sldId="267"/>
            <ac:spMk id="33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31.073" v="164" actId="2711"/>
          <ac:spMkLst>
            <pc:docMk/>
            <pc:sldMk cId="0" sldId="267"/>
            <ac:spMk id="39" creationId="{00000000-0000-0000-0000-000000000000}"/>
          </ac:spMkLst>
        </pc:spChg>
        <pc:picChg chg="mod">
          <ac:chgData name="Abdulhameed Hamed Mohammed" userId="72b6c4c3-b8a4-4ddf-b0f7-c9d8b1a2987e" providerId="ADAL" clId="{41200A80-3D98-45A9-8603-A1E12EE1B845}" dt="2020-09-22T04:50:31.073" v="164" actId="2711"/>
          <ac:picMkLst>
            <pc:docMk/>
            <pc:sldMk cId="0" sldId="267"/>
            <ac:picMk id="8" creationId="{00000000-0000-0000-0000-000000000000}"/>
          </ac:picMkLst>
        </pc:picChg>
        <pc:picChg chg="mod">
          <ac:chgData name="Abdulhameed Hamed Mohammed" userId="72b6c4c3-b8a4-4ddf-b0f7-c9d8b1a2987e" providerId="ADAL" clId="{41200A80-3D98-45A9-8603-A1E12EE1B845}" dt="2020-09-22T04:50:31.073" v="164" actId="2711"/>
          <ac:picMkLst>
            <pc:docMk/>
            <pc:sldMk cId="0" sldId="267"/>
            <ac:picMk id="9" creationId="{00000000-0000-0000-0000-000000000000}"/>
          </ac:picMkLst>
        </pc:picChg>
        <pc:picChg chg="mod">
          <ac:chgData name="Abdulhameed Hamed Mohammed" userId="72b6c4c3-b8a4-4ddf-b0f7-c9d8b1a2987e" providerId="ADAL" clId="{41200A80-3D98-45A9-8603-A1E12EE1B845}" dt="2020-09-22T04:50:31.073" v="164" actId="2711"/>
          <ac:picMkLst>
            <pc:docMk/>
            <pc:sldMk cId="0" sldId="267"/>
            <ac:picMk id="10" creationId="{00000000-0000-0000-0000-000000000000}"/>
          </ac:picMkLst>
        </pc:picChg>
        <pc:picChg chg="add mod">
          <ac:chgData name="Abdulhameed Hamed Mohammed" userId="72b6c4c3-b8a4-4ddf-b0f7-c9d8b1a2987e" providerId="ADAL" clId="{41200A80-3D98-45A9-8603-A1E12EE1B845}" dt="2020-09-22T04:50:31.073" v="164" actId="2711"/>
          <ac:picMkLst>
            <pc:docMk/>
            <pc:sldMk cId="0" sldId="267"/>
            <ac:picMk id="12" creationId="{7A007047-FCC3-45CE-A59A-D640263167F8}"/>
          </ac:picMkLst>
        </pc:picChg>
      </pc:sldChg>
      <pc:sldChg chg="modSp">
        <pc:chgData name="Abdulhameed Hamed Mohammed" userId="72b6c4c3-b8a4-4ddf-b0f7-c9d8b1a2987e" providerId="ADAL" clId="{41200A80-3D98-45A9-8603-A1E12EE1B845}" dt="2020-09-22T04:50:38.153" v="165" actId="2711"/>
        <pc:sldMkLst>
          <pc:docMk/>
          <pc:sldMk cId="0" sldId="269"/>
        </pc:sldMkLst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2" creationId="{C08E01E8-045D-456D-9FC7-8F980F2C416B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9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11" creationId="{8F969A9F-CF9F-4EE9-ACF9-9646CA24BE43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12" creationId="{C38C5913-0783-441A-A9C5-22DF726A8632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13" creationId="{85797BE8-7103-4502-8A35-7E46EA872D95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14" creationId="{DBE531B2-0774-42E5-B075-85D2366B294C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16" creationId="{9DEED9F9-D1C0-4559-AB25-0D96F50E99A5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23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24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25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38.153" v="165" actId="2711"/>
          <ac:spMkLst>
            <pc:docMk/>
            <pc:sldMk cId="0" sldId="269"/>
            <ac:spMk id="26" creationId="{4A57C811-2D64-4BA8-86DA-457CAAC8BAF8}"/>
          </ac:spMkLst>
        </pc:spChg>
        <pc:picChg chg="mod">
          <ac:chgData name="Abdulhameed Hamed Mohammed" userId="72b6c4c3-b8a4-4ddf-b0f7-c9d8b1a2987e" providerId="ADAL" clId="{41200A80-3D98-45A9-8603-A1E12EE1B845}" dt="2020-09-22T04:50:38.153" v="165" actId="2711"/>
          <ac:picMkLst>
            <pc:docMk/>
            <pc:sldMk cId="0" sldId="269"/>
            <ac:picMk id="3" creationId="{7E19130D-3F8B-4C01-957A-D14A7CFA92C9}"/>
          </ac:picMkLst>
        </pc:picChg>
        <pc:picChg chg="mod">
          <ac:chgData name="Abdulhameed Hamed Mohammed" userId="72b6c4c3-b8a4-4ddf-b0f7-c9d8b1a2987e" providerId="ADAL" clId="{41200A80-3D98-45A9-8603-A1E12EE1B845}" dt="2020-09-22T04:50:38.153" v="165" actId="2711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Abdulhameed Hamed Mohammed" userId="72b6c4c3-b8a4-4ddf-b0f7-c9d8b1a2987e" providerId="ADAL" clId="{41200A80-3D98-45A9-8603-A1E12EE1B845}" dt="2020-09-22T04:50:38.153" v="165" actId="2711"/>
          <ac:picMkLst>
            <pc:docMk/>
            <pc:sldMk cId="0" sldId="269"/>
            <ac:picMk id="20" creationId="{A49E7EF7-34DD-4138-8EFF-CADB0B203CC0}"/>
          </ac:picMkLst>
        </pc:picChg>
        <pc:picChg chg="mod">
          <ac:chgData name="Abdulhameed Hamed Mohammed" userId="72b6c4c3-b8a4-4ddf-b0f7-c9d8b1a2987e" providerId="ADAL" clId="{41200A80-3D98-45A9-8603-A1E12EE1B845}" dt="2020-09-22T04:50:38.153" v="165" actId="2711"/>
          <ac:picMkLst>
            <pc:docMk/>
            <pc:sldMk cId="0" sldId="269"/>
            <ac:picMk id="21" creationId="{AB90CC3B-78C9-4785-B08C-DE12224EB1F3}"/>
          </ac:picMkLst>
        </pc:picChg>
      </pc:sldChg>
      <pc:sldChg chg="addSp modSp modAnim">
        <pc:chgData name="Abdulhameed Hamed Mohammed" userId="72b6c4c3-b8a4-4ddf-b0f7-c9d8b1a2987e" providerId="ADAL" clId="{41200A80-3D98-45A9-8603-A1E12EE1B845}" dt="2020-09-22T04:50:46.916" v="166" actId="2711"/>
        <pc:sldMkLst>
          <pc:docMk/>
          <pc:sldMk cId="0" sldId="285"/>
        </pc:sldMkLst>
        <pc:spChg chg="mod">
          <ac:chgData name="Abdulhameed Hamed Mohammed" userId="72b6c4c3-b8a4-4ddf-b0f7-c9d8b1a2987e" providerId="ADAL" clId="{41200A80-3D98-45A9-8603-A1E12EE1B845}" dt="2020-09-22T04:50:46.916" v="166" actId="2711"/>
          <ac:spMkLst>
            <pc:docMk/>
            <pc:sldMk cId="0" sldId="285"/>
            <ac:spMk id="2" creationId="{3A4D9217-5B81-48C5-842C-DF2F5DDE2480}"/>
          </ac:spMkLst>
        </pc:spChg>
        <pc:spChg chg="mod">
          <ac:chgData name="Abdulhameed Hamed Mohammed" userId="72b6c4c3-b8a4-4ddf-b0f7-c9d8b1a2987e" providerId="ADAL" clId="{41200A80-3D98-45A9-8603-A1E12EE1B845}" dt="2020-09-22T04:50:46.916" v="166" actId="2711"/>
          <ac:spMkLst>
            <pc:docMk/>
            <pc:sldMk cId="0" sldId="285"/>
            <ac:spMk id="7" creationId="{9621B93A-8144-4237-B122-624972CBC4E9}"/>
          </ac:spMkLst>
        </pc:spChg>
        <pc:spChg chg="mod">
          <ac:chgData name="Abdulhameed Hamed Mohammed" userId="72b6c4c3-b8a4-4ddf-b0f7-c9d8b1a2987e" providerId="ADAL" clId="{41200A80-3D98-45A9-8603-A1E12EE1B845}" dt="2020-09-22T04:50:46.916" v="166" actId="2711"/>
          <ac:spMkLst>
            <pc:docMk/>
            <pc:sldMk cId="0" sldId="285"/>
            <ac:spMk id="8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46.916" v="166" actId="2711"/>
          <ac:spMkLst>
            <pc:docMk/>
            <pc:sldMk cId="0" sldId="285"/>
            <ac:spMk id="9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46.916" v="166" actId="2711"/>
          <ac:spMkLst>
            <pc:docMk/>
            <pc:sldMk cId="0" sldId="285"/>
            <ac:spMk id="10" creationId="{4ADE192A-700E-47F7-ACCC-74D9DDEB6D6A}"/>
          </ac:spMkLst>
        </pc:spChg>
        <pc:spChg chg="mod">
          <ac:chgData name="Abdulhameed Hamed Mohammed" userId="72b6c4c3-b8a4-4ddf-b0f7-c9d8b1a2987e" providerId="ADAL" clId="{41200A80-3D98-45A9-8603-A1E12EE1B845}" dt="2020-09-22T04:50:46.916" v="166" actId="2711"/>
          <ac:spMkLst>
            <pc:docMk/>
            <pc:sldMk cId="0" sldId="285"/>
            <ac:spMk id="12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46.916" v="166" actId="2711"/>
          <ac:spMkLst>
            <pc:docMk/>
            <pc:sldMk cId="0" sldId="285"/>
            <ac:spMk id="13" creationId="{00000000-0000-0000-0000-000000000000}"/>
          </ac:spMkLst>
        </pc:spChg>
        <pc:spChg chg="mod">
          <ac:chgData name="Abdulhameed Hamed Mohammed" userId="72b6c4c3-b8a4-4ddf-b0f7-c9d8b1a2987e" providerId="ADAL" clId="{41200A80-3D98-45A9-8603-A1E12EE1B845}" dt="2020-09-22T04:50:46.916" v="166" actId="2711"/>
          <ac:spMkLst>
            <pc:docMk/>
            <pc:sldMk cId="0" sldId="285"/>
            <ac:spMk id="16" creationId="{A14F1F29-FB70-4073-9D37-264EACE32855}"/>
          </ac:spMkLst>
        </pc:spChg>
        <pc:picChg chg="mod">
          <ac:chgData name="Abdulhameed Hamed Mohammed" userId="72b6c4c3-b8a4-4ddf-b0f7-c9d8b1a2987e" providerId="ADAL" clId="{41200A80-3D98-45A9-8603-A1E12EE1B845}" dt="2020-09-22T04:50:46.916" v="166" actId="2711"/>
          <ac:picMkLst>
            <pc:docMk/>
            <pc:sldMk cId="0" sldId="285"/>
            <ac:picMk id="3" creationId="{73FC98F4-D80C-4B04-9EFC-2BC68985E575}"/>
          </ac:picMkLst>
        </pc:picChg>
        <pc:picChg chg="add mod">
          <ac:chgData name="Abdulhameed Hamed Mohammed" userId="72b6c4c3-b8a4-4ddf-b0f7-c9d8b1a2987e" providerId="ADAL" clId="{41200A80-3D98-45A9-8603-A1E12EE1B845}" dt="2020-09-22T04:50:46.916" v="166" actId="2711"/>
          <ac:picMkLst>
            <pc:docMk/>
            <pc:sldMk cId="0" sldId="285"/>
            <ac:picMk id="11" creationId="{FF4AF93B-40BA-4464-A8F6-440AAB390C62}"/>
          </ac:picMkLst>
        </pc:picChg>
      </pc:sldChg>
      <pc:sldChg chg="addSp modSp modAnim">
        <pc:chgData name="Abdulhameed Hamed Mohammed" userId="72b6c4c3-b8a4-4ddf-b0f7-c9d8b1a2987e" providerId="ADAL" clId="{41200A80-3D98-45A9-8603-A1E12EE1B845}" dt="2020-09-20T10:23:10.006" v="163" actId="1035"/>
        <pc:sldMkLst>
          <pc:docMk/>
          <pc:sldMk cId="0" sldId="290"/>
        </pc:sldMkLst>
        <pc:picChg chg="add mod">
          <ac:chgData name="Abdulhameed Hamed Mohammed" userId="72b6c4c3-b8a4-4ddf-b0f7-c9d8b1a2987e" providerId="ADAL" clId="{41200A80-3D98-45A9-8603-A1E12EE1B845}" dt="2020-09-20T10:23:10.006" v="163" actId="1035"/>
          <ac:picMkLst>
            <pc:docMk/>
            <pc:sldMk cId="0" sldId="290"/>
            <ac:picMk id="3" creationId="{4C1C0CB7-390B-416F-9ADA-7FB37127A018}"/>
          </ac:picMkLst>
        </pc:picChg>
      </pc:sldChg>
    </pc:docChg>
  </pc:docChgLst>
  <pc:docChgLst>
    <pc:chgData name="Abdulhameed Hamed Mohammed" userId="72b6c4c3-b8a4-4ddf-b0f7-c9d8b1a2987e" providerId="ADAL" clId="{46D64896-0FCA-409A-9E8E-5BD736EEF4DE}"/>
    <pc:docChg chg="custSel modSld modMainMaster">
      <pc:chgData name="Abdulhameed Hamed Mohammed" userId="72b6c4c3-b8a4-4ddf-b0f7-c9d8b1a2987e" providerId="ADAL" clId="{46D64896-0FCA-409A-9E8E-5BD736EEF4DE}" dt="2020-07-15T10:37:11.652" v="112" actId="207"/>
      <pc:docMkLst>
        <pc:docMk/>
      </pc:docMkLst>
      <pc:sldChg chg="modSp mod">
        <pc:chgData name="Abdulhameed Hamed Mohammed" userId="72b6c4c3-b8a4-4ddf-b0f7-c9d8b1a2987e" providerId="ADAL" clId="{46D64896-0FCA-409A-9E8E-5BD736EEF4DE}" dt="2020-07-15T10:30:27.211" v="21" actId="208"/>
        <pc:sldMkLst>
          <pc:docMk/>
          <pc:sldMk cId="0" sldId="258"/>
        </pc:sldMkLst>
        <pc:spChg chg="mod">
          <ac:chgData name="Abdulhameed Hamed Mohammed" userId="72b6c4c3-b8a4-4ddf-b0f7-c9d8b1a2987e" providerId="ADAL" clId="{46D64896-0FCA-409A-9E8E-5BD736EEF4DE}" dt="2020-07-15T10:30:27.211" v="21" actId="208"/>
          <ac:spMkLst>
            <pc:docMk/>
            <pc:sldMk cId="0" sldId="258"/>
            <ac:spMk id="7" creationId="{E758BD79-2970-4675-A5EC-E7F065564B79}"/>
          </ac:spMkLst>
        </pc:spChg>
        <pc:spChg chg="mod">
          <ac:chgData name="Abdulhameed Hamed Mohammed" userId="72b6c4c3-b8a4-4ddf-b0f7-c9d8b1a2987e" providerId="ADAL" clId="{46D64896-0FCA-409A-9E8E-5BD736EEF4DE}" dt="2020-07-15T10:28:57.950" v="6" actId="207"/>
          <ac:spMkLst>
            <pc:docMk/>
            <pc:sldMk cId="0" sldId="258"/>
            <ac:spMk id="8" creationId="{2E458337-B79B-47BC-9A44-CE4C4A1F6985}"/>
          </ac:spMkLst>
        </pc:spChg>
        <pc:spChg chg="mod">
          <ac:chgData name="Abdulhameed Hamed Mohammed" userId="72b6c4c3-b8a4-4ddf-b0f7-c9d8b1a2987e" providerId="ADAL" clId="{46D64896-0FCA-409A-9E8E-5BD736EEF4DE}" dt="2020-07-15T10:29:12.884" v="16" actId="1076"/>
          <ac:spMkLst>
            <pc:docMk/>
            <pc:sldMk cId="0" sldId="258"/>
            <ac:spMk id="10" creationId="{99AD9235-2865-464D-97A8-13B181B68729}"/>
          </ac:spMkLst>
        </pc:spChg>
        <pc:spChg chg="mod">
          <ac:chgData name="Abdulhameed Hamed Mohammed" userId="72b6c4c3-b8a4-4ddf-b0f7-c9d8b1a2987e" providerId="ADAL" clId="{46D64896-0FCA-409A-9E8E-5BD736EEF4DE}" dt="2020-07-15T10:30:27.211" v="21" actId="208"/>
          <ac:spMkLst>
            <pc:docMk/>
            <pc:sldMk cId="0" sldId="258"/>
            <ac:spMk id="12" creationId="{D44A37AC-45F3-462B-9705-855DB0B6707E}"/>
          </ac:spMkLst>
        </pc:spChg>
      </pc:sldChg>
      <pc:sldChg chg="delSp modSp mod delAnim">
        <pc:chgData name="Abdulhameed Hamed Mohammed" userId="72b6c4c3-b8a4-4ddf-b0f7-c9d8b1a2987e" providerId="ADAL" clId="{46D64896-0FCA-409A-9E8E-5BD736EEF4DE}" dt="2020-07-15T10:31:30.487" v="38" actId="478"/>
        <pc:sldMkLst>
          <pc:docMk/>
          <pc:sldMk cId="0" sldId="264"/>
        </pc:sldMkLst>
        <pc:graphicFrameChg chg="modGraphic">
          <ac:chgData name="Abdulhameed Hamed Mohammed" userId="72b6c4c3-b8a4-4ddf-b0f7-c9d8b1a2987e" providerId="ADAL" clId="{46D64896-0FCA-409A-9E8E-5BD736EEF4DE}" dt="2020-07-15T10:28:48.450" v="5" actId="207"/>
          <ac:graphicFrameMkLst>
            <pc:docMk/>
            <pc:sldMk cId="0" sldId="264"/>
            <ac:graphicFrameMk id="3" creationId="{E3090FCB-B5B3-4713-AC5B-11C518971BEF}"/>
          </ac:graphicFrameMkLst>
        </pc:graphicFrameChg>
        <pc:picChg chg="del">
          <ac:chgData name="Abdulhameed Hamed Mohammed" userId="72b6c4c3-b8a4-4ddf-b0f7-c9d8b1a2987e" providerId="ADAL" clId="{46D64896-0FCA-409A-9E8E-5BD736EEF4DE}" dt="2020-07-15T10:31:30.487" v="38" actId="478"/>
          <ac:picMkLst>
            <pc:docMk/>
            <pc:sldMk cId="0" sldId="264"/>
            <ac:picMk id="8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46D64896-0FCA-409A-9E8E-5BD736EEF4DE}" dt="2020-07-15T10:30:54.997" v="27" actId="1076"/>
        <pc:sldMkLst>
          <pc:docMk/>
          <pc:sldMk cId="0" sldId="267"/>
        </pc:sldMkLst>
        <pc:spChg chg="mod">
          <ac:chgData name="Abdulhameed Hamed Mohammed" userId="72b6c4c3-b8a4-4ddf-b0f7-c9d8b1a2987e" providerId="ADAL" clId="{46D64896-0FCA-409A-9E8E-5BD736EEF4DE}" dt="2020-07-15T10:30:53.276" v="26" actId="1076"/>
          <ac:spMkLst>
            <pc:docMk/>
            <pc:sldMk cId="0" sldId="267"/>
            <ac:spMk id="2" creationId="{00000000-0000-0000-0000-000000000000}"/>
          </ac:spMkLst>
        </pc:spChg>
        <pc:picChg chg="mod">
          <ac:chgData name="Abdulhameed Hamed Mohammed" userId="72b6c4c3-b8a4-4ddf-b0f7-c9d8b1a2987e" providerId="ADAL" clId="{46D64896-0FCA-409A-9E8E-5BD736EEF4DE}" dt="2020-07-15T10:30:50.079" v="25" actId="1076"/>
          <ac:picMkLst>
            <pc:docMk/>
            <pc:sldMk cId="0" sldId="267"/>
            <ac:picMk id="4" creationId="{390FABE0-F67F-4C60-AB0A-15123E3A67CA}"/>
          </ac:picMkLst>
        </pc:picChg>
        <pc:picChg chg="mod">
          <ac:chgData name="Abdulhameed Hamed Mohammed" userId="72b6c4c3-b8a4-4ddf-b0f7-c9d8b1a2987e" providerId="ADAL" clId="{46D64896-0FCA-409A-9E8E-5BD736EEF4DE}" dt="2020-07-15T10:30:50.079" v="25" actId="1076"/>
          <ac:picMkLst>
            <pc:docMk/>
            <pc:sldMk cId="0" sldId="267"/>
            <ac:picMk id="5" creationId="{A2426401-F47B-4B3F-9E09-01759287A390}"/>
          </ac:picMkLst>
        </pc:picChg>
        <pc:picChg chg="mod">
          <ac:chgData name="Abdulhameed Hamed Mohammed" userId="72b6c4c3-b8a4-4ddf-b0f7-c9d8b1a2987e" providerId="ADAL" clId="{46D64896-0FCA-409A-9E8E-5BD736EEF4DE}" dt="2020-07-15T10:30:54.997" v="27" actId="1076"/>
          <ac:picMkLst>
            <pc:docMk/>
            <pc:sldMk cId="0" sldId="267"/>
            <ac:picMk id="6" creationId="{362AC69B-FB41-4A5C-9CEF-BBB3A5AF41C8}"/>
          </ac:picMkLst>
        </pc:picChg>
        <pc:picChg chg="mod">
          <ac:chgData name="Abdulhameed Hamed Mohammed" userId="72b6c4c3-b8a4-4ddf-b0f7-c9d8b1a2987e" providerId="ADAL" clId="{46D64896-0FCA-409A-9E8E-5BD736EEF4DE}" dt="2020-07-15T10:30:50.079" v="25" actId="1076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46D64896-0FCA-409A-9E8E-5BD736EEF4DE}" dt="2020-07-15T10:31:11.505" v="33" actId="207"/>
        <pc:sldMkLst>
          <pc:docMk/>
          <pc:sldMk cId="0" sldId="269"/>
        </pc:sldMkLst>
        <pc:spChg chg="mod">
          <ac:chgData name="Abdulhameed Hamed Mohammed" userId="72b6c4c3-b8a4-4ddf-b0f7-c9d8b1a2987e" providerId="ADAL" clId="{46D64896-0FCA-409A-9E8E-5BD736EEF4DE}" dt="2020-07-15T10:31:11.505" v="33" actId="207"/>
          <ac:spMkLst>
            <pc:docMk/>
            <pc:sldMk cId="0" sldId="269"/>
            <ac:spMk id="2" creationId="{C08E01E8-045D-456D-9FC7-8F980F2C416B}"/>
          </ac:spMkLst>
        </pc:spChg>
        <pc:spChg chg="mod">
          <ac:chgData name="Abdulhameed Hamed Mohammed" userId="72b6c4c3-b8a4-4ddf-b0f7-c9d8b1a2987e" providerId="ADAL" clId="{46D64896-0FCA-409A-9E8E-5BD736EEF4DE}" dt="2020-07-15T10:31:07.953" v="32" actId="1076"/>
          <ac:spMkLst>
            <pc:docMk/>
            <pc:sldMk cId="0" sldId="269"/>
            <ac:spMk id="10" creationId="{CD01B016-72ED-44C6-B97E-53468EEFB9F0}"/>
          </ac:spMkLst>
        </pc:spChg>
        <pc:spChg chg="mod">
          <ac:chgData name="Abdulhameed Hamed Mohammed" userId="72b6c4c3-b8a4-4ddf-b0f7-c9d8b1a2987e" providerId="ADAL" clId="{46D64896-0FCA-409A-9E8E-5BD736EEF4DE}" dt="2020-07-15T10:31:02.445" v="29" actId="207"/>
          <ac:spMkLst>
            <pc:docMk/>
            <pc:sldMk cId="0" sldId="269"/>
            <ac:spMk id="11" creationId="{8F969A9F-CF9F-4EE9-ACF9-9646CA24BE43}"/>
          </ac:spMkLst>
        </pc:spChg>
        <pc:spChg chg="mod">
          <ac:chgData name="Abdulhameed Hamed Mohammed" userId="72b6c4c3-b8a4-4ddf-b0f7-c9d8b1a2987e" providerId="ADAL" clId="{46D64896-0FCA-409A-9E8E-5BD736EEF4DE}" dt="2020-07-15T10:31:11.505" v="33" actId="207"/>
          <ac:spMkLst>
            <pc:docMk/>
            <pc:sldMk cId="0" sldId="269"/>
            <ac:spMk id="12" creationId="{C38C5913-0783-441A-A9C5-22DF726A8632}"/>
          </ac:spMkLst>
        </pc:spChg>
        <pc:spChg chg="mod">
          <ac:chgData name="Abdulhameed Hamed Mohammed" userId="72b6c4c3-b8a4-4ddf-b0f7-c9d8b1a2987e" providerId="ADAL" clId="{46D64896-0FCA-409A-9E8E-5BD736EEF4DE}" dt="2020-07-15T10:31:11.505" v="33" actId="207"/>
          <ac:spMkLst>
            <pc:docMk/>
            <pc:sldMk cId="0" sldId="269"/>
            <ac:spMk id="13" creationId="{85797BE8-7103-4502-8A35-7E46EA872D95}"/>
          </ac:spMkLst>
        </pc:spChg>
        <pc:spChg chg="mod">
          <ac:chgData name="Abdulhameed Hamed Mohammed" userId="72b6c4c3-b8a4-4ddf-b0f7-c9d8b1a2987e" providerId="ADAL" clId="{46D64896-0FCA-409A-9E8E-5BD736EEF4DE}" dt="2020-07-15T10:31:11.505" v="33" actId="207"/>
          <ac:spMkLst>
            <pc:docMk/>
            <pc:sldMk cId="0" sldId="269"/>
            <ac:spMk id="14" creationId="{DBE531B2-0774-42E5-B075-85D2366B294C}"/>
          </ac:spMkLst>
        </pc:spChg>
        <pc:spChg chg="mod">
          <ac:chgData name="Abdulhameed Hamed Mohammed" userId="72b6c4c3-b8a4-4ddf-b0f7-c9d8b1a2987e" providerId="ADAL" clId="{46D64896-0FCA-409A-9E8E-5BD736EEF4DE}" dt="2020-07-15T10:31:02.445" v="29" actId="207"/>
          <ac:spMkLst>
            <pc:docMk/>
            <pc:sldMk cId="0" sldId="269"/>
            <ac:spMk id="19" creationId="{F0DC262A-0DDE-4AEA-8CAC-6FC0A1C22C99}"/>
          </ac:spMkLst>
        </pc:spChg>
      </pc:sldChg>
      <pc:sldChg chg="modSp mod">
        <pc:chgData name="Abdulhameed Hamed Mohammed" userId="72b6c4c3-b8a4-4ddf-b0f7-c9d8b1a2987e" providerId="ADAL" clId="{46D64896-0FCA-409A-9E8E-5BD736EEF4DE}" dt="2020-07-15T10:35:53.313" v="90" actId="20577"/>
        <pc:sldMkLst>
          <pc:docMk/>
          <pc:sldMk cId="0" sldId="276"/>
        </pc:sldMkLst>
        <pc:spChg chg="mod">
          <ac:chgData name="Abdulhameed Hamed Mohammed" userId="72b6c4c3-b8a4-4ddf-b0f7-c9d8b1a2987e" providerId="ADAL" clId="{46D64896-0FCA-409A-9E8E-5BD736EEF4DE}" dt="2020-07-15T10:35:50.638" v="89" actId="20577"/>
          <ac:spMkLst>
            <pc:docMk/>
            <pc:sldMk cId="0" sldId="276"/>
            <ac:spMk id="7" creationId="{EC547628-D595-49A9-8AC9-5B23D9FE8FD9}"/>
          </ac:spMkLst>
        </pc:spChg>
        <pc:spChg chg="mod">
          <ac:chgData name="Abdulhameed Hamed Mohammed" userId="72b6c4c3-b8a4-4ddf-b0f7-c9d8b1a2987e" providerId="ADAL" clId="{46D64896-0FCA-409A-9E8E-5BD736EEF4DE}" dt="2020-07-15T10:35:53.313" v="90" actId="20577"/>
          <ac:spMkLst>
            <pc:docMk/>
            <pc:sldMk cId="0" sldId="276"/>
            <ac:spMk id="9" creationId="{736652FF-F5B1-4BDD-905E-D15593114525}"/>
          </ac:spMkLst>
        </pc:spChg>
        <pc:spChg chg="mod">
          <ac:chgData name="Abdulhameed Hamed Mohammed" userId="72b6c4c3-b8a4-4ddf-b0f7-c9d8b1a2987e" providerId="ADAL" clId="{46D64896-0FCA-409A-9E8E-5BD736EEF4DE}" dt="2020-07-15T10:33:10.304" v="58" actId="207"/>
          <ac:spMkLst>
            <pc:docMk/>
            <pc:sldMk cId="0" sldId="276"/>
            <ac:spMk id="10" creationId="{28A665EA-747F-431B-96D6-8635F7B4E888}"/>
          </ac:spMkLst>
        </pc:spChg>
        <pc:spChg chg="mod">
          <ac:chgData name="Abdulhameed Hamed Mohammed" userId="72b6c4c3-b8a4-4ddf-b0f7-c9d8b1a2987e" providerId="ADAL" clId="{46D64896-0FCA-409A-9E8E-5BD736EEF4DE}" dt="2020-07-15T10:33:10.304" v="58" actId="207"/>
          <ac:spMkLst>
            <pc:docMk/>
            <pc:sldMk cId="0" sldId="276"/>
            <ac:spMk id="14" creationId="{4C71C9CD-8A53-40E8-963D-A4E6A96DAF32}"/>
          </ac:spMkLst>
        </pc:spChg>
        <pc:picChg chg="mod">
          <ac:chgData name="Abdulhameed Hamed Mohammed" userId="72b6c4c3-b8a4-4ddf-b0f7-c9d8b1a2987e" providerId="ADAL" clId="{46D64896-0FCA-409A-9E8E-5BD736EEF4DE}" dt="2020-07-14T10:52:28.656" v="0" actId="1076"/>
          <ac:picMkLst>
            <pc:docMk/>
            <pc:sldMk cId="0" sldId="276"/>
            <ac:picMk id="3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46D64896-0FCA-409A-9E8E-5BD736EEF4DE}" dt="2020-07-15T10:33:03.402" v="56" actId="1076"/>
        <pc:sldMkLst>
          <pc:docMk/>
          <pc:sldMk cId="0" sldId="285"/>
        </pc:sldMkLst>
        <pc:spChg chg="mod">
          <ac:chgData name="Abdulhameed Hamed Mohammed" userId="72b6c4c3-b8a4-4ddf-b0f7-c9d8b1a2987e" providerId="ADAL" clId="{46D64896-0FCA-409A-9E8E-5BD736EEF4DE}" dt="2020-07-15T10:32:42.918" v="54" actId="14100"/>
          <ac:spMkLst>
            <pc:docMk/>
            <pc:sldMk cId="0" sldId="285"/>
            <ac:spMk id="7" creationId="{9621B93A-8144-4237-B122-624972CBC4E9}"/>
          </ac:spMkLst>
        </pc:spChg>
        <pc:spChg chg="mod">
          <ac:chgData name="Abdulhameed Hamed Mohammed" userId="72b6c4c3-b8a4-4ddf-b0f7-c9d8b1a2987e" providerId="ADAL" clId="{46D64896-0FCA-409A-9E8E-5BD736EEF4DE}" dt="2020-07-15T10:32:42.918" v="54" actId="14100"/>
          <ac:spMkLst>
            <pc:docMk/>
            <pc:sldMk cId="0" sldId="285"/>
            <ac:spMk id="10" creationId="{4ADE192A-700E-47F7-ACCC-74D9DDEB6D6A}"/>
          </ac:spMkLst>
        </pc:spChg>
        <pc:spChg chg="mod">
          <ac:chgData name="Abdulhameed Hamed Mohammed" userId="72b6c4c3-b8a4-4ddf-b0f7-c9d8b1a2987e" providerId="ADAL" clId="{46D64896-0FCA-409A-9E8E-5BD736EEF4DE}" dt="2020-07-15T10:32:42.918" v="54" actId="14100"/>
          <ac:spMkLst>
            <pc:docMk/>
            <pc:sldMk cId="0" sldId="285"/>
            <ac:spMk id="16" creationId="{A14F1F29-FB70-4073-9D37-264EACE32855}"/>
          </ac:spMkLst>
        </pc:spChg>
        <pc:picChg chg="mod">
          <ac:chgData name="Abdulhameed Hamed Mohammed" userId="72b6c4c3-b8a4-4ddf-b0f7-c9d8b1a2987e" providerId="ADAL" clId="{46D64896-0FCA-409A-9E8E-5BD736EEF4DE}" dt="2020-07-15T10:32:51.434" v="55" actId="1076"/>
          <ac:picMkLst>
            <pc:docMk/>
            <pc:sldMk cId="0" sldId="285"/>
            <ac:picMk id="3" creationId="{73FC98F4-D80C-4B04-9EFC-2BC68985E575}"/>
          </ac:picMkLst>
        </pc:picChg>
        <pc:picChg chg="mod">
          <ac:chgData name="Abdulhameed Hamed Mohammed" userId="72b6c4c3-b8a4-4ddf-b0f7-c9d8b1a2987e" providerId="ADAL" clId="{46D64896-0FCA-409A-9E8E-5BD736EEF4DE}" dt="2020-07-15T10:33:03.402" v="56" actId="1076"/>
          <ac:picMkLst>
            <pc:docMk/>
            <pc:sldMk cId="0" sldId="285"/>
            <ac:picMk id="4" creationId="{EA754146-3DE7-493F-8B52-3872479B4C2B}"/>
          </ac:picMkLst>
        </pc:picChg>
        <pc:picChg chg="mod">
          <ac:chgData name="Abdulhameed Hamed Mohammed" userId="72b6c4c3-b8a4-4ddf-b0f7-c9d8b1a2987e" providerId="ADAL" clId="{46D64896-0FCA-409A-9E8E-5BD736EEF4DE}" dt="2020-07-15T10:33:03.402" v="56" actId="1076"/>
          <ac:picMkLst>
            <pc:docMk/>
            <pc:sldMk cId="0" sldId="285"/>
            <ac:picMk id="5" creationId="{1E105AEB-C171-4757-9D0E-57D7A9A824A8}"/>
          </ac:picMkLst>
        </pc:picChg>
        <pc:picChg chg="mod">
          <ac:chgData name="Abdulhameed Hamed Mohammed" userId="72b6c4c3-b8a4-4ddf-b0f7-c9d8b1a2987e" providerId="ADAL" clId="{46D64896-0FCA-409A-9E8E-5BD736EEF4DE}" dt="2020-07-15T10:33:03.402" v="56" actId="1076"/>
          <ac:picMkLst>
            <pc:docMk/>
            <pc:sldMk cId="0" sldId="285"/>
            <ac:picMk id="6" creationId="{33553267-7222-492A-AF7A-2B9497E0D450}"/>
          </ac:picMkLst>
        </pc:picChg>
      </pc:sldChg>
      <pc:sldChg chg="modSp mod">
        <pc:chgData name="Abdulhameed Hamed Mohammed" userId="72b6c4c3-b8a4-4ddf-b0f7-c9d8b1a2987e" providerId="ADAL" clId="{46D64896-0FCA-409A-9E8E-5BD736EEF4DE}" dt="2020-07-15T10:36:04.532" v="94" actId="208"/>
        <pc:sldMkLst>
          <pc:docMk/>
          <pc:sldMk cId="0" sldId="286"/>
        </pc:sldMkLst>
        <pc:spChg chg="mod">
          <ac:chgData name="Abdulhameed Hamed Mohammed" userId="72b6c4c3-b8a4-4ddf-b0f7-c9d8b1a2987e" providerId="ADAL" clId="{46D64896-0FCA-409A-9E8E-5BD736EEF4DE}" dt="2020-07-15T10:36:02.493" v="93" actId="207"/>
          <ac:spMkLst>
            <pc:docMk/>
            <pc:sldMk cId="0" sldId="286"/>
            <ac:spMk id="5" creationId="{F7688A43-2B3C-4EFF-8AA7-A18C74890EFA}"/>
          </ac:spMkLst>
        </pc:spChg>
        <pc:spChg chg="mod">
          <ac:chgData name="Abdulhameed Hamed Mohammed" userId="72b6c4c3-b8a4-4ddf-b0f7-c9d8b1a2987e" providerId="ADAL" clId="{46D64896-0FCA-409A-9E8E-5BD736EEF4DE}" dt="2020-07-15T10:36:04.532" v="94" actId="208"/>
          <ac:spMkLst>
            <pc:docMk/>
            <pc:sldMk cId="0" sldId="286"/>
            <ac:spMk id="7" creationId="{DB4EAD72-BC2F-4E1B-9EC8-595275FD772A}"/>
          </ac:spMkLst>
        </pc:spChg>
        <pc:spChg chg="mod">
          <ac:chgData name="Abdulhameed Hamed Mohammed" userId="72b6c4c3-b8a4-4ddf-b0f7-c9d8b1a2987e" providerId="ADAL" clId="{46D64896-0FCA-409A-9E8E-5BD736EEF4DE}" dt="2020-07-15T10:36:00.189" v="92" actId="207"/>
          <ac:spMkLst>
            <pc:docMk/>
            <pc:sldMk cId="0" sldId="286"/>
            <ac:spMk id="14" creationId="{AED87373-6658-42BB-A38B-1E4845CD3838}"/>
          </ac:spMkLst>
        </pc:spChg>
      </pc:sldChg>
      <pc:sldChg chg="modSp mod">
        <pc:chgData name="Abdulhameed Hamed Mohammed" userId="72b6c4c3-b8a4-4ddf-b0f7-c9d8b1a2987e" providerId="ADAL" clId="{46D64896-0FCA-409A-9E8E-5BD736EEF4DE}" dt="2020-07-15T10:37:00.707" v="110" actId="207"/>
        <pc:sldMkLst>
          <pc:docMk/>
          <pc:sldMk cId="0" sldId="290"/>
        </pc:sldMkLst>
        <pc:spChg chg="mod">
          <ac:chgData name="Abdulhameed Hamed Mohammed" userId="72b6c4c3-b8a4-4ddf-b0f7-c9d8b1a2987e" providerId="ADAL" clId="{46D64896-0FCA-409A-9E8E-5BD736EEF4DE}" dt="2020-07-15T10:37:00.707" v="110" actId="207"/>
          <ac:spMkLst>
            <pc:docMk/>
            <pc:sldMk cId="0" sldId="290"/>
            <ac:spMk id="6" creationId="{49185FEC-914C-40A9-942E-09FA2A283228}"/>
          </ac:spMkLst>
        </pc:spChg>
        <pc:picChg chg="mod">
          <ac:chgData name="Abdulhameed Hamed Mohammed" userId="72b6c4c3-b8a4-4ddf-b0f7-c9d8b1a2987e" providerId="ADAL" clId="{46D64896-0FCA-409A-9E8E-5BD736EEF4DE}" dt="2020-07-14T10:52:53.708" v="3" actId="1076"/>
          <ac:picMkLst>
            <pc:docMk/>
            <pc:sldMk cId="0" sldId="290"/>
            <ac:picMk id="2" creationId="{00000000-0000-0000-0000-000000000000}"/>
          </ac:picMkLst>
        </pc:picChg>
      </pc:sldChg>
      <pc:sldChg chg="modSp mod">
        <pc:chgData name="Abdulhameed Hamed Mohammed" userId="72b6c4c3-b8a4-4ddf-b0f7-c9d8b1a2987e" providerId="ADAL" clId="{46D64896-0FCA-409A-9E8E-5BD736EEF4DE}" dt="2020-07-15T10:31:44.103" v="42" actId="208"/>
        <pc:sldMkLst>
          <pc:docMk/>
          <pc:sldMk cId="0" sldId="292"/>
        </pc:sldMkLst>
        <pc:spChg chg="mod">
          <ac:chgData name="Abdulhameed Hamed Mohammed" userId="72b6c4c3-b8a4-4ddf-b0f7-c9d8b1a2987e" providerId="ADAL" clId="{46D64896-0FCA-409A-9E8E-5BD736EEF4DE}" dt="2020-07-15T10:31:41.875" v="41" actId="207"/>
          <ac:spMkLst>
            <pc:docMk/>
            <pc:sldMk cId="0" sldId="292"/>
            <ac:spMk id="2" creationId="{1D1BBDA2-4A70-428D-A426-9F2598918734}"/>
          </ac:spMkLst>
        </pc:spChg>
        <pc:spChg chg="mod">
          <ac:chgData name="Abdulhameed Hamed Mohammed" userId="72b6c4c3-b8a4-4ddf-b0f7-c9d8b1a2987e" providerId="ADAL" clId="{46D64896-0FCA-409A-9E8E-5BD736EEF4DE}" dt="2020-07-15T10:31:44.103" v="42" actId="208"/>
          <ac:spMkLst>
            <pc:docMk/>
            <pc:sldMk cId="0" sldId="292"/>
            <ac:spMk id="7" creationId="{DCBF2F4C-1D27-4372-B696-02650286ADC6}"/>
          </ac:spMkLst>
        </pc:spChg>
        <pc:spChg chg="mod">
          <ac:chgData name="Abdulhameed Hamed Mohammed" userId="72b6c4c3-b8a4-4ddf-b0f7-c9d8b1a2987e" providerId="ADAL" clId="{46D64896-0FCA-409A-9E8E-5BD736EEF4DE}" dt="2020-07-15T10:31:38.493" v="40" actId="207"/>
          <ac:spMkLst>
            <pc:docMk/>
            <pc:sldMk cId="0" sldId="292"/>
            <ac:spMk id="8" creationId="{F405068F-90BE-497B-80FB-412A1FD0A2F0}"/>
          </ac:spMkLst>
        </pc:spChg>
        <pc:spChg chg="mod">
          <ac:chgData name="Abdulhameed Hamed Mohammed" userId="72b6c4c3-b8a4-4ddf-b0f7-c9d8b1a2987e" providerId="ADAL" clId="{46D64896-0FCA-409A-9E8E-5BD736EEF4DE}" dt="2020-07-15T10:31:38.493" v="40" actId="207"/>
          <ac:spMkLst>
            <pc:docMk/>
            <pc:sldMk cId="0" sldId="292"/>
            <ac:spMk id="14" creationId="{EF3C6553-BD7D-401F-949B-73DE36F1162A}"/>
          </ac:spMkLst>
        </pc:spChg>
      </pc:sldChg>
      <pc:sldChg chg="modSp mod">
        <pc:chgData name="Abdulhameed Hamed Mohammed" userId="72b6c4c3-b8a4-4ddf-b0f7-c9d8b1a2987e" providerId="ADAL" clId="{46D64896-0FCA-409A-9E8E-5BD736EEF4DE}" dt="2020-07-15T10:37:06.355" v="111" actId="207"/>
        <pc:sldMkLst>
          <pc:docMk/>
          <pc:sldMk cId="1345541187" sldId="302"/>
        </pc:sldMkLst>
        <pc:spChg chg="mod">
          <ac:chgData name="Abdulhameed Hamed Mohammed" userId="72b6c4c3-b8a4-4ddf-b0f7-c9d8b1a2987e" providerId="ADAL" clId="{46D64896-0FCA-409A-9E8E-5BD736EEF4DE}" dt="2020-07-15T10:36:21.226" v="99" actId="207"/>
          <ac:spMkLst>
            <pc:docMk/>
            <pc:sldMk cId="1345541187" sldId="302"/>
            <ac:spMk id="3" creationId="{2F389166-DBCE-4AE6-8B49-9CD7483D6D56}"/>
          </ac:spMkLst>
        </pc:spChg>
        <pc:spChg chg="mod">
          <ac:chgData name="Abdulhameed Hamed Mohammed" userId="72b6c4c3-b8a4-4ddf-b0f7-c9d8b1a2987e" providerId="ADAL" clId="{46D64896-0FCA-409A-9E8E-5BD736EEF4DE}" dt="2020-07-15T10:36:45.938" v="106" actId="20577"/>
          <ac:spMkLst>
            <pc:docMk/>
            <pc:sldMk cId="1345541187" sldId="302"/>
            <ac:spMk id="9" creationId="{B6771D41-DFC0-47F7-A98D-1D85A261A203}"/>
          </ac:spMkLst>
        </pc:spChg>
        <pc:spChg chg="mod">
          <ac:chgData name="Abdulhameed Hamed Mohammed" userId="72b6c4c3-b8a4-4ddf-b0f7-c9d8b1a2987e" providerId="ADAL" clId="{46D64896-0FCA-409A-9E8E-5BD736EEF4DE}" dt="2020-07-15T10:37:06.355" v="111" actId="207"/>
          <ac:spMkLst>
            <pc:docMk/>
            <pc:sldMk cId="1345541187" sldId="302"/>
            <ac:spMk id="11" creationId="{24289ABB-FCA1-45EC-A8BE-4F878D857BD9}"/>
          </ac:spMkLst>
        </pc:spChg>
        <pc:spChg chg="mod">
          <ac:chgData name="Abdulhameed Hamed Mohammed" userId="72b6c4c3-b8a4-4ddf-b0f7-c9d8b1a2987e" providerId="ADAL" clId="{46D64896-0FCA-409A-9E8E-5BD736EEF4DE}" dt="2020-07-15T10:36:42.021" v="103" actId="20577"/>
          <ac:spMkLst>
            <pc:docMk/>
            <pc:sldMk cId="1345541187" sldId="302"/>
            <ac:spMk id="12" creationId="{608547C5-94CB-49AE-B4AD-C2750D24C69F}"/>
          </ac:spMkLst>
        </pc:spChg>
        <pc:picChg chg="mod">
          <ac:chgData name="Abdulhameed Hamed Mohammed" userId="72b6c4c3-b8a4-4ddf-b0f7-c9d8b1a2987e" providerId="ADAL" clId="{46D64896-0FCA-409A-9E8E-5BD736EEF4DE}" dt="2020-07-14T10:52:44.236" v="1" actId="1076"/>
          <ac:picMkLst>
            <pc:docMk/>
            <pc:sldMk cId="1345541187" sldId="302"/>
            <ac:picMk id="2" creationId="{00000000-0000-0000-0000-000000000000}"/>
          </ac:picMkLst>
        </pc:picChg>
      </pc:sldChg>
      <pc:sldMasterChg chg="modSldLayout">
        <pc:chgData name="Abdulhameed Hamed Mohammed" userId="72b6c4c3-b8a4-4ddf-b0f7-c9d8b1a2987e" providerId="ADAL" clId="{46D64896-0FCA-409A-9E8E-5BD736EEF4DE}" dt="2020-07-15T10:29:36.638" v="19" actId="207"/>
        <pc:sldMasterMkLst>
          <pc:docMk/>
          <pc:sldMasterMk cId="0" sldId="2147483648"/>
        </pc:sldMasterMkLst>
        <pc:sldLayoutChg chg="addSp delSp modSp mod">
          <pc:chgData name="Abdulhameed Hamed Mohammed" userId="72b6c4c3-b8a4-4ddf-b0f7-c9d8b1a2987e" providerId="ADAL" clId="{46D64896-0FCA-409A-9E8E-5BD736EEF4DE}" dt="2020-07-15T10:29:36.638" v="19" actId="207"/>
          <pc:sldLayoutMkLst>
            <pc:docMk/>
            <pc:sldMasterMk cId="0" sldId="2147483648"/>
            <pc:sldLayoutMk cId="4269519459" sldId="2147483660"/>
          </pc:sldLayoutMkLst>
          <pc:spChg chg="mod">
            <ac:chgData name="Abdulhameed Hamed Mohammed" userId="72b6c4c3-b8a4-4ddf-b0f7-c9d8b1a2987e" providerId="ADAL" clId="{46D64896-0FCA-409A-9E8E-5BD736EEF4DE}" dt="2020-07-15T10:29:36.638" v="19" actId="207"/>
            <ac:spMkLst>
              <pc:docMk/>
              <pc:sldMasterMk cId="0" sldId="2147483648"/>
              <pc:sldLayoutMk cId="4269519459" sldId="2147483660"/>
              <ac:spMk id="6" creationId="{CB26EEF9-A056-4727-A897-9CB89C492034}"/>
            </ac:spMkLst>
          </pc:spChg>
          <pc:spChg chg="del">
            <ac:chgData name="Abdulhameed Hamed Mohammed" userId="72b6c4c3-b8a4-4ddf-b0f7-c9d8b1a2987e" providerId="ADAL" clId="{46D64896-0FCA-409A-9E8E-5BD736EEF4DE}" dt="2020-07-15T10:29:30.462" v="17" actId="478"/>
            <ac:spMkLst>
              <pc:docMk/>
              <pc:sldMasterMk cId="0" sldId="2147483648"/>
              <pc:sldLayoutMk cId="4269519459" sldId="2147483660"/>
              <ac:spMk id="7" creationId="{A55F18B1-96B7-4EBF-A075-A8E4F501AD19}"/>
            </ac:spMkLst>
          </pc:spChg>
          <pc:spChg chg="add mod">
            <ac:chgData name="Abdulhameed Hamed Mohammed" userId="72b6c4c3-b8a4-4ddf-b0f7-c9d8b1a2987e" providerId="ADAL" clId="{46D64896-0FCA-409A-9E8E-5BD736EEF4DE}" dt="2020-07-15T10:29:31.366" v="18"/>
            <ac:spMkLst>
              <pc:docMk/>
              <pc:sldMasterMk cId="0" sldId="2147483648"/>
              <pc:sldLayoutMk cId="4269519459" sldId="2147483660"/>
              <ac:spMk id="8" creationId="{4991C22A-A007-475E-8C89-ADB9AFD4C6D0}"/>
            </ac:spMkLst>
          </pc:spChg>
        </pc:sldLayoutChg>
      </pc:sldMasterChg>
    </pc:docChg>
  </pc:docChgLst>
  <pc:docChgLst>
    <pc:chgData name="Abdulhameed Hamed Mohammed" userId="72b6c4c3-b8a4-4ddf-b0f7-c9d8b1a2987e" providerId="ADAL" clId="{168C290F-B837-46DA-A9DE-41A291D4B3AD}"/>
    <pc:docChg chg="undo custSel addSld delSld modSld modMainMaster">
      <pc:chgData name="Abdulhameed Hamed Mohammed" userId="72b6c4c3-b8a4-4ddf-b0f7-c9d8b1a2987e" providerId="ADAL" clId="{168C290F-B837-46DA-A9DE-41A291D4B3AD}" dt="2020-06-28T10:07:51.302" v="366" actId="1036"/>
      <pc:docMkLst>
        <pc:docMk/>
      </pc:docMkLst>
      <pc:sldChg chg="addSp modSp mod modAnim">
        <pc:chgData name="Abdulhameed Hamed Mohammed" userId="72b6c4c3-b8a4-4ddf-b0f7-c9d8b1a2987e" providerId="ADAL" clId="{168C290F-B837-46DA-A9DE-41A291D4B3AD}" dt="2020-06-28T08:11:59.627" v="336"/>
        <pc:sldMkLst>
          <pc:docMk/>
          <pc:sldMk cId="0" sldId="264"/>
        </pc:sldMkLst>
        <pc:picChg chg="add mod">
          <ac:chgData name="Abdulhameed Hamed Mohammed" userId="72b6c4c3-b8a4-4ddf-b0f7-c9d8b1a2987e" providerId="ADAL" clId="{168C290F-B837-46DA-A9DE-41A291D4B3AD}" dt="2020-06-28T08:11:36.547" v="332" actId="1076"/>
          <ac:picMkLst>
            <pc:docMk/>
            <pc:sldMk cId="0" sldId="264"/>
            <ac:picMk id="4" creationId="{42FEDB13-05D8-43C3-A538-A2B03C541D00}"/>
          </ac:picMkLst>
        </pc:picChg>
        <pc:picChg chg="add mod">
          <ac:chgData name="Abdulhameed Hamed Mohammed" userId="72b6c4c3-b8a4-4ddf-b0f7-c9d8b1a2987e" providerId="ADAL" clId="{168C290F-B837-46DA-A9DE-41A291D4B3AD}" dt="2020-06-28T08:11:36.547" v="332" actId="1076"/>
          <ac:picMkLst>
            <pc:docMk/>
            <pc:sldMk cId="0" sldId="264"/>
            <ac:picMk id="5" creationId="{BC0BF2C7-38CA-4D08-96DA-CA4FC393E88A}"/>
          </ac:picMkLst>
        </pc:picChg>
        <pc:picChg chg="add mod">
          <ac:chgData name="Abdulhameed Hamed Mohammed" userId="72b6c4c3-b8a4-4ddf-b0f7-c9d8b1a2987e" providerId="ADAL" clId="{168C290F-B837-46DA-A9DE-41A291D4B3AD}" dt="2020-06-28T08:11:43.387" v="335" actId="1076"/>
          <ac:picMkLst>
            <pc:docMk/>
            <pc:sldMk cId="0" sldId="264"/>
            <ac:picMk id="6" creationId="{8C0F5D3B-05BA-4A89-B64E-D34B121205C5}"/>
          </ac:picMkLst>
        </pc:picChg>
      </pc:sldChg>
      <pc:sldChg chg="addSp delSp modSp mod delAnim modAnim modNotesTx">
        <pc:chgData name="Abdulhameed Hamed Mohammed" userId="72b6c4c3-b8a4-4ddf-b0f7-c9d8b1a2987e" providerId="ADAL" clId="{168C290F-B837-46DA-A9DE-41A291D4B3AD}" dt="2020-06-28T10:06:44.109" v="355" actId="1076"/>
        <pc:sldMkLst>
          <pc:docMk/>
          <pc:sldMk cId="0" sldId="267"/>
        </pc:sldMkLst>
        <pc:spChg chg="del">
          <ac:chgData name="Abdulhameed Hamed Mohammed" userId="72b6c4c3-b8a4-4ddf-b0f7-c9d8b1a2987e" providerId="ADAL" clId="{168C290F-B837-46DA-A9DE-41A291D4B3AD}" dt="2020-06-28T07:40:19.053" v="4" actId="478"/>
          <ac:spMkLst>
            <pc:docMk/>
            <pc:sldMk cId="0" sldId="267"/>
            <ac:spMk id="10" creationId="{8EDC4348-1B21-45F0-9900-B394EB2ECF6D}"/>
          </ac:spMkLst>
        </pc:spChg>
        <pc:spChg chg="mod">
          <ac:chgData name="Abdulhameed Hamed Mohammed" userId="72b6c4c3-b8a4-4ddf-b0f7-c9d8b1a2987e" providerId="ADAL" clId="{168C290F-B837-46DA-A9DE-41A291D4B3AD}" dt="2020-06-28T10:06:44.109" v="355" actId="1076"/>
          <ac:spMkLst>
            <pc:docMk/>
            <pc:sldMk cId="0" sldId="267"/>
            <ac:spMk id="12" creationId="{10FC37D7-E25D-4975-AA8D-6367915D639C}"/>
          </ac:spMkLst>
        </pc:spChg>
        <pc:graphicFrameChg chg="add del mod">
          <ac:chgData name="Abdulhameed Hamed Mohammed" userId="72b6c4c3-b8a4-4ddf-b0f7-c9d8b1a2987e" providerId="ADAL" clId="{168C290F-B837-46DA-A9DE-41A291D4B3AD}" dt="2020-06-28T07:42:45.607" v="24" actId="478"/>
          <ac:graphicFrameMkLst>
            <pc:docMk/>
            <pc:sldMk cId="0" sldId="267"/>
            <ac:graphicFrameMk id="3" creationId="{F45267EB-5C5A-4F29-8A1A-74BAB4E79237}"/>
          </ac:graphicFrameMkLst>
        </pc:graphicFrameChg>
        <pc:picChg chg="add del mod">
          <ac:chgData name="Abdulhameed Hamed Mohammed" userId="72b6c4c3-b8a4-4ddf-b0f7-c9d8b1a2987e" providerId="ADAL" clId="{168C290F-B837-46DA-A9DE-41A291D4B3AD}" dt="2020-06-28T07:42:53.106" v="27" actId="478"/>
          <ac:picMkLst>
            <pc:docMk/>
            <pc:sldMk cId="0" sldId="267"/>
            <ac:picMk id="2" creationId="{BE10F6CF-B0D3-4B2F-8F53-822E6934A16A}"/>
          </ac:picMkLst>
        </pc:picChg>
        <pc:picChg chg="add mod ord">
          <ac:chgData name="Abdulhameed Hamed Mohammed" userId="72b6c4c3-b8a4-4ddf-b0f7-c9d8b1a2987e" providerId="ADAL" clId="{168C290F-B837-46DA-A9DE-41A291D4B3AD}" dt="2020-06-28T07:45:29.991" v="50" actId="1076"/>
          <ac:picMkLst>
            <pc:docMk/>
            <pc:sldMk cId="0" sldId="267"/>
            <ac:picMk id="4" creationId="{390FABE0-F67F-4C60-AB0A-15123E3A67CA}"/>
          </ac:picMkLst>
        </pc:picChg>
        <pc:picChg chg="add mod">
          <ac:chgData name="Abdulhameed Hamed Mohammed" userId="72b6c4c3-b8a4-4ddf-b0f7-c9d8b1a2987e" providerId="ADAL" clId="{168C290F-B837-46DA-A9DE-41A291D4B3AD}" dt="2020-06-28T07:44:02.985" v="33" actId="14100"/>
          <ac:picMkLst>
            <pc:docMk/>
            <pc:sldMk cId="0" sldId="267"/>
            <ac:picMk id="5" creationId="{A2426401-F47B-4B3F-9E09-01759287A390}"/>
          </ac:picMkLst>
        </pc:picChg>
        <pc:picChg chg="add mod">
          <ac:chgData name="Abdulhameed Hamed Mohammed" userId="72b6c4c3-b8a4-4ddf-b0f7-c9d8b1a2987e" providerId="ADAL" clId="{168C290F-B837-46DA-A9DE-41A291D4B3AD}" dt="2020-06-28T07:44:59.065" v="43" actId="14100"/>
          <ac:picMkLst>
            <pc:docMk/>
            <pc:sldMk cId="0" sldId="267"/>
            <ac:picMk id="6" creationId="{362AC69B-FB41-4A5C-9CEF-BBB3A5AF41C8}"/>
          </ac:picMkLst>
        </pc:picChg>
      </pc:sldChg>
      <pc:sldChg chg="addSp delSp modSp mod delAnim modAnim modNotesTx">
        <pc:chgData name="Abdulhameed Hamed Mohammed" userId="72b6c4c3-b8a4-4ddf-b0f7-c9d8b1a2987e" providerId="ADAL" clId="{168C290F-B837-46DA-A9DE-41A291D4B3AD}" dt="2020-06-28T08:27:13.637" v="343" actId="6549"/>
        <pc:sldMkLst>
          <pc:docMk/>
          <pc:sldMk cId="0" sldId="269"/>
        </pc:sldMkLst>
        <pc:spChg chg="del">
          <ac:chgData name="Abdulhameed Hamed Mohammed" userId="72b6c4c3-b8a4-4ddf-b0f7-c9d8b1a2987e" providerId="ADAL" clId="{168C290F-B837-46DA-A9DE-41A291D4B3AD}" dt="2020-06-28T07:40:21.348" v="5" actId="478"/>
          <ac:spMkLst>
            <pc:docMk/>
            <pc:sldMk cId="0" sldId="269"/>
            <ac:spMk id="9" creationId="{FE29D060-A911-4073-B08B-CA976E9D744A}"/>
          </ac:spMkLst>
        </pc:spChg>
        <pc:spChg chg="mod">
          <ac:chgData name="Abdulhameed Hamed Mohammed" userId="72b6c4c3-b8a4-4ddf-b0f7-c9d8b1a2987e" providerId="ADAL" clId="{168C290F-B837-46DA-A9DE-41A291D4B3AD}" dt="2020-06-28T07:50:54.111" v="95" actId="1076"/>
          <ac:spMkLst>
            <pc:docMk/>
            <pc:sldMk cId="0" sldId="269"/>
            <ac:spMk id="10" creationId="{CD01B016-72ED-44C6-B97E-53468EEFB9F0}"/>
          </ac:spMkLst>
        </pc:spChg>
        <pc:spChg chg="del">
          <ac:chgData name="Abdulhameed Hamed Mohammed" userId="72b6c4c3-b8a4-4ddf-b0f7-c9d8b1a2987e" providerId="ADAL" clId="{168C290F-B837-46DA-A9DE-41A291D4B3AD}" dt="2020-06-28T07:49:44.710" v="77" actId="478"/>
          <ac:spMkLst>
            <pc:docMk/>
            <pc:sldMk cId="0" sldId="269"/>
            <ac:spMk id="15" creationId="{421A84DF-56B6-4BF1-A6DF-6C37863430C6}"/>
          </ac:spMkLst>
        </pc:spChg>
        <pc:spChg chg="del">
          <ac:chgData name="Abdulhameed Hamed Mohammed" userId="72b6c4c3-b8a4-4ddf-b0f7-c9d8b1a2987e" providerId="ADAL" clId="{168C290F-B837-46DA-A9DE-41A291D4B3AD}" dt="2020-06-28T07:49:43.183" v="76" actId="478"/>
          <ac:spMkLst>
            <pc:docMk/>
            <pc:sldMk cId="0" sldId="269"/>
            <ac:spMk id="16" creationId="{170D54B2-35B9-4408-BF3E-EB0AE04F59D7}"/>
          </ac:spMkLst>
        </pc:spChg>
        <pc:spChg chg="del">
          <ac:chgData name="Abdulhameed Hamed Mohammed" userId="72b6c4c3-b8a4-4ddf-b0f7-c9d8b1a2987e" providerId="ADAL" clId="{168C290F-B837-46DA-A9DE-41A291D4B3AD}" dt="2020-06-28T07:49:46.074" v="78" actId="478"/>
          <ac:spMkLst>
            <pc:docMk/>
            <pc:sldMk cId="0" sldId="269"/>
            <ac:spMk id="17" creationId="{6D60F6B4-A609-484B-887D-081AC8C9E0ED}"/>
          </ac:spMkLst>
        </pc:spChg>
        <pc:spChg chg="del">
          <ac:chgData name="Abdulhameed Hamed Mohammed" userId="72b6c4c3-b8a4-4ddf-b0f7-c9d8b1a2987e" providerId="ADAL" clId="{168C290F-B837-46DA-A9DE-41A291D4B3AD}" dt="2020-06-28T07:49:49.012" v="80" actId="478"/>
          <ac:spMkLst>
            <pc:docMk/>
            <pc:sldMk cId="0" sldId="269"/>
            <ac:spMk id="18" creationId="{9C5635D0-771A-460C-826E-DBE62309ABA5}"/>
          </ac:spMkLst>
        </pc:spChg>
        <pc:picChg chg="add mod">
          <ac:chgData name="Abdulhameed Hamed Mohammed" userId="72b6c4c3-b8a4-4ddf-b0f7-c9d8b1a2987e" providerId="ADAL" clId="{168C290F-B837-46DA-A9DE-41A291D4B3AD}" dt="2020-06-28T07:50:09.249" v="87" actId="1076"/>
          <ac:picMkLst>
            <pc:docMk/>
            <pc:sldMk cId="0" sldId="269"/>
            <ac:picMk id="3" creationId="{7E19130D-3F8B-4C01-957A-D14A7CFA92C9}"/>
          </ac:picMkLst>
        </pc:picChg>
        <pc:picChg chg="add mod modCrop">
          <ac:chgData name="Abdulhameed Hamed Mohammed" userId="72b6c4c3-b8a4-4ddf-b0f7-c9d8b1a2987e" providerId="ADAL" clId="{168C290F-B837-46DA-A9DE-41A291D4B3AD}" dt="2020-06-28T07:50:10.883" v="88" actId="1076"/>
          <ac:picMkLst>
            <pc:docMk/>
            <pc:sldMk cId="0" sldId="269"/>
            <ac:picMk id="20" creationId="{A49E7EF7-34DD-4138-8EFF-CADB0B203CC0}"/>
          </ac:picMkLst>
        </pc:picChg>
        <pc:picChg chg="add mod modCrop">
          <ac:chgData name="Abdulhameed Hamed Mohammed" userId="72b6c4c3-b8a4-4ddf-b0f7-c9d8b1a2987e" providerId="ADAL" clId="{168C290F-B837-46DA-A9DE-41A291D4B3AD}" dt="2020-06-28T07:50:07.605" v="86" actId="1076"/>
          <ac:picMkLst>
            <pc:docMk/>
            <pc:sldMk cId="0" sldId="269"/>
            <ac:picMk id="21" creationId="{AB90CC3B-78C9-4785-B08C-DE12224EB1F3}"/>
          </ac:picMkLst>
        </pc:picChg>
        <pc:picChg chg="add mod modCrop">
          <ac:chgData name="Abdulhameed Hamed Mohammed" userId="72b6c4c3-b8a4-4ddf-b0f7-c9d8b1a2987e" providerId="ADAL" clId="{168C290F-B837-46DA-A9DE-41A291D4B3AD}" dt="2020-06-28T07:49:55.319" v="82" actId="1076"/>
          <ac:picMkLst>
            <pc:docMk/>
            <pc:sldMk cId="0" sldId="269"/>
            <ac:picMk id="22" creationId="{C2D0380A-7C39-4089-9FA1-44507D350514}"/>
          </ac:picMkLst>
        </pc:picChg>
      </pc:sldChg>
      <pc:sldChg chg="addSp delSp modSp mod delAnim modAnim">
        <pc:chgData name="Abdulhameed Hamed Mohammed" userId="72b6c4c3-b8a4-4ddf-b0f7-c9d8b1a2987e" providerId="ADAL" clId="{168C290F-B837-46DA-A9DE-41A291D4B3AD}" dt="2020-06-28T08:07:37.936" v="269" actId="20577"/>
        <pc:sldMkLst>
          <pc:docMk/>
          <pc:sldMk cId="0" sldId="276"/>
        </pc:sldMkLst>
        <pc:spChg chg="del">
          <ac:chgData name="Abdulhameed Hamed Mohammed" userId="72b6c4c3-b8a4-4ddf-b0f7-c9d8b1a2987e" providerId="ADAL" clId="{168C290F-B837-46DA-A9DE-41A291D4B3AD}" dt="2020-06-28T07:40:40.867" v="13" actId="478"/>
          <ac:spMkLst>
            <pc:docMk/>
            <pc:sldMk cId="0" sldId="276"/>
            <ac:spMk id="6" creationId="{D2F46CB1-F859-4DAD-A00E-6EADFDA97713}"/>
          </ac:spMkLst>
        </pc:spChg>
        <pc:spChg chg="mod">
          <ac:chgData name="Abdulhameed Hamed Mohammed" userId="72b6c4c3-b8a4-4ddf-b0f7-c9d8b1a2987e" providerId="ADAL" clId="{168C290F-B837-46DA-A9DE-41A291D4B3AD}" dt="2020-06-28T08:04:09.087" v="239" actId="14100"/>
          <ac:spMkLst>
            <pc:docMk/>
            <pc:sldMk cId="0" sldId="276"/>
            <ac:spMk id="7" creationId="{EC547628-D595-49A9-8AC9-5B23D9FE8FD9}"/>
          </ac:spMkLst>
        </pc:spChg>
        <pc:spChg chg="mod">
          <ac:chgData name="Abdulhameed Hamed Mohammed" userId="72b6c4c3-b8a4-4ddf-b0f7-c9d8b1a2987e" providerId="ADAL" clId="{168C290F-B837-46DA-A9DE-41A291D4B3AD}" dt="2020-06-28T08:03:57.532" v="238" actId="20577"/>
          <ac:spMkLst>
            <pc:docMk/>
            <pc:sldMk cId="0" sldId="276"/>
            <ac:spMk id="8" creationId="{A097D83B-8FB4-4722-8C5C-904456EC1F2A}"/>
          </ac:spMkLst>
        </pc:spChg>
        <pc:spChg chg="mod">
          <ac:chgData name="Abdulhameed Hamed Mohammed" userId="72b6c4c3-b8a4-4ddf-b0f7-c9d8b1a2987e" providerId="ADAL" clId="{168C290F-B837-46DA-A9DE-41A291D4B3AD}" dt="2020-06-28T08:07:37.936" v="269" actId="20577"/>
          <ac:spMkLst>
            <pc:docMk/>
            <pc:sldMk cId="0" sldId="276"/>
            <ac:spMk id="9" creationId="{736652FF-F5B1-4BDD-905E-D15593114525}"/>
          </ac:spMkLst>
        </pc:spChg>
        <pc:spChg chg="mod">
          <ac:chgData name="Abdulhameed Hamed Mohammed" userId="72b6c4c3-b8a4-4ddf-b0f7-c9d8b1a2987e" providerId="ADAL" clId="{168C290F-B837-46DA-A9DE-41A291D4B3AD}" dt="2020-06-28T08:05:50.920" v="254" actId="14100"/>
          <ac:spMkLst>
            <pc:docMk/>
            <pc:sldMk cId="0" sldId="276"/>
            <ac:spMk id="10" creationId="{28A665EA-747F-431B-96D6-8635F7B4E888}"/>
          </ac:spMkLst>
        </pc:spChg>
        <pc:spChg chg="mod">
          <ac:chgData name="Abdulhameed Hamed Mohammed" userId="72b6c4c3-b8a4-4ddf-b0f7-c9d8b1a2987e" providerId="ADAL" clId="{168C290F-B837-46DA-A9DE-41A291D4B3AD}" dt="2020-06-28T08:05:45.614" v="252" actId="1076"/>
          <ac:spMkLst>
            <pc:docMk/>
            <pc:sldMk cId="0" sldId="276"/>
            <ac:spMk id="14" creationId="{4C71C9CD-8A53-40E8-963D-A4E6A96DAF32}"/>
          </ac:spMkLst>
        </pc:spChg>
        <pc:picChg chg="add mod">
          <ac:chgData name="Abdulhameed Hamed Mohammed" userId="72b6c4c3-b8a4-4ddf-b0f7-c9d8b1a2987e" providerId="ADAL" clId="{168C290F-B837-46DA-A9DE-41A291D4B3AD}" dt="2020-06-28T08:06:12.655" v="259" actId="1076"/>
          <ac:picMkLst>
            <pc:docMk/>
            <pc:sldMk cId="0" sldId="276"/>
            <ac:picMk id="11" creationId="{F9F2CBB9-E1C8-422F-BD30-DC6B15A4C5FF}"/>
          </ac:picMkLst>
        </pc:picChg>
      </pc:sldChg>
      <pc:sldChg chg="addSp delSp modSp mod addAnim delAnim modAnim modNotesTx">
        <pc:chgData name="Abdulhameed Hamed Mohammed" userId="72b6c4c3-b8a4-4ddf-b0f7-c9d8b1a2987e" providerId="ADAL" clId="{168C290F-B837-46DA-A9DE-41A291D4B3AD}" dt="2020-06-28T10:06:53.899" v="358" actId="1076"/>
        <pc:sldMkLst>
          <pc:docMk/>
          <pc:sldMk cId="0" sldId="285"/>
        </pc:sldMkLst>
        <pc:spChg chg="mod">
          <ac:chgData name="Abdulhameed Hamed Mohammed" userId="72b6c4c3-b8a4-4ddf-b0f7-c9d8b1a2987e" providerId="ADAL" clId="{168C290F-B837-46DA-A9DE-41A291D4B3AD}" dt="2020-06-28T08:02:35.809" v="232" actId="1076"/>
          <ac:spMkLst>
            <pc:docMk/>
            <pc:sldMk cId="0" sldId="285"/>
            <ac:spMk id="7" creationId="{9621B93A-8144-4237-B122-624972CBC4E9}"/>
          </ac:spMkLst>
        </pc:spChg>
        <pc:spChg chg="mod">
          <ac:chgData name="Abdulhameed Hamed Mohammed" userId="72b6c4c3-b8a4-4ddf-b0f7-c9d8b1a2987e" providerId="ADAL" clId="{168C290F-B837-46DA-A9DE-41A291D4B3AD}" dt="2020-06-28T08:01:48.015" v="221" actId="1076"/>
          <ac:spMkLst>
            <pc:docMk/>
            <pc:sldMk cId="0" sldId="285"/>
            <ac:spMk id="10" creationId="{4ADE192A-700E-47F7-ACCC-74D9DDEB6D6A}"/>
          </ac:spMkLst>
        </pc:spChg>
        <pc:spChg chg="del">
          <ac:chgData name="Abdulhameed Hamed Mohammed" userId="72b6c4c3-b8a4-4ddf-b0f7-c9d8b1a2987e" providerId="ADAL" clId="{168C290F-B837-46DA-A9DE-41A291D4B3AD}" dt="2020-06-28T07:40:37.721" v="12" actId="478"/>
          <ac:spMkLst>
            <pc:docMk/>
            <pc:sldMk cId="0" sldId="285"/>
            <ac:spMk id="12" creationId="{250EE041-3C8C-4C7E-B2C3-598BE8D15A75}"/>
          </ac:spMkLst>
        </pc:spChg>
        <pc:spChg chg="add del mod">
          <ac:chgData name="Abdulhameed Hamed Mohammed" userId="72b6c4c3-b8a4-4ddf-b0f7-c9d8b1a2987e" providerId="ADAL" clId="{168C290F-B837-46DA-A9DE-41A291D4B3AD}" dt="2020-06-28T08:02:20.390" v="228" actId="478"/>
          <ac:spMkLst>
            <pc:docMk/>
            <pc:sldMk cId="0" sldId="285"/>
            <ac:spMk id="13" creationId="{7F75A979-95F8-4783-8B04-3B70E0EE1332}"/>
          </ac:spMkLst>
        </pc:spChg>
        <pc:spChg chg="del mod">
          <ac:chgData name="Abdulhameed Hamed Mohammed" userId="72b6c4c3-b8a4-4ddf-b0f7-c9d8b1a2987e" providerId="ADAL" clId="{168C290F-B837-46DA-A9DE-41A291D4B3AD}" dt="2020-06-28T08:01:33.317" v="218" actId="478"/>
          <ac:spMkLst>
            <pc:docMk/>
            <pc:sldMk cId="0" sldId="285"/>
            <ac:spMk id="14" creationId="{9C74E81B-5B30-4B0C-9043-B7929BDE8242}"/>
          </ac:spMkLst>
        </pc:spChg>
        <pc:spChg chg="add del mod">
          <ac:chgData name="Abdulhameed Hamed Mohammed" userId="72b6c4c3-b8a4-4ddf-b0f7-c9d8b1a2987e" providerId="ADAL" clId="{168C290F-B837-46DA-A9DE-41A291D4B3AD}" dt="2020-06-28T10:06:53.899" v="358" actId="1076"/>
          <ac:spMkLst>
            <pc:docMk/>
            <pc:sldMk cId="0" sldId="285"/>
            <ac:spMk id="15" creationId="{EF1107C0-334B-4FD4-9F23-5617824EB737}"/>
          </ac:spMkLst>
        </pc:spChg>
        <pc:spChg chg="add mod">
          <ac:chgData name="Abdulhameed Hamed Mohammed" userId="72b6c4c3-b8a4-4ddf-b0f7-c9d8b1a2987e" providerId="ADAL" clId="{168C290F-B837-46DA-A9DE-41A291D4B3AD}" dt="2020-06-28T08:02:38.569" v="233" actId="1076"/>
          <ac:spMkLst>
            <pc:docMk/>
            <pc:sldMk cId="0" sldId="285"/>
            <ac:spMk id="16" creationId="{A14F1F29-FB70-4073-9D37-264EACE32855}"/>
          </ac:spMkLst>
        </pc:spChg>
        <pc:picChg chg="add del mod">
          <ac:chgData name="Abdulhameed Hamed Mohammed" userId="72b6c4c3-b8a4-4ddf-b0f7-c9d8b1a2987e" providerId="ADAL" clId="{168C290F-B837-46DA-A9DE-41A291D4B3AD}" dt="2020-06-28T07:59:10.967" v="199" actId="478"/>
          <ac:picMkLst>
            <pc:docMk/>
            <pc:sldMk cId="0" sldId="285"/>
            <ac:picMk id="2" creationId="{83DBBC62-B61A-48F4-9192-BC3B69CC4DF0}"/>
          </ac:picMkLst>
        </pc:picChg>
        <pc:picChg chg="add mod">
          <ac:chgData name="Abdulhameed Hamed Mohammed" userId="72b6c4c3-b8a4-4ddf-b0f7-c9d8b1a2987e" providerId="ADAL" clId="{168C290F-B837-46DA-A9DE-41A291D4B3AD}" dt="2020-06-28T07:59:20.441" v="201" actId="1076"/>
          <ac:picMkLst>
            <pc:docMk/>
            <pc:sldMk cId="0" sldId="285"/>
            <ac:picMk id="3" creationId="{73FC98F4-D80C-4B04-9EFC-2BC68985E575}"/>
          </ac:picMkLst>
        </pc:picChg>
        <pc:picChg chg="add mod">
          <ac:chgData name="Abdulhameed Hamed Mohammed" userId="72b6c4c3-b8a4-4ddf-b0f7-c9d8b1a2987e" providerId="ADAL" clId="{168C290F-B837-46DA-A9DE-41A291D4B3AD}" dt="2020-06-28T08:00:05.582" v="208" actId="1076"/>
          <ac:picMkLst>
            <pc:docMk/>
            <pc:sldMk cId="0" sldId="285"/>
            <ac:picMk id="4" creationId="{EA754146-3DE7-493F-8B52-3872479B4C2B}"/>
          </ac:picMkLst>
        </pc:picChg>
        <pc:picChg chg="add mod">
          <ac:chgData name="Abdulhameed Hamed Mohammed" userId="72b6c4c3-b8a4-4ddf-b0f7-c9d8b1a2987e" providerId="ADAL" clId="{168C290F-B837-46DA-A9DE-41A291D4B3AD}" dt="2020-06-28T08:00:33.892" v="212" actId="1076"/>
          <ac:picMkLst>
            <pc:docMk/>
            <pc:sldMk cId="0" sldId="285"/>
            <ac:picMk id="5" creationId="{1E105AEB-C171-4757-9D0E-57D7A9A824A8}"/>
          </ac:picMkLst>
        </pc:picChg>
        <pc:picChg chg="add mod">
          <ac:chgData name="Abdulhameed Hamed Mohammed" userId="72b6c4c3-b8a4-4ddf-b0f7-c9d8b1a2987e" providerId="ADAL" clId="{168C290F-B837-46DA-A9DE-41A291D4B3AD}" dt="2020-06-28T08:01:12.291" v="215" actId="1076"/>
          <ac:picMkLst>
            <pc:docMk/>
            <pc:sldMk cId="0" sldId="285"/>
            <ac:picMk id="6" creationId="{33553267-7222-492A-AF7A-2B9497E0D450}"/>
          </ac:picMkLst>
        </pc:picChg>
      </pc:sldChg>
      <pc:sldChg chg="addSp delSp modSp mod delAnim modAnim">
        <pc:chgData name="Abdulhameed Hamed Mohammed" userId="72b6c4c3-b8a4-4ddf-b0f7-c9d8b1a2987e" providerId="ADAL" clId="{168C290F-B837-46DA-A9DE-41A291D4B3AD}" dt="2020-06-28T10:07:05.133" v="360"/>
        <pc:sldMkLst>
          <pc:docMk/>
          <pc:sldMk cId="0" sldId="286"/>
        </pc:sldMkLst>
        <pc:spChg chg="add mod">
          <ac:chgData name="Abdulhameed Hamed Mohammed" userId="72b6c4c3-b8a4-4ddf-b0f7-c9d8b1a2987e" providerId="ADAL" clId="{168C290F-B837-46DA-A9DE-41A291D4B3AD}" dt="2020-06-28T08:09:26.031" v="308" actId="1076"/>
          <ac:spMkLst>
            <pc:docMk/>
            <pc:sldMk cId="0" sldId="286"/>
            <ac:spMk id="5" creationId="{F7688A43-2B3C-4EFF-8AA7-A18C74890EFA}"/>
          </ac:spMkLst>
        </pc:spChg>
        <pc:spChg chg="add mod">
          <ac:chgData name="Abdulhameed Hamed Mohammed" userId="72b6c4c3-b8a4-4ddf-b0f7-c9d8b1a2987e" providerId="ADAL" clId="{168C290F-B837-46DA-A9DE-41A291D4B3AD}" dt="2020-06-28T10:07:05.133" v="360"/>
          <ac:spMkLst>
            <pc:docMk/>
            <pc:sldMk cId="0" sldId="286"/>
            <ac:spMk id="6" creationId="{A88063A8-A7CD-4847-B48B-2E6E3ABC4C44}"/>
          </ac:spMkLst>
        </pc:spChg>
        <pc:spChg chg="mod">
          <ac:chgData name="Abdulhameed Hamed Mohammed" userId="72b6c4c3-b8a4-4ddf-b0f7-c9d8b1a2987e" providerId="ADAL" clId="{168C290F-B837-46DA-A9DE-41A291D4B3AD}" dt="2020-06-28T08:08:11.523" v="272" actId="6549"/>
          <ac:spMkLst>
            <pc:docMk/>
            <pc:sldMk cId="0" sldId="286"/>
            <ac:spMk id="7" creationId="{DB4EAD72-BC2F-4E1B-9EC8-595275FD772A}"/>
          </ac:spMkLst>
        </pc:spChg>
        <pc:spChg chg="del">
          <ac:chgData name="Abdulhameed Hamed Mohammed" userId="72b6c4c3-b8a4-4ddf-b0f7-c9d8b1a2987e" providerId="ADAL" clId="{168C290F-B837-46DA-A9DE-41A291D4B3AD}" dt="2020-06-28T07:40:46.227" v="15" actId="478"/>
          <ac:spMkLst>
            <pc:docMk/>
            <pc:sldMk cId="0" sldId="286"/>
            <ac:spMk id="8" creationId="{C37154F0-542E-49D0-B436-D790E3FDCC46}"/>
          </ac:spMkLst>
        </pc:spChg>
      </pc:sldChg>
      <pc:sldChg chg="modAnim">
        <pc:chgData name="Abdulhameed Hamed Mohammed" userId="72b6c4c3-b8a4-4ddf-b0f7-c9d8b1a2987e" providerId="ADAL" clId="{168C290F-B837-46DA-A9DE-41A291D4B3AD}" dt="2020-06-28T08:15:23.698" v="341"/>
        <pc:sldMkLst>
          <pc:docMk/>
          <pc:sldMk cId="0" sldId="290"/>
        </pc:sldMkLst>
      </pc:sldChg>
      <pc:sldChg chg="addSp delSp modSp mod delAnim modAnim">
        <pc:chgData name="Abdulhameed Hamed Mohammed" userId="72b6c4c3-b8a4-4ddf-b0f7-c9d8b1a2987e" providerId="ADAL" clId="{168C290F-B837-46DA-A9DE-41A291D4B3AD}" dt="2020-06-28T10:06:47.207" v="356" actId="1076"/>
        <pc:sldMkLst>
          <pc:docMk/>
          <pc:sldMk cId="0" sldId="292"/>
        </pc:sldMkLst>
        <pc:spChg chg="add mod">
          <ac:chgData name="Abdulhameed Hamed Mohammed" userId="72b6c4c3-b8a4-4ddf-b0f7-c9d8b1a2987e" providerId="ADAL" clId="{168C290F-B837-46DA-A9DE-41A291D4B3AD}" dt="2020-06-28T07:56:44.136" v="187" actId="1076"/>
          <ac:spMkLst>
            <pc:docMk/>
            <pc:sldMk cId="0" sldId="292"/>
            <ac:spMk id="2" creationId="{1D1BBDA2-4A70-428D-A426-9F2598918734}"/>
          </ac:spMkLst>
        </pc:spChg>
        <pc:spChg chg="add del mod">
          <ac:chgData name="Abdulhameed Hamed Mohammed" userId="72b6c4c3-b8a4-4ddf-b0f7-c9d8b1a2987e" providerId="ADAL" clId="{168C290F-B837-46DA-A9DE-41A291D4B3AD}" dt="2020-06-28T07:56:03.118" v="167" actId="478"/>
          <ac:spMkLst>
            <pc:docMk/>
            <pc:sldMk cId="0" sldId="292"/>
            <ac:spMk id="6" creationId="{FFC5F1C5-2871-4241-82F7-778CCBF45B23}"/>
          </ac:spMkLst>
        </pc:spChg>
        <pc:spChg chg="mod">
          <ac:chgData name="Abdulhameed Hamed Mohammed" userId="72b6c4c3-b8a4-4ddf-b0f7-c9d8b1a2987e" providerId="ADAL" clId="{168C290F-B837-46DA-A9DE-41A291D4B3AD}" dt="2020-06-28T07:55:25.656" v="162" actId="20577"/>
          <ac:spMkLst>
            <pc:docMk/>
            <pc:sldMk cId="0" sldId="292"/>
            <ac:spMk id="7" creationId="{DCBF2F4C-1D27-4372-B696-02650286ADC6}"/>
          </ac:spMkLst>
        </pc:spChg>
        <pc:spChg chg="add mod">
          <ac:chgData name="Abdulhameed Hamed Mohammed" userId="72b6c4c3-b8a4-4ddf-b0f7-c9d8b1a2987e" providerId="ADAL" clId="{168C290F-B837-46DA-A9DE-41A291D4B3AD}" dt="2020-06-28T07:56:04.086" v="168"/>
          <ac:spMkLst>
            <pc:docMk/>
            <pc:sldMk cId="0" sldId="292"/>
            <ac:spMk id="8" creationId="{F405068F-90BE-497B-80FB-412A1FD0A2F0}"/>
          </ac:spMkLst>
        </pc:spChg>
        <pc:spChg chg="del mod">
          <ac:chgData name="Abdulhameed Hamed Mohammed" userId="72b6c4c3-b8a4-4ddf-b0f7-c9d8b1a2987e" providerId="ADAL" clId="{168C290F-B837-46DA-A9DE-41A291D4B3AD}" dt="2020-06-28T07:40:28.542" v="8" actId="478"/>
          <ac:spMkLst>
            <pc:docMk/>
            <pc:sldMk cId="0" sldId="292"/>
            <ac:spMk id="9" creationId="{3E671D6F-D13B-442C-9638-E8DFD28979AC}"/>
          </ac:spMkLst>
        </pc:spChg>
        <pc:spChg chg="mod">
          <ac:chgData name="Abdulhameed Hamed Mohammed" userId="72b6c4c3-b8a4-4ddf-b0f7-c9d8b1a2987e" providerId="ADAL" clId="{168C290F-B837-46DA-A9DE-41A291D4B3AD}" dt="2020-06-28T10:06:47.207" v="356" actId="1076"/>
          <ac:spMkLst>
            <pc:docMk/>
            <pc:sldMk cId="0" sldId="292"/>
            <ac:spMk id="13" creationId="{7C2C966C-B017-4207-8C29-68A01F11D036}"/>
          </ac:spMkLst>
        </pc:spChg>
      </pc:sldChg>
      <pc:sldMasterChg chg="modSldLayout">
        <pc:chgData name="Abdulhameed Hamed Mohammed" userId="72b6c4c3-b8a4-4ddf-b0f7-c9d8b1a2987e" providerId="ADAL" clId="{168C290F-B837-46DA-A9DE-41A291D4B3AD}" dt="2020-06-28T10:07:51.302" v="366" actId="1036"/>
        <pc:sldMasterMkLst>
          <pc:docMk/>
          <pc:sldMasterMk cId="0" sldId="2147483648"/>
        </pc:sldMasterMkLst>
        <pc:sldLayoutChg chg="addSp delSp modSp mod delAnim modAnim">
          <pc:chgData name="Abdulhameed Hamed Mohammed" userId="72b6c4c3-b8a4-4ddf-b0f7-c9d8b1a2987e" providerId="ADAL" clId="{168C290F-B837-46DA-A9DE-41A291D4B3AD}" dt="2020-06-28T10:07:51.302" v="366" actId="1036"/>
          <pc:sldLayoutMkLst>
            <pc:docMk/>
            <pc:sldMasterMk cId="0" sldId="2147483648"/>
            <pc:sldLayoutMk cId="4269519459" sldId="2147483660"/>
          </pc:sldLayoutMkLst>
          <pc:spChg chg="add del mod">
            <ac:chgData name="Abdulhameed Hamed Mohammed" userId="72b6c4c3-b8a4-4ddf-b0f7-c9d8b1a2987e" providerId="ADAL" clId="{168C290F-B837-46DA-A9DE-41A291D4B3AD}" dt="2020-06-28T10:06:32.215" v="354" actId="478"/>
            <ac:spMkLst>
              <pc:docMk/>
              <pc:sldMasterMk cId="0" sldId="2147483648"/>
              <pc:sldLayoutMk cId="4269519459" sldId="2147483660"/>
              <ac:spMk id="5" creationId="{5C5721FD-1E71-4E89-8CAB-37E3EF212EBB}"/>
            </ac:spMkLst>
          </pc:spChg>
          <pc:spChg chg="add del mod">
            <ac:chgData name="Abdulhameed Hamed Mohammed" userId="72b6c4c3-b8a4-4ddf-b0f7-c9d8b1a2987e" providerId="ADAL" clId="{168C290F-B837-46DA-A9DE-41A291D4B3AD}" dt="2020-06-28T10:06:32.215" v="354" actId="478"/>
            <ac:spMkLst>
              <pc:docMk/>
              <pc:sldMasterMk cId="0" sldId="2147483648"/>
              <pc:sldLayoutMk cId="4269519459" sldId="2147483660"/>
              <ac:spMk id="6" creationId="{6E8CA869-5D70-4AA0-BE80-88F391BA05F7}"/>
            </ac:spMkLst>
          </pc:spChg>
          <pc:spChg chg="add del mod">
            <ac:chgData name="Abdulhameed Hamed Mohammed" userId="72b6c4c3-b8a4-4ddf-b0f7-c9d8b1a2987e" providerId="ADAL" clId="{168C290F-B837-46DA-A9DE-41A291D4B3AD}" dt="2020-06-28T10:06:32.215" v="354" actId="478"/>
            <ac:spMkLst>
              <pc:docMk/>
              <pc:sldMasterMk cId="0" sldId="2147483648"/>
              <pc:sldLayoutMk cId="4269519459" sldId="2147483660"/>
              <ac:spMk id="7" creationId="{AF5D7F31-106E-41CA-8DDF-7A5B72ECF0FC}"/>
            </ac:spMkLst>
          </pc:spChg>
          <pc:spChg chg="add mod">
            <ac:chgData name="Abdulhameed Hamed Mohammed" userId="72b6c4c3-b8a4-4ddf-b0f7-c9d8b1a2987e" providerId="ADAL" clId="{168C290F-B837-46DA-A9DE-41A291D4B3AD}" dt="2020-06-28T10:07:51.302" v="366" actId="1036"/>
            <ac:spMkLst>
              <pc:docMk/>
              <pc:sldMasterMk cId="0" sldId="2147483648"/>
              <pc:sldLayoutMk cId="4269519459" sldId="2147483660"/>
              <ac:spMk id="8" creationId="{4A456468-4F25-436B-BF81-2F53E925955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94B5DA6-0253-4125-B81C-0556EDD7F8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ED728F-6906-4DB7-A9A5-120346A841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027BD440-18F8-4060-B035-8F23D9B19DA5}" type="datetimeFigureOut">
              <a:rPr lang="ar-BH"/>
              <a:pPr>
                <a:defRPr/>
              </a:pPr>
              <a:t>28/02/1442</a:t>
            </a:fld>
            <a:endParaRPr lang="ar-B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A3DCF94-2562-460A-A963-5F891C251E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B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3B52DAD3-E325-46B7-A184-2E10379A4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BD6CB6-2808-43F8-BCC8-3A7576F381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EC7180-8DFD-4085-A026-C18EF385B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793F068-E650-4C41-8F43-C3A27FE906F1}" type="slidenum">
              <a:rPr lang="ar-BH" altLang="en-US"/>
              <a:pPr/>
              <a:t>‹#›</a:t>
            </a:fld>
            <a:endParaRPr lang="ar-BH" altLang="en-US"/>
          </a:p>
        </p:txBody>
      </p:sp>
    </p:spTree>
    <p:extLst>
      <p:ext uri="{BB962C8B-B14F-4D97-AF65-F5344CB8AC3E}">
        <p14:creationId xmlns:p14="http://schemas.microsoft.com/office/powerpoint/2010/main" val="2348546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D722A870-D3CA-4955-9C45-95E69B5A43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890B1D2E-39A5-4DDC-852D-CCBD4CD7B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ar-BH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1A4572CF-C864-4A66-B3BD-66A2802E4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E31E51-0BA4-4B06-BB76-000DA708E620}" type="slidenum">
              <a:rPr lang="ar-BH" altLang="en-US"/>
              <a:pPr/>
              <a:t>3</a:t>
            </a:fld>
            <a:endParaRPr lang="ar-BH" altLang="en-US"/>
          </a:p>
        </p:txBody>
      </p:sp>
    </p:spTree>
    <p:extLst>
      <p:ext uri="{BB962C8B-B14F-4D97-AF65-F5344CB8AC3E}">
        <p14:creationId xmlns:p14="http://schemas.microsoft.com/office/powerpoint/2010/main" val="116346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4FE65B4F-BCD5-4687-B605-FFCFE15B4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39A483A4-F042-4860-9F15-1E3585D77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ar-BH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99F65DE3-5DD1-4EE9-950F-5A7F9FC1B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8E9BF0-F8C3-478A-8F2F-2CD1BB5055C6}" type="slidenum">
              <a:rPr lang="ar-BH" altLang="en-US"/>
              <a:pPr/>
              <a:t>4</a:t>
            </a:fld>
            <a:endParaRPr lang="ar-BH" altLang="en-US"/>
          </a:p>
        </p:txBody>
      </p:sp>
    </p:spTree>
    <p:extLst>
      <p:ext uri="{BB962C8B-B14F-4D97-AF65-F5344CB8AC3E}">
        <p14:creationId xmlns:p14="http://schemas.microsoft.com/office/powerpoint/2010/main" val="264614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5B2450B9-0C7F-4D5F-B813-9B6B06F62B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E3FA052F-E631-4882-8F50-3AB5A3D3E3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ar-BH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FECDFC01-668C-4459-B7C3-08A09936A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3E937A-D4C7-4973-A7C4-FCC97BB136EB}" type="slidenum">
              <a:rPr lang="ar-BH" altLang="en-US"/>
              <a:pPr/>
              <a:t>6</a:t>
            </a:fld>
            <a:endParaRPr lang="ar-BH" altLang="en-US"/>
          </a:p>
        </p:txBody>
      </p:sp>
    </p:spTree>
    <p:extLst>
      <p:ext uri="{BB962C8B-B14F-4D97-AF65-F5344CB8AC3E}">
        <p14:creationId xmlns:p14="http://schemas.microsoft.com/office/powerpoint/2010/main" val="168334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D2622-C8AE-441D-A895-FFC2467C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F574-61D9-4DE8-A7BC-2FCC46D780E5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14860E-B185-443A-AD24-16A20AA3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994D8B-9DA5-45D3-8C58-235E4DC4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FBCA1-ECAA-48CF-A7C2-30CDD96724B3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37398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A10544-C312-439B-85DB-7A2818B8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A4B1-9C07-420A-AD29-92C923EBCC9F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B9FEBB-01D9-42FF-ACC0-1F313720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584C07-B89E-43E7-8A57-BC83892C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4B19E-08D8-46F4-95AE-B64CD4F6A85B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8698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9EF21D-DA1C-458E-ACC2-B1D7C34F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5DF4-974D-4129-BE98-9141367176A3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26B4EF-E1CD-42AD-A84F-A61FB419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F12320-20A6-4AD9-873E-BCF68675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984B-190F-4368-8496-958BAC57090B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15711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F5F3244-42FF-4BB6-93AA-13D24AA7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C0F6-1CCD-42BF-908A-B3BB948DFAE4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291CA32-74E4-4B87-B4E3-F53B4243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5A12329-DCF5-42BE-A91B-33835FC7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EE3AA-18F1-4EED-A3F6-6E2BBB66A6F7}" type="slidenum">
              <a:rPr lang="en-US" altLang="en-GB"/>
              <a:pPr/>
              <a:t>‹#›</a:t>
            </a:fld>
            <a:endParaRPr lang="en-US" alt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26EEF9-A056-4727-A897-9CB89C492034}"/>
              </a:ext>
            </a:extLst>
          </p:cNvPr>
          <p:cNvSpPr/>
          <p:nvPr userDrawn="1"/>
        </p:nvSpPr>
        <p:spPr>
          <a:xfrm>
            <a:off x="0" y="-66691"/>
            <a:ext cx="12192000" cy="11923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altLang="en-GB" sz="66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xmlns="" id="{4991C22A-A007-475E-8C89-ADB9AFD4C6D0}"/>
              </a:ext>
            </a:extLst>
          </p:cNvPr>
          <p:cNvSpPr txBox="1">
            <a:spLocks/>
          </p:cNvSpPr>
          <p:nvPr userDrawn="1"/>
        </p:nvSpPr>
        <p:spPr>
          <a:xfrm>
            <a:off x="-332359" y="280678"/>
            <a:ext cx="3509314" cy="49765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اليابِسَةُ </a:t>
            </a:r>
          </a:p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-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الصَّفُّ الثّاني الابْتِدائِي </a:t>
            </a:r>
          </a:p>
        </p:txBody>
      </p:sp>
    </p:spTree>
    <p:extLst>
      <p:ext uri="{BB962C8B-B14F-4D97-AF65-F5344CB8AC3E}">
        <p14:creationId xmlns:p14="http://schemas.microsoft.com/office/powerpoint/2010/main" val="426951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65751C-749A-4B47-BCF5-3EEC24E1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842D-E20D-4097-9FD6-CA18711D1977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E75AC3-FC8D-4FDE-93A8-410851EB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EB2C2B-D2C7-4E3E-8069-D6302490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BA3E2-8DA8-4818-AE7D-6F84258D07AB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17624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C5DC4-FDF9-4622-87ED-04470129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86E9-53D5-4C29-8294-45B574A782EF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A9868-80D3-4F53-96B9-68186AB2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EEBB34-85BD-43AD-9501-42B7F0DE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BDAF3-A63F-4AD8-B16A-0912E15A925E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26469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800AC03-D893-4F8E-BB71-F4269CAA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A38B-FB2E-40A9-BD56-98CC5CEC8062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E4B3151-3F1D-45B0-8209-911F02DC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BB3A0D4-509F-4A5A-BE9A-612A3414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E1076-0FC9-4478-863A-B59D65372FE2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13415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8D3472C-56D3-4BDF-ABA2-2037817F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F9B2-98F1-4A44-A799-95B9659BB809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D0743E7-55CF-4501-9CD0-100D4CEE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0804CD2-60FB-4539-9520-A31B551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73697-5CB3-472D-90F3-72768914A151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1253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4BC995C-41A2-41DC-8E8D-B4389211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4836-A50A-4326-875A-C46C1849626E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DD21535-7506-41F3-B9F4-ECAD3E64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A33DE5B-86A6-48B0-BDD4-E2E091A5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E11FA-761C-457A-9F97-CB51EC1CB6B8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84828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E81F632-73B8-4106-A5FE-162CCEC0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AD4C-F4E6-4482-93F9-039D75A8A802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B64E8F2-1EE1-48DD-9D4E-A3753821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DEA66F5-5D75-4C14-90B2-65887BAB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CB06D-1B1A-49F3-808F-5292DAE4C55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1785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34AAD1E-9222-4D65-8EF9-826D3EB0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4521-D65D-43DE-BE04-0A69CDE3FB8A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4E2CD42-A3CB-4039-8E12-D166FC81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930108C-7453-40A9-9019-414E3089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B0690-2441-4EC0-B736-ADDE5FDB8E65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52583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026ED40-784C-455B-9DC8-C7C885FE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0C03-EFA5-4A3F-AFD0-F01EA8A7CDFC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D865FEA-5BEF-43A2-A3EF-6E3BB91F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0A006F-71BF-4B4B-B3D9-49AE4486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7313E-FC8C-47D0-B001-90FD4A82B394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21731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03471D6-F0E4-4820-B15A-BD07653CFE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8DC615F-2C1C-4A38-BD0F-317403EB05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Edit Master text styles</a:t>
            </a:r>
          </a:p>
          <a:p>
            <a:pPr lvl="1"/>
            <a:r>
              <a:rPr lang="en-US" altLang="en-GB"/>
              <a:t>Second level</a:t>
            </a:r>
          </a:p>
          <a:p>
            <a:pPr lvl="2"/>
            <a:r>
              <a:rPr lang="en-US" altLang="en-GB"/>
              <a:t>Third level</a:t>
            </a:r>
          </a:p>
          <a:p>
            <a:pPr lvl="3"/>
            <a:r>
              <a:rPr lang="en-US" altLang="en-GB"/>
              <a:t>Fourth level</a:t>
            </a:r>
          </a:p>
          <a:p>
            <a:pPr lvl="4"/>
            <a:r>
              <a:rPr lang="en-US" alt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5F462D-EB3F-4167-ACE6-F1B421839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D8E26D-D4B1-4790-AA17-4C9889A3A044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C3A870-174B-4413-AFB5-166B7896A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C510E3-3B95-4E07-8711-56FBC230C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A538673-F8D4-4D1C-B328-9D421DFEEA44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media2.wma"/><Relationship Id="rId7" Type="http://schemas.openxmlformats.org/officeDocument/2006/relationships/image" Target="../media/image6.emf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audio" Target="../media/media3.wma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4.png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wma"/><Relationship Id="rId7" Type="http://schemas.microsoft.com/office/2007/relationships/hdphoto" Target="../media/hdphoto5.wdp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4.png"/><Relationship Id="rId2" Type="http://schemas.microsoft.com/office/2007/relationships/media" Target="../media/media6.wma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5.emf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xmlns="" id="{E3090FCB-B5B3-4713-AC5B-11C518971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37649"/>
              </p:ext>
            </p:extLst>
          </p:nvPr>
        </p:nvGraphicFramePr>
        <p:xfrm>
          <a:off x="4457989" y="1508543"/>
          <a:ext cx="6600669" cy="462104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807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3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521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r-BH" sz="4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</a:t>
                      </a:r>
                      <a:endParaRPr lang="en-US" sz="4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6" marR="91436" marT="58920" marB="5892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المادة</a:t>
                      </a:r>
                      <a:endParaRPr lang="en-US" sz="4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6" marR="91436" marT="58920" marB="5892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1219">
                <a:tc>
                  <a:txBody>
                    <a:bodyPr/>
                    <a:lstStyle/>
                    <a:p>
                      <a:pPr algn="ctr" rtl="1"/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الثّاني الابْتِدائيّ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36" marR="91436" marT="58920" marB="5892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الصَّفُّ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9533194"/>
                  </a:ext>
                </a:extLst>
              </a:tr>
              <a:tr h="721219">
                <a:tc>
                  <a:txBody>
                    <a:bodyPr/>
                    <a:lstStyle/>
                    <a:p>
                      <a:pPr algn="ctr" rtl="1"/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الأَوَّلُ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36" marR="91436" marT="58920" marB="5892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</a:t>
                      </a:r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الد</a:t>
                      </a:r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ِّ</a:t>
                      </a:r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راسي</a:t>
                      </a:r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219">
                <a:tc>
                  <a:txBody>
                    <a:bodyPr/>
                    <a:lstStyle/>
                    <a:p>
                      <a:pPr algn="ctr" rtl="1"/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الثّالِثَةُ (أَرْضُنا)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36" marR="91436" marT="58920" marB="5892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الوِحْدَةُ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520">
                <a:tc>
                  <a:txBody>
                    <a:bodyPr/>
                    <a:lstStyle/>
                    <a:p>
                      <a:pPr algn="ctr" rtl="1"/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الخامِسُ (اليابِسَةُ وَالماءُ)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36" marR="91436" marT="58920" marB="5892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</a:t>
                      </a:r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8604">
                <a:tc>
                  <a:txBody>
                    <a:bodyPr/>
                    <a:lstStyle/>
                    <a:p>
                      <a:pPr algn="ctr" rtl="1"/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اليابِسَةُ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36" marR="91436" marT="58920" marB="58920"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الدَّرْسُ </a:t>
                      </a:r>
                      <a:r>
                        <a:rPr lang="ar-EG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BH" sz="41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أَوَّلُ</a:t>
                      </a:r>
                      <a:endParaRPr lang="en-US" sz="41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50" y="1724819"/>
            <a:ext cx="3534039" cy="41884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6"/>
    </mc:Choice>
    <mc:Fallback xmlns="">
      <p:transition spd="slow" advTm="58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185FEC-914C-40A9-942E-09FA2A283228}"/>
              </a:ext>
            </a:extLst>
          </p:cNvPr>
          <p:cNvSpPr/>
          <p:nvPr/>
        </p:nvSpPr>
        <p:spPr>
          <a:xfrm>
            <a:off x="3111500" y="2351088"/>
            <a:ext cx="5837238" cy="23129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هى الد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9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US" altLang="en-GB" sz="9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4C1C0CB7-390B-416F-9ADA-7FB37127A0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060" y="1763146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7"/>
    </mc:Choice>
    <mc:Fallback xmlns="">
      <p:transition spd="slow" advTm="8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playEvt time="6" objId="3"/>
        <p14:stopEvt time="8077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58BD79-2970-4675-A5EC-E7F065564B79}"/>
              </a:ext>
            </a:extLst>
          </p:cNvPr>
          <p:cNvSpPr/>
          <p:nvPr/>
        </p:nvSpPr>
        <p:spPr>
          <a:xfrm>
            <a:off x="881061" y="2208962"/>
            <a:ext cx="10429875" cy="1584634"/>
          </a:xfrm>
          <a:prstGeom prst="rect">
            <a:avLst/>
          </a:prstGeom>
          <a:solidFill>
            <a:schemeClr val="bg1"/>
          </a:solidFill>
          <a:ln w="57150">
            <a:solidFill>
              <a:srgbClr val="FF616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وّ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الأَشْكالِ المُخْتَلِفَةِ لِلْيابِسَةِ</a:t>
            </a:r>
            <a:r>
              <a:rPr lang="en-GB" altLang="en-GB" sz="4000" b="1" dirty="0">
                <a:solidFill>
                  <a:schemeClr val="tx1"/>
                </a:solidFill>
                <a:latin typeface="Sakkal Majalla" panose="02000000000000000000" pitchFamily="2" charset="-78"/>
              </a:rPr>
              <a:t>.</a:t>
            </a:r>
            <a:endParaRPr lang="en-US" altLang="en-GB" sz="40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44A37AC-45F3-462B-9705-855DB0B6707E}"/>
              </a:ext>
            </a:extLst>
          </p:cNvPr>
          <p:cNvSpPr/>
          <p:nvPr/>
        </p:nvSpPr>
        <p:spPr>
          <a:xfrm>
            <a:off x="881062" y="4140966"/>
            <a:ext cx="10429875" cy="1584634"/>
          </a:xfrm>
          <a:prstGeom prst="rect">
            <a:avLst/>
          </a:prstGeom>
          <a:solidFill>
            <a:schemeClr val="bg1"/>
          </a:solidFill>
          <a:ln w="57150">
            <a:solidFill>
              <a:srgbClr val="FF616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اني: 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وَصْفُ مَواقِعِ اليابِسَةِ وَالتَّعَرُّفُ على أَماكِنِها مِنْ خِلالِ مُجَسَّمِ الكُرَةِ الأَرْضِيَّةِ</a:t>
            </a:r>
            <a:r>
              <a:rPr lang="en-GB" altLang="en-GB" sz="4000" b="1" dirty="0">
                <a:solidFill>
                  <a:schemeClr val="tx1"/>
                </a:solidFill>
                <a:latin typeface="Sakkal Majalla" panose="02000000000000000000" pitchFamily="2" charset="-78"/>
              </a:rPr>
              <a:t>.</a:t>
            </a:r>
            <a:endParaRPr lang="en-US" altLang="en-GB" sz="40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458337-B79B-47BC-9A44-CE4C4A1F6985}"/>
              </a:ext>
            </a:extLst>
          </p:cNvPr>
          <p:cNvSpPr/>
          <p:nvPr/>
        </p:nvSpPr>
        <p:spPr>
          <a:xfrm>
            <a:off x="0" y="-66691"/>
            <a:ext cx="12192000" cy="11923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أهْداف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GB" sz="6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altLang="en-GB" sz="66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99AD9235-2865-464D-97A8-13B181B68729}"/>
              </a:ext>
            </a:extLst>
          </p:cNvPr>
          <p:cNvSpPr txBox="1">
            <a:spLocks/>
          </p:cNvSpPr>
          <p:nvPr/>
        </p:nvSpPr>
        <p:spPr>
          <a:xfrm>
            <a:off x="-332359" y="280678"/>
            <a:ext cx="3509314" cy="49765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>
            <a:defPPr>
              <a:defRPr lang="en-US"/>
            </a:defPPr>
            <a:lvl1pPr algn="ctr" rtl="0" eaLnBrk="1" fontAlgn="auto" hangingPunct="1">
              <a:spcBef>
                <a:spcPct val="0"/>
              </a:spcBef>
              <a:spcAft>
                <a:spcPct val="0"/>
              </a:spcAft>
              <a:defRPr sz="1200" kern="120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اليابِسَةُ </a:t>
            </a:r>
          </a:p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 -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الصَّفُّ الثّاني الابْتِدائِي </a:t>
            </a:r>
          </a:p>
        </p:txBody>
      </p:sp>
      <p:pic>
        <p:nvPicPr>
          <p:cNvPr id="6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20F8854E-C912-4A69-BAB6-9CACDFAF2B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786" y="1470109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65"/>
    </mc:Choice>
    <mc:Fallback xmlns="">
      <p:transition spd="slow" advTm="26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12" grpId="0" animBg="1"/>
    </p:bldLst>
  </p:timing>
  <p:extLst>
    <p:ext uri="{E180D4A7-C9FB-4DFB-919C-405C955672EB}">
      <p14:showEvtLst xmlns:p14="http://schemas.microsoft.com/office/powerpoint/2010/main">
        <p14:playEvt time="102" objId="6"/>
        <p14:stopEvt time="23664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69180" y="2010267"/>
            <a:ext cx="3228865" cy="4372384"/>
          </a:xfrm>
          <a:prstGeom prst="roundRect">
            <a:avLst/>
          </a:prstGeom>
          <a:solidFill>
            <a:schemeClr val="bg1"/>
          </a:solidFill>
          <a:ln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 rtl="1" eaLnBrk="1" hangingPunct="1">
              <a:defRPr/>
            </a:pPr>
            <a:r>
              <a:rPr lang="ar-BH" altLang="en-GB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لِلْيابِسَةِ الَّتـي نَعيشُ عَلَيْها أَشْكالٌ مُخْتَلِفَةٌ. فَقَدْ تَكونُ سُهولًا مُنْبَسِطَةً أَوْ  وِدْيانًا مُنْخَفِضَةً، أَوْ جِبالًا أَوْ تِلالًا مُرْتَفِعَةً. وَ ِهَي تُمَثِّلُ جَميعُها </a:t>
            </a:r>
            <a:r>
              <a:rPr lang="ar-BH" altLang="en-GB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أَشْكال</a:t>
            </a:r>
            <a:r>
              <a:rPr lang="ar-SA" altLang="en-GB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altLang="en-GB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اليابِسَةِ.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A74CBF-D437-4E1A-9FD4-0CED2EE6CA5F}"/>
              </a:ext>
            </a:extLst>
          </p:cNvPr>
          <p:cNvSpPr/>
          <p:nvPr/>
        </p:nvSpPr>
        <p:spPr>
          <a:xfrm>
            <a:off x="3243296" y="0"/>
            <a:ext cx="57054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الأَشْكال المُخْتَلِفَة لِلْيابِسَة</a:t>
            </a:r>
            <a:endParaRPr lang="en-US" sz="6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763" y="3902344"/>
            <a:ext cx="5313482" cy="2480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321" y="1521150"/>
            <a:ext cx="3608859" cy="181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lum bright="20000" contrast="20000"/>
          </a:blip>
          <a:stretch>
            <a:fillRect/>
          </a:stretch>
        </p:blipFill>
        <p:spPr>
          <a:xfrm>
            <a:off x="978567" y="1518266"/>
            <a:ext cx="3561963" cy="1801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7516" y="1153112"/>
            <a:ext cx="2933816" cy="707886"/>
          </a:xfrm>
          <a:prstGeom prst="rect">
            <a:avLst/>
          </a:prstGeom>
          <a:solidFill>
            <a:srgbClr val="FFFF79"/>
          </a:solidFill>
        </p:spPr>
        <p:txBody>
          <a:bodyPr wrap="none" rtlCol="0">
            <a:spAutoFit/>
          </a:bodyPr>
          <a:lstStyle/>
          <a:p>
            <a:r>
              <a:rPr lang="ar-BH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أَشْكالُ الْيابِسةِ؟</a:t>
            </a:r>
            <a:endParaRPr lang="en-US" sz="40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4065" y="5186521"/>
            <a:ext cx="1106439" cy="584775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اَلْوَادِي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97855" y="3984049"/>
            <a:ext cx="1053766" cy="584775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اَلْجَبَلُ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0299" y="3260485"/>
            <a:ext cx="1053766" cy="584775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اَلتّلالُ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0" y="3260485"/>
            <a:ext cx="1053766" cy="584775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اَلسَّهْلُ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7A007047-FCC3-45CE-A59A-D640263167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469" y="103690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22"/>
    </mc:Choice>
    <mc:Fallback xmlns="">
      <p:transition spd="slow" advTm="69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11" grpId="0" animBg="1"/>
      <p:bldP spid="29" grpId="0" animBg="1"/>
      <p:bldP spid="30" grpId="0" animBg="1"/>
      <p:bldP spid="33" grpId="0" animBg="1"/>
      <p:bldP spid="39" grpId="0" animBg="1"/>
    </p:bldLst>
  </p:timing>
  <p:extLst mod="1">
    <p:ext uri="{E180D4A7-C9FB-4DFB-919C-405C955672EB}">
      <p14:showEvtLst xmlns:p14="http://schemas.microsoft.com/office/powerpoint/2010/main">
        <p14:playEvt time="129" objId="12"/>
        <p14:stopEvt time="66186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969A9F-CF9F-4EE9-ACF9-9646CA24BE43}"/>
              </a:ext>
            </a:extLst>
          </p:cNvPr>
          <p:cNvSpPr/>
          <p:nvPr/>
        </p:nvSpPr>
        <p:spPr>
          <a:xfrm>
            <a:off x="9087627" y="1348885"/>
            <a:ext cx="2366136" cy="737354"/>
          </a:xfrm>
          <a:prstGeom prst="ellipse">
            <a:avLst/>
          </a:prstGeom>
          <a:solidFill>
            <a:srgbClr val="DCE5F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54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C08E01E8-045D-456D-9FC7-8F980F2C416B}"/>
              </a:ext>
            </a:extLst>
          </p:cNvPr>
          <p:cNvSpPr/>
          <p:nvPr/>
        </p:nvSpPr>
        <p:spPr>
          <a:xfrm>
            <a:off x="516228" y="5402646"/>
            <a:ext cx="1739144" cy="692150"/>
          </a:xfrm>
          <a:prstGeom prst="round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الْوادي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C38C5913-0783-441A-A9C5-22DF726A8632}"/>
              </a:ext>
            </a:extLst>
          </p:cNvPr>
          <p:cNvSpPr/>
          <p:nvPr/>
        </p:nvSpPr>
        <p:spPr>
          <a:xfrm>
            <a:off x="535139" y="4481815"/>
            <a:ext cx="1720233" cy="700087"/>
          </a:xfrm>
          <a:prstGeom prst="round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السَّهْلُ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5797BE8-7103-4502-8A35-7E46EA872D95}"/>
              </a:ext>
            </a:extLst>
          </p:cNvPr>
          <p:cNvSpPr/>
          <p:nvPr/>
        </p:nvSpPr>
        <p:spPr>
          <a:xfrm>
            <a:off x="573987" y="3560984"/>
            <a:ext cx="1623626" cy="700087"/>
          </a:xfrm>
          <a:prstGeom prst="round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الجَبَلُ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BE531B2-0774-42E5-B075-85D2366B294C}"/>
              </a:ext>
            </a:extLst>
          </p:cNvPr>
          <p:cNvSpPr/>
          <p:nvPr/>
        </p:nvSpPr>
        <p:spPr>
          <a:xfrm>
            <a:off x="634709" y="2631627"/>
            <a:ext cx="1471613" cy="700087"/>
          </a:xfrm>
          <a:prstGeom prst="round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التَّلُّ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9E7EF7-34DD-4138-8EFF-CADB0B203C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019" t="21618" r="17795" b="4914"/>
          <a:stretch/>
        </p:blipFill>
        <p:spPr>
          <a:xfrm>
            <a:off x="7518066" y="4326486"/>
            <a:ext cx="2275120" cy="176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B90CC3B-78C9-4785-B08C-DE12224EB1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898" b="27820"/>
          <a:stretch/>
        </p:blipFill>
        <p:spPr>
          <a:xfrm>
            <a:off x="4202133" y="2436259"/>
            <a:ext cx="2130935" cy="143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19130D-3F8B-4C01-957A-D14A7CFA92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0150" y="2373200"/>
            <a:ext cx="2332075" cy="150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EED9F9-D1C0-4559-AB25-0D96F50E99A5}"/>
              </a:ext>
            </a:extLst>
          </p:cNvPr>
          <p:cNvSpPr/>
          <p:nvPr/>
        </p:nvSpPr>
        <p:spPr>
          <a:xfrm>
            <a:off x="3243296" y="0"/>
            <a:ext cx="57054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الأَشْكال المُخْتَلِفَة لِلْيابِسَة</a:t>
            </a:r>
            <a:endParaRPr lang="en-US" sz="6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1444" y="4350562"/>
            <a:ext cx="1603939" cy="177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7131104" y="2750154"/>
            <a:ext cx="773925" cy="975643"/>
          </a:xfrm>
          <a:prstGeom prst="ellipse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10017375" y="4773078"/>
            <a:ext cx="773925" cy="975643"/>
          </a:xfrm>
          <a:prstGeom prst="ellipse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3039689" y="2635902"/>
            <a:ext cx="773925" cy="975643"/>
          </a:xfrm>
          <a:prstGeom prst="ellipse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5210855" y="4914824"/>
            <a:ext cx="773925" cy="975643"/>
          </a:xfrm>
          <a:prstGeom prst="ellipse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A57C811-2D64-4BA8-86DA-457CAAC8BAF8}"/>
              </a:ext>
            </a:extLst>
          </p:cNvPr>
          <p:cNvSpPr/>
          <p:nvPr/>
        </p:nvSpPr>
        <p:spPr>
          <a:xfrm>
            <a:off x="564899" y="1348885"/>
            <a:ext cx="8407068" cy="83954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BH" altLang="en-GB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صَنِّفِ الكَلماتِ، بكتابة رقمها بجانب الصَّورة:  </a:t>
            </a:r>
            <a:endParaRPr lang="en-US" altLang="en-GB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46529A3D-4D1B-4EAE-A4EB-C6799505AA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43"/>
    </mc:Choice>
    <mc:Fallback xmlns="">
      <p:transition spd="slow" advTm="74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9" grpId="0" animBg="1"/>
      <p:bldP spid="23" grpId="0" animBg="1"/>
      <p:bldP spid="24" grpId="0" animBg="1"/>
      <p:bldP spid="25" grpId="0" animBg="1"/>
      <p:bldP spid="26" grpId="0" animBg="1"/>
    </p:bldLst>
  </p:timing>
  <p:extLst>
    <p:ext uri="{E180D4A7-C9FB-4DFB-919C-405C955672EB}">
      <p14:showEvtLst xmlns:p14="http://schemas.microsoft.com/office/powerpoint/2010/main">
        <p14:playEvt time="5" objId="17"/>
        <p14:stopEvt time="72565" objId="1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BF2F4C-1D27-4372-B696-02650286ADC6}"/>
              </a:ext>
            </a:extLst>
          </p:cNvPr>
          <p:cNvSpPr/>
          <p:nvPr/>
        </p:nvSpPr>
        <p:spPr>
          <a:xfrm>
            <a:off x="2743200" y="2114758"/>
            <a:ext cx="6769768" cy="114937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r" rtl="1" eaLnBrk="1" hangingPunct="1">
              <a:defRPr/>
            </a:pP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فيمَ يَخْتَلِفُ الْجَبَلُ عَنِ الوادي؟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BBDA2-4A70-428D-A426-9F2598918734}"/>
              </a:ext>
            </a:extLst>
          </p:cNvPr>
          <p:cNvSpPr txBox="1"/>
          <p:nvPr/>
        </p:nvSpPr>
        <p:spPr>
          <a:xfrm>
            <a:off x="2759242" y="2150888"/>
            <a:ext cx="1483098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اخ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اف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 واحد</a:t>
            </a:r>
            <a:endParaRPr lang="en-GB" sz="20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90ACFCB-38A2-4A84-A5EF-01E1EB4CECC2}"/>
              </a:ext>
            </a:extLst>
          </p:cNvPr>
          <p:cNvSpPr/>
          <p:nvPr/>
        </p:nvSpPr>
        <p:spPr>
          <a:xfrm>
            <a:off x="3243296" y="0"/>
            <a:ext cx="57054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الأَشْكال المُخْتَلِفَة لِلْيابِسَة</a:t>
            </a:r>
            <a:endParaRPr lang="en-US" sz="6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F969A9F-CF9F-4EE9-ACF9-9646CA24BE43}"/>
              </a:ext>
            </a:extLst>
          </p:cNvPr>
          <p:cNvSpPr/>
          <p:nvPr/>
        </p:nvSpPr>
        <p:spPr>
          <a:xfrm>
            <a:off x="8948704" y="1377404"/>
            <a:ext cx="2366136" cy="737354"/>
          </a:xfrm>
          <a:prstGeom prst="ellipse">
            <a:avLst/>
          </a:prstGeom>
          <a:solidFill>
            <a:srgbClr val="DCE5F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54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5714" y="3115574"/>
            <a:ext cx="3586190" cy="177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2032964" y="5077361"/>
            <a:ext cx="8190239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indent="0" algn="r" rtl="1" eaLnBrk="1" hangingPunct="1">
              <a:defRPr/>
            </a:pP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الجِبالُ عالِيَةٌ، أَمّا الأَوْدِيَةُ فَمُنْخَفِضَةٌ في </a:t>
            </a:r>
            <a:r>
              <a:rPr lang="ar-BH" altLang="en-GB" sz="40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الغالِبِ</a:t>
            </a:r>
            <a:r>
              <a:rPr lang="ar-BH" altLang="en-GB" sz="40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en-US" altLang="en-GB" sz="40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0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وَتُوجَدُ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الأَوْدِيَةُ بَيْنَ جَبَلَيْنِ أَوْ تَلَّيْنِ.</a:t>
            </a:r>
            <a:endParaRPr lang="en-US" altLang="en-GB" sz="40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828F0C9E-5C20-4792-AB81-BD0E73CE79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75"/>
    </mc:Choice>
    <mc:Fallback xmlns="">
      <p:transition spd="slow" advTm="4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2" grpId="0" animBg="1"/>
      <p:bldP spid="10" grpId="0" animBg="1"/>
    </p:bldLst>
  </p:timing>
  <p:extLst mod="1">
    <p:ext uri="{E180D4A7-C9FB-4DFB-919C-405C955672EB}">
      <p14:showEvtLst xmlns:p14="http://schemas.microsoft.com/office/powerpoint/2010/main">
        <p14:playEvt time="21" objId="8"/>
        <p14:stopEvt time="44663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FC98F4-D80C-4B04-9EFC-2BC68985E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268" y="1354915"/>
            <a:ext cx="3448515" cy="48135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4F1F29-FB70-4073-9D37-264EACE32855}"/>
              </a:ext>
            </a:extLst>
          </p:cNvPr>
          <p:cNvSpPr/>
          <p:nvPr/>
        </p:nvSpPr>
        <p:spPr>
          <a:xfrm>
            <a:off x="4383264" y="3577916"/>
            <a:ext cx="7044963" cy="1232437"/>
          </a:xfrm>
          <a:prstGeom prst="rect">
            <a:avLst/>
          </a:prstGeom>
          <a:solidFill>
            <a:srgbClr val="FFEFEF"/>
          </a:solidFill>
          <a:ln w="5715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1" eaLnBrk="1" hangingPunct="1">
              <a:defRPr/>
            </a:pPr>
            <a:r>
              <a:rPr lang="ar-BH" alt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تُسَمّى الأَجْزاءُ الكَبيرَةُ مِنَ اليابِسَةِ </a:t>
            </a:r>
            <a:r>
              <a:rPr lang="ar-BH" altLang="en-GB" sz="36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قارّاتٌ</a:t>
            </a:r>
            <a:r>
              <a:rPr lang="ar-BH" alt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وَهِيَ مُحاطَةٌ </a:t>
            </a:r>
            <a:r>
              <a:rPr lang="ar-BH" altLang="en-GB" sz="36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بِالمُحيطاتِ</a:t>
            </a:r>
            <a:r>
              <a:rPr lang="ar-BH" alt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altLang="en-GB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4D9217-5B81-48C5-842C-DF2F5DDE2480}"/>
              </a:ext>
            </a:extLst>
          </p:cNvPr>
          <p:cNvSpPr/>
          <p:nvPr/>
        </p:nvSpPr>
        <p:spPr>
          <a:xfrm>
            <a:off x="3381252" y="2165"/>
            <a:ext cx="74061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مَواقِع اليابِسَة على الكُرَةِ الأَرْضِيَّةِ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ADE192A-700E-47F7-ACCC-74D9DDEB6D6A}"/>
              </a:ext>
            </a:extLst>
          </p:cNvPr>
          <p:cNvSpPr/>
          <p:nvPr/>
        </p:nvSpPr>
        <p:spPr>
          <a:xfrm>
            <a:off x="4402773" y="1888217"/>
            <a:ext cx="7025454" cy="1435529"/>
          </a:xfrm>
          <a:prstGeom prst="rect">
            <a:avLst/>
          </a:prstGeom>
          <a:solidFill>
            <a:srgbClr val="FFEFEF"/>
          </a:solidFill>
          <a:ln w="5715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1" eaLnBrk="1" hangingPunct="1">
              <a:defRPr/>
            </a:pPr>
            <a:r>
              <a:rPr lang="ar-BH" alt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الْكُرَةُ الجَغْرافِيَّةُ نَموذَجٌ لِلْأَرْضِ، وَهِيَ خَريطَةٌ عَلى شَكْلِ كُرَةٍ تُبَيِّنُ أَماكِنَ اليابِسَةِ وَالماءِ عَلى الأَرْضِ.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21B93A-8144-4237-B122-624972CBC4E9}"/>
              </a:ext>
            </a:extLst>
          </p:cNvPr>
          <p:cNvSpPr/>
          <p:nvPr/>
        </p:nvSpPr>
        <p:spPr>
          <a:xfrm>
            <a:off x="4383264" y="5099567"/>
            <a:ext cx="7025455" cy="1193395"/>
          </a:xfrm>
          <a:prstGeom prst="rect">
            <a:avLst/>
          </a:prstGeom>
          <a:solidFill>
            <a:srgbClr val="FFEFEF"/>
          </a:solidFill>
          <a:ln w="5715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1" eaLnBrk="1" hangingPunct="1">
              <a:defRPr/>
            </a:pPr>
            <a:r>
              <a:rPr lang="ar-BH" alt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أَمّا الأَجْزاءُ الصَّغيرَةُ مِنَ اليابِسَةِ المُحاطَةُ بِالماءِ مِنْ جَميعِ الجِهاتِ فَتُسَمّى </a:t>
            </a:r>
            <a:r>
              <a:rPr lang="ar-BH" altLang="en-GB" sz="36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جُزُرًا</a:t>
            </a:r>
            <a:r>
              <a:rPr lang="ar-BH" alt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en-GB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7251" y="1228457"/>
            <a:ext cx="5883342" cy="707886"/>
          </a:xfrm>
          <a:prstGeom prst="rect">
            <a:avLst/>
          </a:prstGeom>
          <a:solidFill>
            <a:srgbClr val="FFFF79"/>
          </a:solidFill>
        </p:spPr>
        <p:txBody>
          <a:bodyPr wrap="none">
            <a:spAutoFit/>
          </a:bodyPr>
          <a:lstStyle/>
          <a:p>
            <a:pPr marL="0" indent="0" algn="r" rtl="1" eaLnBrk="1" hangingPunct="1">
              <a:defRPr/>
            </a:pP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الَّذي تُخْبِرُنا بِهِ الخَرائِطُ عَلى الأَرْضِ؟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268" y="1516925"/>
            <a:ext cx="88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قَارَّةٌ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032" y="1344417"/>
            <a:ext cx="10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مُحِيْطٌ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268" y="4810353"/>
            <a:ext cx="124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جَزِيرَةٌ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FF4AF93B-40BA-4464-A8F6-440AAB390C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6035" y="106127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51"/>
    </mc:Choice>
    <mc:Fallback xmlns="">
      <p:transition spd="slow" advTm="95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6" grpId="0" animBg="1"/>
      <p:bldP spid="10" grpId="0" animBg="1"/>
      <p:bldP spid="7" grpId="0" animBg="1"/>
      <p:bldP spid="8" grpId="0" animBg="1"/>
      <p:bldP spid="9" grpId="0"/>
      <p:bldP spid="12" grpId="0"/>
      <p:bldP spid="13" grpId="0"/>
    </p:bldLst>
  </p:timing>
  <p:extLst>
    <p:ext uri="{E180D4A7-C9FB-4DFB-919C-405C955672EB}">
      <p14:showEvtLst xmlns:p14="http://schemas.microsoft.com/office/powerpoint/2010/main">
        <p14:playEvt time="39" objId="11"/>
        <p14:stopEvt time="93075" objId="11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547628-D595-49A9-8AC9-5B23D9FE8FD9}"/>
              </a:ext>
            </a:extLst>
          </p:cNvPr>
          <p:cNvSpPr/>
          <p:nvPr/>
        </p:nvSpPr>
        <p:spPr>
          <a:xfrm>
            <a:off x="3352810" y="2206930"/>
            <a:ext cx="7999511" cy="1229960"/>
          </a:xfrm>
          <a:prstGeom prst="rect">
            <a:avLst/>
          </a:prstGeom>
          <a:solidFill>
            <a:schemeClr val="bg1"/>
          </a:solidFill>
          <a:ln w="5715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en-GB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في الخَريطَةِ تُسَمّى الأَجْزاءُ الكَبيرَةُ مِنَ اليابِسَةِ </a:t>
            </a:r>
            <a:r>
              <a:rPr lang="ar-BH" altLang="en-GB" sz="38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r>
              <a:rPr lang="ar-BH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</a:p>
          <a:p>
            <a:pPr algn="just" rtl="1" eaLnBrk="1" hangingPunct="1">
              <a:defRPr/>
            </a:pPr>
            <a:r>
              <a:rPr lang="ar-BH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وَهِيَ مُحاطَةٌ بِالمُحيطاتِ.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652FF-F5B1-4BDD-905E-D15593114525}"/>
              </a:ext>
            </a:extLst>
          </p:cNvPr>
          <p:cNvSpPr/>
          <p:nvPr/>
        </p:nvSpPr>
        <p:spPr>
          <a:xfrm>
            <a:off x="3381251" y="4986794"/>
            <a:ext cx="7999511" cy="1412800"/>
          </a:xfrm>
          <a:prstGeom prst="rect">
            <a:avLst/>
          </a:prstGeom>
          <a:solidFill>
            <a:schemeClr val="bg1"/>
          </a:solidFill>
          <a:ln w="5715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en-GB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اللَّوْنُ </a:t>
            </a:r>
            <a:r>
              <a:rPr lang="ar-EG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EG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 في الخَريطَةِ يُبَيِّنُ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r>
              <a:rPr lang="ar-BH" altLang="en-GB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أَمّا اللَّوْنُ الأَخْضَرُ  فَيُبَيِّنُ </a:t>
            </a:r>
            <a:r>
              <a:rPr lang="ar-BH" altLang="en-GB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ar-BH" altLang="en-GB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18E47F-6995-40BD-AE82-01F52726BE0C}"/>
              </a:ext>
            </a:extLst>
          </p:cNvPr>
          <p:cNvSpPr/>
          <p:nvPr/>
        </p:nvSpPr>
        <p:spPr>
          <a:xfrm>
            <a:off x="3381252" y="2165"/>
            <a:ext cx="74061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مَواقِع اليابِسَة على الكُرَةِ الأَرْضِيَّةِ</a:t>
            </a:r>
            <a:endParaRPr lang="en-US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F969A9F-CF9F-4EE9-ACF9-9646CA24BE43}"/>
              </a:ext>
            </a:extLst>
          </p:cNvPr>
          <p:cNvSpPr/>
          <p:nvPr/>
        </p:nvSpPr>
        <p:spPr>
          <a:xfrm>
            <a:off x="9014627" y="1287221"/>
            <a:ext cx="2366136" cy="737354"/>
          </a:xfrm>
          <a:prstGeom prst="ellipse">
            <a:avLst/>
          </a:prstGeom>
          <a:solidFill>
            <a:srgbClr val="DCE5F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54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نشــــــــاط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0255" y="2256549"/>
            <a:ext cx="1074821" cy="646331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altLang="en-GB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قارّاتٌ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186541" y="5025086"/>
            <a:ext cx="1191681" cy="646331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altLang="en-GB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الجِبالَ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3937" y="5671417"/>
            <a:ext cx="2366136" cy="646331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altLang="en-GB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الأَرْض</a:t>
            </a:r>
            <a:r>
              <a:rPr lang="ar-BH" alt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lang="ar-BH" altLang="en-GB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المُسْتَوِيَةَ</a:t>
            </a:r>
            <a:r>
              <a:rPr lang="ar-BH" alt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547628-D595-49A9-8AC9-5B23D9FE8FD9}"/>
              </a:ext>
            </a:extLst>
          </p:cNvPr>
          <p:cNvSpPr/>
          <p:nvPr/>
        </p:nvSpPr>
        <p:spPr>
          <a:xfrm>
            <a:off x="3352809" y="3593026"/>
            <a:ext cx="7999511" cy="1199549"/>
          </a:xfrm>
          <a:prstGeom prst="rect">
            <a:avLst/>
          </a:prstGeom>
          <a:solidFill>
            <a:schemeClr val="bg1"/>
          </a:solidFill>
          <a:ln w="5715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en-GB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الأَجْزاءُ الصَّغيرَةُ مِنَ اليابِسَةِ المُحاطَةُ بِالماءِ مِنْ جَميعِ الجِهاتِ تُسَمّى ..........</a:t>
            </a:r>
            <a:r>
              <a:rPr lang="ar-EG" altLang="en-GB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en-GB" sz="3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9420" y="4105471"/>
            <a:ext cx="1074821" cy="646331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altLang="en-GB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جُزُرًا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C547628-D595-49A9-8AC9-5B23D9FE8FD9}"/>
              </a:ext>
            </a:extLst>
          </p:cNvPr>
          <p:cNvSpPr/>
          <p:nvPr/>
        </p:nvSpPr>
        <p:spPr>
          <a:xfrm>
            <a:off x="726929" y="1348324"/>
            <a:ext cx="8119359" cy="6831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1" eaLnBrk="1" hangingPunct="1">
              <a:defRPr/>
            </a:pPr>
            <a:r>
              <a:rPr lang="ar-BH" altLang="en-GB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أَكْمِلِ </a:t>
            </a:r>
            <a:r>
              <a:rPr lang="ar-BH" altLang="en-GB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الفَراغات</a:t>
            </a:r>
            <a:r>
              <a:rPr lang="ar-SA" altLang="en-GB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altLang="en-GB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بِكَلِماتٍ </a:t>
            </a:r>
            <a:r>
              <a:rPr lang="ar-BH" altLang="en-GB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مُناسِبَة</a:t>
            </a:r>
            <a:r>
              <a:rPr lang="ar-SA" altLang="en-GB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altLang="en-GB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GB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403" y="2592600"/>
            <a:ext cx="2524125" cy="3200400"/>
          </a:xfrm>
          <a:prstGeom prst="rect">
            <a:avLst/>
          </a:prstGeom>
        </p:spPr>
      </p:pic>
      <p:pic>
        <p:nvPicPr>
          <p:cNvPr id="14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9F1FF0E6-B758-4CB2-95D9-327124984D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47"/>
    </mc:Choice>
    <mc:Fallback xmlns="">
      <p:transition spd="slow" advTm="16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2" grpId="0" animBg="1"/>
      <p:bldP spid="10" grpId="0" animBg="1"/>
      <p:bldP spid="11" grpId="0" animBg="1"/>
      <p:bldP spid="13" grpId="0" animBg="1"/>
      <p:bldP spid="16" grpId="0" animBg="1"/>
      <p:bldP spid="17" grpId="0" animBg="1"/>
    </p:bldLst>
  </p:timing>
  <p:extLst mod="1">
    <p:ext uri="{E180D4A7-C9FB-4DFB-919C-405C955672EB}">
      <p14:showEvtLst xmlns:p14="http://schemas.microsoft.com/office/powerpoint/2010/main">
        <p14:playEvt time="5" objId="14"/>
        <p14:stopEvt time="163025" objId="1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4EAD72-BC2F-4E1B-9EC8-595275FD772A}"/>
              </a:ext>
            </a:extLst>
          </p:cNvPr>
          <p:cNvSpPr/>
          <p:nvPr/>
        </p:nvSpPr>
        <p:spPr>
          <a:xfrm>
            <a:off x="5021179" y="2677495"/>
            <a:ext cx="5766268" cy="827233"/>
          </a:xfrm>
          <a:prstGeom prst="rect">
            <a:avLst/>
          </a:prstGeom>
          <a:solidFill>
            <a:schemeClr val="bg1"/>
          </a:solidFill>
          <a:ln w="5715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BH" altLang="en-GB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فيمَ يَتَشابَهُ الجَبَلُ </a:t>
            </a:r>
            <a:r>
              <a:rPr lang="ar-BH" altLang="en-GB" sz="36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وَالتَّلُّ،وفيم</a:t>
            </a:r>
            <a:r>
              <a:rPr lang="ar-BH" altLang="en-GB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يَخْتَلِفانِ</a:t>
            </a:r>
            <a:r>
              <a:rPr lang="ar-SA" altLang="en-GB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altLang="en-GB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ED87373-6658-42BB-A38B-1E4845CD3838}"/>
              </a:ext>
            </a:extLst>
          </p:cNvPr>
          <p:cNvSpPr/>
          <p:nvPr/>
        </p:nvSpPr>
        <p:spPr>
          <a:xfrm>
            <a:off x="6849978" y="1411406"/>
            <a:ext cx="4124409" cy="1015663"/>
          </a:xfrm>
          <a:prstGeom prst="ellipse">
            <a:avLst/>
          </a:prstGeom>
          <a:solidFill>
            <a:srgbClr val="E8EEF8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defRPr/>
            </a:pPr>
            <a:r>
              <a:rPr lang="ar-BH" sz="5400" b="1" noProof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التَّفْكيرُ النّاقِدُ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688A43-2B3C-4EFF-8AA7-A18C74890EFA}"/>
              </a:ext>
            </a:extLst>
          </p:cNvPr>
          <p:cNvSpPr txBox="1"/>
          <p:nvPr/>
        </p:nvSpPr>
        <p:spPr>
          <a:xfrm>
            <a:off x="5021179" y="3355044"/>
            <a:ext cx="2536241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اخ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لاف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واح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شاب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واح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EG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GB" sz="20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D4979E-4F77-4398-9696-6B22BE6FE48F}"/>
              </a:ext>
            </a:extLst>
          </p:cNvPr>
          <p:cNvSpPr/>
          <p:nvPr/>
        </p:nvSpPr>
        <p:spPr>
          <a:xfrm>
            <a:off x="3381252" y="2165"/>
            <a:ext cx="74061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GB" sz="6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مَواقِع اليابِسَة على الكُرَةِ الأَرْضِيَّةِ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090956"/>
              </p:ext>
            </p:extLst>
          </p:nvPr>
        </p:nvGraphicFramePr>
        <p:xfrm>
          <a:off x="7048671" y="3956866"/>
          <a:ext cx="372702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022">
                  <a:extLst>
                    <a:ext uri="{9D8B030D-6E8A-4147-A177-3AD203B41FA5}">
                      <a16:colId xmlns:a16="http://schemas.microsoft.com/office/drawing/2014/main" xmlns="" val="2812743268"/>
                    </a:ext>
                  </a:extLst>
                </a:gridCol>
              </a:tblGrid>
              <a:tr h="832104">
                <a:tc>
                  <a:txBody>
                    <a:bodyPr/>
                    <a:lstStyle/>
                    <a:p>
                      <a:pPr algn="ctr"/>
                      <a:r>
                        <a:rPr lang="ar-BH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EG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BH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EG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شاب</a:t>
                      </a:r>
                      <a:r>
                        <a:rPr lang="ar-BH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EG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هان</a:t>
                      </a:r>
                      <a:r>
                        <a:rPr lang="ar-BH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EG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1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101861"/>
                  </a:ext>
                </a:extLst>
              </a:tr>
              <a:tr h="1545336">
                <a:tc>
                  <a:txBody>
                    <a:bodyPr/>
                    <a:lstStyle/>
                    <a:p>
                      <a:pPr algn="just" rtl="1"/>
                      <a:r>
                        <a:rPr lang="ar-BH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أَنَّهُما أَرْضٌ عالِيَةٌ غَيْرُ </a:t>
                      </a:r>
                      <a:r>
                        <a:rPr lang="ar-BH" altLang="en-GB" sz="36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مُسْتَوِيَة</a:t>
                      </a:r>
                      <a:r>
                        <a:rPr lang="ar-SA" altLang="en-GB" sz="36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altLang="en-GB" sz="36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956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88443"/>
              </p:ext>
            </p:extLst>
          </p:nvPr>
        </p:nvGraphicFramePr>
        <p:xfrm>
          <a:off x="1715790" y="3975675"/>
          <a:ext cx="381809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094">
                  <a:extLst>
                    <a:ext uri="{9D8B030D-6E8A-4147-A177-3AD203B41FA5}">
                      <a16:colId xmlns:a16="http://schemas.microsoft.com/office/drawing/2014/main" xmlns="" val="2812743268"/>
                    </a:ext>
                  </a:extLst>
                </a:gridCol>
              </a:tblGrid>
              <a:tr h="555500">
                <a:tc>
                  <a:txBody>
                    <a:bodyPr/>
                    <a:lstStyle/>
                    <a:p>
                      <a:pPr algn="ctr"/>
                      <a:r>
                        <a:rPr lang="ar-BH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وَيَخْتَلِفانِ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1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101861"/>
                  </a:ext>
                </a:extLst>
              </a:tr>
              <a:tr h="160888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GB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الجَبَلَ عالٍ جِدًّا وَجَوانِبُهُ شَديدَةُ الانْحِدارِ ، بَيْنَما التَّلُّ أّقَلُّ ارْتِفاعًا.</a:t>
                      </a:r>
                      <a:endParaRPr lang="en-US" altLang="en-GB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956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1773971" y="1575900"/>
            <a:ext cx="3149104" cy="2179254"/>
          </a:xfrm>
          <a:prstGeom prst="rect">
            <a:avLst/>
          </a:prstGeom>
        </p:spPr>
      </p:pic>
      <p:pic>
        <p:nvPicPr>
          <p:cNvPr id="10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CA0D744B-A6B6-47AC-A51E-D47C35BE37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00"/>
    </mc:Choice>
    <mc:Fallback xmlns="">
      <p:transition spd="slow" advTm="75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5" grpId="0" animBg="1"/>
    </p:bldLst>
  </p:timing>
  <p:extLst mod="1">
    <p:ext uri="{E180D4A7-C9FB-4DFB-919C-405C955672EB}">
      <p14:showEvtLst xmlns:p14="http://schemas.microsoft.com/office/powerpoint/2010/main">
        <p14:playEvt time="5" objId="10"/>
        <p14:stopEvt time="71029" objId="10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8547C5-94CB-49AE-B4AD-C2750D24C69F}"/>
              </a:ext>
            </a:extLst>
          </p:cNvPr>
          <p:cNvSpPr/>
          <p:nvPr/>
        </p:nvSpPr>
        <p:spPr>
          <a:xfrm>
            <a:off x="3801978" y="1322504"/>
            <a:ext cx="7498455" cy="100892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252000"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0000" lvl="1" algn="r" rtl="1">
              <a:defRPr/>
            </a:pPr>
            <a:r>
              <a:rPr lang="en-GB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فيمَ تَخْتَلِفُ القارّاتُ عَنِ الجُزُرِ؟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771D41-DFC0-47F7-A98D-1D85A261A203}"/>
              </a:ext>
            </a:extLst>
          </p:cNvPr>
          <p:cNvSpPr/>
          <p:nvPr/>
        </p:nvSpPr>
        <p:spPr>
          <a:xfrm>
            <a:off x="3801978" y="3825778"/>
            <a:ext cx="7530538" cy="94053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0000" lvl="1" algn="just" rtl="1">
              <a:defRPr/>
            </a:pPr>
            <a:r>
              <a:rPr lang="en-GB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ما الّذي تُفيدُنا  بِهِ خَرائِطُ الأَرْضِ؟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4289ABB-FCA1-45EC-A8BE-4F878D857BD9}"/>
              </a:ext>
            </a:extLst>
          </p:cNvPr>
          <p:cNvSpPr/>
          <p:nvPr/>
        </p:nvSpPr>
        <p:spPr>
          <a:xfrm>
            <a:off x="4410868" y="207481"/>
            <a:ext cx="3997325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6000" b="1" dirty="0">
                <a:solidFill>
                  <a:srgbClr val="F0FFE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النَّشاطُ التَّقْييمِيُّ</a:t>
            </a:r>
            <a:endParaRPr lang="en-US" sz="6000" b="1" dirty="0">
              <a:solidFill>
                <a:srgbClr val="F0FFE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8547C5-94CB-49AE-B4AD-C2750D24C69F}"/>
              </a:ext>
            </a:extLst>
          </p:cNvPr>
          <p:cNvSpPr/>
          <p:nvPr/>
        </p:nvSpPr>
        <p:spPr>
          <a:xfrm>
            <a:off x="804234" y="2154964"/>
            <a:ext cx="8067050" cy="1590253"/>
          </a:xfrm>
          <a:prstGeom prst="rect">
            <a:avLst/>
          </a:prstGeom>
          <a:solidFill>
            <a:schemeClr val="bg1"/>
          </a:solidFill>
          <a:ln w="3810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252000"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0" algn="justLow" rtl="1">
              <a:defRPr/>
            </a:pPr>
            <a:r>
              <a:rPr lang="ar-BH" altLang="en-GB" sz="36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القارّاتُ</a:t>
            </a:r>
            <a:r>
              <a:rPr lang="ar-BH" altLang="en-GB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هِيَ كُتَلٌ كَبيرَةٌ مِنَ اليابِسَةِ مُتَّصِلَةٌ مَعًا، </a:t>
            </a:r>
            <a:r>
              <a:rPr lang="ar-BH" altLang="en-GB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بيْنَما</a:t>
            </a:r>
            <a:r>
              <a:rPr lang="ar-BH" altLang="en-GB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GB" sz="36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الجُزُرُ  </a:t>
            </a:r>
            <a:r>
              <a:rPr lang="ar-BH" altLang="en-GB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مُحاطَةٌ بِالماءِ مِنْ جَميعِ الجِهاتِ</a:t>
            </a:r>
            <a:r>
              <a:rPr lang="ar-BH" alt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6771D41-DFC0-47F7-A98D-1D85A261A203}"/>
              </a:ext>
            </a:extLst>
          </p:cNvPr>
          <p:cNvSpPr/>
          <p:nvPr/>
        </p:nvSpPr>
        <p:spPr>
          <a:xfrm>
            <a:off x="804234" y="4577677"/>
            <a:ext cx="8067050" cy="1861835"/>
          </a:xfrm>
          <a:prstGeom prst="rect">
            <a:avLst/>
          </a:prstGeom>
          <a:solidFill>
            <a:schemeClr val="bg1"/>
          </a:solidFill>
          <a:ln w="3810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51500" lvl="1" indent="-571500" algn="just" rtl="1">
              <a:buFontTx/>
              <a:buChar char="-"/>
              <a:defRPr/>
            </a:pPr>
            <a:r>
              <a:rPr lang="ar-BH" altLang="en-GB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تُبَيِّنُ مَناطِقَ اليابِسَةِ وَالماءِ.</a:t>
            </a:r>
          </a:p>
          <a:p>
            <a:pPr marL="751500" lvl="1" indent="-571500" algn="just" rtl="1">
              <a:buFontTx/>
              <a:buChar char="-"/>
              <a:defRPr/>
            </a:pPr>
            <a:r>
              <a:rPr lang="ar-BH" altLang="en-GB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تُبَيِّنُ القارّاتِ وَالمُحيطاتِ وَالجُزُرِ.</a:t>
            </a:r>
          </a:p>
          <a:p>
            <a:pPr marL="751500" lvl="1" indent="-571500" algn="just" rtl="1">
              <a:buFontTx/>
              <a:buChar char="-"/>
              <a:defRPr/>
            </a:pPr>
            <a:r>
              <a:rPr lang="ar-BH" altLang="en-GB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تُبَيِّنُ كَذلِكَ أَلْوانَ الجِبالِ وَالأَرْضَ المُسْتَوِيَةَ.</a:t>
            </a:r>
          </a:p>
        </p:txBody>
      </p:sp>
      <p:pic>
        <p:nvPicPr>
          <p:cNvPr id="7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DAB97269-DB80-4B81-A5C3-FE8B7607F4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72"/>
    </mc:Choice>
    <mc:Fallback xmlns="">
      <p:transition spd="slow" advTm="78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5" grpId="0" animBg="1"/>
      <p:bldP spid="6" grpId="0" animBg="1"/>
    </p:bldLst>
  </p:timing>
  <p:extLst mod="1">
    <p:ext uri="{E180D4A7-C9FB-4DFB-919C-405C955672EB}">
      <p14:showEvtLst xmlns:p14="http://schemas.microsoft.com/office/powerpoint/2010/main">
        <p14:playEvt time="23" objId="7"/>
        <p14:stopEvt time="77568" objId="7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5|0.5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8.3|6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.2|23.5|3.3|10.6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6|36.9|1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3.5|19.2|25.8|18.4|15.3|30.5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5.8|1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0.8|19.4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1134</TotalTime>
  <Words>457</Words>
  <Application>Microsoft Office PowerPoint</Application>
  <PresentationFormat>Widescreen</PresentationFormat>
  <Paragraphs>78</Paragraphs>
  <Slides>10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Saeed Abbas Ahmed</cp:lastModifiedBy>
  <cp:revision>191</cp:revision>
  <dcterms:created xsi:type="dcterms:W3CDTF">2020-03-04T10:47:00Z</dcterms:created>
  <dcterms:modified xsi:type="dcterms:W3CDTF">2020-10-15T05:00:23Z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0x010100211360E6F25F8A4E8C95EB4FE0081D25</vt:lpwstr>
  </property>
  <property fmtid="{D5CDD505-2E9C-101B-9397-08002B2CF9AE}" pid="3" name="KSOProductBuildVer">
    <vt:lpwstr>2057-11.2.0.9327</vt:lpwstr>
  </property>
</Properties>
</file>