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9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74" r:id="rId15"/>
    <p:sldId id="27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3CA"/>
    <a:srgbClr val="D2D1D6"/>
    <a:srgbClr val="D1CFB0"/>
    <a:srgbClr val="423D6F"/>
    <a:srgbClr val="FFFF00"/>
    <a:srgbClr val="CCFF99"/>
    <a:srgbClr val="DE0000"/>
    <a:srgbClr val="9999FF"/>
    <a:srgbClr val="C6E6A2"/>
    <a:srgbClr val="E5F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الثاني الابتدائي-الجزء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تقْدير الزَّمن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(6-9)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(15)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صفحه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426097" y="260086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ounded Rectangle 27"/>
          <p:cNvSpPr/>
          <p:nvPr/>
        </p:nvSpPr>
        <p:spPr>
          <a:xfrm>
            <a:off x="535577" y="264073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أقدَّر  الزَّمن اللاَّزم لكلَّ حدثٍ ممَّا يأْتي، ثمَّ أختار  إجابتي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36224" y="2716465"/>
            <a:ext cx="413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إطفاء النور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10076215" y="3455083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9492198" y="4047383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9483529" y="4612790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6191" y="2766964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 شطيرة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3739443" y="3505582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3155426" y="4097882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3146757" y="4663289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30" name="Group 29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1" name="Isosceles Triangle 30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949" y="3415057"/>
            <a:ext cx="281425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734" y="3382289"/>
            <a:ext cx="246578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3739" y="1865739"/>
            <a:ext cx="7170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بالمهامَّ الَّتي سأنجزها مساء اليوم وسوف أوزَّعها من حيث الزَّمن الَّذي تستغرقه كلُّ مهمَّةٍ.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4293" y="5209854"/>
            <a:ext cx="233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السَّاعة  - - - - -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293" y="510796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7195" y="1484739"/>
            <a:ext cx="4167266" cy="4480840"/>
            <a:chOff x="862626" y="1588447"/>
            <a:chExt cx="3708878" cy="4035032"/>
          </a:xfrm>
        </p:grpSpPr>
        <p:sp>
          <p:nvSpPr>
            <p:cNvPr id="6" name="L-Shape 5"/>
            <p:cNvSpPr/>
            <p:nvPr/>
          </p:nvSpPr>
          <p:spPr>
            <a:xfrm flipH="1">
              <a:off x="924672" y="1607194"/>
              <a:ext cx="3646832" cy="4016285"/>
            </a:xfrm>
            <a:custGeom>
              <a:avLst/>
              <a:gdLst>
                <a:gd name="connsiteX0" fmla="*/ 0 w 3626779"/>
                <a:gd name="connsiteY0" fmla="*/ 0 h 3873619"/>
                <a:gd name="connsiteX1" fmla="*/ 229321 w 3626779"/>
                <a:gd name="connsiteY1" fmla="*/ 0 h 3873619"/>
                <a:gd name="connsiteX2" fmla="*/ 229321 w 3626779"/>
                <a:gd name="connsiteY2" fmla="*/ 3733081 h 3873619"/>
                <a:gd name="connsiteX3" fmla="*/ 3626779 w 3626779"/>
                <a:gd name="connsiteY3" fmla="*/ 3733081 h 3873619"/>
                <a:gd name="connsiteX4" fmla="*/ 3626779 w 3626779"/>
                <a:gd name="connsiteY4" fmla="*/ 3873619 h 3873619"/>
                <a:gd name="connsiteX5" fmla="*/ 0 w 3626779"/>
                <a:gd name="connsiteY5" fmla="*/ 3873619 h 3873619"/>
                <a:gd name="connsiteX6" fmla="*/ 0 w 3626779"/>
                <a:gd name="connsiteY6" fmla="*/ 0 h 3873619"/>
                <a:gd name="connsiteX0" fmla="*/ 0 w 3626779"/>
                <a:gd name="connsiteY0" fmla="*/ 154112 h 4027731"/>
                <a:gd name="connsiteX1" fmla="*/ 280692 w 3626779"/>
                <a:gd name="connsiteY1" fmla="*/ 0 h 4027731"/>
                <a:gd name="connsiteX2" fmla="*/ 229321 w 3626779"/>
                <a:gd name="connsiteY2" fmla="*/ 3887193 h 4027731"/>
                <a:gd name="connsiteX3" fmla="*/ 3626779 w 3626779"/>
                <a:gd name="connsiteY3" fmla="*/ 3887193 h 4027731"/>
                <a:gd name="connsiteX4" fmla="*/ 3626779 w 3626779"/>
                <a:gd name="connsiteY4" fmla="*/ 4027731 h 4027731"/>
                <a:gd name="connsiteX5" fmla="*/ 0 w 3626779"/>
                <a:gd name="connsiteY5" fmla="*/ 4027731 h 4027731"/>
                <a:gd name="connsiteX6" fmla="*/ 0 w 3626779"/>
                <a:gd name="connsiteY6" fmla="*/ 154112 h 4027731"/>
                <a:gd name="connsiteX0" fmla="*/ 0 w 3626779"/>
                <a:gd name="connsiteY0" fmla="*/ 114006 h 3987625"/>
                <a:gd name="connsiteX1" fmla="*/ 272671 w 3626779"/>
                <a:gd name="connsiteY1" fmla="*/ 0 h 3987625"/>
                <a:gd name="connsiteX2" fmla="*/ 229321 w 3626779"/>
                <a:gd name="connsiteY2" fmla="*/ 3847087 h 3987625"/>
                <a:gd name="connsiteX3" fmla="*/ 3626779 w 3626779"/>
                <a:gd name="connsiteY3" fmla="*/ 3847087 h 3987625"/>
                <a:gd name="connsiteX4" fmla="*/ 3626779 w 3626779"/>
                <a:gd name="connsiteY4" fmla="*/ 3987625 h 3987625"/>
                <a:gd name="connsiteX5" fmla="*/ 0 w 3626779"/>
                <a:gd name="connsiteY5" fmla="*/ 3987625 h 3987625"/>
                <a:gd name="connsiteX6" fmla="*/ 0 w 3626779"/>
                <a:gd name="connsiteY6" fmla="*/ 114006 h 3987625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229321 w 3626779"/>
                <a:gd name="connsiteY2" fmla="*/ 3859118 h 3999656"/>
                <a:gd name="connsiteX3" fmla="*/ 3626779 w 3626779"/>
                <a:gd name="connsiteY3" fmla="*/ 3859118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485995 w 3626779"/>
                <a:gd name="connsiteY2" fmla="*/ 3839065 h 3999656"/>
                <a:gd name="connsiteX3" fmla="*/ 3626779 w 3626779"/>
                <a:gd name="connsiteY3" fmla="*/ 3859118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485995 w 3626779"/>
                <a:gd name="connsiteY2" fmla="*/ 3839065 h 3999656"/>
                <a:gd name="connsiteX3" fmla="*/ 3606727 w 3626779"/>
                <a:gd name="connsiteY3" fmla="*/ 3754845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4023719"/>
                <a:gd name="connsiteX1" fmla="*/ 228556 w 3626779"/>
                <a:gd name="connsiteY1" fmla="*/ 0 h 4023719"/>
                <a:gd name="connsiteX2" fmla="*/ 485995 w 3626779"/>
                <a:gd name="connsiteY2" fmla="*/ 3839065 h 4023719"/>
                <a:gd name="connsiteX3" fmla="*/ 3606727 w 3626779"/>
                <a:gd name="connsiteY3" fmla="*/ 3754845 h 4023719"/>
                <a:gd name="connsiteX4" fmla="*/ 3626779 w 3626779"/>
                <a:gd name="connsiteY4" fmla="*/ 3999656 h 4023719"/>
                <a:gd name="connsiteX5" fmla="*/ 116305 w 3626779"/>
                <a:gd name="connsiteY5" fmla="*/ 4023719 h 4023719"/>
                <a:gd name="connsiteX6" fmla="*/ 0 w 3626779"/>
                <a:gd name="connsiteY6" fmla="*/ 126037 h 4023719"/>
                <a:gd name="connsiteX0" fmla="*/ 0 w 3646832"/>
                <a:gd name="connsiteY0" fmla="*/ 234321 h 4023719"/>
                <a:gd name="connsiteX1" fmla="*/ 248609 w 3646832"/>
                <a:gd name="connsiteY1" fmla="*/ 0 h 4023719"/>
                <a:gd name="connsiteX2" fmla="*/ 506048 w 3646832"/>
                <a:gd name="connsiteY2" fmla="*/ 3839065 h 4023719"/>
                <a:gd name="connsiteX3" fmla="*/ 3626780 w 3646832"/>
                <a:gd name="connsiteY3" fmla="*/ 3754845 h 4023719"/>
                <a:gd name="connsiteX4" fmla="*/ 3646832 w 3646832"/>
                <a:gd name="connsiteY4" fmla="*/ 3999656 h 4023719"/>
                <a:gd name="connsiteX5" fmla="*/ 136358 w 3646832"/>
                <a:gd name="connsiteY5" fmla="*/ 4023719 h 4023719"/>
                <a:gd name="connsiteX6" fmla="*/ 0 w 3646832"/>
                <a:gd name="connsiteY6" fmla="*/ 234321 h 4023719"/>
                <a:gd name="connsiteX0" fmla="*/ 0 w 3646832"/>
                <a:gd name="connsiteY0" fmla="*/ 226887 h 4016285"/>
                <a:gd name="connsiteX1" fmla="*/ 233741 w 3646832"/>
                <a:gd name="connsiteY1" fmla="*/ 0 h 4016285"/>
                <a:gd name="connsiteX2" fmla="*/ 506048 w 3646832"/>
                <a:gd name="connsiteY2" fmla="*/ 3831631 h 4016285"/>
                <a:gd name="connsiteX3" fmla="*/ 3626780 w 3646832"/>
                <a:gd name="connsiteY3" fmla="*/ 3747411 h 4016285"/>
                <a:gd name="connsiteX4" fmla="*/ 3646832 w 3646832"/>
                <a:gd name="connsiteY4" fmla="*/ 3992222 h 4016285"/>
                <a:gd name="connsiteX5" fmla="*/ 136358 w 3646832"/>
                <a:gd name="connsiteY5" fmla="*/ 4016285 h 4016285"/>
                <a:gd name="connsiteX6" fmla="*/ 0 w 3646832"/>
                <a:gd name="connsiteY6" fmla="*/ 226887 h 401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6832" h="4016285">
                  <a:moveTo>
                    <a:pt x="0" y="226887"/>
                  </a:moveTo>
                  <a:lnTo>
                    <a:pt x="233741" y="0"/>
                  </a:lnTo>
                  <a:lnTo>
                    <a:pt x="506048" y="3831631"/>
                  </a:lnTo>
                  <a:lnTo>
                    <a:pt x="3626780" y="3747411"/>
                  </a:lnTo>
                  <a:lnTo>
                    <a:pt x="3646832" y="3992222"/>
                  </a:lnTo>
                  <a:lnTo>
                    <a:pt x="136358" y="4016285"/>
                  </a:lnTo>
                  <a:lnTo>
                    <a:pt x="0" y="2268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D1D6"/>
                </a:gs>
                <a:gs pos="20000">
                  <a:srgbClr val="D2D1D6"/>
                </a:gs>
                <a:gs pos="90000">
                  <a:srgbClr val="D2D1D6"/>
                </a:gs>
                <a:gs pos="70000">
                  <a:srgbClr val="D2D1D6"/>
                </a:gs>
                <a:gs pos="50000">
                  <a:srgbClr val="D2D1D6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2626" y="1930547"/>
              <a:ext cx="3463189" cy="3530453"/>
            </a:xfrm>
            <a:custGeom>
              <a:avLst/>
              <a:gdLst>
                <a:gd name="connsiteX0" fmla="*/ 0 w 3251522"/>
                <a:gd name="connsiteY0" fmla="*/ 0 h 3530453"/>
                <a:gd name="connsiteX1" fmla="*/ 3251522 w 3251522"/>
                <a:gd name="connsiteY1" fmla="*/ 0 h 3530453"/>
                <a:gd name="connsiteX2" fmla="*/ 3251522 w 3251522"/>
                <a:gd name="connsiteY2" fmla="*/ 3530453 h 3530453"/>
                <a:gd name="connsiteX3" fmla="*/ 0 w 3251522"/>
                <a:gd name="connsiteY3" fmla="*/ 3530453 h 3530453"/>
                <a:gd name="connsiteX4" fmla="*/ 0 w 3251522"/>
                <a:gd name="connsiteY4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71656 w 3471656"/>
                <a:gd name="connsiteY2" fmla="*/ 3530453 h 3530453"/>
                <a:gd name="connsiteX3" fmla="*/ 0 w 3471656"/>
                <a:gd name="connsiteY3" fmla="*/ 3505053 h 3530453"/>
                <a:gd name="connsiteX4" fmla="*/ 220134 w 3471656"/>
                <a:gd name="connsiteY4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71656 w 3471656"/>
                <a:gd name="connsiteY2" fmla="*/ 3530453 h 3530453"/>
                <a:gd name="connsiteX3" fmla="*/ 0 w 3471656"/>
                <a:gd name="connsiteY3" fmla="*/ 3505053 h 3530453"/>
                <a:gd name="connsiteX4" fmla="*/ 221108 w 3471656"/>
                <a:gd name="connsiteY4" fmla="*/ 1650853 h 3530453"/>
                <a:gd name="connsiteX5" fmla="*/ 220134 w 3471656"/>
                <a:gd name="connsiteY5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268456 w 3471656"/>
                <a:gd name="connsiteY2" fmla="*/ 3530453 h 3530453"/>
                <a:gd name="connsiteX3" fmla="*/ 0 w 3471656"/>
                <a:gd name="connsiteY3" fmla="*/ 3505053 h 3530453"/>
                <a:gd name="connsiteX4" fmla="*/ 221108 w 3471656"/>
                <a:gd name="connsiteY4" fmla="*/ 1650853 h 3530453"/>
                <a:gd name="connsiteX5" fmla="*/ 220134 w 3471656"/>
                <a:gd name="connsiteY5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46908 w 3471656"/>
                <a:gd name="connsiteY2" fmla="*/ 1854053 h 3530453"/>
                <a:gd name="connsiteX3" fmla="*/ 3268456 w 3471656"/>
                <a:gd name="connsiteY3" fmla="*/ 3530453 h 3530453"/>
                <a:gd name="connsiteX4" fmla="*/ 0 w 3471656"/>
                <a:gd name="connsiteY4" fmla="*/ 3505053 h 3530453"/>
                <a:gd name="connsiteX5" fmla="*/ 221108 w 3471656"/>
                <a:gd name="connsiteY5" fmla="*/ 1650853 h 3530453"/>
                <a:gd name="connsiteX6" fmla="*/ 220134 w 3471656"/>
                <a:gd name="connsiteY6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29974 w 3471656"/>
                <a:gd name="connsiteY2" fmla="*/ 1854053 h 3530453"/>
                <a:gd name="connsiteX3" fmla="*/ 3268456 w 3471656"/>
                <a:gd name="connsiteY3" fmla="*/ 3530453 h 3530453"/>
                <a:gd name="connsiteX4" fmla="*/ 0 w 3471656"/>
                <a:gd name="connsiteY4" fmla="*/ 3505053 h 3530453"/>
                <a:gd name="connsiteX5" fmla="*/ 221108 w 3471656"/>
                <a:gd name="connsiteY5" fmla="*/ 1650853 h 3530453"/>
                <a:gd name="connsiteX6" fmla="*/ 220134 w 3471656"/>
                <a:gd name="connsiteY6" fmla="*/ 0 h 3530453"/>
                <a:gd name="connsiteX0" fmla="*/ 211667 w 3463189"/>
                <a:gd name="connsiteY0" fmla="*/ 0 h 3530453"/>
                <a:gd name="connsiteX1" fmla="*/ 3463189 w 3463189"/>
                <a:gd name="connsiteY1" fmla="*/ 0 h 3530453"/>
                <a:gd name="connsiteX2" fmla="*/ 3421507 w 3463189"/>
                <a:gd name="connsiteY2" fmla="*/ 1854053 h 3530453"/>
                <a:gd name="connsiteX3" fmla="*/ 3259989 w 3463189"/>
                <a:gd name="connsiteY3" fmla="*/ 3530453 h 3530453"/>
                <a:gd name="connsiteX4" fmla="*/ 0 w 3463189"/>
                <a:gd name="connsiteY4" fmla="*/ 3471186 h 3530453"/>
                <a:gd name="connsiteX5" fmla="*/ 212641 w 3463189"/>
                <a:gd name="connsiteY5" fmla="*/ 1650853 h 3530453"/>
                <a:gd name="connsiteX6" fmla="*/ 211667 w 3463189"/>
                <a:gd name="connsiteY6" fmla="*/ 0 h 3530453"/>
                <a:gd name="connsiteX0" fmla="*/ 211667 w 3463189"/>
                <a:gd name="connsiteY0" fmla="*/ 0 h 3530453"/>
                <a:gd name="connsiteX1" fmla="*/ 3463189 w 3463189"/>
                <a:gd name="connsiteY1" fmla="*/ 0 h 3530453"/>
                <a:gd name="connsiteX2" fmla="*/ 3421507 w 3463189"/>
                <a:gd name="connsiteY2" fmla="*/ 1854053 h 3530453"/>
                <a:gd name="connsiteX3" fmla="*/ 3259989 w 3463189"/>
                <a:gd name="connsiteY3" fmla="*/ 3530453 h 3530453"/>
                <a:gd name="connsiteX4" fmla="*/ 1863641 w 3463189"/>
                <a:gd name="connsiteY4" fmla="*/ 3513520 h 3530453"/>
                <a:gd name="connsiteX5" fmla="*/ 0 w 3463189"/>
                <a:gd name="connsiteY5" fmla="*/ 3471186 h 3530453"/>
                <a:gd name="connsiteX6" fmla="*/ 212641 w 3463189"/>
                <a:gd name="connsiteY6" fmla="*/ 1650853 h 3530453"/>
                <a:gd name="connsiteX7" fmla="*/ 211667 w 3463189"/>
                <a:gd name="connsiteY7" fmla="*/ 0 h 353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189" h="3530453">
                  <a:moveTo>
                    <a:pt x="211667" y="0"/>
                  </a:moveTo>
                  <a:lnTo>
                    <a:pt x="3463189" y="0"/>
                  </a:lnTo>
                  <a:cubicBezTo>
                    <a:pt x="3421073" y="618018"/>
                    <a:pt x="3463623" y="1236035"/>
                    <a:pt x="3421507" y="1854053"/>
                  </a:cubicBezTo>
                  <a:lnTo>
                    <a:pt x="3259989" y="3530453"/>
                  </a:lnTo>
                  <a:cubicBezTo>
                    <a:pt x="2794540" y="3519164"/>
                    <a:pt x="2329090" y="3524809"/>
                    <a:pt x="1863641" y="3513520"/>
                  </a:cubicBezTo>
                  <a:lnTo>
                    <a:pt x="0" y="3471186"/>
                  </a:lnTo>
                  <a:cubicBezTo>
                    <a:pt x="39836" y="2853119"/>
                    <a:pt x="172805" y="2268920"/>
                    <a:pt x="212641" y="1650853"/>
                  </a:cubicBezTo>
                  <a:cubicBezTo>
                    <a:pt x="212316" y="1100569"/>
                    <a:pt x="211992" y="550284"/>
                    <a:pt x="2116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1488" y="1588447"/>
              <a:ext cx="3276000" cy="216000"/>
            </a:xfrm>
            <a:custGeom>
              <a:avLst/>
              <a:gdLst>
                <a:gd name="connsiteX0" fmla="*/ 0 w 3276000"/>
                <a:gd name="connsiteY0" fmla="*/ 0 h 180000"/>
                <a:gd name="connsiteX1" fmla="*/ 3276000 w 3276000"/>
                <a:gd name="connsiteY1" fmla="*/ 0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  <a:gd name="connsiteX0" fmla="*/ 0 w 3276000"/>
                <a:gd name="connsiteY0" fmla="*/ 0 h 180000"/>
                <a:gd name="connsiteX1" fmla="*/ 3276000 w 3276000"/>
                <a:gd name="connsiteY1" fmla="*/ 11152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000" h="180000">
                  <a:moveTo>
                    <a:pt x="0" y="0"/>
                  </a:moveTo>
                  <a:lnTo>
                    <a:pt x="3276000" y="11152"/>
                  </a:lnTo>
                  <a:lnTo>
                    <a:pt x="3276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3D6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074293" y="2582333"/>
              <a:ext cx="3251522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88386" y="2996164"/>
              <a:ext cx="3204000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74293" y="3409995"/>
              <a:ext cx="320401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0656" y="3811080"/>
              <a:ext cx="322003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32291" y="4225761"/>
              <a:ext cx="3204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83065" y="4609548"/>
              <a:ext cx="3204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4672" y="4996520"/>
              <a:ext cx="3240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3667475" y="1830019"/>
              <a:ext cx="312574" cy="3608155"/>
            </a:xfrm>
            <a:custGeom>
              <a:avLst/>
              <a:gdLst>
                <a:gd name="connsiteX0" fmla="*/ 305125 w 522119"/>
                <a:gd name="connsiteY0" fmla="*/ 26925 h 3752939"/>
                <a:gd name="connsiteX1" fmla="*/ 522117 w 522119"/>
                <a:gd name="connsiteY1" fmla="*/ 1869100 h 3752939"/>
                <a:gd name="connsiteX2" fmla="*/ 391731 w 522119"/>
                <a:gd name="connsiteY2" fmla="*/ 3500952 h 3752939"/>
                <a:gd name="connsiteX3" fmla="*/ 261060 w 522119"/>
                <a:gd name="connsiteY3" fmla="*/ 1876470 h 3752939"/>
                <a:gd name="connsiteX4" fmla="*/ 305125 w 522119"/>
                <a:gd name="connsiteY4" fmla="*/ 26925 h 3752939"/>
                <a:gd name="connsiteX0" fmla="*/ 305125 w 522119"/>
                <a:gd name="connsiteY0" fmla="*/ 26925 h 3752939"/>
                <a:gd name="connsiteX1" fmla="*/ 522117 w 522119"/>
                <a:gd name="connsiteY1" fmla="*/ 1869100 h 3752939"/>
                <a:gd name="connsiteX2" fmla="*/ 391731 w 522119"/>
                <a:gd name="connsiteY2" fmla="*/ 3500952 h 3752939"/>
                <a:gd name="connsiteX0" fmla="*/ 44065 w 312574"/>
                <a:gd name="connsiteY0" fmla="*/ 169333 h 3643360"/>
                <a:gd name="connsiteX1" fmla="*/ 261057 w 312574"/>
                <a:gd name="connsiteY1" fmla="*/ 2011508 h 3643360"/>
                <a:gd name="connsiteX2" fmla="*/ 130671 w 312574"/>
                <a:gd name="connsiteY2" fmla="*/ 3643360 h 3643360"/>
                <a:gd name="connsiteX3" fmla="*/ 0 w 312574"/>
                <a:gd name="connsiteY3" fmla="*/ 2018878 h 3643360"/>
                <a:gd name="connsiteX4" fmla="*/ 44065 w 312574"/>
                <a:gd name="connsiteY4" fmla="*/ 169333 h 3643360"/>
                <a:gd name="connsiteX0" fmla="*/ 255732 w 312574"/>
                <a:gd name="connsiteY0" fmla="*/ 0 h 3643360"/>
                <a:gd name="connsiteX1" fmla="*/ 261057 w 312574"/>
                <a:gd name="connsiteY1" fmla="*/ 2011508 h 3643360"/>
                <a:gd name="connsiteX2" fmla="*/ 130671 w 312574"/>
                <a:gd name="connsiteY2" fmla="*/ 3643360 h 3643360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105271 w 312574"/>
                <a:gd name="connsiteY2" fmla="*/ 3651826 h 3651826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218725 w 312574"/>
                <a:gd name="connsiteY2" fmla="*/ 2868981 h 3651826"/>
                <a:gd name="connsiteX3" fmla="*/ 105271 w 312574"/>
                <a:gd name="connsiteY3" fmla="*/ 3651826 h 3651826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218725 w 312574"/>
                <a:gd name="connsiteY2" fmla="*/ 2868981 h 3651826"/>
                <a:gd name="connsiteX3" fmla="*/ 105271 w 312574"/>
                <a:gd name="connsiteY3" fmla="*/ 3651826 h 365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74" h="3651826" stroke="0" extrusionOk="0">
                  <a:moveTo>
                    <a:pt x="44065" y="169333"/>
                  </a:moveTo>
                  <a:cubicBezTo>
                    <a:pt x="169035" y="323163"/>
                    <a:pt x="260560" y="1100169"/>
                    <a:pt x="261057" y="2011508"/>
                  </a:cubicBezTo>
                  <a:cubicBezTo>
                    <a:pt x="261425" y="2684114"/>
                    <a:pt x="211680" y="3306689"/>
                    <a:pt x="130671" y="3643360"/>
                  </a:cubicBezTo>
                  <a:lnTo>
                    <a:pt x="0" y="2018878"/>
                  </a:lnTo>
                  <a:lnTo>
                    <a:pt x="44065" y="169333"/>
                  </a:lnTo>
                  <a:close/>
                </a:path>
                <a:path w="312574" h="3651826" fill="none">
                  <a:moveTo>
                    <a:pt x="255732" y="0"/>
                  </a:moveTo>
                  <a:cubicBezTo>
                    <a:pt x="380702" y="153830"/>
                    <a:pt x="260560" y="1100169"/>
                    <a:pt x="261057" y="2011508"/>
                  </a:cubicBezTo>
                  <a:cubicBezTo>
                    <a:pt x="254889" y="2489671"/>
                    <a:pt x="253155" y="2011395"/>
                    <a:pt x="218725" y="2868981"/>
                  </a:cubicBezTo>
                  <a:cubicBezTo>
                    <a:pt x="192761" y="3142367"/>
                    <a:pt x="124180" y="3521352"/>
                    <a:pt x="105271" y="365182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1395" y="1781276"/>
              <a:ext cx="3276000" cy="183718"/>
            </a:xfrm>
            <a:custGeom>
              <a:avLst/>
              <a:gdLst>
                <a:gd name="connsiteX0" fmla="*/ 0 w 3276000"/>
                <a:gd name="connsiteY0" fmla="*/ 0 h 180000"/>
                <a:gd name="connsiteX1" fmla="*/ 3276000 w 3276000"/>
                <a:gd name="connsiteY1" fmla="*/ 0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  <a:gd name="connsiteX0" fmla="*/ 0 w 3276000"/>
                <a:gd name="connsiteY0" fmla="*/ 0 h 183718"/>
                <a:gd name="connsiteX1" fmla="*/ 3276000 w 3276000"/>
                <a:gd name="connsiteY1" fmla="*/ 0 h 183718"/>
                <a:gd name="connsiteX2" fmla="*/ 3264849 w 3276000"/>
                <a:gd name="connsiteY2" fmla="*/ 183718 h 183718"/>
                <a:gd name="connsiteX3" fmla="*/ 0 w 3276000"/>
                <a:gd name="connsiteY3" fmla="*/ 180000 h 183718"/>
                <a:gd name="connsiteX4" fmla="*/ 0 w 3276000"/>
                <a:gd name="connsiteY4" fmla="*/ 0 h 18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000" h="183718">
                  <a:moveTo>
                    <a:pt x="0" y="0"/>
                  </a:moveTo>
                  <a:lnTo>
                    <a:pt x="3276000" y="0"/>
                  </a:lnTo>
                  <a:lnTo>
                    <a:pt x="3264849" y="183718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FB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1097536" y="2316586"/>
            <a:ext cx="2650939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أغسل يدي.</a:t>
            </a:r>
          </a:p>
        </p:txBody>
      </p:sp>
      <p:sp>
        <p:nvSpPr>
          <p:cNvPr id="52" name="Rounded Rectangle 51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-54860" y="2786141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أساعد في تحضير العشاء.</a:t>
            </a:r>
          </a:p>
        </p:txBody>
      </p:sp>
      <p:sp>
        <p:nvSpPr>
          <p:cNvPr id="53" name="Rounded Rectangle 52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-45690" y="3231737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قصة.</a:t>
            </a:r>
          </a:p>
        </p:txBody>
      </p:sp>
      <p:sp>
        <p:nvSpPr>
          <p:cNvPr id="54" name="Rounded Rectangle 53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-77982" y="3689470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أنظف أسناني.</a:t>
            </a:r>
          </a:p>
        </p:txBody>
      </p:sp>
      <p:sp>
        <p:nvSpPr>
          <p:cNvPr id="55" name="Rounded Rectangle 54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-84880" y="4158085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أقول لوالدي تصبحان على خير.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ounded Rectangle 55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-122595" y="4570069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أغلق باب غرفتي.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1496" y="4038682"/>
            <a:ext cx="479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أختر قائمة المهمات التي تستغرق ثانية 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6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3739" y="1865739"/>
            <a:ext cx="7170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بالمهامَّ الَّتي سأنجزها مساء اليوم وسوف أوزَّعها من حيث الزَّمن الَّذي تستغرقه كلُّ مهمَّةٍ.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4293" y="5209854"/>
            <a:ext cx="233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السَّاعة  - - - - -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293" y="510796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7195" y="1484739"/>
            <a:ext cx="4167266" cy="4480840"/>
            <a:chOff x="862626" y="1588447"/>
            <a:chExt cx="3708878" cy="4035032"/>
          </a:xfrm>
        </p:grpSpPr>
        <p:sp>
          <p:nvSpPr>
            <p:cNvPr id="6" name="L-Shape 5"/>
            <p:cNvSpPr/>
            <p:nvPr/>
          </p:nvSpPr>
          <p:spPr>
            <a:xfrm flipH="1">
              <a:off x="924672" y="1607194"/>
              <a:ext cx="3646832" cy="4016285"/>
            </a:xfrm>
            <a:custGeom>
              <a:avLst/>
              <a:gdLst>
                <a:gd name="connsiteX0" fmla="*/ 0 w 3626779"/>
                <a:gd name="connsiteY0" fmla="*/ 0 h 3873619"/>
                <a:gd name="connsiteX1" fmla="*/ 229321 w 3626779"/>
                <a:gd name="connsiteY1" fmla="*/ 0 h 3873619"/>
                <a:gd name="connsiteX2" fmla="*/ 229321 w 3626779"/>
                <a:gd name="connsiteY2" fmla="*/ 3733081 h 3873619"/>
                <a:gd name="connsiteX3" fmla="*/ 3626779 w 3626779"/>
                <a:gd name="connsiteY3" fmla="*/ 3733081 h 3873619"/>
                <a:gd name="connsiteX4" fmla="*/ 3626779 w 3626779"/>
                <a:gd name="connsiteY4" fmla="*/ 3873619 h 3873619"/>
                <a:gd name="connsiteX5" fmla="*/ 0 w 3626779"/>
                <a:gd name="connsiteY5" fmla="*/ 3873619 h 3873619"/>
                <a:gd name="connsiteX6" fmla="*/ 0 w 3626779"/>
                <a:gd name="connsiteY6" fmla="*/ 0 h 3873619"/>
                <a:gd name="connsiteX0" fmla="*/ 0 w 3626779"/>
                <a:gd name="connsiteY0" fmla="*/ 154112 h 4027731"/>
                <a:gd name="connsiteX1" fmla="*/ 280692 w 3626779"/>
                <a:gd name="connsiteY1" fmla="*/ 0 h 4027731"/>
                <a:gd name="connsiteX2" fmla="*/ 229321 w 3626779"/>
                <a:gd name="connsiteY2" fmla="*/ 3887193 h 4027731"/>
                <a:gd name="connsiteX3" fmla="*/ 3626779 w 3626779"/>
                <a:gd name="connsiteY3" fmla="*/ 3887193 h 4027731"/>
                <a:gd name="connsiteX4" fmla="*/ 3626779 w 3626779"/>
                <a:gd name="connsiteY4" fmla="*/ 4027731 h 4027731"/>
                <a:gd name="connsiteX5" fmla="*/ 0 w 3626779"/>
                <a:gd name="connsiteY5" fmla="*/ 4027731 h 4027731"/>
                <a:gd name="connsiteX6" fmla="*/ 0 w 3626779"/>
                <a:gd name="connsiteY6" fmla="*/ 154112 h 4027731"/>
                <a:gd name="connsiteX0" fmla="*/ 0 w 3626779"/>
                <a:gd name="connsiteY0" fmla="*/ 114006 h 3987625"/>
                <a:gd name="connsiteX1" fmla="*/ 272671 w 3626779"/>
                <a:gd name="connsiteY1" fmla="*/ 0 h 3987625"/>
                <a:gd name="connsiteX2" fmla="*/ 229321 w 3626779"/>
                <a:gd name="connsiteY2" fmla="*/ 3847087 h 3987625"/>
                <a:gd name="connsiteX3" fmla="*/ 3626779 w 3626779"/>
                <a:gd name="connsiteY3" fmla="*/ 3847087 h 3987625"/>
                <a:gd name="connsiteX4" fmla="*/ 3626779 w 3626779"/>
                <a:gd name="connsiteY4" fmla="*/ 3987625 h 3987625"/>
                <a:gd name="connsiteX5" fmla="*/ 0 w 3626779"/>
                <a:gd name="connsiteY5" fmla="*/ 3987625 h 3987625"/>
                <a:gd name="connsiteX6" fmla="*/ 0 w 3626779"/>
                <a:gd name="connsiteY6" fmla="*/ 114006 h 3987625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229321 w 3626779"/>
                <a:gd name="connsiteY2" fmla="*/ 3859118 h 3999656"/>
                <a:gd name="connsiteX3" fmla="*/ 3626779 w 3626779"/>
                <a:gd name="connsiteY3" fmla="*/ 3859118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485995 w 3626779"/>
                <a:gd name="connsiteY2" fmla="*/ 3839065 h 3999656"/>
                <a:gd name="connsiteX3" fmla="*/ 3626779 w 3626779"/>
                <a:gd name="connsiteY3" fmla="*/ 3859118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485995 w 3626779"/>
                <a:gd name="connsiteY2" fmla="*/ 3839065 h 3999656"/>
                <a:gd name="connsiteX3" fmla="*/ 3606727 w 3626779"/>
                <a:gd name="connsiteY3" fmla="*/ 3754845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4023719"/>
                <a:gd name="connsiteX1" fmla="*/ 228556 w 3626779"/>
                <a:gd name="connsiteY1" fmla="*/ 0 h 4023719"/>
                <a:gd name="connsiteX2" fmla="*/ 485995 w 3626779"/>
                <a:gd name="connsiteY2" fmla="*/ 3839065 h 4023719"/>
                <a:gd name="connsiteX3" fmla="*/ 3606727 w 3626779"/>
                <a:gd name="connsiteY3" fmla="*/ 3754845 h 4023719"/>
                <a:gd name="connsiteX4" fmla="*/ 3626779 w 3626779"/>
                <a:gd name="connsiteY4" fmla="*/ 3999656 h 4023719"/>
                <a:gd name="connsiteX5" fmla="*/ 116305 w 3626779"/>
                <a:gd name="connsiteY5" fmla="*/ 4023719 h 4023719"/>
                <a:gd name="connsiteX6" fmla="*/ 0 w 3626779"/>
                <a:gd name="connsiteY6" fmla="*/ 126037 h 4023719"/>
                <a:gd name="connsiteX0" fmla="*/ 0 w 3646832"/>
                <a:gd name="connsiteY0" fmla="*/ 234321 h 4023719"/>
                <a:gd name="connsiteX1" fmla="*/ 248609 w 3646832"/>
                <a:gd name="connsiteY1" fmla="*/ 0 h 4023719"/>
                <a:gd name="connsiteX2" fmla="*/ 506048 w 3646832"/>
                <a:gd name="connsiteY2" fmla="*/ 3839065 h 4023719"/>
                <a:gd name="connsiteX3" fmla="*/ 3626780 w 3646832"/>
                <a:gd name="connsiteY3" fmla="*/ 3754845 h 4023719"/>
                <a:gd name="connsiteX4" fmla="*/ 3646832 w 3646832"/>
                <a:gd name="connsiteY4" fmla="*/ 3999656 h 4023719"/>
                <a:gd name="connsiteX5" fmla="*/ 136358 w 3646832"/>
                <a:gd name="connsiteY5" fmla="*/ 4023719 h 4023719"/>
                <a:gd name="connsiteX6" fmla="*/ 0 w 3646832"/>
                <a:gd name="connsiteY6" fmla="*/ 234321 h 4023719"/>
                <a:gd name="connsiteX0" fmla="*/ 0 w 3646832"/>
                <a:gd name="connsiteY0" fmla="*/ 226887 h 4016285"/>
                <a:gd name="connsiteX1" fmla="*/ 233741 w 3646832"/>
                <a:gd name="connsiteY1" fmla="*/ 0 h 4016285"/>
                <a:gd name="connsiteX2" fmla="*/ 506048 w 3646832"/>
                <a:gd name="connsiteY2" fmla="*/ 3831631 h 4016285"/>
                <a:gd name="connsiteX3" fmla="*/ 3626780 w 3646832"/>
                <a:gd name="connsiteY3" fmla="*/ 3747411 h 4016285"/>
                <a:gd name="connsiteX4" fmla="*/ 3646832 w 3646832"/>
                <a:gd name="connsiteY4" fmla="*/ 3992222 h 4016285"/>
                <a:gd name="connsiteX5" fmla="*/ 136358 w 3646832"/>
                <a:gd name="connsiteY5" fmla="*/ 4016285 h 4016285"/>
                <a:gd name="connsiteX6" fmla="*/ 0 w 3646832"/>
                <a:gd name="connsiteY6" fmla="*/ 226887 h 401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6832" h="4016285">
                  <a:moveTo>
                    <a:pt x="0" y="226887"/>
                  </a:moveTo>
                  <a:lnTo>
                    <a:pt x="233741" y="0"/>
                  </a:lnTo>
                  <a:lnTo>
                    <a:pt x="506048" y="3831631"/>
                  </a:lnTo>
                  <a:lnTo>
                    <a:pt x="3626780" y="3747411"/>
                  </a:lnTo>
                  <a:lnTo>
                    <a:pt x="3646832" y="3992222"/>
                  </a:lnTo>
                  <a:lnTo>
                    <a:pt x="136358" y="4016285"/>
                  </a:lnTo>
                  <a:lnTo>
                    <a:pt x="0" y="2268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D1D6"/>
                </a:gs>
                <a:gs pos="20000">
                  <a:srgbClr val="D2D1D6"/>
                </a:gs>
                <a:gs pos="90000">
                  <a:srgbClr val="D2D1D6"/>
                </a:gs>
                <a:gs pos="70000">
                  <a:srgbClr val="D2D1D6"/>
                </a:gs>
                <a:gs pos="50000">
                  <a:srgbClr val="D2D1D6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2626" y="1930547"/>
              <a:ext cx="3463189" cy="3530453"/>
            </a:xfrm>
            <a:custGeom>
              <a:avLst/>
              <a:gdLst>
                <a:gd name="connsiteX0" fmla="*/ 0 w 3251522"/>
                <a:gd name="connsiteY0" fmla="*/ 0 h 3530453"/>
                <a:gd name="connsiteX1" fmla="*/ 3251522 w 3251522"/>
                <a:gd name="connsiteY1" fmla="*/ 0 h 3530453"/>
                <a:gd name="connsiteX2" fmla="*/ 3251522 w 3251522"/>
                <a:gd name="connsiteY2" fmla="*/ 3530453 h 3530453"/>
                <a:gd name="connsiteX3" fmla="*/ 0 w 3251522"/>
                <a:gd name="connsiteY3" fmla="*/ 3530453 h 3530453"/>
                <a:gd name="connsiteX4" fmla="*/ 0 w 3251522"/>
                <a:gd name="connsiteY4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71656 w 3471656"/>
                <a:gd name="connsiteY2" fmla="*/ 3530453 h 3530453"/>
                <a:gd name="connsiteX3" fmla="*/ 0 w 3471656"/>
                <a:gd name="connsiteY3" fmla="*/ 3505053 h 3530453"/>
                <a:gd name="connsiteX4" fmla="*/ 220134 w 3471656"/>
                <a:gd name="connsiteY4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71656 w 3471656"/>
                <a:gd name="connsiteY2" fmla="*/ 3530453 h 3530453"/>
                <a:gd name="connsiteX3" fmla="*/ 0 w 3471656"/>
                <a:gd name="connsiteY3" fmla="*/ 3505053 h 3530453"/>
                <a:gd name="connsiteX4" fmla="*/ 221108 w 3471656"/>
                <a:gd name="connsiteY4" fmla="*/ 1650853 h 3530453"/>
                <a:gd name="connsiteX5" fmla="*/ 220134 w 3471656"/>
                <a:gd name="connsiteY5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268456 w 3471656"/>
                <a:gd name="connsiteY2" fmla="*/ 3530453 h 3530453"/>
                <a:gd name="connsiteX3" fmla="*/ 0 w 3471656"/>
                <a:gd name="connsiteY3" fmla="*/ 3505053 h 3530453"/>
                <a:gd name="connsiteX4" fmla="*/ 221108 w 3471656"/>
                <a:gd name="connsiteY4" fmla="*/ 1650853 h 3530453"/>
                <a:gd name="connsiteX5" fmla="*/ 220134 w 3471656"/>
                <a:gd name="connsiteY5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46908 w 3471656"/>
                <a:gd name="connsiteY2" fmla="*/ 1854053 h 3530453"/>
                <a:gd name="connsiteX3" fmla="*/ 3268456 w 3471656"/>
                <a:gd name="connsiteY3" fmla="*/ 3530453 h 3530453"/>
                <a:gd name="connsiteX4" fmla="*/ 0 w 3471656"/>
                <a:gd name="connsiteY4" fmla="*/ 3505053 h 3530453"/>
                <a:gd name="connsiteX5" fmla="*/ 221108 w 3471656"/>
                <a:gd name="connsiteY5" fmla="*/ 1650853 h 3530453"/>
                <a:gd name="connsiteX6" fmla="*/ 220134 w 3471656"/>
                <a:gd name="connsiteY6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29974 w 3471656"/>
                <a:gd name="connsiteY2" fmla="*/ 1854053 h 3530453"/>
                <a:gd name="connsiteX3" fmla="*/ 3268456 w 3471656"/>
                <a:gd name="connsiteY3" fmla="*/ 3530453 h 3530453"/>
                <a:gd name="connsiteX4" fmla="*/ 0 w 3471656"/>
                <a:gd name="connsiteY4" fmla="*/ 3505053 h 3530453"/>
                <a:gd name="connsiteX5" fmla="*/ 221108 w 3471656"/>
                <a:gd name="connsiteY5" fmla="*/ 1650853 h 3530453"/>
                <a:gd name="connsiteX6" fmla="*/ 220134 w 3471656"/>
                <a:gd name="connsiteY6" fmla="*/ 0 h 3530453"/>
                <a:gd name="connsiteX0" fmla="*/ 211667 w 3463189"/>
                <a:gd name="connsiteY0" fmla="*/ 0 h 3530453"/>
                <a:gd name="connsiteX1" fmla="*/ 3463189 w 3463189"/>
                <a:gd name="connsiteY1" fmla="*/ 0 h 3530453"/>
                <a:gd name="connsiteX2" fmla="*/ 3421507 w 3463189"/>
                <a:gd name="connsiteY2" fmla="*/ 1854053 h 3530453"/>
                <a:gd name="connsiteX3" fmla="*/ 3259989 w 3463189"/>
                <a:gd name="connsiteY3" fmla="*/ 3530453 h 3530453"/>
                <a:gd name="connsiteX4" fmla="*/ 0 w 3463189"/>
                <a:gd name="connsiteY4" fmla="*/ 3471186 h 3530453"/>
                <a:gd name="connsiteX5" fmla="*/ 212641 w 3463189"/>
                <a:gd name="connsiteY5" fmla="*/ 1650853 h 3530453"/>
                <a:gd name="connsiteX6" fmla="*/ 211667 w 3463189"/>
                <a:gd name="connsiteY6" fmla="*/ 0 h 3530453"/>
                <a:gd name="connsiteX0" fmla="*/ 211667 w 3463189"/>
                <a:gd name="connsiteY0" fmla="*/ 0 h 3530453"/>
                <a:gd name="connsiteX1" fmla="*/ 3463189 w 3463189"/>
                <a:gd name="connsiteY1" fmla="*/ 0 h 3530453"/>
                <a:gd name="connsiteX2" fmla="*/ 3421507 w 3463189"/>
                <a:gd name="connsiteY2" fmla="*/ 1854053 h 3530453"/>
                <a:gd name="connsiteX3" fmla="*/ 3259989 w 3463189"/>
                <a:gd name="connsiteY3" fmla="*/ 3530453 h 3530453"/>
                <a:gd name="connsiteX4" fmla="*/ 1863641 w 3463189"/>
                <a:gd name="connsiteY4" fmla="*/ 3513520 h 3530453"/>
                <a:gd name="connsiteX5" fmla="*/ 0 w 3463189"/>
                <a:gd name="connsiteY5" fmla="*/ 3471186 h 3530453"/>
                <a:gd name="connsiteX6" fmla="*/ 212641 w 3463189"/>
                <a:gd name="connsiteY6" fmla="*/ 1650853 h 3530453"/>
                <a:gd name="connsiteX7" fmla="*/ 211667 w 3463189"/>
                <a:gd name="connsiteY7" fmla="*/ 0 h 353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189" h="3530453">
                  <a:moveTo>
                    <a:pt x="211667" y="0"/>
                  </a:moveTo>
                  <a:lnTo>
                    <a:pt x="3463189" y="0"/>
                  </a:lnTo>
                  <a:cubicBezTo>
                    <a:pt x="3421073" y="618018"/>
                    <a:pt x="3463623" y="1236035"/>
                    <a:pt x="3421507" y="1854053"/>
                  </a:cubicBezTo>
                  <a:lnTo>
                    <a:pt x="3259989" y="3530453"/>
                  </a:lnTo>
                  <a:cubicBezTo>
                    <a:pt x="2794540" y="3519164"/>
                    <a:pt x="2329090" y="3524809"/>
                    <a:pt x="1863641" y="3513520"/>
                  </a:cubicBezTo>
                  <a:lnTo>
                    <a:pt x="0" y="3471186"/>
                  </a:lnTo>
                  <a:cubicBezTo>
                    <a:pt x="39836" y="2853119"/>
                    <a:pt x="172805" y="2268920"/>
                    <a:pt x="212641" y="1650853"/>
                  </a:cubicBezTo>
                  <a:cubicBezTo>
                    <a:pt x="212316" y="1100569"/>
                    <a:pt x="211992" y="550284"/>
                    <a:pt x="2116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1488" y="1588447"/>
              <a:ext cx="3276000" cy="216000"/>
            </a:xfrm>
            <a:custGeom>
              <a:avLst/>
              <a:gdLst>
                <a:gd name="connsiteX0" fmla="*/ 0 w 3276000"/>
                <a:gd name="connsiteY0" fmla="*/ 0 h 180000"/>
                <a:gd name="connsiteX1" fmla="*/ 3276000 w 3276000"/>
                <a:gd name="connsiteY1" fmla="*/ 0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  <a:gd name="connsiteX0" fmla="*/ 0 w 3276000"/>
                <a:gd name="connsiteY0" fmla="*/ 0 h 180000"/>
                <a:gd name="connsiteX1" fmla="*/ 3276000 w 3276000"/>
                <a:gd name="connsiteY1" fmla="*/ 11152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000" h="180000">
                  <a:moveTo>
                    <a:pt x="0" y="0"/>
                  </a:moveTo>
                  <a:lnTo>
                    <a:pt x="3276000" y="11152"/>
                  </a:lnTo>
                  <a:lnTo>
                    <a:pt x="3276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3D6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074293" y="2582333"/>
              <a:ext cx="3251522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88386" y="2996164"/>
              <a:ext cx="3204000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74293" y="3409995"/>
              <a:ext cx="320401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0656" y="3811080"/>
              <a:ext cx="322003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32291" y="4225761"/>
              <a:ext cx="3204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83065" y="4609548"/>
              <a:ext cx="3204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4672" y="4996520"/>
              <a:ext cx="3240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3667475" y="1830019"/>
              <a:ext cx="312574" cy="3608155"/>
            </a:xfrm>
            <a:custGeom>
              <a:avLst/>
              <a:gdLst>
                <a:gd name="connsiteX0" fmla="*/ 305125 w 522119"/>
                <a:gd name="connsiteY0" fmla="*/ 26925 h 3752939"/>
                <a:gd name="connsiteX1" fmla="*/ 522117 w 522119"/>
                <a:gd name="connsiteY1" fmla="*/ 1869100 h 3752939"/>
                <a:gd name="connsiteX2" fmla="*/ 391731 w 522119"/>
                <a:gd name="connsiteY2" fmla="*/ 3500952 h 3752939"/>
                <a:gd name="connsiteX3" fmla="*/ 261060 w 522119"/>
                <a:gd name="connsiteY3" fmla="*/ 1876470 h 3752939"/>
                <a:gd name="connsiteX4" fmla="*/ 305125 w 522119"/>
                <a:gd name="connsiteY4" fmla="*/ 26925 h 3752939"/>
                <a:gd name="connsiteX0" fmla="*/ 305125 w 522119"/>
                <a:gd name="connsiteY0" fmla="*/ 26925 h 3752939"/>
                <a:gd name="connsiteX1" fmla="*/ 522117 w 522119"/>
                <a:gd name="connsiteY1" fmla="*/ 1869100 h 3752939"/>
                <a:gd name="connsiteX2" fmla="*/ 391731 w 522119"/>
                <a:gd name="connsiteY2" fmla="*/ 3500952 h 3752939"/>
                <a:gd name="connsiteX0" fmla="*/ 44065 w 312574"/>
                <a:gd name="connsiteY0" fmla="*/ 169333 h 3643360"/>
                <a:gd name="connsiteX1" fmla="*/ 261057 w 312574"/>
                <a:gd name="connsiteY1" fmla="*/ 2011508 h 3643360"/>
                <a:gd name="connsiteX2" fmla="*/ 130671 w 312574"/>
                <a:gd name="connsiteY2" fmla="*/ 3643360 h 3643360"/>
                <a:gd name="connsiteX3" fmla="*/ 0 w 312574"/>
                <a:gd name="connsiteY3" fmla="*/ 2018878 h 3643360"/>
                <a:gd name="connsiteX4" fmla="*/ 44065 w 312574"/>
                <a:gd name="connsiteY4" fmla="*/ 169333 h 3643360"/>
                <a:gd name="connsiteX0" fmla="*/ 255732 w 312574"/>
                <a:gd name="connsiteY0" fmla="*/ 0 h 3643360"/>
                <a:gd name="connsiteX1" fmla="*/ 261057 w 312574"/>
                <a:gd name="connsiteY1" fmla="*/ 2011508 h 3643360"/>
                <a:gd name="connsiteX2" fmla="*/ 130671 w 312574"/>
                <a:gd name="connsiteY2" fmla="*/ 3643360 h 3643360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105271 w 312574"/>
                <a:gd name="connsiteY2" fmla="*/ 3651826 h 3651826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218725 w 312574"/>
                <a:gd name="connsiteY2" fmla="*/ 2868981 h 3651826"/>
                <a:gd name="connsiteX3" fmla="*/ 105271 w 312574"/>
                <a:gd name="connsiteY3" fmla="*/ 3651826 h 3651826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218725 w 312574"/>
                <a:gd name="connsiteY2" fmla="*/ 2868981 h 3651826"/>
                <a:gd name="connsiteX3" fmla="*/ 105271 w 312574"/>
                <a:gd name="connsiteY3" fmla="*/ 3651826 h 365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74" h="3651826" stroke="0" extrusionOk="0">
                  <a:moveTo>
                    <a:pt x="44065" y="169333"/>
                  </a:moveTo>
                  <a:cubicBezTo>
                    <a:pt x="169035" y="323163"/>
                    <a:pt x="260560" y="1100169"/>
                    <a:pt x="261057" y="2011508"/>
                  </a:cubicBezTo>
                  <a:cubicBezTo>
                    <a:pt x="261425" y="2684114"/>
                    <a:pt x="211680" y="3306689"/>
                    <a:pt x="130671" y="3643360"/>
                  </a:cubicBezTo>
                  <a:lnTo>
                    <a:pt x="0" y="2018878"/>
                  </a:lnTo>
                  <a:lnTo>
                    <a:pt x="44065" y="169333"/>
                  </a:lnTo>
                  <a:close/>
                </a:path>
                <a:path w="312574" h="3651826" fill="none">
                  <a:moveTo>
                    <a:pt x="255732" y="0"/>
                  </a:moveTo>
                  <a:cubicBezTo>
                    <a:pt x="380702" y="153830"/>
                    <a:pt x="260560" y="1100169"/>
                    <a:pt x="261057" y="2011508"/>
                  </a:cubicBezTo>
                  <a:cubicBezTo>
                    <a:pt x="254889" y="2489671"/>
                    <a:pt x="253155" y="2011395"/>
                    <a:pt x="218725" y="2868981"/>
                  </a:cubicBezTo>
                  <a:cubicBezTo>
                    <a:pt x="192761" y="3142367"/>
                    <a:pt x="124180" y="3521352"/>
                    <a:pt x="105271" y="365182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1395" y="1781276"/>
              <a:ext cx="3276000" cy="183718"/>
            </a:xfrm>
            <a:custGeom>
              <a:avLst/>
              <a:gdLst>
                <a:gd name="connsiteX0" fmla="*/ 0 w 3276000"/>
                <a:gd name="connsiteY0" fmla="*/ 0 h 180000"/>
                <a:gd name="connsiteX1" fmla="*/ 3276000 w 3276000"/>
                <a:gd name="connsiteY1" fmla="*/ 0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  <a:gd name="connsiteX0" fmla="*/ 0 w 3276000"/>
                <a:gd name="connsiteY0" fmla="*/ 0 h 183718"/>
                <a:gd name="connsiteX1" fmla="*/ 3276000 w 3276000"/>
                <a:gd name="connsiteY1" fmla="*/ 0 h 183718"/>
                <a:gd name="connsiteX2" fmla="*/ 3264849 w 3276000"/>
                <a:gd name="connsiteY2" fmla="*/ 183718 h 183718"/>
                <a:gd name="connsiteX3" fmla="*/ 0 w 3276000"/>
                <a:gd name="connsiteY3" fmla="*/ 180000 h 183718"/>
                <a:gd name="connsiteX4" fmla="*/ 0 w 3276000"/>
                <a:gd name="connsiteY4" fmla="*/ 0 h 18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000" h="183718">
                  <a:moveTo>
                    <a:pt x="0" y="0"/>
                  </a:moveTo>
                  <a:lnTo>
                    <a:pt x="3276000" y="0"/>
                  </a:lnTo>
                  <a:lnTo>
                    <a:pt x="3264849" y="183718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FB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1097536" y="2316586"/>
            <a:ext cx="2650939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أغسل يدي.</a:t>
            </a:r>
          </a:p>
        </p:txBody>
      </p:sp>
      <p:sp>
        <p:nvSpPr>
          <p:cNvPr id="52" name="Rounded Rectangle 51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-54860" y="2786141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أساعد في تحضير العشاء.</a:t>
            </a:r>
          </a:p>
        </p:txBody>
      </p:sp>
      <p:sp>
        <p:nvSpPr>
          <p:cNvPr id="53" name="Rounded Rectangle 52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-45690" y="3231737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قصة.</a:t>
            </a:r>
          </a:p>
        </p:txBody>
      </p:sp>
      <p:sp>
        <p:nvSpPr>
          <p:cNvPr id="54" name="Rounded Rectangle 53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-77982" y="3689470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أنظف أسناني.</a:t>
            </a:r>
          </a:p>
        </p:txBody>
      </p:sp>
      <p:sp>
        <p:nvSpPr>
          <p:cNvPr id="55" name="Rounded Rectangle 54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-84880" y="4158085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أقول لوالدي تصبحان على خير.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ounded Rectangle 55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-122595" y="4570069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أغلق باب غرفتي.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1496" y="4038682"/>
            <a:ext cx="479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أختر قائمة المهمات التي تستغرق دقيقة.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3739" y="1865739"/>
            <a:ext cx="7170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قائمة بالمهامَّ الَّتي سأنجزها مساء اليوم وسوف أوزَّعها من حيث الزَّمن الَّذي تستغرقه كلُّ مهمَّةٍ.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4293" y="5209854"/>
            <a:ext cx="233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السَّاعة  - - - - -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293" y="510796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7195" y="1484739"/>
            <a:ext cx="4167266" cy="4480840"/>
            <a:chOff x="862626" y="1588447"/>
            <a:chExt cx="3708878" cy="4035032"/>
          </a:xfrm>
        </p:grpSpPr>
        <p:sp>
          <p:nvSpPr>
            <p:cNvPr id="6" name="L-Shape 5"/>
            <p:cNvSpPr/>
            <p:nvPr/>
          </p:nvSpPr>
          <p:spPr>
            <a:xfrm flipH="1">
              <a:off x="924672" y="1607194"/>
              <a:ext cx="3646832" cy="4016285"/>
            </a:xfrm>
            <a:custGeom>
              <a:avLst/>
              <a:gdLst>
                <a:gd name="connsiteX0" fmla="*/ 0 w 3626779"/>
                <a:gd name="connsiteY0" fmla="*/ 0 h 3873619"/>
                <a:gd name="connsiteX1" fmla="*/ 229321 w 3626779"/>
                <a:gd name="connsiteY1" fmla="*/ 0 h 3873619"/>
                <a:gd name="connsiteX2" fmla="*/ 229321 w 3626779"/>
                <a:gd name="connsiteY2" fmla="*/ 3733081 h 3873619"/>
                <a:gd name="connsiteX3" fmla="*/ 3626779 w 3626779"/>
                <a:gd name="connsiteY3" fmla="*/ 3733081 h 3873619"/>
                <a:gd name="connsiteX4" fmla="*/ 3626779 w 3626779"/>
                <a:gd name="connsiteY4" fmla="*/ 3873619 h 3873619"/>
                <a:gd name="connsiteX5" fmla="*/ 0 w 3626779"/>
                <a:gd name="connsiteY5" fmla="*/ 3873619 h 3873619"/>
                <a:gd name="connsiteX6" fmla="*/ 0 w 3626779"/>
                <a:gd name="connsiteY6" fmla="*/ 0 h 3873619"/>
                <a:gd name="connsiteX0" fmla="*/ 0 w 3626779"/>
                <a:gd name="connsiteY0" fmla="*/ 154112 h 4027731"/>
                <a:gd name="connsiteX1" fmla="*/ 280692 w 3626779"/>
                <a:gd name="connsiteY1" fmla="*/ 0 h 4027731"/>
                <a:gd name="connsiteX2" fmla="*/ 229321 w 3626779"/>
                <a:gd name="connsiteY2" fmla="*/ 3887193 h 4027731"/>
                <a:gd name="connsiteX3" fmla="*/ 3626779 w 3626779"/>
                <a:gd name="connsiteY3" fmla="*/ 3887193 h 4027731"/>
                <a:gd name="connsiteX4" fmla="*/ 3626779 w 3626779"/>
                <a:gd name="connsiteY4" fmla="*/ 4027731 h 4027731"/>
                <a:gd name="connsiteX5" fmla="*/ 0 w 3626779"/>
                <a:gd name="connsiteY5" fmla="*/ 4027731 h 4027731"/>
                <a:gd name="connsiteX6" fmla="*/ 0 w 3626779"/>
                <a:gd name="connsiteY6" fmla="*/ 154112 h 4027731"/>
                <a:gd name="connsiteX0" fmla="*/ 0 w 3626779"/>
                <a:gd name="connsiteY0" fmla="*/ 114006 h 3987625"/>
                <a:gd name="connsiteX1" fmla="*/ 272671 w 3626779"/>
                <a:gd name="connsiteY1" fmla="*/ 0 h 3987625"/>
                <a:gd name="connsiteX2" fmla="*/ 229321 w 3626779"/>
                <a:gd name="connsiteY2" fmla="*/ 3847087 h 3987625"/>
                <a:gd name="connsiteX3" fmla="*/ 3626779 w 3626779"/>
                <a:gd name="connsiteY3" fmla="*/ 3847087 h 3987625"/>
                <a:gd name="connsiteX4" fmla="*/ 3626779 w 3626779"/>
                <a:gd name="connsiteY4" fmla="*/ 3987625 h 3987625"/>
                <a:gd name="connsiteX5" fmla="*/ 0 w 3626779"/>
                <a:gd name="connsiteY5" fmla="*/ 3987625 h 3987625"/>
                <a:gd name="connsiteX6" fmla="*/ 0 w 3626779"/>
                <a:gd name="connsiteY6" fmla="*/ 114006 h 3987625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229321 w 3626779"/>
                <a:gd name="connsiteY2" fmla="*/ 3859118 h 3999656"/>
                <a:gd name="connsiteX3" fmla="*/ 3626779 w 3626779"/>
                <a:gd name="connsiteY3" fmla="*/ 3859118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485995 w 3626779"/>
                <a:gd name="connsiteY2" fmla="*/ 3839065 h 3999656"/>
                <a:gd name="connsiteX3" fmla="*/ 3626779 w 3626779"/>
                <a:gd name="connsiteY3" fmla="*/ 3859118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3999656"/>
                <a:gd name="connsiteX1" fmla="*/ 228556 w 3626779"/>
                <a:gd name="connsiteY1" fmla="*/ 0 h 3999656"/>
                <a:gd name="connsiteX2" fmla="*/ 485995 w 3626779"/>
                <a:gd name="connsiteY2" fmla="*/ 3839065 h 3999656"/>
                <a:gd name="connsiteX3" fmla="*/ 3606727 w 3626779"/>
                <a:gd name="connsiteY3" fmla="*/ 3754845 h 3999656"/>
                <a:gd name="connsiteX4" fmla="*/ 3626779 w 3626779"/>
                <a:gd name="connsiteY4" fmla="*/ 3999656 h 3999656"/>
                <a:gd name="connsiteX5" fmla="*/ 0 w 3626779"/>
                <a:gd name="connsiteY5" fmla="*/ 3999656 h 3999656"/>
                <a:gd name="connsiteX6" fmla="*/ 0 w 3626779"/>
                <a:gd name="connsiteY6" fmla="*/ 126037 h 3999656"/>
                <a:gd name="connsiteX0" fmla="*/ 0 w 3626779"/>
                <a:gd name="connsiteY0" fmla="*/ 126037 h 4023719"/>
                <a:gd name="connsiteX1" fmla="*/ 228556 w 3626779"/>
                <a:gd name="connsiteY1" fmla="*/ 0 h 4023719"/>
                <a:gd name="connsiteX2" fmla="*/ 485995 w 3626779"/>
                <a:gd name="connsiteY2" fmla="*/ 3839065 h 4023719"/>
                <a:gd name="connsiteX3" fmla="*/ 3606727 w 3626779"/>
                <a:gd name="connsiteY3" fmla="*/ 3754845 h 4023719"/>
                <a:gd name="connsiteX4" fmla="*/ 3626779 w 3626779"/>
                <a:gd name="connsiteY4" fmla="*/ 3999656 h 4023719"/>
                <a:gd name="connsiteX5" fmla="*/ 116305 w 3626779"/>
                <a:gd name="connsiteY5" fmla="*/ 4023719 h 4023719"/>
                <a:gd name="connsiteX6" fmla="*/ 0 w 3626779"/>
                <a:gd name="connsiteY6" fmla="*/ 126037 h 4023719"/>
                <a:gd name="connsiteX0" fmla="*/ 0 w 3646832"/>
                <a:gd name="connsiteY0" fmla="*/ 234321 h 4023719"/>
                <a:gd name="connsiteX1" fmla="*/ 248609 w 3646832"/>
                <a:gd name="connsiteY1" fmla="*/ 0 h 4023719"/>
                <a:gd name="connsiteX2" fmla="*/ 506048 w 3646832"/>
                <a:gd name="connsiteY2" fmla="*/ 3839065 h 4023719"/>
                <a:gd name="connsiteX3" fmla="*/ 3626780 w 3646832"/>
                <a:gd name="connsiteY3" fmla="*/ 3754845 h 4023719"/>
                <a:gd name="connsiteX4" fmla="*/ 3646832 w 3646832"/>
                <a:gd name="connsiteY4" fmla="*/ 3999656 h 4023719"/>
                <a:gd name="connsiteX5" fmla="*/ 136358 w 3646832"/>
                <a:gd name="connsiteY5" fmla="*/ 4023719 h 4023719"/>
                <a:gd name="connsiteX6" fmla="*/ 0 w 3646832"/>
                <a:gd name="connsiteY6" fmla="*/ 234321 h 4023719"/>
                <a:gd name="connsiteX0" fmla="*/ 0 w 3646832"/>
                <a:gd name="connsiteY0" fmla="*/ 226887 h 4016285"/>
                <a:gd name="connsiteX1" fmla="*/ 233741 w 3646832"/>
                <a:gd name="connsiteY1" fmla="*/ 0 h 4016285"/>
                <a:gd name="connsiteX2" fmla="*/ 506048 w 3646832"/>
                <a:gd name="connsiteY2" fmla="*/ 3831631 h 4016285"/>
                <a:gd name="connsiteX3" fmla="*/ 3626780 w 3646832"/>
                <a:gd name="connsiteY3" fmla="*/ 3747411 h 4016285"/>
                <a:gd name="connsiteX4" fmla="*/ 3646832 w 3646832"/>
                <a:gd name="connsiteY4" fmla="*/ 3992222 h 4016285"/>
                <a:gd name="connsiteX5" fmla="*/ 136358 w 3646832"/>
                <a:gd name="connsiteY5" fmla="*/ 4016285 h 4016285"/>
                <a:gd name="connsiteX6" fmla="*/ 0 w 3646832"/>
                <a:gd name="connsiteY6" fmla="*/ 226887 h 401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6832" h="4016285">
                  <a:moveTo>
                    <a:pt x="0" y="226887"/>
                  </a:moveTo>
                  <a:lnTo>
                    <a:pt x="233741" y="0"/>
                  </a:lnTo>
                  <a:lnTo>
                    <a:pt x="506048" y="3831631"/>
                  </a:lnTo>
                  <a:lnTo>
                    <a:pt x="3626780" y="3747411"/>
                  </a:lnTo>
                  <a:lnTo>
                    <a:pt x="3646832" y="3992222"/>
                  </a:lnTo>
                  <a:lnTo>
                    <a:pt x="136358" y="4016285"/>
                  </a:lnTo>
                  <a:lnTo>
                    <a:pt x="0" y="2268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2D1D6"/>
                </a:gs>
                <a:gs pos="20000">
                  <a:srgbClr val="D2D1D6"/>
                </a:gs>
                <a:gs pos="90000">
                  <a:srgbClr val="D2D1D6"/>
                </a:gs>
                <a:gs pos="70000">
                  <a:srgbClr val="D2D1D6"/>
                </a:gs>
                <a:gs pos="50000">
                  <a:srgbClr val="D2D1D6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2626" y="1930547"/>
              <a:ext cx="3463189" cy="3530453"/>
            </a:xfrm>
            <a:custGeom>
              <a:avLst/>
              <a:gdLst>
                <a:gd name="connsiteX0" fmla="*/ 0 w 3251522"/>
                <a:gd name="connsiteY0" fmla="*/ 0 h 3530453"/>
                <a:gd name="connsiteX1" fmla="*/ 3251522 w 3251522"/>
                <a:gd name="connsiteY1" fmla="*/ 0 h 3530453"/>
                <a:gd name="connsiteX2" fmla="*/ 3251522 w 3251522"/>
                <a:gd name="connsiteY2" fmla="*/ 3530453 h 3530453"/>
                <a:gd name="connsiteX3" fmla="*/ 0 w 3251522"/>
                <a:gd name="connsiteY3" fmla="*/ 3530453 h 3530453"/>
                <a:gd name="connsiteX4" fmla="*/ 0 w 3251522"/>
                <a:gd name="connsiteY4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71656 w 3471656"/>
                <a:gd name="connsiteY2" fmla="*/ 3530453 h 3530453"/>
                <a:gd name="connsiteX3" fmla="*/ 0 w 3471656"/>
                <a:gd name="connsiteY3" fmla="*/ 3505053 h 3530453"/>
                <a:gd name="connsiteX4" fmla="*/ 220134 w 3471656"/>
                <a:gd name="connsiteY4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71656 w 3471656"/>
                <a:gd name="connsiteY2" fmla="*/ 3530453 h 3530453"/>
                <a:gd name="connsiteX3" fmla="*/ 0 w 3471656"/>
                <a:gd name="connsiteY3" fmla="*/ 3505053 h 3530453"/>
                <a:gd name="connsiteX4" fmla="*/ 221108 w 3471656"/>
                <a:gd name="connsiteY4" fmla="*/ 1650853 h 3530453"/>
                <a:gd name="connsiteX5" fmla="*/ 220134 w 3471656"/>
                <a:gd name="connsiteY5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268456 w 3471656"/>
                <a:gd name="connsiteY2" fmla="*/ 3530453 h 3530453"/>
                <a:gd name="connsiteX3" fmla="*/ 0 w 3471656"/>
                <a:gd name="connsiteY3" fmla="*/ 3505053 h 3530453"/>
                <a:gd name="connsiteX4" fmla="*/ 221108 w 3471656"/>
                <a:gd name="connsiteY4" fmla="*/ 1650853 h 3530453"/>
                <a:gd name="connsiteX5" fmla="*/ 220134 w 3471656"/>
                <a:gd name="connsiteY5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46908 w 3471656"/>
                <a:gd name="connsiteY2" fmla="*/ 1854053 h 3530453"/>
                <a:gd name="connsiteX3" fmla="*/ 3268456 w 3471656"/>
                <a:gd name="connsiteY3" fmla="*/ 3530453 h 3530453"/>
                <a:gd name="connsiteX4" fmla="*/ 0 w 3471656"/>
                <a:gd name="connsiteY4" fmla="*/ 3505053 h 3530453"/>
                <a:gd name="connsiteX5" fmla="*/ 221108 w 3471656"/>
                <a:gd name="connsiteY5" fmla="*/ 1650853 h 3530453"/>
                <a:gd name="connsiteX6" fmla="*/ 220134 w 3471656"/>
                <a:gd name="connsiteY6" fmla="*/ 0 h 3530453"/>
                <a:gd name="connsiteX0" fmla="*/ 220134 w 3471656"/>
                <a:gd name="connsiteY0" fmla="*/ 0 h 3530453"/>
                <a:gd name="connsiteX1" fmla="*/ 3471656 w 3471656"/>
                <a:gd name="connsiteY1" fmla="*/ 0 h 3530453"/>
                <a:gd name="connsiteX2" fmla="*/ 3429974 w 3471656"/>
                <a:gd name="connsiteY2" fmla="*/ 1854053 h 3530453"/>
                <a:gd name="connsiteX3" fmla="*/ 3268456 w 3471656"/>
                <a:gd name="connsiteY3" fmla="*/ 3530453 h 3530453"/>
                <a:gd name="connsiteX4" fmla="*/ 0 w 3471656"/>
                <a:gd name="connsiteY4" fmla="*/ 3505053 h 3530453"/>
                <a:gd name="connsiteX5" fmla="*/ 221108 w 3471656"/>
                <a:gd name="connsiteY5" fmla="*/ 1650853 h 3530453"/>
                <a:gd name="connsiteX6" fmla="*/ 220134 w 3471656"/>
                <a:gd name="connsiteY6" fmla="*/ 0 h 3530453"/>
                <a:gd name="connsiteX0" fmla="*/ 211667 w 3463189"/>
                <a:gd name="connsiteY0" fmla="*/ 0 h 3530453"/>
                <a:gd name="connsiteX1" fmla="*/ 3463189 w 3463189"/>
                <a:gd name="connsiteY1" fmla="*/ 0 h 3530453"/>
                <a:gd name="connsiteX2" fmla="*/ 3421507 w 3463189"/>
                <a:gd name="connsiteY2" fmla="*/ 1854053 h 3530453"/>
                <a:gd name="connsiteX3" fmla="*/ 3259989 w 3463189"/>
                <a:gd name="connsiteY3" fmla="*/ 3530453 h 3530453"/>
                <a:gd name="connsiteX4" fmla="*/ 0 w 3463189"/>
                <a:gd name="connsiteY4" fmla="*/ 3471186 h 3530453"/>
                <a:gd name="connsiteX5" fmla="*/ 212641 w 3463189"/>
                <a:gd name="connsiteY5" fmla="*/ 1650853 h 3530453"/>
                <a:gd name="connsiteX6" fmla="*/ 211667 w 3463189"/>
                <a:gd name="connsiteY6" fmla="*/ 0 h 3530453"/>
                <a:gd name="connsiteX0" fmla="*/ 211667 w 3463189"/>
                <a:gd name="connsiteY0" fmla="*/ 0 h 3530453"/>
                <a:gd name="connsiteX1" fmla="*/ 3463189 w 3463189"/>
                <a:gd name="connsiteY1" fmla="*/ 0 h 3530453"/>
                <a:gd name="connsiteX2" fmla="*/ 3421507 w 3463189"/>
                <a:gd name="connsiteY2" fmla="*/ 1854053 h 3530453"/>
                <a:gd name="connsiteX3" fmla="*/ 3259989 w 3463189"/>
                <a:gd name="connsiteY3" fmla="*/ 3530453 h 3530453"/>
                <a:gd name="connsiteX4" fmla="*/ 1863641 w 3463189"/>
                <a:gd name="connsiteY4" fmla="*/ 3513520 h 3530453"/>
                <a:gd name="connsiteX5" fmla="*/ 0 w 3463189"/>
                <a:gd name="connsiteY5" fmla="*/ 3471186 h 3530453"/>
                <a:gd name="connsiteX6" fmla="*/ 212641 w 3463189"/>
                <a:gd name="connsiteY6" fmla="*/ 1650853 h 3530453"/>
                <a:gd name="connsiteX7" fmla="*/ 211667 w 3463189"/>
                <a:gd name="connsiteY7" fmla="*/ 0 h 353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189" h="3530453">
                  <a:moveTo>
                    <a:pt x="211667" y="0"/>
                  </a:moveTo>
                  <a:lnTo>
                    <a:pt x="3463189" y="0"/>
                  </a:lnTo>
                  <a:cubicBezTo>
                    <a:pt x="3421073" y="618018"/>
                    <a:pt x="3463623" y="1236035"/>
                    <a:pt x="3421507" y="1854053"/>
                  </a:cubicBezTo>
                  <a:lnTo>
                    <a:pt x="3259989" y="3530453"/>
                  </a:lnTo>
                  <a:cubicBezTo>
                    <a:pt x="2794540" y="3519164"/>
                    <a:pt x="2329090" y="3524809"/>
                    <a:pt x="1863641" y="3513520"/>
                  </a:cubicBezTo>
                  <a:lnTo>
                    <a:pt x="0" y="3471186"/>
                  </a:lnTo>
                  <a:cubicBezTo>
                    <a:pt x="39836" y="2853119"/>
                    <a:pt x="172805" y="2268920"/>
                    <a:pt x="212641" y="1650853"/>
                  </a:cubicBezTo>
                  <a:cubicBezTo>
                    <a:pt x="212316" y="1100569"/>
                    <a:pt x="211992" y="550284"/>
                    <a:pt x="2116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1488" y="1588447"/>
              <a:ext cx="3276000" cy="216000"/>
            </a:xfrm>
            <a:custGeom>
              <a:avLst/>
              <a:gdLst>
                <a:gd name="connsiteX0" fmla="*/ 0 w 3276000"/>
                <a:gd name="connsiteY0" fmla="*/ 0 h 180000"/>
                <a:gd name="connsiteX1" fmla="*/ 3276000 w 3276000"/>
                <a:gd name="connsiteY1" fmla="*/ 0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  <a:gd name="connsiteX0" fmla="*/ 0 w 3276000"/>
                <a:gd name="connsiteY0" fmla="*/ 0 h 180000"/>
                <a:gd name="connsiteX1" fmla="*/ 3276000 w 3276000"/>
                <a:gd name="connsiteY1" fmla="*/ 11152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000" h="180000">
                  <a:moveTo>
                    <a:pt x="0" y="0"/>
                  </a:moveTo>
                  <a:lnTo>
                    <a:pt x="3276000" y="11152"/>
                  </a:lnTo>
                  <a:lnTo>
                    <a:pt x="3276000" y="180000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3D6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074293" y="2582333"/>
              <a:ext cx="3251522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88386" y="2996164"/>
              <a:ext cx="3204000" cy="25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74293" y="3409995"/>
              <a:ext cx="320401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0656" y="3811080"/>
              <a:ext cx="322003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32291" y="4225761"/>
              <a:ext cx="3204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83065" y="4609548"/>
              <a:ext cx="3204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24672" y="4996520"/>
              <a:ext cx="3240000" cy="127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11"/>
            <p:cNvSpPr/>
            <p:nvPr/>
          </p:nvSpPr>
          <p:spPr>
            <a:xfrm>
              <a:off x="3667475" y="1830019"/>
              <a:ext cx="312574" cy="3608155"/>
            </a:xfrm>
            <a:custGeom>
              <a:avLst/>
              <a:gdLst>
                <a:gd name="connsiteX0" fmla="*/ 305125 w 522119"/>
                <a:gd name="connsiteY0" fmla="*/ 26925 h 3752939"/>
                <a:gd name="connsiteX1" fmla="*/ 522117 w 522119"/>
                <a:gd name="connsiteY1" fmla="*/ 1869100 h 3752939"/>
                <a:gd name="connsiteX2" fmla="*/ 391731 w 522119"/>
                <a:gd name="connsiteY2" fmla="*/ 3500952 h 3752939"/>
                <a:gd name="connsiteX3" fmla="*/ 261060 w 522119"/>
                <a:gd name="connsiteY3" fmla="*/ 1876470 h 3752939"/>
                <a:gd name="connsiteX4" fmla="*/ 305125 w 522119"/>
                <a:gd name="connsiteY4" fmla="*/ 26925 h 3752939"/>
                <a:gd name="connsiteX0" fmla="*/ 305125 w 522119"/>
                <a:gd name="connsiteY0" fmla="*/ 26925 h 3752939"/>
                <a:gd name="connsiteX1" fmla="*/ 522117 w 522119"/>
                <a:gd name="connsiteY1" fmla="*/ 1869100 h 3752939"/>
                <a:gd name="connsiteX2" fmla="*/ 391731 w 522119"/>
                <a:gd name="connsiteY2" fmla="*/ 3500952 h 3752939"/>
                <a:gd name="connsiteX0" fmla="*/ 44065 w 312574"/>
                <a:gd name="connsiteY0" fmla="*/ 169333 h 3643360"/>
                <a:gd name="connsiteX1" fmla="*/ 261057 w 312574"/>
                <a:gd name="connsiteY1" fmla="*/ 2011508 h 3643360"/>
                <a:gd name="connsiteX2" fmla="*/ 130671 w 312574"/>
                <a:gd name="connsiteY2" fmla="*/ 3643360 h 3643360"/>
                <a:gd name="connsiteX3" fmla="*/ 0 w 312574"/>
                <a:gd name="connsiteY3" fmla="*/ 2018878 h 3643360"/>
                <a:gd name="connsiteX4" fmla="*/ 44065 w 312574"/>
                <a:gd name="connsiteY4" fmla="*/ 169333 h 3643360"/>
                <a:gd name="connsiteX0" fmla="*/ 255732 w 312574"/>
                <a:gd name="connsiteY0" fmla="*/ 0 h 3643360"/>
                <a:gd name="connsiteX1" fmla="*/ 261057 w 312574"/>
                <a:gd name="connsiteY1" fmla="*/ 2011508 h 3643360"/>
                <a:gd name="connsiteX2" fmla="*/ 130671 w 312574"/>
                <a:gd name="connsiteY2" fmla="*/ 3643360 h 3643360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105271 w 312574"/>
                <a:gd name="connsiteY2" fmla="*/ 3651826 h 3651826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218725 w 312574"/>
                <a:gd name="connsiteY2" fmla="*/ 2868981 h 3651826"/>
                <a:gd name="connsiteX3" fmla="*/ 105271 w 312574"/>
                <a:gd name="connsiteY3" fmla="*/ 3651826 h 3651826"/>
                <a:gd name="connsiteX0" fmla="*/ 44065 w 312574"/>
                <a:gd name="connsiteY0" fmla="*/ 169333 h 3651826"/>
                <a:gd name="connsiteX1" fmla="*/ 261057 w 312574"/>
                <a:gd name="connsiteY1" fmla="*/ 2011508 h 3651826"/>
                <a:gd name="connsiteX2" fmla="*/ 130671 w 312574"/>
                <a:gd name="connsiteY2" fmla="*/ 3643360 h 3651826"/>
                <a:gd name="connsiteX3" fmla="*/ 0 w 312574"/>
                <a:gd name="connsiteY3" fmla="*/ 2018878 h 3651826"/>
                <a:gd name="connsiteX4" fmla="*/ 44065 w 312574"/>
                <a:gd name="connsiteY4" fmla="*/ 169333 h 3651826"/>
                <a:gd name="connsiteX0" fmla="*/ 255732 w 312574"/>
                <a:gd name="connsiteY0" fmla="*/ 0 h 3651826"/>
                <a:gd name="connsiteX1" fmla="*/ 261057 w 312574"/>
                <a:gd name="connsiteY1" fmla="*/ 2011508 h 3651826"/>
                <a:gd name="connsiteX2" fmla="*/ 218725 w 312574"/>
                <a:gd name="connsiteY2" fmla="*/ 2868981 h 3651826"/>
                <a:gd name="connsiteX3" fmla="*/ 105271 w 312574"/>
                <a:gd name="connsiteY3" fmla="*/ 3651826 h 365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574" h="3651826" stroke="0" extrusionOk="0">
                  <a:moveTo>
                    <a:pt x="44065" y="169333"/>
                  </a:moveTo>
                  <a:cubicBezTo>
                    <a:pt x="169035" y="323163"/>
                    <a:pt x="260560" y="1100169"/>
                    <a:pt x="261057" y="2011508"/>
                  </a:cubicBezTo>
                  <a:cubicBezTo>
                    <a:pt x="261425" y="2684114"/>
                    <a:pt x="211680" y="3306689"/>
                    <a:pt x="130671" y="3643360"/>
                  </a:cubicBezTo>
                  <a:lnTo>
                    <a:pt x="0" y="2018878"/>
                  </a:lnTo>
                  <a:lnTo>
                    <a:pt x="44065" y="169333"/>
                  </a:lnTo>
                  <a:close/>
                </a:path>
                <a:path w="312574" h="3651826" fill="none">
                  <a:moveTo>
                    <a:pt x="255732" y="0"/>
                  </a:moveTo>
                  <a:cubicBezTo>
                    <a:pt x="380702" y="153830"/>
                    <a:pt x="260560" y="1100169"/>
                    <a:pt x="261057" y="2011508"/>
                  </a:cubicBezTo>
                  <a:cubicBezTo>
                    <a:pt x="254889" y="2489671"/>
                    <a:pt x="253155" y="2011395"/>
                    <a:pt x="218725" y="2868981"/>
                  </a:cubicBezTo>
                  <a:cubicBezTo>
                    <a:pt x="192761" y="3142367"/>
                    <a:pt x="124180" y="3521352"/>
                    <a:pt x="105271" y="3651826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61395" y="1781276"/>
              <a:ext cx="3276000" cy="183718"/>
            </a:xfrm>
            <a:custGeom>
              <a:avLst/>
              <a:gdLst>
                <a:gd name="connsiteX0" fmla="*/ 0 w 3276000"/>
                <a:gd name="connsiteY0" fmla="*/ 0 h 180000"/>
                <a:gd name="connsiteX1" fmla="*/ 3276000 w 3276000"/>
                <a:gd name="connsiteY1" fmla="*/ 0 h 180000"/>
                <a:gd name="connsiteX2" fmla="*/ 3276000 w 3276000"/>
                <a:gd name="connsiteY2" fmla="*/ 180000 h 180000"/>
                <a:gd name="connsiteX3" fmla="*/ 0 w 3276000"/>
                <a:gd name="connsiteY3" fmla="*/ 180000 h 180000"/>
                <a:gd name="connsiteX4" fmla="*/ 0 w 3276000"/>
                <a:gd name="connsiteY4" fmla="*/ 0 h 180000"/>
                <a:gd name="connsiteX0" fmla="*/ 0 w 3276000"/>
                <a:gd name="connsiteY0" fmla="*/ 0 h 183718"/>
                <a:gd name="connsiteX1" fmla="*/ 3276000 w 3276000"/>
                <a:gd name="connsiteY1" fmla="*/ 0 h 183718"/>
                <a:gd name="connsiteX2" fmla="*/ 3264849 w 3276000"/>
                <a:gd name="connsiteY2" fmla="*/ 183718 h 183718"/>
                <a:gd name="connsiteX3" fmla="*/ 0 w 3276000"/>
                <a:gd name="connsiteY3" fmla="*/ 180000 h 183718"/>
                <a:gd name="connsiteX4" fmla="*/ 0 w 3276000"/>
                <a:gd name="connsiteY4" fmla="*/ 0 h 18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000" h="183718">
                  <a:moveTo>
                    <a:pt x="0" y="0"/>
                  </a:moveTo>
                  <a:lnTo>
                    <a:pt x="3276000" y="0"/>
                  </a:lnTo>
                  <a:lnTo>
                    <a:pt x="3264849" y="183718"/>
                  </a:lnTo>
                  <a:lnTo>
                    <a:pt x="0" y="18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FB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1097536" y="2316586"/>
            <a:ext cx="2650939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أغسل يدي.</a:t>
            </a:r>
          </a:p>
        </p:txBody>
      </p:sp>
      <p:sp>
        <p:nvSpPr>
          <p:cNvPr id="52" name="Rounded Rectangle 51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-54860" y="2786141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أساعد في تحضير العشاء.</a:t>
            </a:r>
          </a:p>
        </p:txBody>
      </p:sp>
      <p:sp>
        <p:nvSpPr>
          <p:cNvPr id="53" name="Rounded Rectangle 52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-45690" y="3231737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قصة.</a:t>
            </a:r>
          </a:p>
        </p:txBody>
      </p:sp>
      <p:sp>
        <p:nvSpPr>
          <p:cNvPr id="54" name="Rounded Rectangle 53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-77982" y="3689470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أنظف أسناني.</a:t>
            </a:r>
          </a:p>
        </p:txBody>
      </p:sp>
      <p:sp>
        <p:nvSpPr>
          <p:cNvPr id="55" name="Rounded Rectangle 54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-84880" y="4158085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أقول لوالدي تصبحان على خير.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ounded Rectangle 55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-122595" y="4570069"/>
            <a:ext cx="3777903" cy="492443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188913" indent="-188913" algn="r" rtl="1">
              <a:buFont typeface="Arial" panose="020B0604020202020204" pitchFamily="34" charset="0"/>
              <a:buChar char="•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أغلق باب غرفتي.</a:t>
            </a:r>
            <a:endPara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1496" y="4038682"/>
            <a:ext cx="4795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أختر قائمة المهمات التي تستغرق ساعة.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92" r="13059"/>
          <a:stretch/>
        </p:blipFill>
        <p:spPr>
          <a:xfrm>
            <a:off x="3323103" y="940034"/>
            <a:ext cx="5393389" cy="522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التمارين صفحة 9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</a:blip>
          <a:srcRect l="13692" r="13059"/>
          <a:stretch/>
        </p:blipFill>
        <p:spPr>
          <a:xfrm>
            <a:off x="3323103" y="845113"/>
            <a:ext cx="5393389" cy="52200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668" y="6309707"/>
            <a:ext cx="2577950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7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688092" y="2748173"/>
            <a:ext cx="89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في هذا الدرس</a:t>
            </a:r>
          </a:p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</a:t>
            </a:r>
            <a:r>
              <a:rPr lang="ar-BH" sz="3600" b="1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 ووصف الأحداث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بالثواني والدقائق والساعات.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9194" y="195390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علاقاتٌ زمنيةٌ: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ثانيةً = دقيقةً		60 دقيقةً = ساعةً واحدةً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4845" y="3503364"/>
            <a:ext cx="6343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ثانيةٌ واحدةٌ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أعطس، فأنَّني أستغرق ثانيةً واحدةً تقريبًا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50" y="2676707"/>
            <a:ext cx="2117833" cy="24042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9194" y="195390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علاقاتٌ زمنيةٌ: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ثانيةً = دقيقةً		60 دقيقةً = ساعةً واحدةً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4845" y="3503364"/>
            <a:ext cx="6343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دقيقةٌ واحدةٌ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أغسل وجهي خلال دقيقةٍ واحدةٍ تقريبًا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47" y="3100284"/>
            <a:ext cx="2085791" cy="24336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9194" y="195390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علاقاتٌ زمنيةٌ: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ثانيةً = دقيقةً		60 دقيقةً = ساعةً واحدةً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4845" y="3503364"/>
            <a:ext cx="634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ساعةٌ واحدةٌ</a:t>
            </a:r>
          </a:p>
          <a:p>
            <a:pPr algn="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الذَّهاب إلى السُّوق وشراء الخضروات والفواكه يستغرق ساعةً واحدةً تقريبًا.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8" y="3251160"/>
            <a:ext cx="2097692" cy="22650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426097" y="260086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ounded Rectangle 27"/>
          <p:cNvSpPr/>
          <p:nvPr/>
        </p:nvSpPr>
        <p:spPr>
          <a:xfrm>
            <a:off x="535577" y="264073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أقدَّر  الزَّمن اللاَّزم لكلَّ حدثٍ ممَّا يأْتي، ثمَّ أختار  إجابتي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43000" y="2716465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تحْضير حقيبة المدرسة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701" y="3243218"/>
            <a:ext cx="215582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21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9686252" y="3455083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>
            <a:hlinkClick r:id="" action="ppaction://noaction">
              <a:snd r:embed="rId5" name="احسنت.wav"/>
            </a:hlinkClick>
          </p:cNvPr>
          <p:cNvSpPr/>
          <p:nvPr/>
        </p:nvSpPr>
        <p:spPr>
          <a:xfrm>
            <a:off x="9102235" y="4047383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9093566" y="4612790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6532" y="2766964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اللَّعب في الحديقة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3779784" y="3505582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3195767" y="4097882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>
            <a:hlinkClick r:id="" action="ppaction://noaction">
              <a:snd r:embed="rId5" name="احسنت.wav"/>
            </a:hlinkClick>
          </p:cNvPr>
          <p:cNvSpPr/>
          <p:nvPr/>
        </p:nvSpPr>
        <p:spPr>
          <a:xfrm>
            <a:off x="3187098" y="4663289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477" y="3226319"/>
            <a:ext cx="194885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426097" y="260086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ounded Rectangle 27"/>
          <p:cNvSpPr/>
          <p:nvPr/>
        </p:nvSpPr>
        <p:spPr>
          <a:xfrm>
            <a:off x="535577" y="264073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أقدَّر  الزَّمن اللاَّزم لكلَّ حدثٍ ممَّا يأْتي، ثمَّ أختار  إجابتي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35424" y="2716465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قصة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9578676" y="3455083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8994659" y="4047383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8985990" y="4612790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6191" y="2766964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التبسم لصديق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3739443" y="3505582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3155426" y="4097882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3146757" y="4663289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8139" r="13168" b="5617"/>
          <a:stretch/>
        </p:blipFill>
        <p:spPr>
          <a:xfrm>
            <a:off x="6789722" y="3261091"/>
            <a:ext cx="229579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451" y="3301240"/>
            <a:ext cx="27647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8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426097" y="260086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ounded Rectangle 27"/>
          <p:cNvSpPr/>
          <p:nvPr/>
        </p:nvSpPr>
        <p:spPr>
          <a:xfrm>
            <a:off x="535577" y="264073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أقدَّر  الزَّمن اللاَّزم لكلَّ حدثٍ ممَّا يأْتي، ثمَّ أختار  إجابتي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35424" y="2716465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 على صديق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9578676" y="3455083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8994659" y="4047383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8985990" y="4612790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6191" y="2766964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الوضوء للصلاة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3739443" y="3505582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>
            <a:hlinkClick r:id="" action="ppaction://noaction">
              <a:snd r:embed="rId3" name="احسنت.wav"/>
            </a:hlinkClick>
          </p:cNvPr>
          <p:cNvSpPr/>
          <p:nvPr/>
        </p:nvSpPr>
        <p:spPr>
          <a:xfrm>
            <a:off x="3155426" y="4097882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>
            <a:hlinkClick r:id="" action="ppaction://noaction">
              <a:snd r:embed="rId4" name="اجابة غير موفقة.wav"/>
            </a:hlinkClick>
          </p:cNvPr>
          <p:cNvSpPr/>
          <p:nvPr/>
        </p:nvSpPr>
        <p:spPr>
          <a:xfrm>
            <a:off x="3146757" y="4663289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165" y="3284193"/>
            <a:ext cx="287418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34" y="3222196"/>
            <a:ext cx="195738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 28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3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6426097" y="260086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ounded Rectangle 27"/>
          <p:cNvSpPr/>
          <p:nvPr/>
        </p:nvSpPr>
        <p:spPr>
          <a:xfrm>
            <a:off x="535577" y="2640734"/>
            <a:ext cx="5586354" cy="29629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أقدَّر  الزَّمن اللاَّزم لكلَّ حدثٍ ممَّا يأْتي، ثمَّ أختار  إجابتي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36224" y="2716465"/>
            <a:ext cx="413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مشاهدة برنامجين على التلفاز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10076215" y="3455083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2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9492198" y="4047383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ounded Rectangle 26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9483529" y="4612790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6191" y="2766964"/>
            <a:ext cx="323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إلقاء أنشودةٍ</a:t>
            </a:r>
            <a:endParaRPr lang="en-US" sz="3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3739443" y="3505582"/>
            <a:ext cx="1800000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ثانيةً واحدةً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>
            <a:hlinkClick r:id="" action="ppaction://noaction">
              <a:snd r:embed="rId4" name="احسنت.wav"/>
            </a:hlinkClick>
          </p:cNvPr>
          <p:cNvSpPr/>
          <p:nvPr/>
        </p:nvSpPr>
        <p:spPr>
          <a:xfrm>
            <a:off x="3155426" y="4097882"/>
            <a:ext cx="2384017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دقيقةً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23">
            <a:hlinkClick r:id="" action="ppaction://noaction">
              <a:snd r:embed="rId3" name="اجابة غير موفقة.wav"/>
            </a:hlinkClick>
          </p:cNvPr>
          <p:cNvSpPr/>
          <p:nvPr/>
        </p:nvSpPr>
        <p:spPr>
          <a:xfrm>
            <a:off x="3146757" y="4663289"/>
            <a:ext cx="2392686" cy="794028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ساعةً واحدةً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30" name="Group 29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1" name="Isosceles Triangle 30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544" y="3273568"/>
            <a:ext cx="341404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603" y="3301240"/>
            <a:ext cx="204657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274934" y="6309707"/>
            <a:ext cx="25426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تقدير الزمن 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الثاني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2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642</TotalTime>
  <Words>665</Words>
  <Application>Microsoft Macintosh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Office Theme</vt:lpstr>
      <vt:lpstr>رياضيات الصف الثاني الابتدائي-الجزء الثاني  : تقْدير الزَّمن(6-9) (15)صفحه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Faeqa Abdulrahman Abdulla Husain</cp:lastModifiedBy>
  <cp:revision>68</cp:revision>
  <cp:lastPrinted>2021-01-17T11:49:49Z</cp:lastPrinted>
  <dcterms:created xsi:type="dcterms:W3CDTF">2020-03-04T10:47:58Z</dcterms:created>
  <dcterms:modified xsi:type="dcterms:W3CDTF">2021-01-30T23:28:29Z</dcterms:modified>
</cp:coreProperties>
</file>