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401" r:id="rId4"/>
    <p:sldId id="407" r:id="rId5"/>
    <p:sldId id="408" r:id="rId6"/>
    <p:sldId id="409" r:id="rId7"/>
    <p:sldId id="410" r:id="rId8"/>
    <p:sldId id="413" r:id="rId9"/>
    <p:sldId id="405" r:id="rId10"/>
    <p:sldId id="411" r:id="rId11"/>
    <p:sldId id="412" r:id="rId12"/>
    <p:sldId id="404" r:id="rId13"/>
    <p:sldId id="326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CECEC"/>
    <a:srgbClr val="FF3300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20/06/1442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2173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363803" y="2414651"/>
            <a:ext cx="11468970" cy="2329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5400" dirty="0">
                <a:solidFill>
                  <a:srgbClr val="FF0000"/>
                </a:solidFill>
                <a:latin typeface="+mn-lt"/>
                <a:ea typeface="+mn-ea"/>
                <a:cs typeface="Sultan bold" pitchFamily="2" charset="-78"/>
              </a:rPr>
              <a:t>رياضيات الصف الثاني الابتدائي - الجزء الثاني</a:t>
            </a:r>
          </a:p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(9-3</a:t>
            </a:r>
            <a:r>
              <a:rPr lang="ar-BH" sz="4000" dirty="0" smtClean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): </a:t>
            </a:r>
            <a:r>
              <a:rPr lang="ar-BH" sz="40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الوقت بالساعات الكاملة ونصف الساعة</a:t>
            </a:r>
            <a:endParaRPr lang="en-US" sz="4000" dirty="0">
              <a:solidFill>
                <a:srgbClr val="0000FF"/>
              </a:solidFill>
              <a:latin typeface="+mn-lt"/>
              <a:ea typeface="+mn-ea"/>
              <a:cs typeface="Sultan bold" pitchFamily="2" charset="-78"/>
            </a:endParaRPr>
          </a:p>
          <a:p>
            <a:pPr rtl="1"/>
            <a:endParaRPr lang="en-US" sz="1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28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(صفحة 14)</a:t>
            </a:r>
            <a:endParaRPr lang="en-US" sz="2800" dirty="0">
              <a:solidFill>
                <a:srgbClr val="0000FF"/>
              </a:solidFill>
              <a:latin typeface="+mn-lt"/>
              <a:ea typeface="+mn-ea"/>
              <a:cs typeface="Sultan bold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34" y="1443346"/>
            <a:ext cx="2952125" cy="28974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3B3DCF-FB8C-49C4-AFD3-CA41BB539EB4}"/>
              </a:ext>
            </a:extLst>
          </p:cNvPr>
          <p:cNvGrpSpPr/>
          <p:nvPr/>
        </p:nvGrpSpPr>
        <p:grpSpPr>
          <a:xfrm>
            <a:off x="9476644" y="344133"/>
            <a:ext cx="2152648" cy="646331"/>
            <a:chOff x="5013056" y="4912272"/>
            <a:chExt cx="2616069" cy="646331"/>
          </a:xfrm>
        </p:grpSpPr>
        <p:sp>
          <p:nvSpPr>
            <p:cNvPr id="10" name="Rectangle: Rounded Corners 54">
              <a:extLst>
                <a:ext uri="{FF2B5EF4-FFF2-40B4-BE49-F238E27FC236}">
                  <a16:creationId xmlns:a16="http://schemas.microsoft.com/office/drawing/2014/main" xmlns="" id="{4D05DF05-FF32-4A7A-AE10-326E0D19A5AF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54F4D8-704A-4EC9-A6E2-C38B60623A03}"/>
                </a:ext>
              </a:extLst>
            </p:cNvPr>
            <p:cNvSpPr txBox="1"/>
            <p:nvPr/>
          </p:nvSpPr>
          <p:spPr>
            <a:xfrm>
              <a:off x="5629639" y="4912272"/>
              <a:ext cx="10017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4084419" y="2280156"/>
            <a:ext cx="170732" cy="616208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4266293" y="2874491"/>
            <a:ext cx="2304" cy="87197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ounded Rectangle 14">
            <a:extLst>
              <a:ext uri="{FF2B5EF4-FFF2-40B4-BE49-F238E27FC236}">
                <a16:creationId xmlns:a16="http://schemas.microsoft.com/office/drawing/2014/main" xmlns="" id="{99371F6C-FA20-4E08-855F-8F2283B63C90}"/>
              </a:ext>
            </a:extLst>
          </p:cNvPr>
          <p:cNvSpPr/>
          <p:nvPr/>
        </p:nvSpPr>
        <p:spPr>
          <a:xfrm>
            <a:off x="6533868" y="2967812"/>
            <a:ext cx="5095424" cy="842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الساعة:  الحادية عشرة وثلاثون دقيقة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83B6EFD-9041-404F-AB24-4D8599950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3041253" y="4621182"/>
            <a:ext cx="2450080" cy="136346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E2C3EF8-E792-4C8E-AFD0-BE389CF70C28}"/>
              </a:ext>
            </a:extLst>
          </p:cNvPr>
          <p:cNvSpPr txBox="1"/>
          <p:nvPr/>
        </p:nvSpPr>
        <p:spPr>
          <a:xfrm>
            <a:off x="2924910" y="4954537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4B3ABABD-0730-4088-A7C1-6876F0A4FD44}"/>
              </a:ext>
            </a:extLst>
          </p:cNvPr>
          <p:cNvSpPr txBox="1">
            <a:spLocks/>
          </p:cNvSpPr>
          <p:nvPr/>
        </p:nvSpPr>
        <p:spPr>
          <a:xfrm>
            <a:off x="806939" y="198584"/>
            <a:ext cx="841602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ارسم عقربي الساعات و الدقائق الذي يدل على الوقت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المعطى،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أكتب هذا الوقت.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0C32750-8866-41A0-846A-ED6009027D1C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35" name="Straight Connector 6">
              <a:extLst>
                <a:ext uri="{FF2B5EF4-FFF2-40B4-BE49-F238E27FC236}">
                  <a16:creationId xmlns:a16="http://schemas.microsoft.com/office/drawing/2014/main" xmlns="" id="{627408B0-A40D-4B5E-8D16-548E38726FD7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xmlns="" id="{0B613A32-6661-4CA4-AE51-CE8C13A82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5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76E4C6-0499-4F84-A0CB-3EFF3DDF4C4A}"/>
              </a:ext>
            </a:extLst>
          </p:cNvPr>
          <p:cNvGrpSpPr/>
          <p:nvPr/>
        </p:nvGrpSpPr>
        <p:grpSpPr>
          <a:xfrm>
            <a:off x="858231" y="55472"/>
            <a:ext cx="11076491" cy="682230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63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xmlns="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662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دقيقتين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05167" y="1455365"/>
            <a:ext cx="26873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والنصف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041DD02-07CA-418B-94F8-636046E29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3609" y="1874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ارسم العقرب المفقود الذي يدل على الوقت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المعطى،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أكتب هذا الوقت.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46496BA-F21D-4A28-8265-AE08F4EFD6B8}"/>
              </a:ext>
            </a:extLst>
          </p:cNvPr>
          <p:cNvSpPr txBox="1"/>
          <p:nvPr/>
        </p:nvSpPr>
        <p:spPr>
          <a:xfrm>
            <a:off x="4590245" y="1455365"/>
            <a:ext cx="26873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الحادية عشرة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A81F776-E060-4DF4-A4DA-3785F3A22AD2}"/>
              </a:ext>
            </a:extLst>
          </p:cNvPr>
          <p:cNvSpPr txBox="1"/>
          <p:nvPr/>
        </p:nvSpPr>
        <p:spPr>
          <a:xfrm>
            <a:off x="1670841" y="1455365"/>
            <a:ext cx="26873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الواحدة و 30 دقيقة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987E905-AF21-4A28-99C2-DA62DEF030ED}"/>
              </a:ext>
            </a:extLst>
          </p:cNvPr>
          <p:cNvGrpSpPr/>
          <p:nvPr/>
        </p:nvGrpSpPr>
        <p:grpSpPr>
          <a:xfrm>
            <a:off x="1658677" y="1982523"/>
            <a:ext cx="8820000" cy="3749770"/>
            <a:chOff x="1658677" y="1982523"/>
            <a:chExt cx="8820000" cy="3749770"/>
          </a:xfrm>
        </p:grpSpPr>
        <p:pic>
          <p:nvPicPr>
            <p:cNvPr id="7" name="Picture 6" descr="Graphical user interface, application, PowerPoint&#10;&#10;Description automatically generated">
              <a:extLst>
                <a:ext uri="{FF2B5EF4-FFF2-40B4-BE49-F238E27FC236}">
                  <a16:creationId xmlns:a16="http://schemas.microsoft.com/office/drawing/2014/main" xmlns="" id="{F9F92381-5EFD-4D8A-BDE4-1EE70F622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6" t="39614" r="15812" b="10261"/>
            <a:stretch/>
          </p:blipFill>
          <p:spPr>
            <a:xfrm>
              <a:off x="1658677" y="1982523"/>
              <a:ext cx="8820000" cy="3749770"/>
            </a:xfrm>
            <a:prstGeom prst="rect">
              <a:avLst/>
            </a:prstGeom>
          </p:spPr>
        </p:pic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5639EA9F-4395-4909-BA2E-51E1377D9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2" t="37979" r="59941" b="13525"/>
            <a:stretch/>
          </p:blipFill>
          <p:spPr>
            <a:xfrm>
              <a:off x="1684718" y="2009417"/>
              <a:ext cx="2702116" cy="3674931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19F604-A514-4C4F-8DC0-5A13E7D36CCA}"/>
              </a:ext>
            </a:extLst>
          </p:cNvPr>
          <p:cNvSpPr txBox="1"/>
          <p:nvPr/>
        </p:nvSpPr>
        <p:spPr>
          <a:xfrm>
            <a:off x="150900" y="5362951"/>
            <a:ext cx="3586213" cy="995422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 ( 8، 9، 13 )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16، ثم تأكد من الإجابة.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46BEE388-362A-4AD2-9950-5505F92427B4}"/>
              </a:ext>
            </a:extLst>
          </p:cNvPr>
          <p:cNvCxnSpPr>
            <a:cxnSpLocks/>
          </p:cNvCxnSpPr>
          <p:nvPr/>
        </p:nvCxnSpPr>
        <p:spPr>
          <a:xfrm flipV="1">
            <a:off x="3077093" y="2829576"/>
            <a:ext cx="288327" cy="369729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853C56F2-1A20-405E-8E7F-88ACA9E2373C}"/>
              </a:ext>
            </a:extLst>
          </p:cNvPr>
          <p:cNvCxnSpPr>
            <a:cxnSpLocks/>
          </p:cNvCxnSpPr>
          <p:nvPr/>
        </p:nvCxnSpPr>
        <p:spPr>
          <a:xfrm flipV="1">
            <a:off x="5934215" y="2576009"/>
            <a:ext cx="0" cy="648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5976F45-E6CE-4CA1-BB1C-A156A110B9D7}"/>
              </a:ext>
            </a:extLst>
          </p:cNvPr>
          <p:cNvCxnSpPr>
            <a:cxnSpLocks/>
          </p:cNvCxnSpPr>
          <p:nvPr/>
        </p:nvCxnSpPr>
        <p:spPr>
          <a:xfrm flipH="1">
            <a:off x="9048476" y="3209408"/>
            <a:ext cx="0" cy="648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4398AC-839A-4F5B-A386-9D2866CD90A0}"/>
              </a:ext>
            </a:extLst>
          </p:cNvPr>
          <p:cNvSpPr txBox="1"/>
          <p:nvPr/>
        </p:nvSpPr>
        <p:spPr>
          <a:xfrm>
            <a:off x="7845703" y="4711938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77F69A-8789-469C-B410-862D2FE12205}"/>
              </a:ext>
            </a:extLst>
          </p:cNvPr>
          <p:cNvSpPr txBox="1"/>
          <p:nvPr/>
        </p:nvSpPr>
        <p:spPr>
          <a:xfrm>
            <a:off x="1996487" y="4711936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4307EB-68ED-4C2D-ADEC-B7615754B323}"/>
              </a:ext>
            </a:extLst>
          </p:cNvPr>
          <p:cNvSpPr txBox="1"/>
          <p:nvPr/>
        </p:nvSpPr>
        <p:spPr>
          <a:xfrm>
            <a:off x="4740742" y="4711937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E7238EE-C15F-4F8D-BA37-AF98D9DE04DF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50" name="Straight Connector 6">
              <a:extLst>
                <a:ext uri="{FF2B5EF4-FFF2-40B4-BE49-F238E27FC236}">
                  <a16:creationId xmlns:a16="http://schemas.microsoft.com/office/drawing/2014/main" xmlns="" id="{E5D6B866-B2CB-449E-9214-4F9A33CE8B6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xmlns="" id="{553A49C6-6FE6-4233-9944-B2C806A9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9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4" grpId="0" animBg="1"/>
      <p:bldP spid="34" grpId="1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76E4C6-0499-4F84-A0CB-3EFF3DDF4C4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xmlns="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دقيقتين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3305908" y="411579"/>
            <a:ext cx="8400422" cy="107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أختر الوقت الذي تشير إليه الساعة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بالضغط على الإجابة ) 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34712" y="3638589"/>
            <a:ext cx="1605787" cy="55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9:00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95041" y="3688535"/>
            <a:ext cx="1605787" cy="55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6:00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739372" y="4499357"/>
            <a:ext cx="1605787" cy="55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9:12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95041" y="4503853"/>
            <a:ext cx="1605787" cy="55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12:30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04531" y="3709295"/>
            <a:ext cx="1605787" cy="55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2:30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13329" y="4494128"/>
            <a:ext cx="1605787" cy="55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3:30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92400" y="4509385"/>
            <a:ext cx="1605787" cy="55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73403" y="3713791"/>
            <a:ext cx="1605787" cy="55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7:30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55975BD-7289-4F2C-BA37-F779358CE450}"/>
              </a:ext>
            </a:extLst>
          </p:cNvPr>
          <p:cNvSpPr/>
          <p:nvPr/>
        </p:nvSpPr>
        <p:spPr>
          <a:xfrm>
            <a:off x="9742510" y="3581211"/>
            <a:ext cx="1610464" cy="685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6" name="Group 104">
            <a:extLst>
              <a:ext uri="{FF2B5EF4-FFF2-40B4-BE49-F238E27FC236}">
                <a16:creationId xmlns:a16="http://schemas.microsoft.com/office/drawing/2014/main" xmlns="" id="{B4DD27BC-B2A1-46AD-8B06-DC81E4665C1C}"/>
              </a:ext>
            </a:extLst>
          </p:cNvPr>
          <p:cNvGrpSpPr/>
          <p:nvPr/>
        </p:nvGrpSpPr>
        <p:grpSpPr>
          <a:xfrm>
            <a:off x="3425345" y="5401536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xmlns="" id="{B8E87DDF-2E3A-427C-AB4C-162B623C767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D36E754-4633-47B2-8F31-44F6446DB25A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ممتاز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9" name="Group 107">
            <a:extLst>
              <a:ext uri="{FF2B5EF4-FFF2-40B4-BE49-F238E27FC236}">
                <a16:creationId xmlns:a16="http://schemas.microsoft.com/office/drawing/2014/main" xmlns="" id="{10074133-FC99-4C8C-B173-9ADF36D2F789}"/>
              </a:ext>
            </a:extLst>
          </p:cNvPr>
          <p:cNvGrpSpPr/>
          <p:nvPr/>
        </p:nvGrpSpPr>
        <p:grpSpPr>
          <a:xfrm>
            <a:off x="3392642" y="5387057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Rounded Rectangle 2">
              <a:extLst>
                <a:ext uri="{FF2B5EF4-FFF2-40B4-BE49-F238E27FC236}">
                  <a16:creationId xmlns:a16="http://schemas.microsoft.com/office/drawing/2014/main" xmlns="" id="{451BEB07-7F8F-4867-AE2B-B709D63FD81A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E294444-A17D-415D-B63B-A5C911EA85FC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</a:t>
              </a:r>
              <a:r>
                <a:rPr lang="ar-BH" sz="4000" b="1" kern="0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655975BD-7289-4F2C-BA37-F779358CE450}"/>
              </a:ext>
            </a:extLst>
          </p:cNvPr>
          <p:cNvSpPr/>
          <p:nvPr/>
        </p:nvSpPr>
        <p:spPr>
          <a:xfrm>
            <a:off x="3871430" y="4444937"/>
            <a:ext cx="1610464" cy="685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6" name="Group 104">
            <a:extLst>
              <a:ext uri="{FF2B5EF4-FFF2-40B4-BE49-F238E27FC236}">
                <a16:creationId xmlns:a16="http://schemas.microsoft.com/office/drawing/2014/main" xmlns="" id="{B4DD27BC-B2A1-46AD-8B06-DC81E4665C1C}"/>
              </a:ext>
            </a:extLst>
          </p:cNvPr>
          <p:cNvGrpSpPr/>
          <p:nvPr/>
        </p:nvGrpSpPr>
        <p:grpSpPr>
          <a:xfrm>
            <a:off x="3300318" y="5362138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xmlns="" id="{B8E87DDF-2E3A-427C-AB4C-162B623C767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0D36E754-4633-47B2-8F31-44F6446DB25A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9" name="Group 107">
            <a:extLst>
              <a:ext uri="{FF2B5EF4-FFF2-40B4-BE49-F238E27FC236}">
                <a16:creationId xmlns:a16="http://schemas.microsoft.com/office/drawing/2014/main" xmlns="" id="{10074133-FC99-4C8C-B173-9ADF36D2F789}"/>
              </a:ext>
            </a:extLst>
          </p:cNvPr>
          <p:cNvGrpSpPr/>
          <p:nvPr/>
        </p:nvGrpSpPr>
        <p:grpSpPr>
          <a:xfrm>
            <a:off x="3425345" y="5401537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xmlns="" id="{451BEB07-7F8F-4867-AE2B-B709D63FD81A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5E294444-A17D-415D-B63B-A5C911EA85FC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</a:t>
              </a:r>
              <a:r>
                <a:rPr lang="ar-BH" sz="4000" b="1" kern="0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655975BD-7289-4F2C-BA37-F779358CE450}"/>
              </a:ext>
            </a:extLst>
          </p:cNvPr>
          <p:cNvSpPr/>
          <p:nvPr/>
        </p:nvSpPr>
        <p:spPr>
          <a:xfrm>
            <a:off x="6806790" y="3634093"/>
            <a:ext cx="1610464" cy="685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3" name="Group 104">
            <a:extLst>
              <a:ext uri="{FF2B5EF4-FFF2-40B4-BE49-F238E27FC236}">
                <a16:creationId xmlns:a16="http://schemas.microsoft.com/office/drawing/2014/main" xmlns="" id="{B4DD27BC-B2A1-46AD-8B06-DC81E4665C1C}"/>
              </a:ext>
            </a:extLst>
          </p:cNvPr>
          <p:cNvGrpSpPr/>
          <p:nvPr/>
        </p:nvGrpSpPr>
        <p:grpSpPr>
          <a:xfrm>
            <a:off x="3368844" y="5387057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4" name="Rounded Rectangle 2">
              <a:extLst>
                <a:ext uri="{FF2B5EF4-FFF2-40B4-BE49-F238E27FC236}">
                  <a16:creationId xmlns:a16="http://schemas.microsoft.com/office/drawing/2014/main" xmlns="" id="{B8E87DDF-2E3A-427C-AB4C-162B623C767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0D36E754-4633-47B2-8F31-44F6446DB25A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6" name="Group 107">
            <a:extLst>
              <a:ext uri="{FF2B5EF4-FFF2-40B4-BE49-F238E27FC236}">
                <a16:creationId xmlns:a16="http://schemas.microsoft.com/office/drawing/2014/main" xmlns="" id="{10074133-FC99-4C8C-B173-9ADF36D2F789}"/>
              </a:ext>
            </a:extLst>
          </p:cNvPr>
          <p:cNvGrpSpPr/>
          <p:nvPr/>
        </p:nvGrpSpPr>
        <p:grpSpPr>
          <a:xfrm>
            <a:off x="3412791" y="5387058"/>
            <a:ext cx="4736301" cy="900000"/>
            <a:chOff x="2782022" y="2266740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xmlns="" id="{451BEB07-7F8F-4867-AE2B-B709D63FD81A}"/>
                </a:ext>
              </a:extLst>
            </p:cNvPr>
            <p:cNvSpPr/>
            <p:nvPr/>
          </p:nvSpPr>
          <p:spPr>
            <a:xfrm>
              <a:off x="2782022" y="2266740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E294444-A17D-415D-B63B-A5C911EA85FC}"/>
                </a:ext>
              </a:extLst>
            </p:cNvPr>
            <p:cNvSpPr txBox="1"/>
            <p:nvPr/>
          </p:nvSpPr>
          <p:spPr>
            <a:xfrm>
              <a:off x="2815819" y="2345430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</a:t>
              </a:r>
              <a:r>
                <a:rPr lang="ar-BH" sz="4000" b="1" kern="0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655975BD-7289-4F2C-BA37-F779358CE450}"/>
              </a:ext>
            </a:extLst>
          </p:cNvPr>
          <p:cNvSpPr/>
          <p:nvPr/>
        </p:nvSpPr>
        <p:spPr>
          <a:xfrm>
            <a:off x="842998" y="3638589"/>
            <a:ext cx="1610464" cy="685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0" name="Group 104">
            <a:extLst>
              <a:ext uri="{FF2B5EF4-FFF2-40B4-BE49-F238E27FC236}">
                <a16:creationId xmlns:a16="http://schemas.microsoft.com/office/drawing/2014/main" xmlns="" id="{B4DD27BC-B2A1-46AD-8B06-DC81E4665C1C}"/>
              </a:ext>
            </a:extLst>
          </p:cNvPr>
          <p:cNvGrpSpPr/>
          <p:nvPr/>
        </p:nvGrpSpPr>
        <p:grpSpPr>
          <a:xfrm>
            <a:off x="3385048" y="5360257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1" name="Rounded Rectangle 2">
              <a:extLst>
                <a:ext uri="{FF2B5EF4-FFF2-40B4-BE49-F238E27FC236}">
                  <a16:creationId xmlns:a16="http://schemas.microsoft.com/office/drawing/2014/main" xmlns="" id="{B8E87DDF-2E3A-427C-AB4C-162B623C767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D36E754-4633-47B2-8F31-44F6446DB25A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بارك الله فيك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3" name="Group 107">
            <a:extLst>
              <a:ext uri="{FF2B5EF4-FFF2-40B4-BE49-F238E27FC236}">
                <a16:creationId xmlns:a16="http://schemas.microsoft.com/office/drawing/2014/main" xmlns="" id="{10074133-FC99-4C8C-B173-9ADF36D2F789}"/>
              </a:ext>
            </a:extLst>
          </p:cNvPr>
          <p:cNvGrpSpPr/>
          <p:nvPr/>
        </p:nvGrpSpPr>
        <p:grpSpPr>
          <a:xfrm>
            <a:off x="3352958" y="5373657"/>
            <a:ext cx="4786059" cy="900000"/>
            <a:chOff x="1662058" y="2338265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4" name="Rounded Rectangle 2">
              <a:extLst>
                <a:ext uri="{FF2B5EF4-FFF2-40B4-BE49-F238E27FC236}">
                  <a16:creationId xmlns:a16="http://schemas.microsoft.com/office/drawing/2014/main" xmlns="" id="{451BEB07-7F8F-4867-AE2B-B709D63FD81A}"/>
                </a:ext>
              </a:extLst>
            </p:cNvPr>
            <p:cNvSpPr/>
            <p:nvPr/>
          </p:nvSpPr>
          <p:spPr>
            <a:xfrm>
              <a:off x="1662058" y="2338265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5E294444-A17D-415D-B63B-A5C911EA85FC}"/>
                </a:ext>
              </a:extLst>
            </p:cNvPr>
            <p:cNvSpPr txBox="1"/>
            <p:nvPr/>
          </p:nvSpPr>
          <p:spPr>
            <a:xfrm>
              <a:off x="1868677" y="2412487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</a:t>
              </a:r>
              <a:r>
                <a:rPr lang="ar-BH" sz="4000" b="1" kern="0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2" name="Content Placeholder 3" descr="Screen Clipping">
            <a:extLst>
              <a:ext uri="{FF2B5EF4-FFF2-40B4-BE49-F238E27FC236}">
                <a16:creationId xmlns:a16="http://schemas.microsoft.com/office/drawing/2014/main" xmlns="" id="{9A805FE6-6730-4571-95F6-DC834F96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9" y="1398214"/>
            <a:ext cx="1907311" cy="1872000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2E73FCCF-9AE6-4EF2-87DB-8E1DAC10B840}"/>
              </a:ext>
            </a:extLst>
          </p:cNvPr>
          <p:cNvCxnSpPr>
            <a:cxnSpLocks/>
          </p:cNvCxnSpPr>
          <p:nvPr/>
        </p:nvCxnSpPr>
        <p:spPr>
          <a:xfrm flipH="1">
            <a:off x="1447800" y="2336030"/>
            <a:ext cx="304804" cy="34554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DF3CEF17-5258-4635-976C-250D75714613}"/>
              </a:ext>
            </a:extLst>
          </p:cNvPr>
          <p:cNvCxnSpPr>
            <a:cxnSpLocks/>
          </p:cNvCxnSpPr>
          <p:nvPr/>
        </p:nvCxnSpPr>
        <p:spPr>
          <a:xfrm>
            <a:off x="1752604" y="2329718"/>
            <a:ext cx="0" cy="54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Content Placeholder 3" descr="Screen Clipping">
            <a:extLst>
              <a:ext uri="{FF2B5EF4-FFF2-40B4-BE49-F238E27FC236}">
                <a16:creationId xmlns:a16="http://schemas.microsoft.com/office/drawing/2014/main" xmlns="" id="{1C464507-F162-450C-B318-83D56E61A1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18" y="1393718"/>
            <a:ext cx="1907311" cy="1872000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C29563E2-9A01-4002-8E72-CA849264ADFA}"/>
              </a:ext>
            </a:extLst>
          </p:cNvPr>
          <p:cNvCxnSpPr>
            <a:cxnSpLocks/>
          </p:cNvCxnSpPr>
          <p:nvPr/>
        </p:nvCxnSpPr>
        <p:spPr>
          <a:xfrm flipV="1">
            <a:off x="7567873" y="2255776"/>
            <a:ext cx="418840" cy="75758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0C868CCB-CAF2-4E98-BC74-4C977DFA96A4}"/>
              </a:ext>
            </a:extLst>
          </p:cNvPr>
          <p:cNvCxnSpPr>
            <a:cxnSpLocks/>
          </p:cNvCxnSpPr>
          <p:nvPr/>
        </p:nvCxnSpPr>
        <p:spPr>
          <a:xfrm>
            <a:off x="7567873" y="2328619"/>
            <a:ext cx="0" cy="54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Content Placeholder 3" descr="Screen Clipping">
            <a:extLst>
              <a:ext uri="{FF2B5EF4-FFF2-40B4-BE49-F238E27FC236}">
                <a16:creationId xmlns:a16="http://schemas.microsoft.com/office/drawing/2014/main" xmlns="" id="{569822C2-2A40-40E8-BAB8-8CF8E897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15" y="1398214"/>
            <a:ext cx="1907311" cy="1872000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0207F5C9-50B0-446A-AB7A-F50DA89BE138}"/>
              </a:ext>
            </a:extLst>
          </p:cNvPr>
          <p:cNvCxnSpPr>
            <a:cxnSpLocks/>
          </p:cNvCxnSpPr>
          <p:nvPr/>
        </p:nvCxnSpPr>
        <p:spPr>
          <a:xfrm flipV="1">
            <a:off x="4656671" y="1883450"/>
            <a:ext cx="138467" cy="45258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D9D4C714-EB1A-4CB8-8AED-DCA5BC3098C5}"/>
              </a:ext>
            </a:extLst>
          </p:cNvPr>
          <p:cNvCxnSpPr>
            <a:cxnSpLocks/>
          </p:cNvCxnSpPr>
          <p:nvPr/>
        </p:nvCxnSpPr>
        <p:spPr>
          <a:xfrm>
            <a:off x="4656670" y="2339243"/>
            <a:ext cx="0" cy="54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Content Placeholder 3" descr="Screen Clipping">
            <a:extLst>
              <a:ext uri="{FF2B5EF4-FFF2-40B4-BE49-F238E27FC236}">
                <a16:creationId xmlns:a16="http://schemas.microsoft.com/office/drawing/2014/main" xmlns="" id="{0F14D6F8-3A0E-4C57-B5E4-C5FCD4D898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1490375"/>
            <a:ext cx="1907311" cy="1872000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78A43AEE-6960-4077-AD30-DB4F05A9ACA0}"/>
              </a:ext>
            </a:extLst>
          </p:cNvPr>
          <p:cNvCxnSpPr>
            <a:cxnSpLocks/>
          </p:cNvCxnSpPr>
          <p:nvPr/>
        </p:nvCxnSpPr>
        <p:spPr>
          <a:xfrm flipH="1">
            <a:off x="9958310" y="2428192"/>
            <a:ext cx="480657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D6604F49-DD74-49E3-B4A2-B4C19555DFF7}"/>
              </a:ext>
            </a:extLst>
          </p:cNvPr>
          <p:cNvCxnSpPr>
            <a:cxnSpLocks/>
          </p:cNvCxnSpPr>
          <p:nvPr/>
        </p:nvCxnSpPr>
        <p:spPr>
          <a:xfrm flipV="1">
            <a:off x="10448492" y="1878954"/>
            <a:ext cx="0" cy="54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3388D455-7903-4D5D-931A-B18DB6C579F7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96" name="Straight Connector 6">
              <a:extLst>
                <a:ext uri="{FF2B5EF4-FFF2-40B4-BE49-F238E27FC236}">
                  <a16:creationId xmlns:a16="http://schemas.microsoft.com/office/drawing/2014/main" xmlns="" id="{F5F382E7-8BE3-491D-9974-C2166D879376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7">
              <a:extLst>
                <a:ext uri="{FF2B5EF4-FFF2-40B4-BE49-F238E27FC236}">
                  <a16:creationId xmlns:a16="http://schemas.microsoft.com/office/drawing/2014/main" xmlns="" id="{58C955FB-AAC0-4E25-9869-7F534158A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7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3" grpId="0" build="p"/>
      <p:bldP spid="1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1" grpId="0" animBg="1"/>
      <p:bldP spid="42" grpId="0" animBg="1"/>
      <p:bldP spid="55" grpId="0" animBg="1"/>
      <p:bldP spid="65" grpId="0" animBg="1"/>
      <p:bldP spid="72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42FBCA-4757-48C1-BD31-35EA9BD42157}"/>
              </a:ext>
            </a:extLst>
          </p:cNvPr>
          <p:cNvSpPr txBox="1"/>
          <p:nvPr/>
        </p:nvSpPr>
        <p:spPr>
          <a:xfrm>
            <a:off x="2264224" y="2158939"/>
            <a:ext cx="7744000" cy="2518350"/>
          </a:xfrm>
          <a:prstGeom prst="roundRect">
            <a:avLst>
              <a:gd name="adj" fmla="val 48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</a:t>
            </a: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لكتاب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التمارين صفحة 6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04B892A-6A0A-46FA-8D2B-7B98B657294C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xmlns="" id="{44A78FE2-4A81-43B2-9F0C-08045A69011F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B244CA7A-350C-402E-B869-F0D9F61D7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2BF44E-61EC-443F-B2D5-555E48C82448}"/>
              </a:ext>
            </a:extLst>
          </p:cNvPr>
          <p:cNvGrpSpPr/>
          <p:nvPr/>
        </p:nvGrpSpPr>
        <p:grpSpPr>
          <a:xfrm>
            <a:off x="3558000" y="901748"/>
            <a:ext cx="5076000" cy="5040000"/>
            <a:chOff x="3601313" y="949538"/>
            <a:chExt cx="5076000" cy="5040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5AF87E8-CEE2-4F33-A94A-A0BC3CF5550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8E681ED0-C644-40E5-A31D-388754F159BC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  <p:sp>
            <p:nvSpPr>
              <p:cNvPr id="26" name="Rounded Rectangle 8">
                <a:extLst>
                  <a:ext uri="{FF2B5EF4-FFF2-40B4-BE49-F238E27FC236}">
                    <a16:creationId xmlns:a16="http://schemas.microsoft.com/office/drawing/2014/main" xmlns="" id="{4AAF88E1-88A5-498F-AE25-A4D8C3998195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BF72F44-0F9D-457E-8BC8-13346BF9AC9B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63C04E-2FAF-46BA-B468-A509AEE367DA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13" name="Straight Connector 6">
              <a:extLst>
                <a:ext uri="{FF2B5EF4-FFF2-40B4-BE49-F238E27FC236}">
                  <a16:creationId xmlns:a16="http://schemas.microsoft.com/office/drawing/2014/main" xmlns="" id="{B09ADAB5-50FA-4301-B4B4-F52D043FD068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xmlns="" id="{08B24AA2-AFCE-4568-8453-86B03504C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xmlns="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24000" y="2047504"/>
            <a:ext cx="9144000" cy="217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في هذا الدّرْس</a:t>
            </a:r>
          </a:p>
          <a:p>
            <a:pPr rtl="1"/>
            <a:endParaRPr lang="ar-BH" sz="1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1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BH" sz="36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الوقت </a:t>
            </a:r>
            <a:r>
              <a:rPr lang="ar-BH" sz="3600" b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بالساعات </a:t>
            </a: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الكاملة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ولأقرب نصف ساعة </a:t>
            </a: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وكتابته. 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" name="Straight Connector 6"/>
          <p:cNvCxnSpPr/>
          <p:nvPr/>
        </p:nvCxnSpPr>
        <p:spPr>
          <a:xfrm>
            <a:off x="621813" y="7408870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E64926-CE9E-4653-8281-9EAE5012E95A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xmlns="" id="{B993FAA8-3ED9-4056-81D5-D48EF69B2532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0F980E42-3F4D-4A53-AA8E-501AEB555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C6A60580-E666-4EF2-B86E-E29564BD01A8}"/>
              </a:ext>
            </a:extLst>
          </p:cNvPr>
          <p:cNvGrpSpPr/>
          <p:nvPr/>
        </p:nvGrpSpPr>
        <p:grpSpPr>
          <a:xfrm>
            <a:off x="9468969" y="222768"/>
            <a:ext cx="2231685" cy="700133"/>
            <a:chOff x="5013056" y="4895503"/>
            <a:chExt cx="2712121" cy="700133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0E5653C9-F2FF-4333-9F9B-624AF63973CE}"/>
                </a:ext>
              </a:extLst>
            </p:cNvPr>
            <p:cNvSpPr/>
            <p:nvPr/>
          </p:nvSpPr>
          <p:spPr>
            <a:xfrm>
              <a:off x="5013056" y="4955691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32DBF6D1-26B4-4B2C-BC4D-DE45A65AB13E}"/>
                </a:ext>
              </a:extLst>
            </p:cNvPr>
            <p:cNvSpPr txBox="1"/>
            <p:nvPr/>
          </p:nvSpPr>
          <p:spPr>
            <a:xfrm>
              <a:off x="5753113" y="4949305"/>
              <a:ext cx="126860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xmlns="" id="{AF77875E-EEFE-4D8F-9952-CD21CE5B4EA1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5" name="Picture 2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947507" y="2281432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193574" y="2144486"/>
            <a:ext cx="1798511" cy="476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peech Bubble: Rectangle 7">
            <a:extLst>
              <a:ext uri="{FF2B5EF4-FFF2-40B4-BE49-F238E27FC236}">
                <a16:creationId xmlns:a16="http://schemas.microsoft.com/office/drawing/2014/main" xmlns="" id="{91D89D11-C850-46CB-B11A-BF2918D7EE4F}"/>
              </a:ext>
            </a:extLst>
          </p:cNvPr>
          <p:cNvSpPr/>
          <p:nvPr/>
        </p:nvSpPr>
        <p:spPr>
          <a:xfrm>
            <a:off x="2910537" y="3098896"/>
            <a:ext cx="2232000" cy="1440000"/>
          </a:xfrm>
          <a:prstGeom prst="wedgeRoundRectCallout">
            <a:avLst>
              <a:gd name="adj1" fmla="val -103135"/>
              <a:gd name="adj2" fmla="val -32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</a:t>
            </a:r>
          </a:p>
          <a:p>
            <a:pPr algn="ctr"/>
            <a:r>
              <a:rPr lang="ar-BH" sz="32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ساعة رقمية</a:t>
            </a:r>
          </a:p>
        </p:txBody>
      </p:sp>
      <p:sp>
        <p:nvSpPr>
          <p:cNvPr id="29" name="Speech Bubble: Rectangle 1">
            <a:extLst>
              <a:ext uri="{FF2B5EF4-FFF2-40B4-BE49-F238E27FC236}">
                <a16:creationId xmlns:a16="http://schemas.microsoft.com/office/drawing/2014/main" xmlns="" id="{CFB6BBE6-1B42-437C-AB58-2C68A116891F}"/>
              </a:ext>
            </a:extLst>
          </p:cNvPr>
          <p:cNvSpPr/>
          <p:nvPr/>
        </p:nvSpPr>
        <p:spPr>
          <a:xfrm>
            <a:off x="7038643" y="3082823"/>
            <a:ext cx="2232000" cy="1440000"/>
          </a:xfrm>
          <a:prstGeom prst="wedgeRoundRectCallout">
            <a:avLst>
              <a:gd name="adj1" fmla="val 93415"/>
              <a:gd name="adj2" fmla="val 1714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</a:t>
            </a:r>
          </a:p>
          <a:p>
            <a:pPr algn="ctr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ساعة العقارب</a:t>
            </a:r>
          </a:p>
        </p:txBody>
      </p:sp>
      <p:pic>
        <p:nvPicPr>
          <p:cNvPr id="16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91" y="201440"/>
            <a:ext cx="2952125" cy="2897456"/>
          </a:xfr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6891444" y="1635502"/>
            <a:ext cx="64800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540484" y="801775"/>
            <a:ext cx="0" cy="8337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63338" y="1120530"/>
            <a:ext cx="3128792" cy="1719907"/>
            <a:chOff x="2763338" y="1120530"/>
            <a:chExt cx="3128792" cy="17199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24001" t="15819" r="22931" b="37506"/>
            <a:stretch/>
          </p:blipFill>
          <p:spPr>
            <a:xfrm>
              <a:off x="2763338" y="1120530"/>
              <a:ext cx="3128792" cy="171990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035574" y="1495241"/>
              <a:ext cx="2092614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6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30   5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1B1132B-8A4A-436B-8FDF-7A6BFB7480E7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31" name="Straight Connector 6">
              <a:extLst>
                <a:ext uri="{FF2B5EF4-FFF2-40B4-BE49-F238E27FC236}">
                  <a16:creationId xmlns:a16="http://schemas.microsoft.com/office/drawing/2014/main" xmlns="" id="{67086938-A423-4237-BDE3-C36C1606855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xmlns="" id="{181AC870-9EC5-4E8C-9D28-B3FD0996F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7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947507" y="2281432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193574" y="2144486"/>
            <a:ext cx="1798511" cy="476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peech Bubble: Rectangle 7">
            <a:extLst>
              <a:ext uri="{FF2B5EF4-FFF2-40B4-BE49-F238E27FC236}">
                <a16:creationId xmlns:a16="http://schemas.microsoft.com/office/drawing/2014/main" xmlns="" id="{91D89D11-C850-46CB-B11A-BF2918D7EE4F}"/>
              </a:ext>
            </a:extLst>
          </p:cNvPr>
          <p:cNvSpPr/>
          <p:nvPr/>
        </p:nvSpPr>
        <p:spPr>
          <a:xfrm>
            <a:off x="2910536" y="3098896"/>
            <a:ext cx="3314119" cy="1440000"/>
          </a:xfrm>
          <a:prstGeom prst="wedgeRoundRectCallout">
            <a:avLst>
              <a:gd name="adj1" fmla="val -85398"/>
              <a:gd name="adj2" fmla="val -55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الواحدة تساوي</a:t>
            </a:r>
          </a:p>
          <a:p>
            <a:pPr algn="ctr"/>
            <a:r>
              <a:rPr lang="ar-BH" sz="32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60 دقيقة</a:t>
            </a:r>
          </a:p>
        </p:txBody>
      </p:sp>
      <p:sp>
        <p:nvSpPr>
          <p:cNvPr id="29" name="Speech Bubble: Rectangle 1">
            <a:extLst>
              <a:ext uri="{FF2B5EF4-FFF2-40B4-BE49-F238E27FC236}">
                <a16:creationId xmlns:a16="http://schemas.microsoft.com/office/drawing/2014/main" xmlns="" id="{CFB6BBE6-1B42-437C-AB58-2C68A116891F}"/>
              </a:ext>
            </a:extLst>
          </p:cNvPr>
          <p:cNvSpPr/>
          <p:nvPr/>
        </p:nvSpPr>
        <p:spPr>
          <a:xfrm>
            <a:off x="6621309" y="3110592"/>
            <a:ext cx="2520000" cy="1440000"/>
          </a:xfrm>
          <a:prstGeom prst="wedgeRoundRectCallout">
            <a:avLst>
              <a:gd name="adj1" fmla="val 93415"/>
              <a:gd name="adj2" fmla="val 1714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الواحدة كم دقيقة؟</a:t>
            </a:r>
          </a:p>
        </p:txBody>
      </p:sp>
      <p:pic>
        <p:nvPicPr>
          <p:cNvPr id="16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91" y="201440"/>
            <a:ext cx="2952125" cy="2897456"/>
          </a:xfr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6891444" y="1635502"/>
            <a:ext cx="64800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540484" y="801775"/>
            <a:ext cx="0" cy="8337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841004" y="775548"/>
            <a:ext cx="3128792" cy="1719907"/>
            <a:chOff x="2763338" y="1120530"/>
            <a:chExt cx="3128792" cy="17199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24001" t="15819" r="22931" b="37506"/>
            <a:stretch/>
          </p:blipFill>
          <p:spPr>
            <a:xfrm>
              <a:off x="2763338" y="1120530"/>
              <a:ext cx="3128792" cy="171990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035574" y="1495241"/>
              <a:ext cx="2092614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6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30   5  </a:t>
              </a:r>
            </a:p>
          </p:txBody>
        </p:sp>
      </p:grpSp>
      <p:sp>
        <p:nvSpPr>
          <p:cNvPr id="19" name="Speech Bubble: Rectangle 1">
            <a:extLst>
              <a:ext uri="{FF2B5EF4-FFF2-40B4-BE49-F238E27FC236}">
                <a16:creationId xmlns:a16="http://schemas.microsoft.com/office/drawing/2014/main" xmlns="" id="{0652831F-1E3E-4D4D-A173-BD0535D5D150}"/>
              </a:ext>
            </a:extLst>
          </p:cNvPr>
          <p:cNvSpPr/>
          <p:nvPr/>
        </p:nvSpPr>
        <p:spPr>
          <a:xfrm>
            <a:off x="3992451" y="4690401"/>
            <a:ext cx="3412669" cy="1440000"/>
          </a:xfrm>
          <a:prstGeom prst="wedgeRoundRectCallout">
            <a:avLst>
              <a:gd name="adj1" fmla="val 126788"/>
              <a:gd name="adj2" fmla="val -805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 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نصف الساعة يساوي</a:t>
            </a:r>
          </a:p>
          <a:p>
            <a:pPr algn="ctr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30 دقيقة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E4E658-78F0-4873-80BF-0523B6CD5AD8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27" name="Straight Connector 6">
              <a:extLst>
                <a:ext uri="{FF2B5EF4-FFF2-40B4-BE49-F238E27FC236}">
                  <a16:creationId xmlns:a16="http://schemas.microsoft.com/office/drawing/2014/main" xmlns="" id="{60BED0F6-7029-458A-A6A6-AAB3CD67DAE9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xmlns="" id="{06AD5858-2233-4BDA-99B5-561DA6748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7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7">
            <a:extLst>
              <a:ext uri="{FF2B5EF4-FFF2-40B4-BE49-F238E27FC236}">
                <a16:creationId xmlns:a16="http://schemas.microsoft.com/office/drawing/2014/main" xmlns="" id="{91D89D11-C850-46CB-B11A-BF2918D7EE4F}"/>
              </a:ext>
            </a:extLst>
          </p:cNvPr>
          <p:cNvSpPr/>
          <p:nvPr/>
        </p:nvSpPr>
        <p:spPr>
          <a:xfrm>
            <a:off x="1455972" y="1061475"/>
            <a:ext cx="2009668" cy="1276364"/>
          </a:xfrm>
          <a:prstGeom prst="wedgeRoundRectCallout">
            <a:avLst>
              <a:gd name="adj1" fmla="val -82298"/>
              <a:gd name="adj2" fmla="val -429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أين أبدأ </a:t>
            </a:r>
            <a:r>
              <a:rPr lang="ar-BH" sz="32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 الدقائق؟</a:t>
            </a:r>
            <a:endParaRPr lang="ar-BH" sz="32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Speech Bubble: Rectangle 1">
            <a:extLst>
              <a:ext uri="{FF2B5EF4-FFF2-40B4-BE49-F238E27FC236}">
                <a16:creationId xmlns:a16="http://schemas.microsoft.com/office/drawing/2014/main" xmlns="" id="{CFB6BBE6-1B42-437C-AB58-2C68A116891F}"/>
              </a:ext>
            </a:extLst>
          </p:cNvPr>
          <p:cNvSpPr/>
          <p:nvPr/>
        </p:nvSpPr>
        <p:spPr>
          <a:xfrm>
            <a:off x="8528035" y="906637"/>
            <a:ext cx="1768439" cy="1346082"/>
          </a:xfrm>
          <a:prstGeom prst="wedgeRoundRectCallout">
            <a:avLst>
              <a:gd name="adj1" fmla="val 110829"/>
              <a:gd name="adj2" fmla="val -404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أبدأ العد من هنا </a:t>
            </a:r>
          </a:p>
        </p:txBody>
      </p:sp>
      <p:pic>
        <p:nvPicPr>
          <p:cNvPr id="16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52" y="1943801"/>
            <a:ext cx="4222979" cy="4144776"/>
          </a:xfrm>
        </p:spPr>
      </p:pic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033629" y="1822025"/>
            <a:ext cx="2903731" cy="4023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85A8B55-0214-45F4-BA9B-B951B0BE725E}"/>
              </a:ext>
            </a:extLst>
          </p:cNvPr>
          <p:cNvGrpSpPr/>
          <p:nvPr/>
        </p:nvGrpSpPr>
        <p:grpSpPr>
          <a:xfrm>
            <a:off x="6064701" y="2705171"/>
            <a:ext cx="9428" cy="2596140"/>
            <a:chOff x="6086572" y="910276"/>
            <a:chExt cx="9428" cy="2765698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395013B6-D91B-4B2E-AFE8-02B702B2B5BE}"/>
                </a:ext>
              </a:extLst>
            </p:cNvPr>
            <p:cNvCxnSpPr>
              <a:cxnSpLocks/>
            </p:cNvCxnSpPr>
            <p:nvPr/>
          </p:nvCxnSpPr>
          <p:spPr>
            <a:xfrm>
              <a:off x="6086572" y="3612588"/>
              <a:ext cx="9428" cy="6338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5A51002F-E893-48A0-953B-9545631928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910276"/>
              <a:ext cx="0" cy="134229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DE4121F-733E-4CCE-A641-B6A2FFE31717}"/>
              </a:ext>
            </a:extLst>
          </p:cNvPr>
          <p:cNvGrpSpPr/>
          <p:nvPr/>
        </p:nvGrpSpPr>
        <p:grpSpPr>
          <a:xfrm rot="3687958" flipH="1">
            <a:off x="6025308" y="2958687"/>
            <a:ext cx="11862" cy="2102964"/>
            <a:chOff x="6097315" y="1018517"/>
            <a:chExt cx="249" cy="224032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D8E1DFC2-A147-483D-AF06-0839686F0395}"/>
                </a:ext>
              </a:extLst>
            </p:cNvPr>
            <p:cNvCxnSpPr>
              <a:cxnSpLocks/>
            </p:cNvCxnSpPr>
            <p:nvPr/>
          </p:nvCxnSpPr>
          <p:spPr>
            <a:xfrm>
              <a:off x="6097315" y="2146653"/>
              <a:ext cx="0" cy="111218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2998145B-99F4-40D6-9885-E1B3DAA5A198}"/>
                </a:ext>
              </a:extLst>
            </p:cNvPr>
            <p:cNvCxnSpPr/>
            <p:nvPr/>
          </p:nvCxnSpPr>
          <p:spPr>
            <a:xfrm flipV="1">
              <a:off x="6097564" y="1018517"/>
              <a:ext cx="0" cy="1073837"/>
            </a:xfrm>
            <a:prstGeom prst="straightConnector1">
              <a:avLst/>
            </a:prstGeom>
            <a:ln w="76200">
              <a:solidFill>
                <a:srgbClr val="FF33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A369C3E-EB44-486A-91FC-96FAD4099A57}"/>
              </a:ext>
            </a:extLst>
          </p:cNvPr>
          <p:cNvCxnSpPr>
            <a:cxnSpLocks/>
          </p:cNvCxnSpPr>
          <p:nvPr/>
        </p:nvCxnSpPr>
        <p:spPr>
          <a:xfrm>
            <a:off x="6033628" y="4006642"/>
            <a:ext cx="1044000" cy="0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xmlns="" id="{D32F5FB9-CB4A-4392-A235-CD0A63191EB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34592" y="93957"/>
            <a:ext cx="969895" cy="2715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281E7AE-A7E1-4C97-B80C-F6D855AC5E02}"/>
              </a:ext>
            </a:extLst>
          </p:cNvPr>
          <p:cNvSpPr/>
          <p:nvPr/>
        </p:nvSpPr>
        <p:spPr>
          <a:xfrm>
            <a:off x="5969028" y="3848326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pic>
        <p:nvPicPr>
          <p:cNvPr id="35" name="Picture 3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7278883-94A8-48E4-B260-A766800940A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1269780" y="161573"/>
            <a:ext cx="953857" cy="23403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Arc 37">
            <a:extLst>
              <a:ext uri="{FF2B5EF4-FFF2-40B4-BE49-F238E27FC236}">
                <a16:creationId xmlns:a16="http://schemas.microsoft.com/office/drawing/2014/main" xmlns="" id="{AEBBD127-7239-4E89-854E-E903CBB7CDA6}"/>
              </a:ext>
            </a:extLst>
          </p:cNvPr>
          <p:cNvSpPr/>
          <p:nvPr/>
        </p:nvSpPr>
        <p:spPr>
          <a:xfrm rot="912313">
            <a:off x="6020556" y="1832341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AA827FF-6E00-4C44-AB55-34A30FA164AD}"/>
              </a:ext>
            </a:extLst>
          </p:cNvPr>
          <p:cNvSpPr txBox="1"/>
          <p:nvPr/>
        </p:nvSpPr>
        <p:spPr>
          <a:xfrm>
            <a:off x="6654042" y="1668995"/>
            <a:ext cx="949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 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xmlns="" id="{1484AF84-B557-41A8-B4D4-E5C74C9515FB}"/>
              </a:ext>
            </a:extLst>
          </p:cNvPr>
          <p:cNvSpPr/>
          <p:nvPr/>
        </p:nvSpPr>
        <p:spPr>
          <a:xfrm rot="2664985">
            <a:off x="6809570" y="2290605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2FED5B6-2BD9-45B0-B0BB-3AD6299F4D5A}"/>
              </a:ext>
            </a:extLst>
          </p:cNvPr>
          <p:cNvSpPr txBox="1"/>
          <p:nvPr/>
        </p:nvSpPr>
        <p:spPr>
          <a:xfrm>
            <a:off x="7587938" y="2405749"/>
            <a:ext cx="949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  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xmlns="" id="{202CB5BD-D832-463E-BC7E-47C1F787E3FB}"/>
              </a:ext>
            </a:extLst>
          </p:cNvPr>
          <p:cNvSpPr/>
          <p:nvPr/>
        </p:nvSpPr>
        <p:spPr>
          <a:xfrm rot="4674732">
            <a:off x="7264218" y="3039008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4896E83-2C69-4D29-9350-290C4ACAD115}"/>
              </a:ext>
            </a:extLst>
          </p:cNvPr>
          <p:cNvSpPr txBox="1"/>
          <p:nvPr/>
        </p:nvSpPr>
        <p:spPr>
          <a:xfrm>
            <a:off x="7916907" y="3590013"/>
            <a:ext cx="949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  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xmlns="" id="{43B54AE0-728F-40E4-BBD2-006F19B5C0BF}"/>
              </a:ext>
            </a:extLst>
          </p:cNvPr>
          <p:cNvSpPr/>
          <p:nvPr/>
        </p:nvSpPr>
        <p:spPr>
          <a:xfrm rot="6338776">
            <a:off x="7289805" y="3956313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A0789AF-E2C2-4B09-83AA-D487CDC1AEA5}"/>
              </a:ext>
            </a:extLst>
          </p:cNvPr>
          <p:cNvSpPr txBox="1"/>
          <p:nvPr/>
        </p:nvSpPr>
        <p:spPr>
          <a:xfrm>
            <a:off x="7603714" y="4780146"/>
            <a:ext cx="949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  </a:t>
            </a: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xmlns="" id="{01691C5C-54F7-416F-A5B9-024267AB323F}"/>
              </a:ext>
            </a:extLst>
          </p:cNvPr>
          <p:cNvSpPr/>
          <p:nvPr/>
        </p:nvSpPr>
        <p:spPr>
          <a:xfrm rot="8108522">
            <a:off x="6844995" y="4773196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ED24674-935B-419E-8BF7-7C039809519E}"/>
              </a:ext>
            </a:extLst>
          </p:cNvPr>
          <p:cNvSpPr txBox="1"/>
          <p:nvPr/>
        </p:nvSpPr>
        <p:spPr>
          <a:xfrm>
            <a:off x="6752204" y="5638883"/>
            <a:ext cx="949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25  </a:t>
            </a:r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xmlns="" id="{9BD62CAB-3033-4559-B0DA-E3405B2BDA21}"/>
              </a:ext>
            </a:extLst>
          </p:cNvPr>
          <p:cNvSpPr/>
          <p:nvPr/>
        </p:nvSpPr>
        <p:spPr>
          <a:xfrm rot="9831872">
            <a:off x="6069845" y="5207767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B9EF44D-5812-4A65-86E4-D6AD56090D6E}"/>
              </a:ext>
            </a:extLst>
          </p:cNvPr>
          <p:cNvSpPr txBox="1"/>
          <p:nvPr/>
        </p:nvSpPr>
        <p:spPr>
          <a:xfrm>
            <a:off x="5692073" y="5870350"/>
            <a:ext cx="949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  </a:t>
            </a: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xmlns="" id="{74F802CD-8E82-4255-A27C-96A39D0C10E2}"/>
              </a:ext>
            </a:extLst>
          </p:cNvPr>
          <p:cNvSpPr/>
          <p:nvPr/>
        </p:nvSpPr>
        <p:spPr>
          <a:xfrm rot="11871531">
            <a:off x="5137366" y="5238063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DE99B33-FF48-49D5-9D60-243678C1EE80}"/>
              </a:ext>
            </a:extLst>
          </p:cNvPr>
          <p:cNvSpPr txBox="1"/>
          <p:nvPr/>
        </p:nvSpPr>
        <p:spPr>
          <a:xfrm>
            <a:off x="4351992" y="5663027"/>
            <a:ext cx="949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35  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xmlns="" id="{CC9A3C02-B3D2-4D19-920E-831B783F868B}"/>
              </a:ext>
            </a:extLst>
          </p:cNvPr>
          <p:cNvSpPr/>
          <p:nvPr/>
        </p:nvSpPr>
        <p:spPr>
          <a:xfrm rot="13606032">
            <a:off x="4341244" y="4785226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62DE6E6-D090-4CA1-9932-36EE812A4DC2}"/>
              </a:ext>
            </a:extLst>
          </p:cNvPr>
          <p:cNvSpPr txBox="1"/>
          <p:nvPr/>
        </p:nvSpPr>
        <p:spPr>
          <a:xfrm>
            <a:off x="3533759" y="4988447"/>
            <a:ext cx="94967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xmlns="" id="{C6BF244C-5720-4744-9030-54779868A4F8}"/>
              </a:ext>
            </a:extLst>
          </p:cNvPr>
          <p:cNvSpPr/>
          <p:nvPr/>
        </p:nvSpPr>
        <p:spPr>
          <a:xfrm rot="15089458">
            <a:off x="3883694" y="3987609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EE62EAC-4AAA-4504-8352-F703F40E5723}"/>
              </a:ext>
            </a:extLst>
          </p:cNvPr>
          <p:cNvSpPr txBox="1"/>
          <p:nvPr/>
        </p:nvSpPr>
        <p:spPr>
          <a:xfrm>
            <a:off x="3152445" y="3607441"/>
            <a:ext cx="94967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45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810C17B-2FC0-4E68-9231-D4D95C216084}"/>
              </a:ext>
            </a:extLst>
          </p:cNvPr>
          <p:cNvSpPr txBox="1"/>
          <p:nvPr/>
        </p:nvSpPr>
        <p:spPr>
          <a:xfrm>
            <a:off x="3528916" y="2401976"/>
            <a:ext cx="94967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xmlns="" id="{5F5D710C-1DB5-4A6E-B95C-5B6CCE25C9D8}"/>
              </a:ext>
            </a:extLst>
          </p:cNvPr>
          <p:cNvSpPr/>
          <p:nvPr/>
        </p:nvSpPr>
        <p:spPr>
          <a:xfrm rot="17108304">
            <a:off x="3834574" y="3085457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65F533A-EB44-4E64-A6EF-C4CD7C3BBACC}"/>
              </a:ext>
            </a:extLst>
          </p:cNvPr>
          <p:cNvSpPr txBox="1"/>
          <p:nvPr/>
        </p:nvSpPr>
        <p:spPr>
          <a:xfrm>
            <a:off x="4297400" y="1553707"/>
            <a:ext cx="94967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55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xmlns="" id="{412CB2DE-A7BE-413D-811B-9ED6CB4999DA}"/>
              </a:ext>
            </a:extLst>
          </p:cNvPr>
          <p:cNvSpPr/>
          <p:nvPr/>
        </p:nvSpPr>
        <p:spPr>
          <a:xfrm rot="18929916">
            <a:off x="4299528" y="2284160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161C899-FCD5-4FEF-A1E6-6D3DDE39DF0F}"/>
              </a:ext>
            </a:extLst>
          </p:cNvPr>
          <p:cNvSpPr txBox="1"/>
          <p:nvPr/>
        </p:nvSpPr>
        <p:spPr>
          <a:xfrm>
            <a:off x="5574983" y="1145659"/>
            <a:ext cx="94967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xmlns="" id="{F654468F-B9AE-42F7-A476-CA824261E25E}"/>
              </a:ext>
            </a:extLst>
          </p:cNvPr>
          <p:cNvSpPr/>
          <p:nvPr/>
        </p:nvSpPr>
        <p:spPr>
          <a:xfrm rot="20647187">
            <a:off x="5095159" y="1777928"/>
            <a:ext cx="900000" cy="969903"/>
          </a:xfrm>
          <a:prstGeom prst="arc">
            <a:avLst>
              <a:gd name="adj1" fmla="val 11088436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18E5006-DFEA-43AF-B694-C29B61A73050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81" name="Straight Connector 6">
              <a:extLst>
                <a:ext uri="{FF2B5EF4-FFF2-40B4-BE49-F238E27FC236}">
                  <a16:creationId xmlns:a16="http://schemas.microsoft.com/office/drawing/2014/main" xmlns="" id="{031455C5-3ECA-4DC9-B4C6-FB636EDB7B16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7">
              <a:extLst>
                <a:ext uri="{FF2B5EF4-FFF2-40B4-BE49-F238E27FC236}">
                  <a16:creationId xmlns:a16="http://schemas.microsoft.com/office/drawing/2014/main" xmlns="" id="{80756608-8CB1-4750-9B1E-2D4F6892C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1" name="Slide Zoom 50">
                <a:extLst>
                  <a:ext uri="{FF2B5EF4-FFF2-40B4-BE49-F238E27FC236}">
                    <a16:creationId xmlns:a16="http://schemas.microsoft.com/office/drawing/2014/main" id="{71649FA8-2047-4D66-8BA8-666B220B1D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3865782"/>
                  </p:ext>
                </p:extLst>
              </p:nvPr>
            </p:nvGraphicFramePr>
            <p:xfrm>
              <a:off x="-4284133" y="-1382183"/>
              <a:ext cx="3048000" cy="1714500"/>
            </p:xfrm>
            <a:graphic>
              <a:graphicData uri="http://schemas.microsoft.com/office/powerpoint/2016/slidezoom">
                <pslz:sldZm>
                  <pslz:sldZmObj sldId="409" cId="2647059583">
                    <pslz:zmPr id="{E8B6262B-3478-4691-A92B-7E2AF1EBB610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1" name="Slide Zoom 5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71649FA8-2047-4D66-8BA8-666B220B1D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284133" y="-138218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09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accel="6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accel="6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3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977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977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38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4" grpId="0" animBg="1"/>
      <p:bldP spid="65" grpId="0"/>
      <p:bldP spid="66" grpId="0" animBg="1"/>
      <p:bldP spid="67" grpId="0"/>
      <p:bldP spid="72" grpId="0" animBg="1"/>
      <p:bldP spid="73" grpId="0"/>
      <p:bldP spid="74" grpId="0"/>
      <p:bldP spid="75" grpId="0" animBg="1"/>
      <p:bldP spid="76" grpId="0"/>
      <p:bldP spid="77" grpId="0" animBg="1"/>
      <p:bldP spid="78" grpId="0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7">
            <a:extLst>
              <a:ext uri="{FF2B5EF4-FFF2-40B4-BE49-F238E27FC236}">
                <a16:creationId xmlns:a16="http://schemas.microsoft.com/office/drawing/2014/main" xmlns="" id="{91D89D11-C850-46CB-B11A-BF2918D7EE4F}"/>
              </a:ext>
            </a:extLst>
          </p:cNvPr>
          <p:cNvSpPr/>
          <p:nvPr/>
        </p:nvSpPr>
        <p:spPr>
          <a:xfrm>
            <a:off x="1455972" y="1061475"/>
            <a:ext cx="1476000" cy="720000"/>
          </a:xfrm>
          <a:prstGeom prst="wedgeRoundRectCallout">
            <a:avLst>
              <a:gd name="adj1" fmla="val -70728"/>
              <a:gd name="adj2" fmla="val 625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الساعة</a:t>
            </a:r>
          </a:p>
        </p:txBody>
      </p:sp>
      <p:sp>
        <p:nvSpPr>
          <p:cNvPr id="29" name="Speech Bubble: Rectangle 1">
            <a:extLst>
              <a:ext uri="{FF2B5EF4-FFF2-40B4-BE49-F238E27FC236}">
                <a16:creationId xmlns:a16="http://schemas.microsoft.com/office/drawing/2014/main" xmlns="" id="{CFB6BBE6-1B42-437C-AB58-2C68A116891F}"/>
              </a:ext>
            </a:extLst>
          </p:cNvPr>
          <p:cNvSpPr/>
          <p:nvPr/>
        </p:nvSpPr>
        <p:spPr>
          <a:xfrm>
            <a:off x="8839200" y="906637"/>
            <a:ext cx="1512000" cy="720000"/>
          </a:xfrm>
          <a:prstGeom prst="wedgeRoundRectCallout">
            <a:avLst>
              <a:gd name="adj1" fmla="val 98230"/>
              <a:gd name="adj2" fmla="val 918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الدقائق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4106670" y="2136358"/>
            <a:ext cx="4514407" cy="2512259"/>
          </a:xfrm>
          <a:prstGeom prst="rect">
            <a:avLst/>
          </a:prstGeom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xmlns="" id="{D32F5FB9-CB4A-4392-A235-CD0A63191EB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102542" y="930399"/>
            <a:ext cx="1181100" cy="304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7278883-94A8-48E4-B260-A766800940A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973546" y="948212"/>
            <a:ext cx="1136537" cy="29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3F2BDDD-18BE-4BC1-8069-477C8430AE09}"/>
              </a:ext>
            </a:extLst>
          </p:cNvPr>
          <p:cNvSpPr txBox="1"/>
          <p:nvPr/>
        </p:nvSpPr>
        <p:spPr>
          <a:xfrm>
            <a:off x="5036040" y="2845246"/>
            <a:ext cx="111468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425C358-4D0F-4E5F-8AE1-5E4E9221B0AD}"/>
              </a:ext>
            </a:extLst>
          </p:cNvPr>
          <p:cNvSpPr txBox="1"/>
          <p:nvPr/>
        </p:nvSpPr>
        <p:spPr>
          <a:xfrm>
            <a:off x="6119121" y="2855923"/>
            <a:ext cx="13078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00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02AF3E5-2A20-4646-8355-684087111571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EDAF096-F13A-455C-B8C1-887DFFB65E86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A64CBAD-8701-47DE-9BC5-9627D70CA229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79F4640-7FD3-401A-A925-E05EF8778FC0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4B6BC81-B52C-442A-B9BD-4D44AD392897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FB394ED-940B-40C9-B1D9-9545F8265BF5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02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0DDDED5-C14B-45E3-80FE-866EE6E608B4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4DA3053C-D459-4DD8-9CA8-A03E4D6A2756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377AEA7-2EC6-4A16-A195-2AF80FCDA931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5F58716-ABB1-4122-A064-CAB4D0CFD692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5E19300-721C-4059-9F06-F27CBAC3D5EF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2B21DB4-1C14-421A-A13E-A32EFE710C9D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8AD4959-47E0-479C-B5C2-C892EE5D8C7E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811A9B0D-4805-43CF-B5E7-FE18A389BC1D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FE5960E-38FA-4CB1-9B13-282658A57215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7AEA813-4AA5-48B2-B2B6-803828277528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DF4FDAB-4E97-4C77-9C77-BC4472C4C87A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A4569C8-2609-488E-9823-014F7829F9D5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9A3E6D3-D448-445C-9DBF-EA46B4DB08A8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7C657F28-A9B1-4A9C-BA23-283B848529D6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08E15BB-5754-4618-BC2E-EF7A0AB13E32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E6AD8DF-9D04-4795-8D12-F461FD82B3D1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7230E733-777C-4005-9613-AB7B9025A1B1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A273F31-B4C1-4471-AC2C-F4253522A42F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08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8F0EA48-1069-4B66-BA46-8EA5BA7428A2}"/>
              </a:ext>
            </a:extLst>
          </p:cNvPr>
          <p:cNvGrpSpPr/>
          <p:nvPr/>
        </p:nvGrpSpPr>
        <p:grpSpPr>
          <a:xfrm>
            <a:off x="6119121" y="2855923"/>
            <a:ext cx="1210173" cy="1200329"/>
            <a:chOff x="1986806" y="3255071"/>
            <a:chExt cx="1307898" cy="120032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DA977518-E657-4B4B-A882-4E059C09B229}"/>
                </a:ext>
              </a:extLst>
            </p:cNvPr>
            <p:cNvSpPr/>
            <p:nvPr/>
          </p:nvSpPr>
          <p:spPr>
            <a:xfrm>
              <a:off x="2060263" y="3429000"/>
              <a:ext cx="1114686" cy="64662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564AF4D7-5F0A-4368-BE30-402F08B32A0E}"/>
                </a:ext>
              </a:extLst>
            </p:cNvPr>
            <p:cNvSpPr txBox="1"/>
            <p:nvPr/>
          </p:nvSpPr>
          <p:spPr>
            <a:xfrm>
              <a:off x="1986806" y="3255071"/>
              <a:ext cx="130789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7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09</a:t>
              </a: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CE8BE093-21B0-4B32-96DC-236B48F9A7E0}"/>
              </a:ext>
            </a:extLst>
          </p:cNvPr>
          <p:cNvCxnSpPr>
            <a:cxnSpLocks/>
          </p:cNvCxnSpPr>
          <p:nvPr/>
        </p:nvCxnSpPr>
        <p:spPr>
          <a:xfrm>
            <a:off x="2675203" y="1535115"/>
            <a:ext cx="2642621" cy="16392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7128872" y="1390458"/>
            <a:ext cx="1903104" cy="1674865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E50D5EB3-E284-42A0-B5DC-996E12A4767F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9" name="Straight Connector 6">
              <a:extLst>
                <a:ext uri="{FF2B5EF4-FFF2-40B4-BE49-F238E27FC236}">
                  <a16:creationId xmlns:a16="http://schemas.microsoft.com/office/drawing/2014/main" xmlns="" id="{4CA7CF21-951A-455D-8F7A-0673A3594AB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xmlns="" id="{055CFD1B-979C-41A7-9E80-A3C087AAD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8" name="Rounded Rectangle 14">
            <a:extLst>
              <a:ext uri="{FF2B5EF4-FFF2-40B4-BE49-F238E27FC236}">
                <a16:creationId xmlns:a16="http://schemas.microsoft.com/office/drawing/2014/main" xmlns="" id="{4F6683BB-AC49-450C-9CB0-BE57FCCB938B}"/>
              </a:ext>
            </a:extLst>
          </p:cNvPr>
          <p:cNvSpPr/>
          <p:nvPr/>
        </p:nvSpPr>
        <p:spPr>
          <a:xfrm>
            <a:off x="4691916" y="1287988"/>
            <a:ext cx="3062865" cy="5620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الرقمية</a:t>
            </a: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70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7">
            <a:extLst>
              <a:ext uri="{FF2B5EF4-FFF2-40B4-BE49-F238E27FC236}">
                <a16:creationId xmlns:a16="http://schemas.microsoft.com/office/drawing/2014/main" xmlns="" id="{91D89D11-C850-46CB-B11A-BF2918D7EE4F}"/>
              </a:ext>
            </a:extLst>
          </p:cNvPr>
          <p:cNvSpPr/>
          <p:nvPr/>
        </p:nvSpPr>
        <p:spPr>
          <a:xfrm>
            <a:off x="1714500" y="3563643"/>
            <a:ext cx="4344988" cy="1403995"/>
          </a:xfrm>
          <a:prstGeom prst="wedgeRoundRectCallout">
            <a:avLst>
              <a:gd name="adj1" fmla="val -64914"/>
              <a:gd name="adj2" fmla="val -71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أقول: الساعة الخامسة والنصف </a:t>
            </a:r>
          </a:p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أكتب:  5:30</a:t>
            </a:r>
          </a:p>
        </p:txBody>
      </p:sp>
      <p:sp>
        <p:nvSpPr>
          <p:cNvPr id="29" name="Speech Bubble: Rectangle 1">
            <a:extLst>
              <a:ext uri="{FF2B5EF4-FFF2-40B4-BE49-F238E27FC236}">
                <a16:creationId xmlns:a16="http://schemas.microsoft.com/office/drawing/2014/main" xmlns="" id="{CFB6BBE6-1B42-437C-AB58-2C68A116891F}"/>
              </a:ext>
            </a:extLst>
          </p:cNvPr>
          <p:cNvSpPr/>
          <p:nvPr/>
        </p:nvSpPr>
        <p:spPr>
          <a:xfrm>
            <a:off x="6565900" y="3581644"/>
            <a:ext cx="3509433" cy="1404000"/>
          </a:xfrm>
          <a:prstGeom prst="wedgeRoundRectCallout">
            <a:avLst>
              <a:gd name="adj1" fmla="val 79910"/>
              <a:gd name="adj2" fmla="val -1507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أقول: الساعة الخامسة </a:t>
            </a:r>
          </a:p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أكتب:  5:00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6660315" y="1485817"/>
            <a:ext cx="3210690" cy="1786743"/>
          </a:xfrm>
          <a:prstGeom prst="rect">
            <a:avLst/>
          </a:prstGeom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xmlns="" id="{D32F5FB9-CB4A-4392-A235-CD0A63191EB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99762" y="3024319"/>
            <a:ext cx="1181100" cy="304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7278883-94A8-48E4-B260-A766800940A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1001918" y="3024319"/>
            <a:ext cx="1136537" cy="29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3F2BDDD-18BE-4BC1-8069-477C8430AE09}"/>
              </a:ext>
            </a:extLst>
          </p:cNvPr>
          <p:cNvSpPr txBox="1"/>
          <p:nvPr/>
        </p:nvSpPr>
        <p:spPr>
          <a:xfrm>
            <a:off x="7082963" y="1804423"/>
            <a:ext cx="23459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7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</a:t>
            </a:r>
            <a:r>
              <a:rPr lang="ar-BH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0707A3-7C6F-497C-8A6E-8F7D548D1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2318036" y="1508047"/>
            <a:ext cx="3210690" cy="178674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82E7F2D-B582-4ACA-93CF-2FCD0D0C96DA}"/>
              </a:ext>
            </a:extLst>
          </p:cNvPr>
          <p:cNvSpPr txBox="1"/>
          <p:nvPr/>
        </p:nvSpPr>
        <p:spPr>
          <a:xfrm>
            <a:off x="2728707" y="1850030"/>
            <a:ext cx="23459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7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3812399-3CCF-4308-995B-602DCD9460AB}"/>
              </a:ext>
            </a:extLst>
          </p:cNvPr>
          <p:cNvSpPr txBox="1"/>
          <p:nvPr/>
        </p:nvSpPr>
        <p:spPr>
          <a:xfrm>
            <a:off x="5543088" y="950795"/>
            <a:ext cx="18354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الساعة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D4D2DBF-B2FF-419B-939D-612103128250}"/>
              </a:ext>
            </a:extLst>
          </p:cNvPr>
          <p:cNvSpPr txBox="1"/>
          <p:nvPr/>
        </p:nvSpPr>
        <p:spPr>
          <a:xfrm>
            <a:off x="9598812" y="996600"/>
            <a:ext cx="14097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الدقائق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EEA8C6E-05FE-4B57-8DAF-EFAA94350666}"/>
              </a:ext>
            </a:extLst>
          </p:cNvPr>
          <p:cNvGrpSpPr/>
          <p:nvPr/>
        </p:nvGrpSpPr>
        <p:grpSpPr>
          <a:xfrm>
            <a:off x="8255918" y="1311186"/>
            <a:ext cx="2788042" cy="1458170"/>
            <a:chOff x="8255918" y="1311186"/>
            <a:chExt cx="2788042" cy="1458170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xmlns="" id="{B841E74D-F3EC-4375-8AAD-EA465D056D27}"/>
                </a:ext>
              </a:extLst>
            </p:cNvPr>
            <p:cNvSpPr/>
            <p:nvPr/>
          </p:nvSpPr>
          <p:spPr>
            <a:xfrm rot="5400000">
              <a:off x="8489918" y="1860828"/>
              <a:ext cx="216000" cy="684000"/>
            </a:xfrm>
            <a:prstGeom prst="leftBrace">
              <a:avLst>
                <a:gd name="adj1" fmla="val 12247"/>
                <a:gd name="adj2" fmla="val 49917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xmlns="" id="{9ECA2289-B28B-4B28-8691-F444F2FF2DA1}"/>
                </a:ext>
              </a:extLst>
            </p:cNvPr>
            <p:cNvSpPr/>
            <p:nvPr/>
          </p:nvSpPr>
          <p:spPr>
            <a:xfrm>
              <a:off x="8598659" y="1311186"/>
              <a:ext cx="2445301" cy="1458170"/>
            </a:xfrm>
            <a:prstGeom prst="arc">
              <a:avLst>
                <a:gd name="adj1" fmla="val 10797714"/>
                <a:gd name="adj2" fmla="val 15851773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B20721D-6503-4440-93BF-670F77822BDD}"/>
              </a:ext>
            </a:extLst>
          </p:cNvPr>
          <p:cNvGrpSpPr/>
          <p:nvPr/>
        </p:nvGrpSpPr>
        <p:grpSpPr>
          <a:xfrm>
            <a:off x="5264445" y="1246767"/>
            <a:ext cx="2697301" cy="1458170"/>
            <a:chOff x="5264445" y="1246767"/>
            <a:chExt cx="2697301" cy="145817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xmlns="" id="{64B0C169-632B-431B-8BFD-CB773AC40682}"/>
                </a:ext>
              </a:extLst>
            </p:cNvPr>
            <p:cNvSpPr/>
            <p:nvPr/>
          </p:nvSpPr>
          <p:spPr>
            <a:xfrm rot="5400000">
              <a:off x="7601746" y="1848974"/>
              <a:ext cx="216000" cy="504000"/>
            </a:xfrm>
            <a:prstGeom prst="leftBrace">
              <a:avLst>
                <a:gd name="adj1" fmla="val 12247"/>
                <a:gd name="adj2" fmla="val 49917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xmlns="" id="{4F211B91-402B-44D1-8886-8116A45CB96D}"/>
                </a:ext>
              </a:extLst>
            </p:cNvPr>
            <p:cNvSpPr/>
            <p:nvPr/>
          </p:nvSpPr>
          <p:spPr>
            <a:xfrm flipH="1">
              <a:off x="5264445" y="1246767"/>
              <a:ext cx="2445301" cy="1458170"/>
            </a:xfrm>
            <a:prstGeom prst="arc">
              <a:avLst>
                <a:gd name="adj1" fmla="val 10797714"/>
                <a:gd name="adj2" fmla="val 1411209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31C1D9B-8540-4CB2-AC05-94E3218F0088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72" name="Straight Connector 6">
              <a:extLst>
                <a:ext uri="{FF2B5EF4-FFF2-40B4-BE49-F238E27FC236}">
                  <a16:creationId xmlns:a16="http://schemas.microsoft.com/office/drawing/2014/main" xmlns="" id="{F09B559D-0CF5-4CB5-8612-1A0B89B58769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">
              <a:extLst>
                <a:ext uri="{FF2B5EF4-FFF2-40B4-BE49-F238E27FC236}">
                  <a16:creationId xmlns:a16="http://schemas.microsoft.com/office/drawing/2014/main" xmlns="" id="{8AA13D4D-AF89-4BDB-9631-98E433899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4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67" y="1696764"/>
            <a:ext cx="2952125" cy="2897456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05" y="1696764"/>
            <a:ext cx="2952125" cy="2897456"/>
          </a:xfrm>
          <a:prstGeom prst="rect">
            <a:avLst/>
          </a:prstGeom>
        </p:spPr>
      </p:pic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1" y="1696764"/>
            <a:ext cx="2952125" cy="2897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351" y="306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الوقت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3B3DCF-FB8C-49C4-AFD3-CA41BB539EB4}"/>
              </a:ext>
            </a:extLst>
          </p:cNvPr>
          <p:cNvGrpSpPr/>
          <p:nvPr/>
        </p:nvGrpSpPr>
        <p:grpSpPr>
          <a:xfrm>
            <a:off x="9476644" y="344133"/>
            <a:ext cx="2152648" cy="646331"/>
            <a:chOff x="5013056" y="4912272"/>
            <a:chExt cx="2616069" cy="646331"/>
          </a:xfrm>
        </p:grpSpPr>
        <p:sp>
          <p:nvSpPr>
            <p:cNvPr id="10" name="Rectangle: Rounded Corners 54">
              <a:extLst>
                <a:ext uri="{FF2B5EF4-FFF2-40B4-BE49-F238E27FC236}">
                  <a16:creationId xmlns:a16="http://schemas.microsoft.com/office/drawing/2014/main" xmlns="" id="{4D05DF05-FF32-4A7A-AE10-326E0D19A5AF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54F4D8-704A-4EC9-A6E2-C38B60623A03}"/>
                </a:ext>
              </a:extLst>
            </p:cNvPr>
            <p:cNvSpPr txBox="1"/>
            <p:nvPr/>
          </p:nvSpPr>
          <p:spPr>
            <a:xfrm>
              <a:off x="5629639" y="4912272"/>
              <a:ext cx="10017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3" name="Straight Arrow Connector 2"/>
          <p:cNvCxnSpPr>
            <a:cxnSpLocks/>
          </p:cNvCxnSpPr>
          <p:nvPr/>
        </p:nvCxnSpPr>
        <p:spPr>
          <a:xfrm flipH="1" flipV="1">
            <a:off x="9476644" y="2805953"/>
            <a:ext cx="613060" cy="334343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093977" y="2309030"/>
            <a:ext cx="0" cy="8337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84694" y="3136333"/>
            <a:ext cx="609652" cy="27922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912374" y="3131073"/>
            <a:ext cx="0" cy="8337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1970515" y="3149782"/>
            <a:ext cx="154120" cy="615394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954763" y="3127909"/>
            <a:ext cx="2304" cy="87197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6"/>
          <p:cNvCxnSpPr/>
          <p:nvPr/>
        </p:nvCxnSpPr>
        <p:spPr>
          <a:xfrm>
            <a:off x="621813" y="7408870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BC774EE4-E734-44C7-AC80-0110296E9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8920470" y="4584477"/>
            <a:ext cx="2450080" cy="136346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5247641-63FB-4AEC-A2A7-BEF9FA433D5C}"/>
              </a:ext>
            </a:extLst>
          </p:cNvPr>
          <p:cNvSpPr txBox="1"/>
          <p:nvPr/>
        </p:nvSpPr>
        <p:spPr>
          <a:xfrm>
            <a:off x="8925691" y="4935953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00</a:t>
            </a:r>
            <a:r>
              <a:rPr lang="ar-BH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551F4480-6D0F-4540-883D-388F312DA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4574111" y="4584477"/>
            <a:ext cx="2450080" cy="13634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83B6EFD-9041-404F-AB24-4D8599950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705964" y="4584477"/>
            <a:ext cx="2450080" cy="136346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E86248E-CD8D-4C94-A5DE-48717E7F5AB8}"/>
              </a:ext>
            </a:extLst>
          </p:cNvPr>
          <p:cNvSpPr txBox="1"/>
          <p:nvPr/>
        </p:nvSpPr>
        <p:spPr>
          <a:xfrm>
            <a:off x="4557178" y="4867690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E2C3EF8-E792-4C8E-AFD0-BE389CF70C28}"/>
              </a:ext>
            </a:extLst>
          </p:cNvPr>
          <p:cNvSpPr txBox="1"/>
          <p:nvPr/>
        </p:nvSpPr>
        <p:spPr>
          <a:xfrm>
            <a:off x="711927" y="4886112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03BED7E-09D7-4374-AAF1-1F375CAF4D75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9" name="Straight Connector 6">
              <a:extLst>
                <a:ext uri="{FF2B5EF4-FFF2-40B4-BE49-F238E27FC236}">
                  <a16:creationId xmlns:a16="http://schemas.microsoft.com/office/drawing/2014/main" xmlns="" id="{C00A8D72-C479-46AA-98AA-E0D98E9F8A1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xmlns="" id="{0ED6D635-4A69-4CA2-9ABF-2C73A7F8F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8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1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67" y="2099546"/>
            <a:ext cx="2952125" cy="2897456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05" y="2099546"/>
            <a:ext cx="2952125" cy="2897456"/>
          </a:xfrm>
          <a:prstGeom prst="rect">
            <a:avLst/>
          </a:prstGeom>
        </p:spPr>
      </p:pic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1" y="2099546"/>
            <a:ext cx="2952125" cy="2897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351" y="306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ارسم العقرب المفقود الذي يدل على الوقت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المعطى،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أكتب هذا الوقت.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3B3DCF-FB8C-49C4-AFD3-CA41BB539EB4}"/>
              </a:ext>
            </a:extLst>
          </p:cNvPr>
          <p:cNvGrpSpPr/>
          <p:nvPr/>
        </p:nvGrpSpPr>
        <p:grpSpPr>
          <a:xfrm>
            <a:off x="9476644" y="344133"/>
            <a:ext cx="2152648" cy="646331"/>
            <a:chOff x="5013056" y="4912272"/>
            <a:chExt cx="2616069" cy="646331"/>
          </a:xfrm>
        </p:grpSpPr>
        <p:sp>
          <p:nvSpPr>
            <p:cNvPr id="10" name="Rectangle: Rounded Corners 54">
              <a:extLst>
                <a:ext uri="{FF2B5EF4-FFF2-40B4-BE49-F238E27FC236}">
                  <a16:creationId xmlns:a16="http://schemas.microsoft.com/office/drawing/2014/main" xmlns="" id="{4D05DF05-FF32-4A7A-AE10-326E0D19A5AF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54F4D8-704A-4EC9-A6E2-C38B60623A03}"/>
                </a:ext>
              </a:extLst>
            </p:cNvPr>
            <p:cNvSpPr txBox="1"/>
            <p:nvPr/>
          </p:nvSpPr>
          <p:spPr>
            <a:xfrm>
              <a:off x="5629639" y="4912272"/>
              <a:ext cx="10017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8898065" y="1537524"/>
            <a:ext cx="2383277" cy="56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الساعة:  الثالثة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10089704" y="3556525"/>
            <a:ext cx="605213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093977" y="2711812"/>
            <a:ext cx="0" cy="8337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95481" y="3552562"/>
            <a:ext cx="612312" cy="37628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12374" y="2713588"/>
            <a:ext cx="0" cy="8337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1354667" y="3392488"/>
            <a:ext cx="615847" cy="16007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968210" y="3530691"/>
            <a:ext cx="2304" cy="87197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6"/>
          <p:cNvCxnSpPr/>
          <p:nvPr/>
        </p:nvCxnSpPr>
        <p:spPr>
          <a:xfrm>
            <a:off x="621813" y="7408870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BC774EE4-E734-44C7-AC80-0110296E9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8920470" y="4987259"/>
            <a:ext cx="2450080" cy="136346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5247641-63FB-4AEC-A2A7-BEF9FA433D5C}"/>
              </a:ext>
            </a:extLst>
          </p:cNvPr>
          <p:cNvSpPr txBox="1"/>
          <p:nvPr/>
        </p:nvSpPr>
        <p:spPr>
          <a:xfrm>
            <a:off x="8925691" y="5338735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62" name="Rounded Rectangle 14">
            <a:extLst>
              <a:ext uri="{FF2B5EF4-FFF2-40B4-BE49-F238E27FC236}">
                <a16:creationId xmlns:a16="http://schemas.microsoft.com/office/drawing/2014/main" xmlns="" id="{4F6683BB-AC49-450C-9CB0-BE57FCCB938B}"/>
              </a:ext>
            </a:extLst>
          </p:cNvPr>
          <p:cNvSpPr/>
          <p:nvPr/>
        </p:nvSpPr>
        <p:spPr>
          <a:xfrm>
            <a:off x="4703802" y="1535561"/>
            <a:ext cx="2383277" cy="56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الساعة:  الثامنة</a:t>
            </a:r>
          </a:p>
        </p:txBody>
      </p:sp>
      <p:sp>
        <p:nvSpPr>
          <p:cNvPr id="63" name="Rounded Rectangle 14">
            <a:extLst>
              <a:ext uri="{FF2B5EF4-FFF2-40B4-BE49-F238E27FC236}">
                <a16:creationId xmlns:a16="http://schemas.microsoft.com/office/drawing/2014/main" xmlns="" id="{99371F6C-FA20-4E08-855F-8F2283B63C90}"/>
              </a:ext>
            </a:extLst>
          </p:cNvPr>
          <p:cNvSpPr/>
          <p:nvPr/>
        </p:nvSpPr>
        <p:spPr>
          <a:xfrm>
            <a:off x="411975" y="1535561"/>
            <a:ext cx="3495989" cy="56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الساعة:  التاسعة والنصف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551F4480-6D0F-4540-883D-388F312DA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4574111" y="4987259"/>
            <a:ext cx="2450080" cy="13634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83B6EFD-9041-404F-AB24-4D8599950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01" t="15819" r="22931" b="37506"/>
          <a:stretch/>
        </p:blipFill>
        <p:spPr>
          <a:xfrm>
            <a:off x="705964" y="4987259"/>
            <a:ext cx="2450080" cy="136346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E86248E-CD8D-4C94-A5DE-48717E7F5AB8}"/>
              </a:ext>
            </a:extLst>
          </p:cNvPr>
          <p:cNvSpPr txBox="1"/>
          <p:nvPr/>
        </p:nvSpPr>
        <p:spPr>
          <a:xfrm>
            <a:off x="4557178" y="5270472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E2C3EF8-E792-4C8E-AFD0-BE389CF70C28}"/>
              </a:ext>
            </a:extLst>
          </p:cNvPr>
          <p:cNvSpPr txBox="1"/>
          <p:nvPr/>
        </p:nvSpPr>
        <p:spPr>
          <a:xfrm>
            <a:off x="711927" y="5288894"/>
            <a:ext cx="23459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03BED7E-09D7-4374-AAF1-1F375CAF4D75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9" name="Straight Connector 6">
              <a:extLst>
                <a:ext uri="{FF2B5EF4-FFF2-40B4-BE49-F238E27FC236}">
                  <a16:creationId xmlns:a16="http://schemas.microsoft.com/office/drawing/2014/main" xmlns="" id="{C00A8D72-C479-46AA-98AA-E0D98E9F8A1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xmlns="" id="{0ED6D635-4A69-4CA2-9ABF-2C73A7F8F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الوقت بالساعات الكاملة ونصف الساعة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5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1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7421</TotalTime>
  <Words>556</Words>
  <Application>Microsoft Office PowerPoint</Application>
  <PresentationFormat>Widescreen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Sultan bold</vt:lpstr>
      <vt:lpstr>Traditional Arabic</vt:lpstr>
      <vt:lpstr>Yu Gothic UI Semilight</vt:lpstr>
      <vt:lpstr>القالب الاخير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أكتب الوقت.</vt:lpstr>
      <vt:lpstr>ارسم العقرب المفقود الذي يدل على الوقت  المعطى، ثم أكتب هذا الوقت.</vt:lpstr>
      <vt:lpstr>PowerPoint Presentation</vt:lpstr>
      <vt:lpstr>ارسم العقرب المفقود الذي يدل على الوقت  المعطى، ثم أكتب هذا الوقت.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Faeqah  Abdulrahman</cp:lastModifiedBy>
  <cp:revision>348</cp:revision>
  <dcterms:created xsi:type="dcterms:W3CDTF">2020-03-03T10:43:57Z</dcterms:created>
  <dcterms:modified xsi:type="dcterms:W3CDTF">2021-02-02T04:39:50Z</dcterms:modified>
</cp:coreProperties>
</file>