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91" r:id="rId4"/>
    <p:sldId id="293" r:id="rId5"/>
    <p:sldId id="295" r:id="rId6"/>
    <p:sldId id="294" r:id="rId7"/>
    <p:sldId id="299" r:id="rId8"/>
    <p:sldId id="296" r:id="rId9"/>
    <p:sldId id="281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12/07/1442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2843085"/>
            <a:ext cx="9144000" cy="1909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400" b="1" dirty="0">
                <a:solidFill>
                  <a:srgbClr val="FF0000"/>
                </a:solidFill>
              </a:rPr>
              <a:t>رياضياتُ </a:t>
            </a:r>
            <a:r>
              <a:rPr lang="ar-BH" sz="4000" b="1" dirty="0">
                <a:solidFill>
                  <a:srgbClr val="FF0000"/>
                </a:solidFill>
              </a:rPr>
              <a:t>الصّفِّ الثّاني الإبتدائي - الجزءُ الثاني</a:t>
            </a:r>
            <a:br>
              <a:rPr lang="ar-BH" sz="4000" b="1" dirty="0"/>
            </a:br>
            <a:r>
              <a:rPr lang="ar-BH" sz="4400" b="1" dirty="0">
                <a:solidFill>
                  <a:srgbClr val="0070C0"/>
                </a:solidFill>
              </a:rPr>
              <a:t>(12-2): النُّقود (الدّينار، نصفُ الدّينار)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6D800-1674-4A43-BD8F-B6F8A8F2753B}"/>
              </a:ext>
            </a:extLst>
          </p:cNvPr>
          <p:cNvGrpSpPr/>
          <p:nvPr/>
        </p:nvGrpSpPr>
        <p:grpSpPr>
          <a:xfrm>
            <a:off x="621813" y="6484192"/>
            <a:ext cx="10948374" cy="355535"/>
            <a:chOff x="1108361" y="6506192"/>
            <a:chExt cx="9936000" cy="41562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214735-1380-4D7B-AEDA-6F489CB8F085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3EAB2D-B894-4226-AE6D-79C2C8F48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النقود</a:t>
              </a:r>
              <a:r>
                <a:rPr lang="ar-SA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(</a:t>
              </a:r>
              <a:r>
                <a:rPr lang="ar-BH" sz="1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الدينار،نصف الدينار)-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4D17B9-E212-473E-9A7E-60FD6FD19E91}"/>
                </a:ext>
              </a:extLst>
            </p:cNvPr>
            <p:cNvCxnSpPr/>
            <p:nvPr/>
          </p:nvCxnSpPr>
          <p:spPr>
            <a:xfrm>
              <a:off x="1108361" y="6506192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397AB8-AA8F-40DC-BE42-9A72D1080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265" y="6526043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النقود</a:t>
              </a:r>
              <a:r>
                <a:rPr lang="ar-SA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BH" altLang="ar-JO" sz="1600" b="1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(</a:t>
              </a:r>
              <a:r>
                <a:rPr lang="ar-BH" sz="1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الدينار،نصف الدينار)-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الثاني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33B56D-AC8A-4E77-BCEB-60FF942770F1}"/>
                </a:ext>
              </a:extLst>
            </p:cNvPr>
            <p:cNvCxnSpPr/>
            <p:nvPr/>
          </p:nvCxnSpPr>
          <p:spPr>
            <a:xfrm>
              <a:off x="1108361" y="6509395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7D0681-997A-4C30-AD21-76E84507121E}"/>
              </a:ext>
            </a:extLst>
          </p:cNvPr>
          <p:cNvGrpSpPr/>
          <p:nvPr/>
        </p:nvGrpSpPr>
        <p:grpSpPr>
          <a:xfrm>
            <a:off x="3558000" y="901748"/>
            <a:ext cx="5076000" cy="5040000"/>
            <a:chOff x="3601313" y="949538"/>
            <a:chExt cx="5076000" cy="504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589C41-8F7C-4CD1-A2BA-D50639200EAF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79857D-CB65-4910-B952-24F7390CD724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168ADB7F-AD52-4324-8116-632BC80597F7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CEB8F4-1109-415A-ADCC-2835C199E258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5E84E1B-EE80-4272-B431-8C592B70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6EE20B-C8E2-44A5-AD45-F7EBD802273A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171700"/>
            <a:ext cx="9144000" cy="2779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BH" sz="4000" b="1" dirty="0">
                <a:solidFill>
                  <a:srgbClr val="FF0000"/>
                </a:solidFill>
              </a:rPr>
              <a:t>سنتعلَّمُ في هذا الدَّرس</a:t>
            </a:r>
            <a:br>
              <a:rPr lang="ar-BH" sz="4400" b="1" dirty="0"/>
            </a:br>
            <a:r>
              <a:rPr lang="ar-BH" sz="4400" b="1" dirty="0"/>
              <a:t>تحديدَ قيمةِ مجموعةٍ مِنَ القِطَعِ أو الأوراقِ النَّقديةِ بالعَدِّ التَّصاعدي</a:t>
            </a:r>
            <a:endParaRPr lang="en-US" sz="48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CE0C3-244D-430F-B64C-5930A348046D}"/>
              </a:ext>
            </a:extLst>
          </p:cNvPr>
          <p:cNvCxnSpPr/>
          <p:nvPr/>
        </p:nvCxnSpPr>
        <p:spPr>
          <a:xfrm>
            <a:off x="621813" y="648419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5C3221-0557-4C1C-A3AD-C2157DFC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484190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79ADB-D592-48E9-B8EF-11B394DC9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3841945" y="544245"/>
            <a:ext cx="4508105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933A2-85F5-4859-BB76-6EA22CF94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763994" y="3536688"/>
            <a:ext cx="1371600" cy="1373238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8082E0-F937-4AAA-8DDF-907433C3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39" y="2690217"/>
            <a:ext cx="3906510" cy="735207"/>
          </a:xfrm>
        </p:spPr>
        <p:txBody>
          <a:bodyPr>
            <a:normAutofit/>
          </a:bodyPr>
          <a:lstStyle/>
          <a:p>
            <a:pPr algn="ctr" rtl="1"/>
            <a:r>
              <a:rPr lang="ar-BH" sz="3600" b="1" dirty="0"/>
              <a:t>هذا دينارٌ واحد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8E582F-699B-4B87-85DA-36E8F2BAFEF7}"/>
              </a:ext>
            </a:extLst>
          </p:cNvPr>
          <p:cNvSpPr txBox="1">
            <a:spLocks/>
          </p:cNvSpPr>
          <p:nvPr/>
        </p:nvSpPr>
        <p:spPr>
          <a:xfrm>
            <a:off x="3628073" y="5596708"/>
            <a:ext cx="4935851" cy="90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 dirty="0"/>
              <a:t>الدِّينارُ الواحد = </a:t>
            </a:r>
            <a:r>
              <a:rPr lang="ar-BH" b="1" dirty="0">
                <a:solidFill>
                  <a:srgbClr val="00B050"/>
                </a:solidFill>
              </a:rPr>
              <a:t>1000 فِلْس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D3E044-028D-486E-9914-151799B9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288514" y="4223307"/>
            <a:ext cx="1371600" cy="1373238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74CF2D-462A-4C99-91B2-6EEE76B1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667804" y="3536688"/>
            <a:ext cx="1371600" cy="13732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129329-3F7B-4636-949E-A3931E09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192324" y="4223307"/>
            <a:ext cx="1371600" cy="1373238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BC9F85-31E2-4857-9144-86E37F533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571614" y="3536688"/>
            <a:ext cx="1371600" cy="1373238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BB8F5-84DB-45F2-A52C-AA925BC6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096134" y="4223307"/>
            <a:ext cx="1371600" cy="137323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9412F-2DAF-45D9-9225-9EF4FFD23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3475424" y="3536688"/>
            <a:ext cx="1371600" cy="1373238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4C5180-6ED2-4B16-8087-74CA88DF8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2999944" y="4223307"/>
            <a:ext cx="1371600" cy="137323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43F3F-C646-4594-8C85-881E0B7DD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379234" y="3536688"/>
            <a:ext cx="1371600" cy="1373238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3194C0-971D-4742-AE3D-46E5B8972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03754" y="4223307"/>
            <a:ext cx="1371600" cy="1373238"/>
          </a:xfrm>
          <a:prstGeom prst="ellipse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18E50-2916-49C5-A80C-D2228B96BC43}"/>
              </a:ext>
            </a:extLst>
          </p:cNvPr>
          <p:cNvCxnSpPr/>
          <p:nvPr/>
        </p:nvCxnSpPr>
        <p:spPr>
          <a:xfrm>
            <a:off x="621813" y="6484190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F083A0-8C6C-4486-BB5F-6DB2243D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484190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1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F933A2-85F5-4859-BB76-6EA22CF9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602580" y="3536851"/>
            <a:ext cx="1371600" cy="1373238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8082E0-F937-4AAA-8DDF-907433C3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224" y="2614971"/>
            <a:ext cx="3906510" cy="735207"/>
          </a:xfrm>
        </p:spPr>
        <p:txBody>
          <a:bodyPr>
            <a:normAutofit/>
          </a:bodyPr>
          <a:lstStyle/>
          <a:p>
            <a:pPr algn="ctr" rtl="1"/>
            <a:r>
              <a:rPr lang="ar-BH" sz="3600" b="1" dirty="0"/>
              <a:t>هذا نصف دينار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8E582F-699B-4B87-85DA-36E8F2BAFEF7}"/>
              </a:ext>
            </a:extLst>
          </p:cNvPr>
          <p:cNvSpPr txBox="1">
            <a:spLocks/>
          </p:cNvSpPr>
          <p:nvPr/>
        </p:nvSpPr>
        <p:spPr>
          <a:xfrm>
            <a:off x="3628074" y="5494633"/>
            <a:ext cx="4935851" cy="90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b="1" dirty="0"/>
              <a:t>نصف الدِّينار = </a:t>
            </a:r>
            <a:r>
              <a:rPr lang="ar-BH" b="1" dirty="0">
                <a:solidFill>
                  <a:srgbClr val="00B050"/>
                </a:solidFill>
              </a:rPr>
              <a:t>500 فِلْس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74CF2D-462A-4C99-91B2-6EEE76B1B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7506390" y="3536851"/>
            <a:ext cx="1371600" cy="1373238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BC9F85-31E2-4857-9144-86E37F53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410200" y="3536851"/>
            <a:ext cx="1371600" cy="137323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9412F-2DAF-45D9-9225-9EF4FFD23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3314010" y="3536851"/>
            <a:ext cx="1371600" cy="137323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43F3F-C646-4594-8C85-881E0B7DD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217820" y="3536851"/>
            <a:ext cx="1371600" cy="137323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433F58-5F77-4EA7-96A4-A24E7D15A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8264" r="4696" b="3173"/>
          <a:stretch/>
        </p:blipFill>
        <p:spPr>
          <a:xfrm>
            <a:off x="3873829" y="354921"/>
            <a:ext cx="4444342" cy="2144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12F7F9-ED9F-4157-B9F4-85BD5ADCB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6E2133-33E8-49D7-8C94-0D36AE86480D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F933A2-85F5-4859-BB76-6EA22CF9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0309141" y="4048173"/>
            <a:ext cx="1371600" cy="1373238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8082E0-F937-4AAA-8DDF-907433C3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52" y="471077"/>
            <a:ext cx="5878717" cy="73520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3600" b="1" dirty="0"/>
              <a:t>حوِّط قطعًا نقديةَ بقَدَرِ قِيمة الورقةِ النّقدية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D3E044-028D-486E-9914-151799B92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564796" y="4048173"/>
            <a:ext cx="1371600" cy="13732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129329-3F7B-4636-949E-A3931E09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076108" y="4048173"/>
            <a:ext cx="1371600" cy="1373238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BB8F5-84DB-45F2-A52C-AA925BC6E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820452" y="4048173"/>
            <a:ext cx="1371600" cy="137323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DE8E32-7408-451A-9A3D-98492ACC2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606084" y="4170093"/>
            <a:ext cx="1097280" cy="1099013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2FEDB4-F313-4FA0-896E-4462F3B5A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666036" y="4170093"/>
            <a:ext cx="1097280" cy="1099013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3AC642-481E-4A03-8902-4A69F86A3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2136060" y="4170093"/>
            <a:ext cx="1097280" cy="1099013"/>
          </a:xfrm>
          <a:prstGeom prst="ellipse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3F471E1-8112-43B8-AABA-D9ECEA98A781}"/>
              </a:ext>
            </a:extLst>
          </p:cNvPr>
          <p:cNvSpPr/>
          <p:nvPr/>
        </p:nvSpPr>
        <p:spPr>
          <a:xfrm>
            <a:off x="1924334" y="3650776"/>
            <a:ext cx="10072048" cy="2129466"/>
          </a:xfrm>
          <a:custGeom>
            <a:avLst/>
            <a:gdLst>
              <a:gd name="connsiteX0" fmla="*/ 9853684 w 10072048"/>
              <a:gd name="connsiteY0" fmla="*/ 1705970 h 2129466"/>
              <a:gd name="connsiteX1" fmla="*/ 9785445 w 10072048"/>
              <a:gd name="connsiteY1" fmla="*/ 1746914 h 2129466"/>
              <a:gd name="connsiteX2" fmla="*/ 9744502 w 10072048"/>
              <a:gd name="connsiteY2" fmla="*/ 1787857 h 2129466"/>
              <a:gd name="connsiteX3" fmla="*/ 9703559 w 10072048"/>
              <a:gd name="connsiteY3" fmla="*/ 1801505 h 2129466"/>
              <a:gd name="connsiteX4" fmla="*/ 9594376 w 10072048"/>
              <a:gd name="connsiteY4" fmla="*/ 1842448 h 2129466"/>
              <a:gd name="connsiteX5" fmla="*/ 9553433 w 10072048"/>
              <a:gd name="connsiteY5" fmla="*/ 1869743 h 2129466"/>
              <a:gd name="connsiteX6" fmla="*/ 9471547 w 10072048"/>
              <a:gd name="connsiteY6" fmla="*/ 1897039 h 2129466"/>
              <a:gd name="connsiteX7" fmla="*/ 9430603 w 10072048"/>
              <a:gd name="connsiteY7" fmla="*/ 1910687 h 2129466"/>
              <a:gd name="connsiteX8" fmla="*/ 9348717 w 10072048"/>
              <a:gd name="connsiteY8" fmla="*/ 1924334 h 2129466"/>
              <a:gd name="connsiteX9" fmla="*/ 9198591 w 10072048"/>
              <a:gd name="connsiteY9" fmla="*/ 1951630 h 2129466"/>
              <a:gd name="connsiteX10" fmla="*/ 8980227 w 10072048"/>
              <a:gd name="connsiteY10" fmla="*/ 1965278 h 2129466"/>
              <a:gd name="connsiteX11" fmla="*/ 8816454 w 10072048"/>
              <a:gd name="connsiteY11" fmla="*/ 1992573 h 2129466"/>
              <a:gd name="connsiteX12" fmla="*/ 8666329 w 10072048"/>
              <a:gd name="connsiteY12" fmla="*/ 2006221 h 2129466"/>
              <a:gd name="connsiteX13" fmla="*/ 8420669 w 10072048"/>
              <a:gd name="connsiteY13" fmla="*/ 2033517 h 2129466"/>
              <a:gd name="connsiteX14" fmla="*/ 7601803 w 10072048"/>
              <a:gd name="connsiteY14" fmla="*/ 2060812 h 2129466"/>
              <a:gd name="connsiteX15" fmla="*/ 6578221 w 10072048"/>
              <a:gd name="connsiteY15" fmla="*/ 2088108 h 2129466"/>
              <a:gd name="connsiteX16" fmla="*/ 5813947 w 10072048"/>
              <a:gd name="connsiteY16" fmla="*/ 2101755 h 2129466"/>
              <a:gd name="connsiteX17" fmla="*/ 5049672 w 10072048"/>
              <a:gd name="connsiteY17" fmla="*/ 2129051 h 2129466"/>
              <a:gd name="connsiteX18" fmla="*/ 3794078 w 10072048"/>
              <a:gd name="connsiteY18" fmla="*/ 2101755 h 2129466"/>
              <a:gd name="connsiteX19" fmla="*/ 3125338 w 10072048"/>
              <a:gd name="connsiteY19" fmla="*/ 2074460 h 2129466"/>
              <a:gd name="connsiteX20" fmla="*/ 2770496 w 10072048"/>
              <a:gd name="connsiteY20" fmla="*/ 2047164 h 2129466"/>
              <a:gd name="connsiteX21" fmla="*/ 1937982 w 10072048"/>
              <a:gd name="connsiteY21" fmla="*/ 2033517 h 2129466"/>
              <a:gd name="connsiteX22" fmla="*/ 1583141 w 10072048"/>
              <a:gd name="connsiteY22" fmla="*/ 2006221 h 2129466"/>
              <a:gd name="connsiteX23" fmla="*/ 1241947 w 10072048"/>
              <a:gd name="connsiteY23" fmla="*/ 1992573 h 2129466"/>
              <a:gd name="connsiteX24" fmla="*/ 1091821 w 10072048"/>
              <a:gd name="connsiteY24" fmla="*/ 1965278 h 2129466"/>
              <a:gd name="connsiteX25" fmla="*/ 1023582 w 10072048"/>
              <a:gd name="connsiteY25" fmla="*/ 1951630 h 2129466"/>
              <a:gd name="connsiteX26" fmla="*/ 900753 w 10072048"/>
              <a:gd name="connsiteY26" fmla="*/ 1937982 h 2129466"/>
              <a:gd name="connsiteX27" fmla="*/ 818866 w 10072048"/>
              <a:gd name="connsiteY27" fmla="*/ 1910687 h 2129466"/>
              <a:gd name="connsiteX28" fmla="*/ 545911 w 10072048"/>
              <a:gd name="connsiteY28" fmla="*/ 1883391 h 2129466"/>
              <a:gd name="connsiteX29" fmla="*/ 450376 w 10072048"/>
              <a:gd name="connsiteY29" fmla="*/ 1856096 h 2129466"/>
              <a:gd name="connsiteX30" fmla="*/ 409433 w 10072048"/>
              <a:gd name="connsiteY30" fmla="*/ 1828800 h 2129466"/>
              <a:gd name="connsiteX31" fmla="*/ 368490 w 10072048"/>
              <a:gd name="connsiteY31" fmla="*/ 1815152 h 2129466"/>
              <a:gd name="connsiteX32" fmla="*/ 286603 w 10072048"/>
              <a:gd name="connsiteY32" fmla="*/ 1760561 h 2129466"/>
              <a:gd name="connsiteX33" fmla="*/ 245660 w 10072048"/>
              <a:gd name="connsiteY33" fmla="*/ 1733266 h 2129466"/>
              <a:gd name="connsiteX34" fmla="*/ 163773 w 10072048"/>
              <a:gd name="connsiteY34" fmla="*/ 1678675 h 2129466"/>
              <a:gd name="connsiteX35" fmla="*/ 122830 w 10072048"/>
              <a:gd name="connsiteY35" fmla="*/ 1651379 h 2129466"/>
              <a:gd name="connsiteX36" fmla="*/ 81887 w 10072048"/>
              <a:gd name="connsiteY36" fmla="*/ 1569493 h 2129466"/>
              <a:gd name="connsiteX37" fmla="*/ 54591 w 10072048"/>
              <a:gd name="connsiteY37" fmla="*/ 1528549 h 2129466"/>
              <a:gd name="connsiteX38" fmla="*/ 27296 w 10072048"/>
              <a:gd name="connsiteY38" fmla="*/ 1446663 h 2129466"/>
              <a:gd name="connsiteX39" fmla="*/ 0 w 10072048"/>
              <a:gd name="connsiteY39" fmla="*/ 1296537 h 2129466"/>
              <a:gd name="connsiteX40" fmla="*/ 13648 w 10072048"/>
              <a:gd name="connsiteY40" fmla="*/ 655093 h 2129466"/>
              <a:gd name="connsiteX41" fmla="*/ 40944 w 10072048"/>
              <a:gd name="connsiteY41" fmla="*/ 614149 h 2129466"/>
              <a:gd name="connsiteX42" fmla="*/ 54591 w 10072048"/>
              <a:gd name="connsiteY42" fmla="*/ 559558 h 2129466"/>
              <a:gd name="connsiteX43" fmla="*/ 150126 w 10072048"/>
              <a:gd name="connsiteY43" fmla="*/ 491320 h 2129466"/>
              <a:gd name="connsiteX44" fmla="*/ 232012 w 10072048"/>
              <a:gd name="connsiteY44" fmla="*/ 436728 h 2129466"/>
              <a:gd name="connsiteX45" fmla="*/ 327547 w 10072048"/>
              <a:gd name="connsiteY45" fmla="*/ 382137 h 2129466"/>
              <a:gd name="connsiteX46" fmla="*/ 382138 w 10072048"/>
              <a:gd name="connsiteY46" fmla="*/ 341194 h 2129466"/>
              <a:gd name="connsiteX47" fmla="*/ 436729 w 10072048"/>
              <a:gd name="connsiteY47" fmla="*/ 327546 h 2129466"/>
              <a:gd name="connsiteX48" fmla="*/ 627797 w 10072048"/>
              <a:gd name="connsiteY48" fmla="*/ 313899 h 2129466"/>
              <a:gd name="connsiteX49" fmla="*/ 791570 w 10072048"/>
              <a:gd name="connsiteY49" fmla="*/ 300251 h 2129466"/>
              <a:gd name="connsiteX50" fmla="*/ 1569493 w 10072048"/>
              <a:gd name="connsiteY50" fmla="*/ 272955 h 2129466"/>
              <a:gd name="connsiteX51" fmla="*/ 1719618 w 10072048"/>
              <a:gd name="connsiteY51" fmla="*/ 245660 h 2129466"/>
              <a:gd name="connsiteX52" fmla="*/ 1910687 w 10072048"/>
              <a:gd name="connsiteY52" fmla="*/ 218364 h 2129466"/>
              <a:gd name="connsiteX53" fmla="*/ 2006221 w 10072048"/>
              <a:gd name="connsiteY53" fmla="*/ 204717 h 2129466"/>
              <a:gd name="connsiteX54" fmla="*/ 2142699 w 10072048"/>
              <a:gd name="connsiteY54" fmla="*/ 163773 h 2129466"/>
              <a:gd name="connsiteX55" fmla="*/ 2238233 w 10072048"/>
              <a:gd name="connsiteY55" fmla="*/ 136478 h 2129466"/>
              <a:gd name="connsiteX56" fmla="*/ 3275463 w 10072048"/>
              <a:gd name="connsiteY56" fmla="*/ 122830 h 2129466"/>
              <a:gd name="connsiteX57" fmla="*/ 4012442 w 10072048"/>
              <a:gd name="connsiteY57" fmla="*/ 109182 h 2129466"/>
              <a:gd name="connsiteX58" fmla="*/ 5104263 w 10072048"/>
              <a:gd name="connsiteY58" fmla="*/ 81887 h 2129466"/>
              <a:gd name="connsiteX59" fmla="*/ 5295332 w 10072048"/>
              <a:gd name="connsiteY59" fmla="*/ 68239 h 2129466"/>
              <a:gd name="connsiteX60" fmla="*/ 5404514 w 10072048"/>
              <a:gd name="connsiteY60" fmla="*/ 40943 h 2129466"/>
              <a:gd name="connsiteX61" fmla="*/ 5500048 w 10072048"/>
              <a:gd name="connsiteY61" fmla="*/ 27296 h 2129466"/>
              <a:gd name="connsiteX62" fmla="*/ 6673756 w 10072048"/>
              <a:gd name="connsiteY62" fmla="*/ 13648 h 2129466"/>
              <a:gd name="connsiteX63" fmla="*/ 7410735 w 10072048"/>
              <a:gd name="connsiteY63" fmla="*/ 0 h 2129466"/>
              <a:gd name="connsiteX64" fmla="*/ 9321421 w 10072048"/>
              <a:gd name="connsiteY64" fmla="*/ 13648 h 2129466"/>
              <a:gd name="connsiteX65" fmla="*/ 9444251 w 10072048"/>
              <a:gd name="connsiteY65" fmla="*/ 54591 h 2129466"/>
              <a:gd name="connsiteX66" fmla="*/ 9539785 w 10072048"/>
              <a:gd name="connsiteY66" fmla="*/ 81887 h 2129466"/>
              <a:gd name="connsiteX67" fmla="*/ 9580729 w 10072048"/>
              <a:gd name="connsiteY67" fmla="*/ 109182 h 2129466"/>
              <a:gd name="connsiteX68" fmla="*/ 9717206 w 10072048"/>
              <a:gd name="connsiteY68" fmla="*/ 136478 h 2129466"/>
              <a:gd name="connsiteX69" fmla="*/ 9826388 w 10072048"/>
              <a:gd name="connsiteY69" fmla="*/ 163773 h 2129466"/>
              <a:gd name="connsiteX70" fmla="*/ 9921923 w 10072048"/>
              <a:gd name="connsiteY70" fmla="*/ 204717 h 2129466"/>
              <a:gd name="connsiteX71" fmla="*/ 9962866 w 10072048"/>
              <a:gd name="connsiteY71" fmla="*/ 218364 h 2129466"/>
              <a:gd name="connsiteX72" fmla="*/ 10003809 w 10072048"/>
              <a:gd name="connsiteY72" fmla="*/ 368490 h 2129466"/>
              <a:gd name="connsiteX73" fmla="*/ 10017457 w 10072048"/>
              <a:gd name="connsiteY73" fmla="*/ 409433 h 2129466"/>
              <a:gd name="connsiteX74" fmla="*/ 10044753 w 10072048"/>
              <a:gd name="connsiteY74" fmla="*/ 532263 h 2129466"/>
              <a:gd name="connsiteX75" fmla="*/ 10072048 w 10072048"/>
              <a:gd name="connsiteY75" fmla="*/ 750627 h 2129466"/>
              <a:gd name="connsiteX76" fmla="*/ 10058400 w 10072048"/>
              <a:gd name="connsiteY76" fmla="*/ 1419367 h 2129466"/>
              <a:gd name="connsiteX77" fmla="*/ 10044753 w 10072048"/>
              <a:gd name="connsiteY77" fmla="*/ 1460311 h 2129466"/>
              <a:gd name="connsiteX78" fmla="*/ 10031105 w 10072048"/>
              <a:gd name="connsiteY78" fmla="*/ 1528549 h 2129466"/>
              <a:gd name="connsiteX79" fmla="*/ 10017457 w 10072048"/>
              <a:gd name="connsiteY79" fmla="*/ 1569493 h 2129466"/>
              <a:gd name="connsiteX80" fmla="*/ 9894627 w 10072048"/>
              <a:gd name="connsiteY80" fmla="*/ 1624084 h 2129466"/>
              <a:gd name="connsiteX81" fmla="*/ 9853684 w 10072048"/>
              <a:gd name="connsiteY81" fmla="*/ 1637731 h 2129466"/>
              <a:gd name="connsiteX82" fmla="*/ 9853684 w 10072048"/>
              <a:gd name="connsiteY82" fmla="*/ 1705970 h 21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0072048" h="2129466">
                <a:moveTo>
                  <a:pt x="9853684" y="1705970"/>
                </a:moveTo>
                <a:cubicBezTo>
                  <a:pt x="9830938" y="1719618"/>
                  <a:pt x="9806666" y="1730998"/>
                  <a:pt x="9785445" y="1746914"/>
                </a:cubicBezTo>
                <a:cubicBezTo>
                  <a:pt x="9770004" y="1758494"/>
                  <a:pt x="9760561" y="1777151"/>
                  <a:pt x="9744502" y="1787857"/>
                </a:cubicBezTo>
                <a:cubicBezTo>
                  <a:pt x="9732532" y="1795837"/>
                  <a:pt x="9716426" y="1795071"/>
                  <a:pt x="9703559" y="1801505"/>
                </a:cubicBezTo>
                <a:cubicBezTo>
                  <a:pt x="9609847" y="1848360"/>
                  <a:pt x="9726028" y="1816117"/>
                  <a:pt x="9594376" y="1842448"/>
                </a:cubicBezTo>
                <a:cubicBezTo>
                  <a:pt x="9580728" y="1851546"/>
                  <a:pt x="9568422" y="1863081"/>
                  <a:pt x="9553433" y="1869743"/>
                </a:cubicBezTo>
                <a:cubicBezTo>
                  <a:pt x="9527141" y="1881428"/>
                  <a:pt x="9498842" y="1887940"/>
                  <a:pt x="9471547" y="1897039"/>
                </a:cubicBezTo>
                <a:cubicBezTo>
                  <a:pt x="9457899" y="1901588"/>
                  <a:pt x="9444794" y="1908322"/>
                  <a:pt x="9430603" y="1910687"/>
                </a:cubicBezTo>
                <a:cubicBezTo>
                  <a:pt x="9403308" y="1915236"/>
                  <a:pt x="9375851" y="1918907"/>
                  <a:pt x="9348717" y="1924334"/>
                </a:cubicBezTo>
                <a:cubicBezTo>
                  <a:pt x="9257864" y="1942504"/>
                  <a:pt x="9321363" y="1940954"/>
                  <a:pt x="9198591" y="1951630"/>
                </a:cubicBezTo>
                <a:cubicBezTo>
                  <a:pt x="9125935" y="1957948"/>
                  <a:pt x="9053015" y="1960729"/>
                  <a:pt x="8980227" y="1965278"/>
                </a:cubicBezTo>
                <a:cubicBezTo>
                  <a:pt x="8910968" y="1979129"/>
                  <a:pt x="8892623" y="1984110"/>
                  <a:pt x="8816454" y="1992573"/>
                </a:cubicBezTo>
                <a:cubicBezTo>
                  <a:pt x="8766513" y="1998122"/>
                  <a:pt x="8716310" y="2001050"/>
                  <a:pt x="8666329" y="2006221"/>
                </a:cubicBezTo>
                <a:cubicBezTo>
                  <a:pt x="8584376" y="2014699"/>
                  <a:pt x="8502946" y="2029187"/>
                  <a:pt x="8420669" y="2033517"/>
                </a:cubicBezTo>
                <a:cubicBezTo>
                  <a:pt x="7953110" y="2058124"/>
                  <a:pt x="8295174" y="2042565"/>
                  <a:pt x="7601803" y="2060812"/>
                </a:cubicBezTo>
                <a:lnTo>
                  <a:pt x="6578221" y="2088108"/>
                </a:lnTo>
                <a:lnTo>
                  <a:pt x="5813947" y="2101755"/>
                </a:lnTo>
                <a:cubicBezTo>
                  <a:pt x="5522072" y="2121214"/>
                  <a:pt x="5407512" y="2131742"/>
                  <a:pt x="5049672" y="2129051"/>
                </a:cubicBezTo>
                <a:cubicBezTo>
                  <a:pt x="4631054" y="2125903"/>
                  <a:pt x="4212582" y="2112046"/>
                  <a:pt x="3794078" y="2101755"/>
                </a:cubicBezTo>
                <a:cubicBezTo>
                  <a:pt x="3452733" y="2093361"/>
                  <a:pt x="3423019" y="2090128"/>
                  <a:pt x="3125338" y="2074460"/>
                </a:cubicBezTo>
                <a:cubicBezTo>
                  <a:pt x="2969512" y="2052199"/>
                  <a:pt x="2993598" y="2052741"/>
                  <a:pt x="2770496" y="2047164"/>
                </a:cubicBezTo>
                <a:lnTo>
                  <a:pt x="1937982" y="2033517"/>
                </a:lnTo>
                <a:cubicBezTo>
                  <a:pt x="1787031" y="1995779"/>
                  <a:pt x="1897667" y="2019605"/>
                  <a:pt x="1583141" y="2006221"/>
                </a:cubicBezTo>
                <a:lnTo>
                  <a:pt x="1241947" y="1992573"/>
                </a:lnTo>
                <a:lnTo>
                  <a:pt x="1091821" y="1965278"/>
                </a:lnTo>
                <a:cubicBezTo>
                  <a:pt x="1069021" y="1961003"/>
                  <a:pt x="1046546" y="1954911"/>
                  <a:pt x="1023582" y="1951630"/>
                </a:cubicBezTo>
                <a:cubicBezTo>
                  <a:pt x="982801" y="1945804"/>
                  <a:pt x="941696" y="1942531"/>
                  <a:pt x="900753" y="1937982"/>
                </a:cubicBezTo>
                <a:cubicBezTo>
                  <a:pt x="873457" y="1928884"/>
                  <a:pt x="847495" y="1913550"/>
                  <a:pt x="818866" y="1910687"/>
                </a:cubicBezTo>
                <a:lnTo>
                  <a:pt x="545911" y="1883391"/>
                </a:lnTo>
                <a:cubicBezTo>
                  <a:pt x="528428" y="1879020"/>
                  <a:pt x="469950" y="1865883"/>
                  <a:pt x="450376" y="1856096"/>
                </a:cubicBezTo>
                <a:cubicBezTo>
                  <a:pt x="435705" y="1848761"/>
                  <a:pt x="424104" y="1836136"/>
                  <a:pt x="409433" y="1828800"/>
                </a:cubicBezTo>
                <a:cubicBezTo>
                  <a:pt x="396566" y="1822366"/>
                  <a:pt x="381066" y="1822138"/>
                  <a:pt x="368490" y="1815152"/>
                </a:cubicBezTo>
                <a:cubicBezTo>
                  <a:pt x="339813" y="1799220"/>
                  <a:pt x="313899" y="1778758"/>
                  <a:pt x="286603" y="1760561"/>
                </a:cubicBezTo>
                <a:lnTo>
                  <a:pt x="245660" y="1733266"/>
                </a:lnTo>
                <a:lnTo>
                  <a:pt x="163773" y="1678675"/>
                </a:lnTo>
                <a:lnTo>
                  <a:pt x="122830" y="1651379"/>
                </a:lnTo>
                <a:cubicBezTo>
                  <a:pt x="44603" y="1534038"/>
                  <a:pt x="138393" y="1682504"/>
                  <a:pt x="81887" y="1569493"/>
                </a:cubicBezTo>
                <a:cubicBezTo>
                  <a:pt x="74551" y="1554822"/>
                  <a:pt x="63690" y="1542197"/>
                  <a:pt x="54591" y="1528549"/>
                </a:cubicBezTo>
                <a:cubicBezTo>
                  <a:pt x="45493" y="1501254"/>
                  <a:pt x="30865" y="1475213"/>
                  <a:pt x="27296" y="1446663"/>
                </a:cubicBezTo>
                <a:cubicBezTo>
                  <a:pt x="11864" y="1323206"/>
                  <a:pt x="25246" y="1372276"/>
                  <a:pt x="0" y="1296537"/>
                </a:cubicBezTo>
                <a:cubicBezTo>
                  <a:pt x="4549" y="1082722"/>
                  <a:pt x="839" y="868572"/>
                  <a:pt x="13648" y="655093"/>
                </a:cubicBezTo>
                <a:cubicBezTo>
                  <a:pt x="14630" y="638720"/>
                  <a:pt x="34483" y="629226"/>
                  <a:pt x="40944" y="614149"/>
                </a:cubicBezTo>
                <a:cubicBezTo>
                  <a:pt x="48333" y="596909"/>
                  <a:pt x="43689" y="574821"/>
                  <a:pt x="54591" y="559558"/>
                </a:cubicBezTo>
                <a:cubicBezTo>
                  <a:pt x="69055" y="539309"/>
                  <a:pt x="128655" y="509213"/>
                  <a:pt x="150126" y="491320"/>
                </a:cubicBezTo>
                <a:cubicBezTo>
                  <a:pt x="218283" y="434523"/>
                  <a:pt x="160057" y="460714"/>
                  <a:pt x="232012" y="436728"/>
                </a:cubicBezTo>
                <a:cubicBezTo>
                  <a:pt x="429917" y="288300"/>
                  <a:pt x="181662" y="465499"/>
                  <a:pt x="327547" y="382137"/>
                </a:cubicBezTo>
                <a:cubicBezTo>
                  <a:pt x="347296" y="370852"/>
                  <a:pt x="361793" y="351366"/>
                  <a:pt x="382138" y="341194"/>
                </a:cubicBezTo>
                <a:cubicBezTo>
                  <a:pt x="398915" y="332806"/>
                  <a:pt x="418087" y="329617"/>
                  <a:pt x="436729" y="327546"/>
                </a:cubicBezTo>
                <a:cubicBezTo>
                  <a:pt x="500190" y="320495"/>
                  <a:pt x="564133" y="318796"/>
                  <a:pt x="627797" y="313899"/>
                </a:cubicBezTo>
                <a:lnTo>
                  <a:pt x="791570" y="300251"/>
                </a:lnTo>
                <a:cubicBezTo>
                  <a:pt x="1098163" y="238931"/>
                  <a:pt x="771906" y="299991"/>
                  <a:pt x="1569493" y="272955"/>
                </a:cubicBezTo>
                <a:cubicBezTo>
                  <a:pt x="1653047" y="270123"/>
                  <a:pt x="1651633" y="259257"/>
                  <a:pt x="1719618" y="245660"/>
                </a:cubicBezTo>
                <a:cubicBezTo>
                  <a:pt x="1791532" y="231277"/>
                  <a:pt x="1835216" y="228427"/>
                  <a:pt x="1910687" y="218364"/>
                </a:cubicBezTo>
                <a:lnTo>
                  <a:pt x="2006221" y="204717"/>
                </a:lnTo>
                <a:cubicBezTo>
                  <a:pt x="2200827" y="139847"/>
                  <a:pt x="1998312" y="205027"/>
                  <a:pt x="2142699" y="163773"/>
                </a:cubicBezTo>
                <a:cubicBezTo>
                  <a:pt x="2166797" y="156888"/>
                  <a:pt x="2214850" y="137063"/>
                  <a:pt x="2238233" y="136478"/>
                </a:cubicBezTo>
                <a:cubicBezTo>
                  <a:pt x="2583898" y="127837"/>
                  <a:pt x="2929731" y="128149"/>
                  <a:pt x="3275463" y="122830"/>
                </a:cubicBezTo>
                <a:lnTo>
                  <a:pt x="4012442" y="109182"/>
                </a:lnTo>
                <a:cubicBezTo>
                  <a:pt x="4513121" y="67458"/>
                  <a:pt x="3959963" y="109796"/>
                  <a:pt x="5104263" y="81887"/>
                </a:cubicBezTo>
                <a:cubicBezTo>
                  <a:pt x="5168096" y="80330"/>
                  <a:pt x="5231642" y="72788"/>
                  <a:pt x="5295332" y="68239"/>
                </a:cubicBezTo>
                <a:cubicBezTo>
                  <a:pt x="5331726" y="59140"/>
                  <a:pt x="5367728" y="48300"/>
                  <a:pt x="5404514" y="40943"/>
                </a:cubicBezTo>
                <a:cubicBezTo>
                  <a:pt x="5436057" y="34634"/>
                  <a:pt x="5467887" y="27988"/>
                  <a:pt x="5500048" y="27296"/>
                </a:cubicBezTo>
                <a:lnTo>
                  <a:pt x="6673756" y="13648"/>
                </a:lnTo>
                <a:lnTo>
                  <a:pt x="7410735" y="0"/>
                </a:lnTo>
                <a:lnTo>
                  <a:pt x="9321421" y="13648"/>
                </a:lnTo>
                <a:cubicBezTo>
                  <a:pt x="9393872" y="14647"/>
                  <a:pt x="9382715" y="31515"/>
                  <a:pt x="9444251" y="54591"/>
                </a:cubicBezTo>
                <a:cubicBezTo>
                  <a:pt x="9479237" y="67711"/>
                  <a:pt x="9506788" y="65389"/>
                  <a:pt x="9539785" y="81887"/>
                </a:cubicBezTo>
                <a:cubicBezTo>
                  <a:pt x="9554456" y="89222"/>
                  <a:pt x="9565052" y="104358"/>
                  <a:pt x="9580729" y="109182"/>
                </a:cubicBezTo>
                <a:cubicBezTo>
                  <a:pt x="9625071" y="122826"/>
                  <a:pt x="9673193" y="121808"/>
                  <a:pt x="9717206" y="136478"/>
                </a:cubicBezTo>
                <a:cubicBezTo>
                  <a:pt x="9810808" y="167676"/>
                  <a:pt x="9694620" y="130831"/>
                  <a:pt x="9826388" y="163773"/>
                </a:cubicBezTo>
                <a:cubicBezTo>
                  <a:pt x="9877603" y="176577"/>
                  <a:pt x="9867234" y="181279"/>
                  <a:pt x="9921923" y="204717"/>
                </a:cubicBezTo>
                <a:cubicBezTo>
                  <a:pt x="9935146" y="210384"/>
                  <a:pt x="9949218" y="213815"/>
                  <a:pt x="9962866" y="218364"/>
                </a:cubicBezTo>
                <a:cubicBezTo>
                  <a:pt x="10021426" y="394041"/>
                  <a:pt x="9965228" y="214164"/>
                  <a:pt x="10003809" y="368490"/>
                </a:cubicBezTo>
                <a:cubicBezTo>
                  <a:pt x="10007298" y="382446"/>
                  <a:pt x="10013505" y="395601"/>
                  <a:pt x="10017457" y="409433"/>
                </a:cubicBezTo>
                <a:cubicBezTo>
                  <a:pt x="10025972" y="439234"/>
                  <a:pt x="10040733" y="504120"/>
                  <a:pt x="10044753" y="532263"/>
                </a:cubicBezTo>
                <a:cubicBezTo>
                  <a:pt x="10055127" y="604880"/>
                  <a:pt x="10072048" y="750627"/>
                  <a:pt x="10072048" y="750627"/>
                </a:cubicBezTo>
                <a:cubicBezTo>
                  <a:pt x="10067499" y="973540"/>
                  <a:pt x="10066969" y="1196572"/>
                  <a:pt x="10058400" y="1419367"/>
                </a:cubicBezTo>
                <a:cubicBezTo>
                  <a:pt x="10057847" y="1433743"/>
                  <a:pt x="10048242" y="1446354"/>
                  <a:pt x="10044753" y="1460311"/>
                </a:cubicBezTo>
                <a:cubicBezTo>
                  <a:pt x="10039127" y="1482815"/>
                  <a:pt x="10036731" y="1506045"/>
                  <a:pt x="10031105" y="1528549"/>
                </a:cubicBezTo>
                <a:cubicBezTo>
                  <a:pt x="10027616" y="1542506"/>
                  <a:pt x="10026444" y="1558259"/>
                  <a:pt x="10017457" y="1569493"/>
                </a:cubicBezTo>
                <a:cubicBezTo>
                  <a:pt x="9993864" y="1598984"/>
                  <a:pt x="9919646" y="1615745"/>
                  <a:pt x="9894627" y="1624084"/>
                </a:cubicBezTo>
                <a:cubicBezTo>
                  <a:pt x="9880979" y="1628633"/>
                  <a:pt x="9853684" y="1623345"/>
                  <a:pt x="9853684" y="1637731"/>
                </a:cubicBezTo>
                <a:lnTo>
                  <a:pt x="9853684" y="170597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A77C48-C9BB-4FF7-90DB-A5C1ADCB4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8264" r="4696" b="3173"/>
          <a:stretch/>
        </p:blipFill>
        <p:spPr>
          <a:xfrm>
            <a:off x="3784362" y="1206284"/>
            <a:ext cx="4029382" cy="194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78D7DC-ED11-4092-8D24-9C22B1993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7DBA26-FDF7-43D1-AE9A-00DD89B5DB69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79ADB-D592-48E9-B8EF-11B394DC9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68264" r="51286" b="3001"/>
          <a:stretch/>
        </p:blipFill>
        <p:spPr>
          <a:xfrm>
            <a:off x="4234691" y="1094282"/>
            <a:ext cx="3630697" cy="1492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933A2-85F5-4859-BB76-6EA22CF94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0194783" y="3179675"/>
            <a:ext cx="1371600" cy="1373238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8082E0-F937-4AAA-8DDF-907433C3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52" y="471077"/>
            <a:ext cx="5878717" cy="73520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BH" sz="3600" b="1" dirty="0"/>
              <a:t>حوِّط قطعًا نقديةَ بقَدَرِ قِيمة الورقةِ النّقدية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D3E044-028D-486E-9914-151799B9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517018" y="3179675"/>
            <a:ext cx="1371600" cy="13732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129329-3F7B-4636-949E-A3931E09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838007" y="4776920"/>
            <a:ext cx="1371600" cy="1373238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6BB8F5-84DB-45F2-A52C-AA925BC6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517018" y="4769762"/>
            <a:ext cx="1371600" cy="137323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DE8E32-7408-451A-9A3D-98492ACC2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5250413" y="4857722"/>
            <a:ext cx="1097280" cy="1099013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2FEDB4-F313-4FA0-896E-4462F3B5A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926267" y="3263522"/>
            <a:ext cx="1097280" cy="1099013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3AC642-481E-4A03-8902-4A69F86A3C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2368259" y="3263523"/>
            <a:ext cx="1097280" cy="1099013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A9ABBC-2B4A-4EC2-A61A-833D579CE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10194783" y="4773873"/>
            <a:ext cx="1371600" cy="1373238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CE6696-F77A-4E96-A16D-054803CE9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845528" y="3179675"/>
            <a:ext cx="1371600" cy="1373238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CE6489-B30A-47C6-9B1C-22E65535D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167763" y="3179675"/>
            <a:ext cx="1371600" cy="1373238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67BB87-C3DA-4221-A970-369CB359C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810251" y="4857723"/>
            <a:ext cx="1097280" cy="1099013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F3DAD5-0B14-497B-8230-479858038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2526646" y="4581317"/>
            <a:ext cx="1097280" cy="1099013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45E847-77A9-4026-A5C2-02DFC6E50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3810251" y="3263525"/>
            <a:ext cx="1097280" cy="1099013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F704BB-9BB0-4970-91A2-FB7544449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1143027" y="5292051"/>
            <a:ext cx="1097280" cy="1099013"/>
          </a:xfrm>
          <a:prstGeom prst="ellipse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682144-11A6-40B4-B21D-38DAFF871EA2}"/>
              </a:ext>
            </a:extLst>
          </p:cNvPr>
          <p:cNvSpPr/>
          <p:nvPr/>
        </p:nvSpPr>
        <p:spPr>
          <a:xfrm>
            <a:off x="621991" y="2698751"/>
            <a:ext cx="11451403" cy="3676650"/>
          </a:xfrm>
          <a:custGeom>
            <a:avLst/>
            <a:gdLst>
              <a:gd name="connsiteX0" fmla="*/ 228600 w 11451403"/>
              <a:gd name="connsiteY0" fmla="*/ 571500 h 3676650"/>
              <a:gd name="connsiteX1" fmla="*/ 323850 w 11451403"/>
              <a:gd name="connsiteY1" fmla="*/ 552450 h 3676650"/>
              <a:gd name="connsiteX2" fmla="*/ 438150 w 11451403"/>
              <a:gd name="connsiteY2" fmla="*/ 533400 h 3676650"/>
              <a:gd name="connsiteX3" fmla="*/ 514350 w 11451403"/>
              <a:gd name="connsiteY3" fmla="*/ 514350 h 3676650"/>
              <a:gd name="connsiteX4" fmla="*/ 704850 w 11451403"/>
              <a:gd name="connsiteY4" fmla="*/ 476250 h 3676650"/>
              <a:gd name="connsiteX5" fmla="*/ 819150 w 11451403"/>
              <a:gd name="connsiteY5" fmla="*/ 438150 h 3676650"/>
              <a:gd name="connsiteX6" fmla="*/ 952500 w 11451403"/>
              <a:gd name="connsiteY6" fmla="*/ 400050 h 3676650"/>
              <a:gd name="connsiteX7" fmla="*/ 1047750 w 11451403"/>
              <a:gd name="connsiteY7" fmla="*/ 381000 h 3676650"/>
              <a:gd name="connsiteX8" fmla="*/ 1352550 w 11451403"/>
              <a:gd name="connsiteY8" fmla="*/ 361950 h 3676650"/>
              <a:gd name="connsiteX9" fmla="*/ 1581150 w 11451403"/>
              <a:gd name="connsiteY9" fmla="*/ 342900 h 3676650"/>
              <a:gd name="connsiteX10" fmla="*/ 2057400 w 11451403"/>
              <a:gd name="connsiteY10" fmla="*/ 266700 h 3676650"/>
              <a:gd name="connsiteX11" fmla="*/ 3695700 w 11451403"/>
              <a:gd name="connsiteY11" fmla="*/ 228600 h 3676650"/>
              <a:gd name="connsiteX12" fmla="*/ 4133850 w 11451403"/>
              <a:gd name="connsiteY12" fmla="*/ 171450 h 3676650"/>
              <a:gd name="connsiteX13" fmla="*/ 4305300 w 11451403"/>
              <a:gd name="connsiteY13" fmla="*/ 133350 h 3676650"/>
              <a:gd name="connsiteX14" fmla="*/ 4933950 w 11451403"/>
              <a:gd name="connsiteY14" fmla="*/ 95250 h 3676650"/>
              <a:gd name="connsiteX15" fmla="*/ 5238750 w 11451403"/>
              <a:gd name="connsiteY15" fmla="*/ 76200 h 3676650"/>
              <a:gd name="connsiteX16" fmla="*/ 6724650 w 11451403"/>
              <a:gd name="connsiteY16" fmla="*/ 19050 h 3676650"/>
              <a:gd name="connsiteX17" fmla="*/ 7753350 w 11451403"/>
              <a:gd name="connsiteY17" fmla="*/ 0 h 3676650"/>
              <a:gd name="connsiteX18" fmla="*/ 10344150 w 11451403"/>
              <a:gd name="connsiteY18" fmla="*/ 19050 h 3676650"/>
              <a:gd name="connsiteX19" fmla="*/ 10439400 w 11451403"/>
              <a:gd name="connsiteY19" fmla="*/ 38100 h 3676650"/>
              <a:gd name="connsiteX20" fmla="*/ 10629900 w 11451403"/>
              <a:gd name="connsiteY20" fmla="*/ 95250 h 3676650"/>
              <a:gd name="connsiteX21" fmla="*/ 10706100 w 11451403"/>
              <a:gd name="connsiteY21" fmla="*/ 133350 h 3676650"/>
              <a:gd name="connsiteX22" fmla="*/ 10763250 w 11451403"/>
              <a:gd name="connsiteY22" fmla="*/ 171450 h 3676650"/>
              <a:gd name="connsiteX23" fmla="*/ 10877550 w 11451403"/>
              <a:gd name="connsiteY23" fmla="*/ 228600 h 3676650"/>
              <a:gd name="connsiteX24" fmla="*/ 10915650 w 11451403"/>
              <a:gd name="connsiteY24" fmla="*/ 285750 h 3676650"/>
              <a:gd name="connsiteX25" fmla="*/ 10991850 w 11451403"/>
              <a:gd name="connsiteY25" fmla="*/ 361950 h 3676650"/>
              <a:gd name="connsiteX26" fmla="*/ 11029950 w 11451403"/>
              <a:gd name="connsiteY26" fmla="*/ 514350 h 3676650"/>
              <a:gd name="connsiteX27" fmla="*/ 11087100 w 11451403"/>
              <a:gd name="connsiteY27" fmla="*/ 742950 h 3676650"/>
              <a:gd name="connsiteX28" fmla="*/ 11125200 w 11451403"/>
              <a:gd name="connsiteY28" fmla="*/ 857250 h 3676650"/>
              <a:gd name="connsiteX29" fmla="*/ 11163300 w 11451403"/>
              <a:gd name="connsiteY29" fmla="*/ 990600 h 3676650"/>
              <a:gd name="connsiteX30" fmla="*/ 11182350 w 11451403"/>
              <a:gd name="connsiteY30" fmla="*/ 1143000 h 3676650"/>
              <a:gd name="connsiteX31" fmla="*/ 11201400 w 11451403"/>
              <a:gd name="connsiteY31" fmla="*/ 1200150 h 3676650"/>
              <a:gd name="connsiteX32" fmla="*/ 11220450 w 11451403"/>
              <a:gd name="connsiteY32" fmla="*/ 1314450 h 3676650"/>
              <a:gd name="connsiteX33" fmla="*/ 11239500 w 11451403"/>
              <a:gd name="connsiteY33" fmla="*/ 1371600 h 3676650"/>
              <a:gd name="connsiteX34" fmla="*/ 11296650 w 11451403"/>
              <a:gd name="connsiteY34" fmla="*/ 1562100 h 3676650"/>
              <a:gd name="connsiteX35" fmla="*/ 11315700 w 11451403"/>
              <a:gd name="connsiteY35" fmla="*/ 1885950 h 3676650"/>
              <a:gd name="connsiteX36" fmla="*/ 11353800 w 11451403"/>
              <a:gd name="connsiteY36" fmla="*/ 2133600 h 3676650"/>
              <a:gd name="connsiteX37" fmla="*/ 11372850 w 11451403"/>
              <a:gd name="connsiteY37" fmla="*/ 2247900 h 3676650"/>
              <a:gd name="connsiteX38" fmla="*/ 11410950 w 11451403"/>
              <a:gd name="connsiteY38" fmla="*/ 2324100 h 3676650"/>
              <a:gd name="connsiteX39" fmla="*/ 11430000 w 11451403"/>
              <a:gd name="connsiteY39" fmla="*/ 2381250 h 3676650"/>
              <a:gd name="connsiteX40" fmla="*/ 11410950 w 11451403"/>
              <a:gd name="connsiteY40" fmla="*/ 2971800 h 3676650"/>
              <a:gd name="connsiteX41" fmla="*/ 11372850 w 11451403"/>
              <a:gd name="connsiteY41" fmla="*/ 3067050 h 3676650"/>
              <a:gd name="connsiteX42" fmla="*/ 11277600 w 11451403"/>
              <a:gd name="connsiteY42" fmla="*/ 3162300 h 3676650"/>
              <a:gd name="connsiteX43" fmla="*/ 11220450 w 11451403"/>
              <a:gd name="connsiteY43" fmla="*/ 3238500 h 3676650"/>
              <a:gd name="connsiteX44" fmla="*/ 11144250 w 11451403"/>
              <a:gd name="connsiteY44" fmla="*/ 3314700 h 3676650"/>
              <a:gd name="connsiteX45" fmla="*/ 11010900 w 11451403"/>
              <a:gd name="connsiteY45" fmla="*/ 3486150 h 3676650"/>
              <a:gd name="connsiteX46" fmla="*/ 10953750 w 11451403"/>
              <a:gd name="connsiteY46" fmla="*/ 3505200 h 3676650"/>
              <a:gd name="connsiteX47" fmla="*/ 10896600 w 11451403"/>
              <a:gd name="connsiteY47" fmla="*/ 3543300 h 3676650"/>
              <a:gd name="connsiteX48" fmla="*/ 10706100 w 11451403"/>
              <a:gd name="connsiteY48" fmla="*/ 3562350 h 3676650"/>
              <a:gd name="connsiteX49" fmla="*/ 10534650 w 11451403"/>
              <a:gd name="connsiteY49" fmla="*/ 3600450 h 3676650"/>
              <a:gd name="connsiteX50" fmla="*/ 10420350 w 11451403"/>
              <a:gd name="connsiteY50" fmla="*/ 3619500 h 3676650"/>
              <a:gd name="connsiteX51" fmla="*/ 10363200 w 11451403"/>
              <a:gd name="connsiteY51" fmla="*/ 3638550 h 3676650"/>
              <a:gd name="connsiteX52" fmla="*/ 10229850 w 11451403"/>
              <a:gd name="connsiteY52" fmla="*/ 3676650 h 3676650"/>
              <a:gd name="connsiteX53" fmla="*/ 7829550 w 11451403"/>
              <a:gd name="connsiteY53" fmla="*/ 3657600 h 3676650"/>
              <a:gd name="connsiteX54" fmla="*/ 6343650 w 11451403"/>
              <a:gd name="connsiteY54" fmla="*/ 3638550 h 3676650"/>
              <a:gd name="connsiteX55" fmla="*/ 6229350 w 11451403"/>
              <a:gd name="connsiteY55" fmla="*/ 3581400 h 3676650"/>
              <a:gd name="connsiteX56" fmla="*/ 6134100 w 11451403"/>
              <a:gd name="connsiteY56" fmla="*/ 3543300 h 3676650"/>
              <a:gd name="connsiteX57" fmla="*/ 5886450 w 11451403"/>
              <a:gd name="connsiteY57" fmla="*/ 3505200 h 3676650"/>
              <a:gd name="connsiteX58" fmla="*/ 5695950 w 11451403"/>
              <a:gd name="connsiteY58" fmla="*/ 3524250 h 3676650"/>
              <a:gd name="connsiteX59" fmla="*/ 5353050 w 11451403"/>
              <a:gd name="connsiteY59" fmla="*/ 3562350 h 3676650"/>
              <a:gd name="connsiteX60" fmla="*/ 3790950 w 11451403"/>
              <a:gd name="connsiteY60" fmla="*/ 3600450 h 3676650"/>
              <a:gd name="connsiteX61" fmla="*/ 2914650 w 11451403"/>
              <a:gd name="connsiteY61" fmla="*/ 3581400 h 3676650"/>
              <a:gd name="connsiteX62" fmla="*/ 2838450 w 11451403"/>
              <a:gd name="connsiteY62" fmla="*/ 3562350 h 3676650"/>
              <a:gd name="connsiteX63" fmla="*/ 2609850 w 11451403"/>
              <a:gd name="connsiteY63" fmla="*/ 3543300 h 3676650"/>
              <a:gd name="connsiteX64" fmla="*/ 2152650 w 11451403"/>
              <a:gd name="connsiteY64" fmla="*/ 3505200 h 3676650"/>
              <a:gd name="connsiteX65" fmla="*/ 2019300 w 11451403"/>
              <a:gd name="connsiteY65" fmla="*/ 3448050 h 3676650"/>
              <a:gd name="connsiteX66" fmla="*/ 1924050 w 11451403"/>
              <a:gd name="connsiteY66" fmla="*/ 3390900 h 3676650"/>
              <a:gd name="connsiteX67" fmla="*/ 1828800 w 11451403"/>
              <a:gd name="connsiteY67" fmla="*/ 3371850 h 3676650"/>
              <a:gd name="connsiteX68" fmla="*/ 1809750 w 11451403"/>
              <a:gd name="connsiteY68" fmla="*/ 3314700 h 3676650"/>
              <a:gd name="connsiteX69" fmla="*/ 1771650 w 11451403"/>
              <a:gd name="connsiteY69" fmla="*/ 3257550 h 3676650"/>
              <a:gd name="connsiteX70" fmla="*/ 1752600 w 11451403"/>
              <a:gd name="connsiteY70" fmla="*/ 3162300 h 3676650"/>
              <a:gd name="connsiteX71" fmla="*/ 1733550 w 11451403"/>
              <a:gd name="connsiteY71" fmla="*/ 3105150 h 3676650"/>
              <a:gd name="connsiteX72" fmla="*/ 1714500 w 11451403"/>
              <a:gd name="connsiteY72" fmla="*/ 2952750 h 3676650"/>
              <a:gd name="connsiteX73" fmla="*/ 1695450 w 11451403"/>
              <a:gd name="connsiteY73" fmla="*/ 2876550 h 3676650"/>
              <a:gd name="connsiteX74" fmla="*/ 1657350 w 11451403"/>
              <a:gd name="connsiteY74" fmla="*/ 2686050 h 3676650"/>
              <a:gd name="connsiteX75" fmla="*/ 1638300 w 11451403"/>
              <a:gd name="connsiteY75" fmla="*/ 2609850 h 3676650"/>
              <a:gd name="connsiteX76" fmla="*/ 1600200 w 11451403"/>
              <a:gd name="connsiteY76" fmla="*/ 2457450 h 3676650"/>
              <a:gd name="connsiteX77" fmla="*/ 1581150 w 11451403"/>
              <a:gd name="connsiteY77" fmla="*/ 2266950 h 3676650"/>
              <a:gd name="connsiteX78" fmla="*/ 1504950 w 11451403"/>
              <a:gd name="connsiteY78" fmla="*/ 2114550 h 3676650"/>
              <a:gd name="connsiteX79" fmla="*/ 1352550 w 11451403"/>
              <a:gd name="connsiteY79" fmla="*/ 1905000 h 3676650"/>
              <a:gd name="connsiteX80" fmla="*/ 1200150 w 11451403"/>
              <a:gd name="connsiteY80" fmla="*/ 1847850 h 3676650"/>
              <a:gd name="connsiteX81" fmla="*/ 1047750 w 11451403"/>
              <a:gd name="connsiteY81" fmla="*/ 1809750 h 3676650"/>
              <a:gd name="connsiteX82" fmla="*/ 590550 w 11451403"/>
              <a:gd name="connsiteY82" fmla="*/ 1771650 h 3676650"/>
              <a:gd name="connsiteX83" fmla="*/ 533400 w 11451403"/>
              <a:gd name="connsiteY83" fmla="*/ 1752600 h 3676650"/>
              <a:gd name="connsiteX84" fmla="*/ 285750 w 11451403"/>
              <a:gd name="connsiteY84" fmla="*/ 1676400 h 3676650"/>
              <a:gd name="connsiteX85" fmla="*/ 228600 w 11451403"/>
              <a:gd name="connsiteY85" fmla="*/ 1638300 h 3676650"/>
              <a:gd name="connsiteX86" fmla="*/ 171450 w 11451403"/>
              <a:gd name="connsiteY86" fmla="*/ 1562100 h 3676650"/>
              <a:gd name="connsiteX87" fmla="*/ 114300 w 11451403"/>
              <a:gd name="connsiteY87" fmla="*/ 1504950 h 3676650"/>
              <a:gd name="connsiteX88" fmla="*/ 76200 w 11451403"/>
              <a:gd name="connsiteY88" fmla="*/ 1409700 h 3676650"/>
              <a:gd name="connsiteX89" fmla="*/ 38100 w 11451403"/>
              <a:gd name="connsiteY89" fmla="*/ 1333500 h 3676650"/>
              <a:gd name="connsiteX90" fmla="*/ 0 w 11451403"/>
              <a:gd name="connsiteY90" fmla="*/ 1047750 h 3676650"/>
              <a:gd name="connsiteX91" fmla="*/ 19050 w 11451403"/>
              <a:gd name="connsiteY91" fmla="*/ 742950 h 3676650"/>
              <a:gd name="connsiteX92" fmla="*/ 57150 w 11451403"/>
              <a:gd name="connsiteY92" fmla="*/ 685800 h 3676650"/>
              <a:gd name="connsiteX93" fmla="*/ 285750 w 11451403"/>
              <a:gd name="connsiteY93" fmla="*/ 628650 h 3676650"/>
              <a:gd name="connsiteX94" fmla="*/ 304800 w 11451403"/>
              <a:gd name="connsiteY94" fmla="*/ 571500 h 3676650"/>
              <a:gd name="connsiteX95" fmla="*/ 228600 w 11451403"/>
              <a:gd name="connsiteY95" fmla="*/ 57150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451403" h="3676650">
                <a:moveTo>
                  <a:pt x="228600" y="571500"/>
                </a:moveTo>
                <a:cubicBezTo>
                  <a:pt x="231775" y="568325"/>
                  <a:pt x="291993" y="558242"/>
                  <a:pt x="323850" y="552450"/>
                </a:cubicBezTo>
                <a:cubicBezTo>
                  <a:pt x="361853" y="545540"/>
                  <a:pt x="400275" y="540975"/>
                  <a:pt x="438150" y="533400"/>
                </a:cubicBezTo>
                <a:cubicBezTo>
                  <a:pt x="463823" y="528265"/>
                  <a:pt x="488749" y="519836"/>
                  <a:pt x="514350" y="514350"/>
                </a:cubicBezTo>
                <a:cubicBezTo>
                  <a:pt x="577670" y="500781"/>
                  <a:pt x="642026" y="491956"/>
                  <a:pt x="704850" y="476250"/>
                </a:cubicBezTo>
                <a:cubicBezTo>
                  <a:pt x="743812" y="466510"/>
                  <a:pt x="781050" y="450850"/>
                  <a:pt x="819150" y="438150"/>
                </a:cubicBezTo>
                <a:cubicBezTo>
                  <a:pt x="882792" y="416936"/>
                  <a:pt x="880739" y="415997"/>
                  <a:pt x="952500" y="400050"/>
                </a:cubicBezTo>
                <a:cubicBezTo>
                  <a:pt x="984108" y="393026"/>
                  <a:pt x="1015517" y="384070"/>
                  <a:pt x="1047750" y="381000"/>
                </a:cubicBezTo>
                <a:cubicBezTo>
                  <a:pt x="1149090" y="371349"/>
                  <a:pt x="1251010" y="369203"/>
                  <a:pt x="1352550" y="361950"/>
                </a:cubicBezTo>
                <a:cubicBezTo>
                  <a:pt x="1428820" y="356502"/>
                  <a:pt x="1504950" y="349250"/>
                  <a:pt x="1581150" y="342900"/>
                </a:cubicBezTo>
                <a:cubicBezTo>
                  <a:pt x="1648131" y="141958"/>
                  <a:pt x="1582448" y="279653"/>
                  <a:pt x="2057400" y="266700"/>
                </a:cubicBezTo>
                <a:lnTo>
                  <a:pt x="3695700" y="228600"/>
                </a:lnTo>
                <a:cubicBezTo>
                  <a:pt x="3805600" y="215671"/>
                  <a:pt x="4001995" y="197821"/>
                  <a:pt x="4133850" y="171450"/>
                </a:cubicBezTo>
                <a:cubicBezTo>
                  <a:pt x="4209018" y="156416"/>
                  <a:pt x="4224500" y="142856"/>
                  <a:pt x="4305300" y="133350"/>
                </a:cubicBezTo>
                <a:cubicBezTo>
                  <a:pt x="4499418" y="110513"/>
                  <a:pt x="4750005" y="105193"/>
                  <a:pt x="4933950" y="95250"/>
                </a:cubicBezTo>
                <a:lnTo>
                  <a:pt x="5238750" y="76200"/>
                </a:lnTo>
                <a:cubicBezTo>
                  <a:pt x="5653049" y="53805"/>
                  <a:pt x="6448144" y="24170"/>
                  <a:pt x="6724650" y="19050"/>
                </a:cubicBezTo>
                <a:lnTo>
                  <a:pt x="7753350" y="0"/>
                </a:lnTo>
                <a:lnTo>
                  <a:pt x="10344150" y="19050"/>
                </a:lnTo>
                <a:cubicBezTo>
                  <a:pt x="10376526" y="19509"/>
                  <a:pt x="10407792" y="31076"/>
                  <a:pt x="10439400" y="38100"/>
                </a:cubicBezTo>
                <a:cubicBezTo>
                  <a:pt x="10488621" y="49038"/>
                  <a:pt x="10591910" y="76255"/>
                  <a:pt x="10629900" y="95250"/>
                </a:cubicBezTo>
                <a:cubicBezTo>
                  <a:pt x="10655300" y="107950"/>
                  <a:pt x="10681444" y="119261"/>
                  <a:pt x="10706100" y="133350"/>
                </a:cubicBezTo>
                <a:cubicBezTo>
                  <a:pt x="10725979" y="144709"/>
                  <a:pt x="10742772" y="161211"/>
                  <a:pt x="10763250" y="171450"/>
                </a:cubicBezTo>
                <a:cubicBezTo>
                  <a:pt x="10920991" y="250320"/>
                  <a:pt x="10713766" y="119411"/>
                  <a:pt x="10877550" y="228600"/>
                </a:cubicBezTo>
                <a:cubicBezTo>
                  <a:pt x="10890250" y="247650"/>
                  <a:pt x="10900750" y="268367"/>
                  <a:pt x="10915650" y="285750"/>
                </a:cubicBezTo>
                <a:cubicBezTo>
                  <a:pt x="10939027" y="313023"/>
                  <a:pt x="10975786" y="329821"/>
                  <a:pt x="10991850" y="361950"/>
                </a:cubicBezTo>
                <a:cubicBezTo>
                  <a:pt x="11015268" y="408785"/>
                  <a:pt x="11013391" y="464674"/>
                  <a:pt x="11029950" y="514350"/>
                </a:cubicBezTo>
                <a:cubicBezTo>
                  <a:pt x="11133609" y="825326"/>
                  <a:pt x="11010143" y="435121"/>
                  <a:pt x="11087100" y="742950"/>
                </a:cubicBezTo>
                <a:cubicBezTo>
                  <a:pt x="11096840" y="781912"/>
                  <a:pt x="11112500" y="819150"/>
                  <a:pt x="11125200" y="857250"/>
                </a:cubicBezTo>
                <a:cubicBezTo>
                  <a:pt x="11140299" y="902546"/>
                  <a:pt x="11155327" y="942760"/>
                  <a:pt x="11163300" y="990600"/>
                </a:cubicBezTo>
                <a:cubicBezTo>
                  <a:pt x="11171716" y="1041099"/>
                  <a:pt x="11173192" y="1092630"/>
                  <a:pt x="11182350" y="1143000"/>
                </a:cubicBezTo>
                <a:cubicBezTo>
                  <a:pt x="11185942" y="1162757"/>
                  <a:pt x="11197044" y="1180548"/>
                  <a:pt x="11201400" y="1200150"/>
                </a:cubicBezTo>
                <a:cubicBezTo>
                  <a:pt x="11209779" y="1237856"/>
                  <a:pt x="11212071" y="1276744"/>
                  <a:pt x="11220450" y="1314450"/>
                </a:cubicBezTo>
                <a:cubicBezTo>
                  <a:pt x="11224806" y="1334052"/>
                  <a:pt x="11234630" y="1352119"/>
                  <a:pt x="11239500" y="1371600"/>
                </a:cubicBezTo>
                <a:cubicBezTo>
                  <a:pt x="11282427" y="1543309"/>
                  <a:pt x="11228390" y="1391451"/>
                  <a:pt x="11296650" y="1562100"/>
                </a:cubicBezTo>
                <a:cubicBezTo>
                  <a:pt x="11303000" y="1670050"/>
                  <a:pt x="11307077" y="1778158"/>
                  <a:pt x="11315700" y="1885950"/>
                </a:cubicBezTo>
                <a:cubicBezTo>
                  <a:pt x="11327223" y="2029991"/>
                  <a:pt x="11332010" y="2013755"/>
                  <a:pt x="11353800" y="2133600"/>
                </a:cubicBezTo>
                <a:cubicBezTo>
                  <a:pt x="11360710" y="2171603"/>
                  <a:pt x="11361751" y="2210903"/>
                  <a:pt x="11372850" y="2247900"/>
                </a:cubicBezTo>
                <a:cubicBezTo>
                  <a:pt x="11381010" y="2275100"/>
                  <a:pt x="11399763" y="2297998"/>
                  <a:pt x="11410950" y="2324100"/>
                </a:cubicBezTo>
                <a:cubicBezTo>
                  <a:pt x="11418860" y="2342557"/>
                  <a:pt x="11423650" y="2362200"/>
                  <a:pt x="11430000" y="2381250"/>
                </a:cubicBezTo>
                <a:cubicBezTo>
                  <a:pt x="11457280" y="2654048"/>
                  <a:pt x="11465804" y="2615252"/>
                  <a:pt x="11410950" y="2971800"/>
                </a:cubicBezTo>
                <a:cubicBezTo>
                  <a:pt x="11405750" y="3005598"/>
                  <a:pt x="11392460" y="3039036"/>
                  <a:pt x="11372850" y="3067050"/>
                </a:cubicBezTo>
                <a:cubicBezTo>
                  <a:pt x="11347101" y="3103835"/>
                  <a:pt x="11307431" y="3128740"/>
                  <a:pt x="11277600" y="3162300"/>
                </a:cubicBezTo>
                <a:cubicBezTo>
                  <a:pt x="11256506" y="3186030"/>
                  <a:pt x="11241358" y="3214606"/>
                  <a:pt x="11220450" y="3238500"/>
                </a:cubicBezTo>
                <a:cubicBezTo>
                  <a:pt x="11196796" y="3265533"/>
                  <a:pt x="11166303" y="3286346"/>
                  <a:pt x="11144250" y="3314700"/>
                </a:cubicBezTo>
                <a:cubicBezTo>
                  <a:pt x="11070964" y="3408924"/>
                  <a:pt x="11111006" y="3414646"/>
                  <a:pt x="11010900" y="3486150"/>
                </a:cubicBezTo>
                <a:cubicBezTo>
                  <a:pt x="10994560" y="3497822"/>
                  <a:pt x="10971711" y="3496220"/>
                  <a:pt x="10953750" y="3505200"/>
                </a:cubicBezTo>
                <a:cubicBezTo>
                  <a:pt x="10933272" y="3515439"/>
                  <a:pt x="10918909" y="3538152"/>
                  <a:pt x="10896600" y="3543300"/>
                </a:cubicBezTo>
                <a:cubicBezTo>
                  <a:pt x="10834418" y="3557650"/>
                  <a:pt x="10769424" y="3554435"/>
                  <a:pt x="10706100" y="3562350"/>
                </a:cubicBezTo>
                <a:cubicBezTo>
                  <a:pt x="10423278" y="3597703"/>
                  <a:pt x="10705756" y="3562426"/>
                  <a:pt x="10534650" y="3600450"/>
                </a:cubicBezTo>
                <a:cubicBezTo>
                  <a:pt x="10496944" y="3608829"/>
                  <a:pt x="10458056" y="3611121"/>
                  <a:pt x="10420350" y="3619500"/>
                </a:cubicBezTo>
                <a:cubicBezTo>
                  <a:pt x="10400748" y="3623856"/>
                  <a:pt x="10382508" y="3633033"/>
                  <a:pt x="10363200" y="3638550"/>
                </a:cubicBezTo>
                <a:cubicBezTo>
                  <a:pt x="10195758" y="3686390"/>
                  <a:pt x="10366876" y="3630975"/>
                  <a:pt x="10229850" y="3676650"/>
                </a:cubicBezTo>
                <a:lnTo>
                  <a:pt x="7829550" y="3657600"/>
                </a:lnTo>
                <a:lnTo>
                  <a:pt x="6343650" y="3638550"/>
                </a:lnTo>
                <a:cubicBezTo>
                  <a:pt x="6301101" y="3636524"/>
                  <a:pt x="6268129" y="3599027"/>
                  <a:pt x="6229350" y="3581400"/>
                </a:cubicBezTo>
                <a:cubicBezTo>
                  <a:pt x="6198219" y="3567250"/>
                  <a:pt x="6166119" y="3555307"/>
                  <a:pt x="6134100" y="3543300"/>
                </a:cubicBezTo>
                <a:cubicBezTo>
                  <a:pt x="6034240" y="3505853"/>
                  <a:pt x="6040260" y="3520581"/>
                  <a:pt x="5886450" y="3505200"/>
                </a:cubicBezTo>
                <a:lnTo>
                  <a:pt x="5695950" y="3524250"/>
                </a:lnTo>
                <a:cubicBezTo>
                  <a:pt x="5510371" y="3546083"/>
                  <a:pt x="5580443" y="3550382"/>
                  <a:pt x="5353050" y="3562350"/>
                </a:cubicBezTo>
                <a:cubicBezTo>
                  <a:pt x="4880479" y="3587222"/>
                  <a:pt x="4214482" y="3592749"/>
                  <a:pt x="3790950" y="3600450"/>
                </a:cubicBezTo>
                <a:lnTo>
                  <a:pt x="2914650" y="3581400"/>
                </a:lnTo>
                <a:cubicBezTo>
                  <a:pt x="2888489" y="3580354"/>
                  <a:pt x="2864430" y="3565597"/>
                  <a:pt x="2838450" y="3562350"/>
                </a:cubicBezTo>
                <a:cubicBezTo>
                  <a:pt x="2762576" y="3552866"/>
                  <a:pt x="2686089" y="3549165"/>
                  <a:pt x="2609850" y="3543300"/>
                </a:cubicBezTo>
                <a:cubicBezTo>
                  <a:pt x="2200840" y="3511838"/>
                  <a:pt x="2488154" y="3538750"/>
                  <a:pt x="2152650" y="3505200"/>
                </a:cubicBezTo>
                <a:cubicBezTo>
                  <a:pt x="2085205" y="3482718"/>
                  <a:pt x="2089920" y="3487284"/>
                  <a:pt x="2019300" y="3448050"/>
                </a:cubicBezTo>
                <a:cubicBezTo>
                  <a:pt x="1986933" y="3430068"/>
                  <a:pt x="1958428" y="3404651"/>
                  <a:pt x="1924050" y="3390900"/>
                </a:cubicBezTo>
                <a:cubicBezTo>
                  <a:pt x="1893987" y="3378875"/>
                  <a:pt x="1860550" y="3378200"/>
                  <a:pt x="1828800" y="3371850"/>
                </a:cubicBezTo>
                <a:cubicBezTo>
                  <a:pt x="1822450" y="3352800"/>
                  <a:pt x="1818730" y="3332661"/>
                  <a:pt x="1809750" y="3314700"/>
                </a:cubicBezTo>
                <a:cubicBezTo>
                  <a:pt x="1799511" y="3294222"/>
                  <a:pt x="1779689" y="3278987"/>
                  <a:pt x="1771650" y="3257550"/>
                </a:cubicBezTo>
                <a:cubicBezTo>
                  <a:pt x="1760281" y="3227233"/>
                  <a:pt x="1760453" y="3193712"/>
                  <a:pt x="1752600" y="3162300"/>
                </a:cubicBezTo>
                <a:cubicBezTo>
                  <a:pt x="1747730" y="3142819"/>
                  <a:pt x="1739900" y="3124200"/>
                  <a:pt x="1733550" y="3105150"/>
                </a:cubicBezTo>
                <a:cubicBezTo>
                  <a:pt x="1727200" y="3054350"/>
                  <a:pt x="1722916" y="3003249"/>
                  <a:pt x="1714500" y="2952750"/>
                </a:cubicBezTo>
                <a:cubicBezTo>
                  <a:pt x="1710196" y="2926925"/>
                  <a:pt x="1700936" y="2902151"/>
                  <a:pt x="1695450" y="2876550"/>
                </a:cubicBezTo>
                <a:cubicBezTo>
                  <a:pt x="1681881" y="2813230"/>
                  <a:pt x="1670050" y="2749550"/>
                  <a:pt x="1657350" y="2686050"/>
                </a:cubicBezTo>
                <a:cubicBezTo>
                  <a:pt x="1652215" y="2660377"/>
                  <a:pt x="1643980" y="2635408"/>
                  <a:pt x="1638300" y="2609850"/>
                </a:cubicBezTo>
                <a:cubicBezTo>
                  <a:pt x="1607649" y="2471921"/>
                  <a:pt x="1634241" y="2559574"/>
                  <a:pt x="1600200" y="2457450"/>
                </a:cubicBezTo>
                <a:cubicBezTo>
                  <a:pt x="1593850" y="2393950"/>
                  <a:pt x="1598230" y="2328439"/>
                  <a:pt x="1581150" y="2266950"/>
                </a:cubicBezTo>
                <a:cubicBezTo>
                  <a:pt x="1565949" y="2212226"/>
                  <a:pt x="1538356" y="2160483"/>
                  <a:pt x="1504950" y="2114550"/>
                </a:cubicBezTo>
                <a:cubicBezTo>
                  <a:pt x="1454150" y="2044700"/>
                  <a:pt x="1432742" y="1937077"/>
                  <a:pt x="1352550" y="1905000"/>
                </a:cubicBezTo>
                <a:cubicBezTo>
                  <a:pt x="1311307" y="1888503"/>
                  <a:pt x="1247079" y="1860649"/>
                  <a:pt x="1200150" y="1847850"/>
                </a:cubicBezTo>
                <a:cubicBezTo>
                  <a:pt x="1149632" y="1834072"/>
                  <a:pt x="1099793" y="1815533"/>
                  <a:pt x="1047750" y="1809750"/>
                </a:cubicBezTo>
                <a:cubicBezTo>
                  <a:pt x="781422" y="1780158"/>
                  <a:pt x="933674" y="1794525"/>
                  <a:pt x="590550" y="1771650"/>
                </a:cubicBezTo>
                <a:cubicBezTo>
                  <a:pt x="571500" y="1765300"/>
                  <a:pt x="552708" y="1758117"/>
                  <a:pt x="533400" y="1752600"/>
                </a:cubicBezTo>
                <a:cubicBezTo>
                  <a:pt x="416324" y="1719150"/>
                  <a:pt x="441618" y="1741345"/>
                  <a:pt x="285750" y="1676400"/>
                </a:cubicBezTo>
                <a:cubicBezTo>
                  <a:pt x="264616" y="1667594"/>
                  <a:pt x="244789" y="1654489"/>
                  <a:pt x="228600" y="1638300"/>
                </a:cubicBezTo>
                <a:cubicBezTo>
                  <a:pt x="206149" y="1615849"/>
                  <a:pt x="192113" y="1586206"/>
                  <a:pt x="171450" y="1562100"/>
                </a:cubicBezTo>
                <a:cubicBezTo>
                  <a:pt x="153917" y="1541645"/>
                  <a:pt x="133350" y="1524000"/>
                  <a:pt x="114300" y="1504950"/>
                </a:cubicBezTo>
                <a:cubicBezTo>
                  <a:pt x="101600" y="1473200"/>
                  <a:pt x="90088" y="1440949"/>
                  <a:pt x="76200" y="1409700"/>
                </a:cubicBezTo>
                <a:cubicBezTo>
                  <a:pt x="64666" y="1383750"/>
                  <a:pt x="46260" y="1360700"/>
                  <a:pt x="38100" y="1333500"/>
                </a:cubicBezTo>
                <a:cubicBezTo>
                  <a:pt x="23010" y="1283200"/>
                  <a:pt x="3347" y="1077875"/>
                  <a:pt x="0" y="1047750"/>
                </a:cubicBezTo>
                <a:cubicBezTo>
                  <a:pt x="6350" y="946150"/>
                  <a:pt x="3173" y="843503"/>
                  <a:pt x="19050" y="742950"/>
                </a:cubicBezTo>
                <a:cubicBezTo>
                  <a:pt x="22621" y="720335"/>
                  <a:pt x="37735" y="697934"/>
                  <a:pt x="57150" y="685800"/>
                </a:cubicBezTo>
                <a:cubicBezTo>
                  <a:pt x="112039" y="651495"/>
                  <a:pt x="224218" y="638905"/>
                  <a:pt x="285750" y="628650"/>
                </a:cubicBezTo>
                <a:cubicBezTo>
                  <a:pt x="292100" y="609600"/>
                  <a:pt x="312258" y="590144"/>
                  <a:pt x="304800" y="571500"/>
                </a:cubicBezTo>
                <a:cubicBezTo>
                  <a:pt x="296297" y="550242"/>
                  <a:pt x="225425" y="574675"/>
                  <a:pt x="228600" y="571500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F704BB-9BB0-4970-91A2-FB7544449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191669" y="4439055"/>
            <a:ext cx="1097280" cy="1099013"/>
          </a:xfrm>
          <a:prstGeom prst="ellipse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2A041F-140F-43BD-B8CA-10EC97D5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C7AEA6-1173-4DD6-AB5A-3AC5572B4DB2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869" y="4488582"/>
            <a:ext cx="2975522" cy="1675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9" name="Rectangle 228"/>
          <p:cNvSpPr/>
          <p:nvPr/>
        </p:nvSpPr>
        <p:spPr>
          <a:xfrm>
            <a:off x="9016301" y="404885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النقود، لتعرفَ ثمنَ اللعبةِ الظّاهرة.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6400924" y="4048858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4920563" y="404885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700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9016301" y="427167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6341178" y="4271678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4869111" y="4271630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94653-F523-4DA0-AC6D-1ED370CEC1F9}"/>
              </a:ext>
            </a:extLst>
          </p:cNvPr>
          <p:cNvSpPr/>
          <p:nvPr/>
        </p:nvSpPr>
        <p:spPr>
          <a:xfrm>
            <a:off x="1438437" y="4860950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800</a:t>
            </a:r>
            <a:endParaRPr lang="ar-BH" sz="4800" b="1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8469E-F659-48AB-9507-5E7FFD317DCA}"/>
              </a:ext>
            </a:extLst>
          </p:cNvPr>
          <p:cNvSpPr/>
          <p:nvPr/>
        </p:nvSpPr>
        <p:spPr>
          <a:xfrm>
            <a:off x="69539" y="5181593"/>
            <a:ext cx="2926416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solidFill>
                  <a:schemeClr val="tx1"/>
                </a:solidFill>
              </a:rPr>
              <a:t>...... فِلْس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B8DD82-2E2F-4214-9614-E53E0591D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8264" r="4696" b="3173"/>
          <a:stretch/>
        </p:blipFill>
        <p:spPr>
          <a:xfrm>
            <a:off x="8020137" y="1855687"/>
            <a:ext cx="3663412" cy="17674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CA1BBF-3DC8-4CD4-AE77-B7819BF0B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536167" y="2047578"/>
            <a:ext cx="1371600" cy="137323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96AB5-57DF-4520-B0F5-DE7236F3A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5" y="1521525"/>
            <a:ext cx="2652272" cy="2566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AB954-093F-4116-BFB7-ECECF990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019793" y="2047578"/>
            <a:ext cx="1371600" cy="137323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6D7E69-47FA-4FF0-B7C6-58012E668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3503419" y="2047578"/>
            <a:ext cx="1371600" cy="1373238"/>
          </a:xfrm>
          <a:prstGeom prst="ellipse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DFF6EED-12C0-4592-9C2F-9B22EFCB3A3E}"/>
              </a:ext>
            </a:extLst>
          </p:cNvPr>
          <p:cNvSpPr/>
          <p:nvPr/>
        </p:nvSpPr>
        <p:spPr>
          <a:xfrm>
            <a:off x="3413932" y="4088323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800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B4F227-9C29-4401-91B0-B5418C60E036}"/>
              </a:ext>
            </a:extLst>
          </p:cNvPr>
          <p:cNvSpPr/>
          <p:nvPr/>
        </p:nvSpPr>
        <p:spPr>
          <a:xfrm>
            <a:off x="3387721" y="4271654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9703C2-2927-47B8-9A17-213AA94E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448325-265E-4817-B5AA-03DE6961A4AD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9" grpId="0"/>
      <p:bldP spid="228" grpId="0"/>
      <p:bldP spid="15" grpId="0"/>
      <p:bldP spid="21" grpId="0"/>
      <p:bldP spid="17" grpId="0"/>
      <p:bldP spid="18" grpId="0"/>
      <p:bldP spid="22" grpId="0"/>
      <p:bldP spid="29" grpId="0"/>
      <p:bldP spid="3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6688" y="4359257"/>
            <a:ext cx="2975522" cy="1675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9" name="Rectangle 228"/>
          <p:cNvSpPr/>
          <p:nvPr/>
        </p:nvSpPr>
        <p:spPr>
          <a:xfrm>
            <a:off x="9524658" y="39589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النقود، لتعرفَ ثمنَ اللعبةِ الظّاهرة.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7930253" y="3958912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6442342" y="39589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9610476" y="419387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7996556" y="4193872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6489131" y="419387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94653-F523-4DA0-AC6D-1ED370CEC1F9}"/>
              </a:ext>
            </a:extLst>
          </p:cNvPr>
          <p:cNvSpPr/>
          <p:nvPr/>
        </p:nvSpPr>
        <p:spPr>
          <a:xfrm>
            <a:off x="1834761" y="4900625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425</a:t>
            </a:r>
            <a:endParaRPr lang="ar-BH" sz="4800" b="1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8469E-F659-48AB-9507-5E7FFD317DCA}"/>
              </a:ext>
            </a:extLst>
          </p:cNvPr>
          <p:cNvSpPr/>
          <p:nvPr/>
        </p:nvSpPr>
        <p:spPr>
          <a:xfrm>
            <a:off x="566688" y="5077886"/>
            <a:ext cx="2926416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solidFill>
                  <a:schemeClr val="tx1"/>
                </a:solidFill>
              </a:rPr>
              <a:t>...... فِلْس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CA1BBF-3DC8-4CD4-AE77-B7819BF0B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5151879" y="2105144"/>
            <a:ext cx="1371600" cy="137323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859380-1974-4F3C-A864-CB1791F4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8" y="956619"/>
            <a:ext cx="3572873" cy="3572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76B260-8897-4D3F-83CD-AC2A84DB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660343" y="2105144"/>
            <a:ext cx="1371600" cy="137323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FC07C0-DD93-4C8E-8D89-FF7DA0427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8168807" y="2105144"/>
            <a:ext cx="1371600" cy="1373238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CF85C0-3267-46CC-8D9E-CC0C08AE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9677273" y="2105144"/>
            <a:ext cx="1371600" cy="1373238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0DEC50-5F22-4F92-9500-F3D43547A6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4387" r="9978" b="32338"/>
          <a:stretch/>
        </p:blipFill>
        <p:spPr>
          <a:xfrm>
            <a:off x="4077606" y="2316553"/>
            <a:ext cx="1005840" cy="1005840"/>
          </a:xfrm>
          <a:prstGeom prst="ellipse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2A24282-487A-42FE-8783-23E9985869F9}"/>
              </a:ext>
            </a:extLst>
          </p:cNvPr>
          <p:cNvSpPr/>
          <p:nvPr/>
        </p:nvSpPr>
        <p:spPr>
          <a:xfrm>
            <a:off x="5033943" y="39589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DA165-27D3-48A3-A2C3-56365C607FB3}"/>
              </a:ext>
            </a:extLst>
          </p:cNvPr>
          <p:cNvSpPr/>
          <p:nvPr/>
        </p:nvSpPr>
        <p:spPr>
          <a:xfrm>
            <a:off x="5061218" y="419387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4C2AA-4904-4381-AD07-995AE835B406}"/>
              </a:ext>
            </a:extLst>
          </p:cNvPr>
          <p:cNvSpPr/>
          <p:nvPr/>
        </p:nvSpPr>
        <p:spPr>
          <a:xfrm>
            <a:off x="3678552" y="39589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21DD2F-20B9-4667-91C4-39D061D39C1E}"/>
              </a:ext>
            </a:extLst>
          </p:cNvPr>
          <p:cNvSpPr/>
          <p:nvPr/>
        </p:nvSpPr>
        <p:spPr>
          <a:xfrm>
            <a:off x="3686313" y="419387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1796F9-E945-4243-B466-E4CB7AD2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8FF012-8204-494A-86B7-4386438E510F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9" grpId="0"/>
      <p:bldP spid="228" grpId="0"/>
      <p:bldP spid="15" grpId="0"/>
      <p:bldP spid="21" grpId="0"/>
      <p:bldP spid="17" grpId="0"/>
      <p:bldP spid="18" grpId="0"/>
      <p:bldP spid="22" grpId="0"/>
      <p:bldP spid="29" grpId="0"/>
      <p:bldP spid="30" grpId="0"/>
      <p:bldP spid="26" grpId="0"/>
      <p:bldP spid="27" grpId="0"/>
      <p:bldP spid="2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32201" y="4365973"/>
            <a:ext cx="2975522" cy="1675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9" name="Rectangle 228"/>
          <p:cNvSpPr/>
          <p:nvPr/>
        </p:nvSpPr>
        <p:spPr>
          <a:xfrm>
            <a:off x="9016301" y="4048858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500</a:t>
            </a:r>
          </a:p>
        </p:txBody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35" y="615445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قُم بِعَدِّ النقود، لتعرفَ ثمنَ اللعبةِ الظّاهرة.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D2CC19-52D3-406F-8BCB-CCE92A926906}"/>
              </a:ext>
            </a:extLst>
          </p:cNvPr>
          <p:cNvSpPr/>
          <p:nvPr/>
        </p:nvSpPr>
        <p:spPr>
          <a:xfrm>
            <a:off x="5961920" y="4048858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012431-342C-43AE-A3BF-1D8361F24270}"/>
              </a:ext>
            </a:extLst>
          </p:cNvPr>
          <p:cNvSpPr/>
          <p:nvPr/>
        </p:nvSpPr>
        <p:spPr>
          <a:xfrm>
            <a:off x="4290012" y="4048906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786751-014C-4C9D-8CFE-A96461FC0590}"/>
              </a:ext>
            </a:extLst>
          </p:cNvPr>
          <p:cNvSpPr/>
          <p:nvPr/>
        </p:nvSpPr>
        <p:spPr>
          <a:xfrm>
            <a:off x="9017271" y="41892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0A439-1BA9-4009-A440-DFAE7560D683}"/>
              </a:ext>
            </a:extLst>
          </p:cNvPr>
          <p:cNvSpPr/>
          <p:nvPr/>
        </p:nvSpPr>
        <p:spPr>
          <a:xfrm>
            <a:off x="5903144" y="4189212"/>
            <a:ext cx="1775637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506E8C-8031-45B2-B1DE-3E61BAB90229}"/>
              </a:ext>
            </a:extLst>
          </p:cNvPr>
          <p:cNvSpPr/>
          <p:nvPr/>
        </p:nvSpPr>
        <p:spPr>
          <a:xfrm>
            <a:off x="4239530" y="4189212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4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......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94653-F523-4DA0-AC6D-1ED370CEC1F9}"/>
              </a:ext>
            </a:extLst>
          </p:cNvPr>
          <p:cNvSpPr/>
          <p:nvPr/>
        </p:nvSpPr>
        <p:spPr>
          <a:xfrm>
            <a:off x="1834761" y="4900625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650</a:t>
            </a:r>
            <a:endParaRPr lang="ar-BH" sz="4800" b="1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8469E-F659-48AB-9507-5E7FFD317DCA}"/>
              </a:ext>
            </a:extLst>
          </p:cNvPr>
          <p:cNvSpPr/>
          <p:nvPr/>
        </p:nvSpPr>
        <p:spPr>
          <a:xfrm>
            <a:off x="456754" y="5041052"/>
            <a:ext cx="2926416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5400" b="1" dirty="0">
                <a:solidFill>
                  <a:schemeClr val="tx1"/>
                </a:solidFill>
              </a:rPr>
              <a:t>...... فِلْس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5684DDE-6D33-4A9C-B041-13D6BE2E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9" y="1296378"/>
            <a:ext cx="2906328" cy="29831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B8DD82-2E2F-4214-9614-E53E0591D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68264" r="4696" b="3173"/>
          <a:stretch/>
        </p:blipFill>
        <p:spPr>
          <a:xfrm>
            <a:off x="7540264" y="1926800"/>
            <a:ext cx="3663412" cy="17674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CA1BBF-3DC8-4CD4-AE77-B7819BF0B8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9228" r="3611" b="28160"/>
          <a:stretch/>
        </p:blipFill>
        <p:spPr>
          <a:xfrm>
            <a:off x="6043355" y="2129355"/>
            <a:ext cx="1371600" cy="1373238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340B9E-7DD7-4A71-861E-12918D760A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26749" r="4289" b="21308"/>
          <a:stretch/>
        </p:blipFill>
        <p:spPr>
          <a:xfrm>
            <a:off x="4701773" y="2302421"/>
            <a:ext cx="1097280" cy="1099013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7CB06-8818-423B-9C9C-53BFF077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425" y="6501173"/>
            <a:ext cx="10793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وزارة التربية والتعليم - الفصل الدراسي الثاني 2020- 202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1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م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</a:t>
            </a:r>
            <a:r>
              <a:rPr lang="ar-BH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                                        </a:t>
            </a:r>
            <a:r>
              <a:rPr lang="ar-SA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                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النقود</a:t>
            </a:r>
            <a:r>
              <a:rPr lang="ar-SA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 </a:t>
            </a:r>
            <a:r>
              <a:rPr lang="ar-BH" altLang="ar-JO" sz="1600" b="1" dirty="0">
                <a:solidFill>
                  <a:srgbClr val="FF0000"/>
                </a:solidFill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rPr>
              <a:t>(</a:t>
            </a:r>
            <a:r>
              <a:rPr lang="ar-BH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الدينار،نصف الدينار)-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CD7AD4-93E9-4D5F-ADD1-F020523327AC}"/>
              </a:ext>
            </a:extLst>
          </p:cNvPr>
          <p:cNvCxnSpPr/>
          <p:nvPr/>
        </p:nvCxnSpPr>
        <p:spPr>
          <a:xfrm>
            <a:off x="621813" y="6486932"/>
            <a:ext cx="10948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9" grpId="0"/>
      <p:bldP spid="228" grpId="0"/>
      <p:bldP spid="15" grpId="0"/>
      <p:bldP spid="21" grpId="0"/>
      <p:bldP spid="17" grpId="0"/>
      <p:bldP spid="18" grpId="0"/>
      <p:bldP spid="22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1331</TotalTime>
  <Words>334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القالب الاخير</vt:lpstr>
      <vt:lpstr>PowerPoint Presentation</vt:lpstr>
      <vt:lpstr>PowerPoint Presentation</vt:lpstr>
      <vt:lpstr>هذا دينارٌ واحد</vt:lpstr>
      <vt:lpstr>هذا نصف دينار</vt:lpstr>
      <vt:lpstr>حوِّط قطعًا نقديةَ بقَدَرِ قِيمة الورقةِ النّقدية</vt:lpstr>
      <vt:lpstr>حوِّط قطعًا نقديةَ بقَدَرِ قِيمة الورقةِ النّقدية</vt:lpstr>
      <vt:lpstr>قُم بِعَدِّ النقود، لتعرفَ ثمنَ اللعبةِ الظّاهرة.</vt:lpstr>
      <vt:lpstr>قُم بِعَدِّ النقود، لتعرفَ ثمنَ اللعبةِ الظّاهرة.</vt:lpstr>
      <vt:lpstr>قُم بِعَدِّ النقود، لتعرفَ ثمنَ اللعبةِ الظّاهرة.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Dell</cp:lastModifiedBy>
  <cp:revision>85</cp:revision>
  <dcterms:created xsi:type="dcterms:W3CDTF">2020-03-03T10:43:57Z</dcterms:created>
  <dcterms:modified xsi:type="dcterms:W3CDTF">2021-02-23T10:07:51Z</dcterms:modified>
</cp:coreProperties>
</file>