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330" r:id="rId4"/>
    <p:sldId id="336" r:id="rId5"/>
    <p:sldId id="337" r:id="rId6"/>
    <p:sldId id="338" r:id="rId7"/>
    <p:sldId id="327" r:id="rId8"/>
    <p:sldId id="339" r:id="rId9"/>
    <p:sldId id="264" r:id="rId10"/>
    <p:sldId id="335" r:id="rId11"/>
    <p:sldId id="275" r:id="rId12"/>
    <p:sldId id="340" r:id="rId13"/>
    <p:sldId id="285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8" autoAdjust="0"/>
    <p:restoredTop sz="90976" autoAdjust="0"/>
  </p:normalViewPr>
  <p:slideViewPr>
    <p:cSldViewPr snapToGrid="0">
      <p:cViewPr varScale="1">
        <p:scale>
          <a:sx n="66" d="100"/>
          <a:sy n="66" d="100"/>
        </p:scale>
        <p:origin x="936" y="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CF0CF-1220-4529-9E6F-F20EB050FBEE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90C36-612F-421F-AAFC-3A80834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90C36-612F-421F-AAFC-3A808347DC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5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74073" y="2598554"/>
            <a:ext cx="10643853" cy="289818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الثاني الابتدائي - الجزء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</a:p>
          <a:p>
            <a:pPr>
              <a:spcBef>
                <a:spcPts val="600"/>
              </a:spcBef>
            </a:pPr>
            <a:endParaRPr lang="ar-SA" sz="1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ts val="600"/>
              </a:spcBef>
            </a:pP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(5-4): الجمع بإعادة التجميع</a:t>
            </a:r>
          </a:p>
          <a:p>
            <a:pPr>
              <a:spcBef>
                <a:spcPts val="600"/>
              </a:spcBef>
            </a:pPr>
            <a:endParaRPr lang="en-US" sz="11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ts val="600"/>
              </a:spcBef>
            </a:pPr>
            <a:r>
              <a:rPr lang="ar-BH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106)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24"/>
    </mc:Choice>
    <mc:Fallback xmlns="">
      <p:transition spd="slow" advTm="182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081" y="11801"/>
            <a:ext cx="8369556" cy="17520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150000"/>
              </a:lnSpc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قرأت سلمى </a:t>
            </a:r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قصة خلال الشهر الماضي، وقرأت </a:t>
            </a:r>
            <a:r>
              <a:rPr lang="ar-BH" sz="360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قصص خلال هذا الشهر. كم قصة قرأت سلمى في الشهرين؟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F6EB3EB-F682-4A50-8D15-14C0663F226F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بإعادة التجميع-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0501" y="3616500"/>
            <a:ext cx="328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+ 8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 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4082" y="4332787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 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3216" y="5080414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1494A-E918-4CD8-A61F-BBA486CB4C0F}"/>
              </a:ext>
            </a:extLst>
          </p:cNvPr>
          <p:cNvSpPr txBox="1"/>
          <p:nvPr/>
        </p:nvSpPr>
        <p:spPr>
          <a:xfrm>
            <a:off x="3215505" y="203886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17CE2-1362-4F2B-9BCD-5999743D06CF}"/>
              </a:ext>
            </a:extLst>
          </p:cNvPr>
          <p:cNvSpPr txBox="1"/>
          <p:nvPr/>
        </p:nvSpPr>
        <p:spPr>
          <a:xfrm>
            <a:off x="7740203" y="205377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A34590-363B-4813-BA02-66CAC0B1B223}"/>
              </a:ext>
            </a:extLst>
          </p:cNvPr>
          <p:cNvSpPr txBox="1"/>
          <p:nvPr/>
        </p:nvSpPr>
        <p:spPr>
          <a:xfrm>
            <a:off x="5327909" y="2138720"/>
            <a:ext cx="370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B9588D-13F3-4469-99AC-154A60F349D1}"/>
              </a:ext>
            </a:extLst>
          </p:cNvPr>
          <p:cNvSpPr/>
          <p:nvPr/>
        </p:nvSpPr>
        <p:spPr>
          <a:xfrm>
            <a:off x="4290125" y="5726746"/>
            <a:ext cx="4458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قرأت سلمى في الشهرين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قصةً</a:t>
            </a:r>
            <a:endParaRPr lang="en-US" sz="3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FF297D-F4C6-4932-BC29-082B91007D80}"/>
              </a:ext>
            </a:extLst>
          </p:cNvPr>
          <p:cNvGrpSpPr/>
          <p:nvPr/>
        </p:nvGrpSpPr>
        <p:grpSpPr>
          <a:xfrm>
            <a:off x="9877481" y="203886"/>
            <a:ext cx="2152648" cy="646331"/>
            <a:chOff x="5013056" y="4912272"/>
            <a:chExt cx="2616069" cy="646331"/>
          </a:xfrm>
        </p:grpSpPr>
        <p:sp>
          <p:nvSpPr>
            <p:cNvPr id="19" name="Rectangle: Rounded Corners 19">
              <a:extLst>
                <a:ext uri="{FF2B5EF4-FFF2-40B4-BE49-F238E27FC236}">
                  <a16:creationId xmlns:a16="http://schemas.microsoft.com/office/drawing/2014/main" id="{E1B18176-1301-4214-9670-8D104B5890C7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8FFCBD-8D3D-437D-A0D7-CA5A862ED6D8}"/>
                </a:ext>
              </a:extLst>
            </p:cNvPr>
            <p:cNvSpPr txBox="1"/>
            <p:nvPr/>
          </p:nvSpPr>
          <p:spPr>
            <a:xfrm>
              <a:off x="5629639" y="4912272"/>
              <a:ext cx="122769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7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4297 0.2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13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7487 0.28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429128" y="210498"/>
            <a:ext cx="6254955" cy="683460"/>
            <a:chOff x="3674413" y="2369713"/>
            <a:chExt cx="6924901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3674413" y="2369713"/>
              <a:ext cx="6924901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3828120" y="2487565"/>
              <a:ext cx="6573985" cy="10018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اختر الإجابة الصحيحة فيما يأتي:   </a:t>
              </a:r>
              <a:r>
                <a:rPr lang="ar-BH" sz="28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 </a:t>
              </a:r>
              <a:r>
                <a:rPr lang="ar-BH" sz="2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بالضغط عليها</a:t>
              </a:r>
              <a:r>
                <a:rPr lang="ar-BH" sz="28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)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FDB711-929B-4328-844F-C90E9781C6B1}"/>
              </a:ext>
            </a:extLst>
          </p:cNvPr>
          <p:cNvGrpSpPr/>
          <p:nvPr/>
        </p:nvGrpSpPr>
        <p:grpSpPr>
          <a:xfrm>
            <a:off x="1209380" y="1818727"/>
            <a:ext cx="9717225" cy="982068"/>
            <a:chOff x="5495490" y="2369713"/>
            <a:chExt cx="5103823" cy="1170882"/>
          </a:xfrm>
          <a:solidFill>
            <a:srgbClr val="FFFF99"/>
          </a:solidFill>
        </p:grpSpPr>
        <p:sp>
          <p:nvSpPr>
            <p:cNvPr id="13" name="Rounded Rectangle 33">
              <a:extLst>
                <a:ext uri="{FF2B5EF4-FFF2-40B4-BE49-F238E27FC236}">
                  <a16:creationId xmlns:a16="http://schemas.microsoft.com/office/drawing/2014/main" id="{79A17F8D-6FE7-4E09-90B5-9E970FF60865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229498-3A24-47B1-80DF-952CAC493B54}"/>
                </a:ext>
              </a:extLst>
            </p:cNvPr>
            <p:cNvSpPr txBox="1"/>
            <p:nvPr/>
          </p:nvSpPr>
          <p:spPr>
            <a:xfrm>
              <a:off x="5620606" y="2566025"/>
              <a:ext cx="4780710" cy="623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ar-BH" sz="2800" b="1" kern="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2AAC5A-101F-42E7-BC0D-D80D35E8DDB2}"/>
              </a:ext>
            </a:extLst>
          </p:cNvPr>
          <p:cNvGrpSpPr/>
          <p:nvPr/>
        </p:nvGrpSpPr>
        <p:grpSpPr>
          <a:xfrm>
            <a:off x="4603318" y="2935385"/>
            <a:ext cx="2860969" cy="637621"/>
            <a:chOff x="4979375" y="3860646"/>
            <a:chExt cx="5942544" cy="30593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ounded Rectangle 37">
              <a:extLst>
                <a:ext uri="{FF2B5EF4-FFF2-40B4-BE49-F238E27FC236}">
                  <a16:creationId xmlns:a16="http://schemas.microsoft.com/office/drawing/2014/main" id="{81786785-3001-4FE1-AD96-254F4F5D7746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8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934CA-66AA-46D8-B1CB-977C08E61D92}"/>
                </a:ext>
              </a:extLst>
            </p:cNvPr>
            <p:cNvSpPr txBox="1"/>
            <p:nvPr/>
          </p:nvSpPr>
          <p:spPr>
            <a:xfrm>
              <a:off x="4979375" y="4114205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AF1BF7-6284-4B95-8C2E-182E73FD73BE}"/>
              </a:ext>
            </a:extLst>
          </p:cNvPr>
          <p:cNvGrpSpPr/>
          <p:nvPr/>
        </p:nvGrpSpPr>
        <p:grpSpPr>
          <a:xfrm>
            <a:off x="7871718" y="2935385"/>
            <a:ext cx="2744182" cy="637794"/>
            <a:chOff x="5221954" y="3860646"/>
            <a:chExt cx="5699965" cy="30601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7" name="Rounded Rectangle 37">
              <a:extLst>
                <a:ext uri="{FF2B5EF4-FFF2-40B4-BE49-F238E27FC236}">
                  <a16:creationId xmlns:a16="http://schemas.microsoft.com/office/drawing/2014/main" id="{0C7E8A0B-13F0-4FC4-AC27-FD8008C1C68A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8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A1BF7C-89C0-4FC2-8648-3246C274C790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612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AD6EBA-2249-4C76-9C02-2100D305358F}"/>
              </a:ext>
            </a:extLst>
          </p:cNvPr>
          <p:cNvGrpSpPr/>
          <p:nvPr/>
        </p:nvGrpSpPr>
        <p:grpSpPr>
          <a:xfrm>
            <a:off x="1535401" y="2935385"/>
            <a:ext cx="2744182" cy="637794"/>
            <a:chOff x="5221954" y="3860646"/>
            <a:chExt cx="5699965" cy="30601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Rounded Rectangle 37">
              <a:extLst>
                <a:ext uri="{FF2B5EF4-FFF2-40B4-BE49-F238E27FC236}">
                  <a16:creationId xmlns:a16="http://schemas.microsoft.com/office/drawing/2014/main" id="{692EB68D-045B-4DF5-87D5-76BCCDD3D618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8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E120CEF-FA69-4B54-B491-9A3FB09EABE2}"/>
                </a:ext>
              </a:extLst>
            </p:cNvPr>
            <p:cNvSpPr txBox="1"/>
            <p:nvPr/>
          </p:nvSpPr>
          <p:spPr>
            <a:xfrm>
              <a:off x="5221954" y="4115035"/>
              <a:ext cx="5624032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67</a:t>
              </a: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3CB80290-963A-4F1D-BA19-C286E2CF60F8}"/>
              </a:ext>
            </a:extLst>
          </p:cNvPr>
          <p:cNvSpPr/>
          <p:nvPr/>
        </p:nvSpPr>
        <p:spPr>
          <a:xfrm>
            <a:off x="4720105" y="2882662"/>
            <a:ext cx="2744182" cy="68503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696725" y="3854381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 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696725" y="3854381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696725" y="3887481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8168F99-C32D-433F-ABC8-4D02AC97854D}"/>
              </a:ext>
            </a:extLst>
          </p:cNvPr>
          <p:cNvSpPr txBox="1"/>
          <p:nvPr/>
        </p:nvSpPr>
        <p:spPr>
          <a:xfrm>
            <a:off x="5571367" y="1928840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64 + 8 =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40185E-446B-4650-9C1D-A3F6454E123A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بإعادة التجميع-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F362A7E-C51B-4DD8-95B7-0AB8297FD7E4}"/>
              </a:ext>
            </a:extLst>
          </p:cNvPr>
          <p:cNvSpPr/>
          <p:nvPr/>
        </p:nvSpPr>
        <p:spPr>
          <a:xfrm>
            <a:off x="9763120" y="280434"/>
            <a:ext cx="2152648" cy="540000"/>
          </a:xfrm>
          <a:prstGeom prst="roundRect">
            <a:avLst>
              <a:gd name="adj" fmla="val 47298"/>
            </a:avLst>
          </a:prstGeom>
          <a:gradFill flip="none" rotWithShape="1">
            <a:gsLst>
              <a:gs pos="59500">
                <a:srgbClr val="C00000"/>
              </a:gs>
              <a:gs pos="45000">
                <a:srgbClr val="C00000"/>
              </a:gs>
              <a:gs pos="83000">
                <a:srgbClr val="C00000"/>
              </a:gs>
              <a:gs pos="100000">
                <a:srgbClr val="C0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FE8EA59-DFF1-4100-92E3-75D3AAB3DF94}"/>
              </a:ext>
            </a:extLst>
          </p:cNvPr>
          <p:cNvSpPr txBox="1"/>
          <p:nvPr/>
        </p:nvSpPr>
        <p:spPr>
          <a:xfrm>
            <a:off x="10146712" y="194327"/>
            <a:ext cx="98777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endParaRPr lang="ar-BH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CF8550F2-2270-4F43-883D-A13BEC5BC55C}"/>
              </a:ext>
            </a:extLst>
          </p:cNvPr>
          <p:cNvSpPr/>
          <p:nvPr/>
        </p:nvSpPr>
        <p:spPr>
          <a:xfrm rot="16200000">
            <a:off x="11400805" y="300498"/>
            <a:ext cx="684000" cy="504000"/>
          </a:xfrm>
          <a:prstGeom prst="triangle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EF860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Round Diagonal Corner Rectangle 10">
            <a:extLst>
              <a:ext uri="{FF2B5EF4-FFF2-40B4-BE49-F238E27FC236}">
                <a16:creationId xmlns:a16="http://schemas.microsoft.com/office/drawing/2014/main" id="{00448B19-92AD-4461-889B-A89DB2D62299}"/>
              </a:ext>
            </a:extLst>
          </p:cNvPr>
          <p:cNvSpPr/>
          <p:nvPr/>
        </p:nvSpPr>
        <p:spPr>
          <a:xfrm>
            <a:off x="205622" y="282374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9806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84" name="Rectangle: Rounded Corners 77">
            <a:extLst>
              <a:ext uri="{FF2B5EF4-FFF2-40B4-BE49-F238E27FC236}">
                <a16:creationId xmlns:a16="http://schemas.microsoft.com/office/drawing/2014/main" id="{3F362A7E-C51B-4DD8-95B7-0AB8297FD7E4}"/>
              </a:ext>
            </a:extLst>
          </p:cNvPr>
          <p:cNvSpPr/>
          <p:nvPr/>
        </p:nvSpPr>
        <p:spPr>
          <a:xfrm>
            <a:off x="9738152" y="281287"/>
            <a:ext cx="2152648" cy="540000"/>
          </a:xfrm>
          <a:prstGeom prst="roundRect">
            <a:avLst>
              <a:gd name="adj" fmla="val 47298"/>
            </a:avLst>
          </a:prstGeom>
          <a:gradFill flip="none" rotWithShape="1">
            <a:gsLst>
              <a:gs pos="59500">
                <a:srgbClr val="C00000"/>
              </a:gs>
              <a:gs pos="45000">
                <a:srgbClr val="C00000"/>
              </a:gs>
              <a:gs pos="83000">
                <a:srgbClr val="C00000"/>
              </a:gs>
              <a:gs pos="100000">
                <a:srgbClr val="C0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FE8EA59-DFF1-4100-92E3-75D3AAB3DF94}"/>
              </a:ext>
            </a:extLst>
          </p:cNvPr>
          <p:cNvSpPr txBox="1"/>
          <p:nvPr/>
        </p:nvSpPr>
        <p:spPr>
          <a:xfrm>
            <a:off x="10121744" y="195180"/>
            <a:ext cx="118333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تدريب1</a:t>
            </a:r>
            <a:endParaRPr lang="ar-BH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CF8550F2-2270-4F43-883D-A13BEC5BC55C}"/>
              </a:ext>
            </a:extLst>
          </p:cNvPr>
          <p:cNvSpPr/>
          <p:nvPr/>
        </p:nvSpPr>
        <p:spPr>
          <a:xfrm rot="16200000">
            <a:off x="11375837" y="301351"/>
            <a:ext cx="684000" cy="504000"/>
          </a:xfrm>
          <a:prstGeom prst="triangle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EF860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0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DE29D6-28D4-4D0D-95BA-D0DFF3007D31}"/>
              </a:ext>
            </a:extLst>
          </p:cNvPr>
          <p:cNvGrpSpPr/>
          <p:nvPr/>
        </p:nvGrpSpPr>
        <p:grpSpPr>
          <a:xfrm>
            <a:off x="1217739" y="1856728"/>
            <a:ext cx="9717225" cy="982068"/>
            <a:chOff x="5495490" y="2369713"/>
            <a:chExt cx="5103823" cy="1170882"/>
          </a:xfrm>
          <a:solidFill>
            <a:srgbClr val="FFFF99"/>
          </a:solidFill>
        </p:grpSpPr>
        <p:sp>
          <p:nvSpPr>
            <p:cNvPr id="43" name="Rounded Rectangle 33">
              <a:extLst>
                <a:ext uri="{FF2B5EF4-FFF2-40B4-BE49-F238E27FC236}">
                  <a16:creationId xmlns:a16="http://schemas.microsoft.com/office/drawing/2014/main" id="{D463F89E-5A40-4E56-93EF-830D81AEAD0D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2524EDF-7D8F-46D9-899E-25A5F69E375F}"/>
                </a:ext>
              </a:extLst>
            </p:cNvPr>
            <p:cNvSpPr txBox="1"/>
            <p:nvPr/>
          </p:nvSpPr>
          <p:spPr>
            <a:xfrm>
              <a:off x="5620606" y="2623404"/>
              <a:ext cx="4780710" cy="623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800" b="1" kern="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52D58B-B833-42DD-8CB7-E6AE1FE85178}"/>
              </a:ext>
            </a:extLst>
          </p:cNvPr>
          <p:cNvGrpSpPr/>
          <p:nvPr/>
        </p:nvGrpSpPr>
        <p:grpSpPr>
          <a:xfrm>
            <a:off x="1584677" y="2993640"/>
            <a:ext cx="2744182" cy="637794"/>
            <a:chOff x="5221954" y="3860646"/>
            <a:chExt cx="5699965" cy="30601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6" name="Rounded Rectangle 37">
              <a:extLst>
                <a:ext uri="{FF2B5EF4-FFF2-40B4-BE49-F238E27FC236}">
                  <a16:creationId xmlns:a16="http://schemas.microsoft.com/office/drawing/2014/main" id="{047C1B49-900C-44CE-BE0D-248984924BF0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8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0DCBC9-5E4F-4F71-B7DE-880E6B729F5B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A342140-58C8-46E5-8906-5F7B35DD82C1}"/>
              </a:ext>
            </a:extLst>
          </p:cNvPr>
          <p:cNvGrpSpPr/>
          <p:nvPr/>
        </p:nvGrpSpPr>
        <p:grpSpPr>
          <a:xfrm>
            <a:off x="7813814" y="2987173"/>
            <a:ext cx="2744182" cy="637794"/>
            <a:chOff x="5221954" y="3860646"/>
            <a:chExt cx="5699965" cy="30601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0" name="Rounded Rectangle 37">
              <a:extLst>
                <a:ext uri="{FF2B5EF4-FFF2-40B4-BE49-F238E27FC236}">
                  <a16:creationId xmlns:a16="http://schemas.microsoft.com/office/drawing/2014/main" id="{A609AEEB-DD22-4EBB-ACFC-60BF28491812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8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66515D-BB99-46A0-9A02-49EA99F3C9FF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311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1041E15-5F0D-4CC7-BDFC-AC408950C071}"/>
              </a:ext>
            </a:extLst>
          </p:cNvPr>
          <p:cNvGrpSpPr/>
          <p:nvPr/>
        </p:nvGrpSpPr>
        <p:grpSpPr>
          <a:xfrm>
            <a:off x="4699777" y="2993640"/>
            <a:ext cx="2744182" cy="637794"/>
            <a:chOff x="5221954" y="3860646"/>
            <a:chExt cx="5699965" cy="30601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3" name="Rounded Rectangle 37">
              <a:extLst>
                <a:ext uri="{FF2B5EF4-FFF2-40B4-BE49-F238E27FC236}">
                  <a16:creationId xmlns:a16="http://schemas.microsoft.com/office/drawing/2014/main" id="{123A27D6-DF7C-4D14-A5E9-02B27B2835B9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8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00DAC1-03F9-44CF-9DA4-AC4871BE8A30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77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D0448557-A6AE-49AC-B64F-25A44A16B2EB}"/>
              </a:ext>
            </a:extLst>
          </p:cNvPr>
          <p:cNvSpPr/>
          <p:nvPr/>
        </p:nvSpPr>
        <p:spPr>
          <a:xfrm>
            <a:off x="1616788" y="2954663"/>
            <a:ext cx="2744182" cy="68503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700955" y="3797077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 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700955" y="3797077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700955" y="3791671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6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8BB4CA6-1E0C-4F07-A3EC-51F51C87D365}"/>
              </a:ext>
            </a:extLst>
          </p:cNvPr>
          <p:cNvSpPr txBox="1"/>
          <p:nvPr/>
        </p:nvSpPr>
        <p:spPr>
          <a:xfrm>
            <a:off x="5367377" y="2083571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37 + 4  =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40185E-446B-4650-9C1D-A3F6454E123A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بإعادة التجميع-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7353D5-3CC5-41D6-9451-30A32C2F485F}"/>
              </a:ext>
            </a:extLst>
          </p:cNvPr>
          <p:cNvGrpSpPr/>
          <p:nvPr/>
        </p:nvGrpSpPr>
        <p:grpSpPr>
          <a:xfrm>
            <a:off x="3429128" y="210498"/>
            <a:ext cx="6254955" cy="683460"/>
            <a:chOff x="3674413" y="2369713"/>
            <a:chExt cx="6924901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7" name="Rounded Rectangle 2">
              <a:extLst>
                <a:ext uri="{FF2B5EF4-FFF2-40B4-BE49-F238E27FC236}">
                  <a16:creationId xmlns:a16="http://schemas.microsoft.com/office/drawing/2014/main" id="{64BF428D-57D0-4103-A5CB-455F91E7A114}"/>
                </a:ext>
              </a:extLst>
            </p:cNvPr>
            <p:cNvSpPr/>
            <p:nvPr/>
          </p:nvSpPr>
          <p:spPr>
            <a:xfrm>
              <a:off x="3674413" y="2369713"/>
              <a:ext cx="6924901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78D9F78-349D-4514-8F78-53DBD35CEF6F}"/>
                </a:ext>
              </a:extLst>
            </p:cNvPr>
            <p:cNvSpPr txBox="1"/>
            <p:nvPr/>
          </p:nvSpPr>
          <p:spPr>
            <a:xfrm>
              <a:off x="3828120" y="2487565"/>
              <a:ext cx="6573985" cy="10018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اختر الإجابة الصحيحة فيما يأتي:   </a:t>
              </a:r>
              <a:r>
                <a:rPr lang="ar-BH" sz="28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 </a:t>
              </a:r>
              <a:r>
                <a:rPr lang="ar-BH" sz="2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بالضغط عليها</a:t>
              </a:r>
              <a:r>
                <a:rPr lang="ar-BH" sz="28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)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0989801B-4EE1-46FA-817B-C0969B23FBAF}"/>
              </a:ext>
            </a:extLst>
          </p:cNvPr>
          <p:cNvSpPr/>
          <p:nvPr/>
        </p:nvSpPr>
        <p:spPr>
          <a:xfrm>
            <a:off x="9763120" y="280434"/>
            <a:ext cx="2152648" cy="540000"/>
          </a:xfrm>
          <a:prstGeom prst="roundRect">
            <a:avLst>
              <a:gd name="adj" fmla="val 47298"/>
            </a:avLst>
          </a:prstGeom>
          <a:gradFill flip="none" rotWithShape="1">
            <a:gsLst>
              <a:gs pos="59500">
                <a:srgbClr val="C00000"/>
              </a:gs>
              <a:gs pos="45000">
                <a:srgbClr val="C00000"/>
              </a:gs>
              <a:gs pos="83000">
                <a:srgbClr val="C00000"/>
              </a:gs>
              <a:gs pos="100000">
                <a:srgbClr val="C0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9B7349-A6A1-4EC4-BE70-FA6C11DC9108}"/>
              </a:ext>
            </a:extLst>
          </p:cNvPr>
          <p:cNvSpPr txBox="1"/>
          <p:nvPr/>
        </p:nvSpPr>
        <p:spPr>
          <a:xfrm>
            <a:off x="10146712" y="194327"/>
            <a:ext cx="98777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endParaRPr lang="ar-BH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065D4897-BB42-443A-9006-45BE12CC0A93}"/>
              </a:ext>
            </a:extLst>
          </p:cNvPr>
          <p:cNvSpPr/>
          <p:nvPr/>
        </p:nvSpPr>
        <p:spPr>
          <a:xfrm rot="16200000">
            <a:off x="11400805" y="300498"/>
            <a:ext cx="684000" cy="504000"/>
          </a:xfrm>
          <a:prstGeom prst="triangle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EF860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Round Diagonal Corner Rectangle 10">
            <a:extLst>
              <a:ext uri="{FF2B5EF4-FFF2-40B4-BE49-F238E27FC236}">
                <a16:creationId xmlns:a16="http://schemas.microsoft.com/office/drawing/2014/main" id="{9CA4051D-2D2A-4A18-9834-15DAEE3BE0B6}"/>
              </a:ext>
            </a:extLst>
          </p:cNvPr>
          <p:cNvSpPr/>
          <p:nvPr/>
        </p:nvSpPr>
        <p:spPr>
          <a:xfrm>
            <a:off x="205622" y="282374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9806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93" name="Rectangle: Rounded Corners 77">
            <a:extLst>
              <a:ext uri="{FF2B5EF4-FFF2-40B4-BE49-F238E27FC236}">
                <a16:creationId xmlns:a16="http://schemas.microsoft.com/office/drawing/2014/main" id="{308BFD90-F888-4E01-9670-C850DE4B61AB}"/>
              </a:ext>
            </a:extLst>
          </p:cNvPr>
          <p:cNvSpPr/>
          <p:nvPr/>
        </p:nvSpPr>
        <p:spPr>
          <a:xfrm>
            <a:off x="9738152" y="281287"/>
            <a:ext cx="2152648" cy="540000"/>
          </a:xfrm>
          <a:prstGeom prst="roundRect">
            <a:avLst>
              <a:gd name="adj" fmla="val 47298"/>
            </a:avLst>
          </a:prstGeom>
          <a:gradFill flip="none" rotWithShape="1">
            <a:gsLst>
              <a:gs pos="59500">
                <a:srgbClr val="C00000"/>
              </a:gs>
              <a:gs pos="45000">
                <a:srgbClr val="C00000"/>
              </a:gs>
              <a:gs pos="83000">
                <a:srgbClr val="C00000"/>
              </a:gs>
              <a:gs pos="100000">
                <a:srgbClr val="C0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BF072B6-3A5F-406F-82BF-B4AC1098B73C}"/>
              </a:ext>
            </a:extLst>
          </p:cNvPr>
          <p:cNvSpPr txBox="1"/>
          <p:nvPr/>
        </p:nvSpPr>
        <p:spPr>
          <a:xfrm>
            <a:off x="10121744" y="195180"/>
            <a:ext cx="118333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تدريب2</a:t>
            </a:r>
            <a:endParaRPr lang="ar-BH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0AE20EA6-449F-4A16-9C37-A8F2A90576DF}"/>
              </a:ext>
            </a:extLst>
          </p:cNvPr>
          <p:cNvSpPr/>
          <p:nvPr/>
        </p:nvSpPr>
        <p:spPr>
          <a:xfrm rot="16200000">
            <a:off x="11375837" y="301351"/>
            <a:ext cx="684000" cy="504000"/>
          </a:xfrm>
          <a:prstGeom prst="triangle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EF860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88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Google Shape;93;p14"/>
          <p:cNvSpPr/>
          <p:nvPr/>
        </p:nvSpPr>
        <p:spPr>
          <a:xfrm>
            <a:off x="2689412" y="2164141"/>
            <a:ext cx="6763870" cy="255661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2864223" y="2405828"/>
            <a:ext cx="6427694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إلى </a:t>
            </a:r>
          </a:p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الطالب صفحة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107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كتاب التمارين صفحة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872B3-2018-43B0-9F18-94C7397E5723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بإعادة التجميع-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277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بإعادة التجميع-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58717"/>
              <a:ext cx="2670924" cy="1338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098476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098476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3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995" y="83129"/>
            <a:ext cx="1646183" cy="1268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2537" y="2613392"/>
            <a:ext cx="10266925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ناتج الجمع بإعادة التجميع.</a:t>
            </a: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0"/>
    </mc:Choice>
    <mc:Fallback xmlns="">
      <p:transition spd="slow" advTm="8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703744"/>
              </p:ext>
            </p:extLst>
          </p:nvPr>
        </p:nvGraphicFramePr>
        <p:xfrm>
          <a:off x="5540809" y="1133690"/>
          <a:ext cx="3096392" cy="49314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99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94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0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آحاد</a:t>
                      </a:r>
                      <a:endParaRPr lang="ar-BH" sz="4000" b="0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0" dirty="0">
                          <a:solidFill>
                            <a:sysClr val="windowText" lastClr="000000"/>
                          </a:solidFill>
                          <a:cs typeface="Sakkal Majalla" panose="02000000000000000000"/>
                        </a:rPr>
                        <a:t>عشرات</a:t>
                      </a:r>
                      <a:endParaRPr lang="ar-BH" sz="4000" b="0" dirty="0">
                        <a:solidFill>
                          <a:sysClr val="windowText" lastClr="000000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435">
                <a:tc>
                  <a:txBody>
                    <a:bodyPr/>
                    <a:lstStyle/>
                    <a:p>
                      <a:pPr algn="ctr" rtl="1"/>
                      <a:endParaRPr lang="ar-BH" sz="4000" b="1" dirty="0"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4000" b="1" dirty="0"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AFB75CE-633A-4DCB-868F-6366BDCA8226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B3D29A-AB94-4A02-9C47-059AF175AA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6B82E76-C33E-4DD6-905E-8F73ADAEF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CF040E8-5BAE-4904-94C2-0B4E55D24331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بإعادة التجميع-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450C79-0BA2-4FAD-AC8B-6C488FE9DA1F}"/>
              </a:ext>
            </a:extLst>
          </p:cNvPr>
          <p:cNvSpPr txBox="1"/>
          <p:nvPr/>
        </p:nvSpPr>
        <p:spPr>
          <a:xfrm>
            <a:off x="5477615" y="194751"/>
            <a:ext cx="440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ناتج:  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 + 5</a:t>
            </a:r>
          </a:p>
        </p:txBody>
      </p:sp>
      <p:grpSp>
        <p:nvGrpSpPr>
          <p:cNvPr id="82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191197" y="1931053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70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711833" y="1966279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309" name="Speech Bubble: Rectangle 308">
            <a:extLst>
              <a:ext uri="{FF2B5EF4-FFF2-40B4-BE49-F238E27FC236}">
                <a16:creationId xmlns:a16="http://schemas.microsoft.com/office/drawing/2014/main" id="{DDF46E01-283F-4046-ADB9-97CC0E826F6C}"/>
              </a:ext>
            </a:extLst>
          </p:cNvPr>
          <p:cNvSpPr/>
          <p:nvPr/>
        </p:nvSpPr>
        <p:spPr>
          <a:xfrm>
            <a:off x="1233483" y="4677559"/>
            <a:ext cx="5412309" cy="646331"/>
          </a:xfrm>
          <a:prstGeom prst="wedgeRectCallout">
            <a:avLst>
              <a:gd name="adj1" fmla="val 62572"/>
              <a:gd name="adj2" fmla="val -12195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يوجد عدد كافٍ من القطع لتكوّين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عشرة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BB1EF-A58B-4BAF-A6F8-779D340E79A3}"/>
              </a:ext>
            </a:extLst>
          </p:cNvPr>
          <p:cNvSpPr/>
          <p:nvPr/>
        </p:nvSpPr>
        <p:spPr>
          <a:xfrm>
            <a:off x="4822138" y="1934180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</a:t>
            </a:r>
            <a:endParaRPr lang="en-US" sz="3600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5CBBA6FF-D1F7-4C50-8C19-A42E611FF8D2}"/>
              </a:ext>
            </a:extLst>
          </p:cNvPr>
          <p:cNvSpPr/>
          <p:nvPr/>
        </p:nvSpPr>
        <p:spPr>
          <a:xfrm>
            <a:off x="8742145" y="4002654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dirty="0"/>
          </a:p>
        </p:txBody>
      </p:sp>
      <p:sp>
        <p:nvSpPr>
          <p:cNvPr id="381" name="Cube 380">
            <a:extLst>
              <a:ext uri="{FF2B5EF4-FFF2-40B4-BE49-F238E27FC236}">
                <a16:creationId xmlns:a16="http://schemas.microsoft.com/office/drawing/2014/main" id="{494FFA29-4811-4C87-A188-7C5B6026F0DC}"/>
              </a:ext>
            </a:extLst>
          </p:cNvPr>
          <p:cNvSpPr/>
          <p:nvPr/>
        </p:nvSpPr>
        <p:spPr bwMode="auto">
          <a:xfrm rot="16200000" flipV="1">
            <a:off x="7605975" y="4382730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4" name="Cube 373">
            <a:extLst>
              <a:ext uri="{FF2B5EF4-FFF2-40B4-BE49-F238E27FC236}">
                <a16:creationId xmlns:a16="http://schemas.microsoft.com/office/drawing/2014/main" id="{65879FA0-9EA1-4480-B679-2821A9C43EDC}"/>
              </a:ext>
            </a:extLst>
          </p:cNvPr>
          <p:cNvSpPr/>
          <p:nvPr/>
        </p:nvSpPr>
        <p:spPr bwMode="auto">
          <a:xfrm rot="16200000" flipV="1">
            <a:off x="7605978" y="1958666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5" name="Cube 374">
            <a:extLst>
              <a:ext uri="{FF2B5EF4-FFF2-40B4-BE49-F238E27FC236}">
                <a16:creationId xmlns:a16="http://schemas.microsoft.com/office/drawing/2014/main" id="{B8C68701-838C-47F0-A693-C511BAFD427B}"/>
              </a:ext>
            </a:extLst>
          </p:cNvPr>
          <p:cNvSpPr/>
          <p:nvPr/>
        </p:nvSpPr>
        <p:spPr bwMode="auto">
          <a:xfrm rot="16200000" flipV="1">
            <a:off x="7605978" y="2277680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6" name="Cube 375">
            <a:extLst>
              <a:ext uri="{FF2B5EF4-FFF2-40B4-BE49-F238E27FC236}">
                <a16:creationId xmlns:a16="http://schemas.microsoft.com/office/drawing/2014/main" id="{F7EB0A0D-EB1F-4FE0-BA1D-64ED2DAED496}"/>
              </a:ext>
            </a:extLst>
          </p:cNvPr>
          <p:cNvSpPr/>
          <p:nvPr/>
        </p:nvSpPr>
        <p:spPr bwMode="auto">
          <a:xfrm rot="16200000" flipV="1">
            <a:off x="7605978" y="2596694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7" name="Cube 376">
            <a:extLst>
              <a:ext uri="{FF2B5EF4-FFF2-40B4-BE49-F238E27FC236}">
                <a16:creationId xmlns:a16="http://schemas.microsoft.com/office/drawing/2014/main" id="{18047FB1-0FE1-4514-9C3E-3265E99FEEF7}"/>
              </a:ext>
            </a:extLst>
          </p:cNvPr>
          <p:cNvSpPr/>
          <p:nvPr/>
        </p:nvSpPr>
        <p:spPr bwMode="auto">
          <a:xfrm rot="16200000" flipV="1">
            <a:off x="7605978" y="2915708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9" name="Cube 378">
            <a:extLst>
              <a:ext uri="{FF2B5EF4-FFF2-40B4-BE49-F238E27FC236}">
                <a16:creationId xmlns:a16="http://schemas.microsoft.com/office/drawing/2014/main" id="{5EDA7C68-D93F-4F11-B7D9-F4B164A8D28D}"/>
              </a:ext>
            </a:extLst>
          </p:cNvPr>
          <p:cNvSpPr/>
          <p:nvPr/>
        </p:nvSpPr>
        <p:spPr bwMode="auto">
          <a:xfrm rot="16200000" flipV="1">
            <a:off x="7605978" y="3553736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8" name="Cube 377">
            <a:extLst>
              <a:ext uri="{FF2B5EF4-FFF2-40B4-BE49-F238E27FC236}">
                <a16:creationId xmlns:a16="http://schemas.microsoft.com/office/drawing/2014/main" id="{A7C14A6E-02E4-4F06-A5A1-33AF8F67DEDA}"/>
              </a:ext>
            </a:extLst>
          </p:cNvPr>
          <p:cNvSpPr/>
          <p:nvPr/>
        </p:nvSpPr>
        <p:spPr bwMode="auto">
          <a:xfrm rot="16200000" flipV="1">
            <a:off x="7605978" y="3234722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80" name="Cube 379">
            <a:extLst>
              <a:ext uri="{FF2B5EF4-FFF2-40B4-BE49-F238E27FC236}">
                <a16:creationId xmlns:a16="http://schemas.microsoft.com/office/drawing/2014/main" id="{427ACF86-D7F4-4500-8464-F7319B8453D5}"/>
              </a:ext>
            </a:extLst>
          </p:cNvPr>
          <p:cNvSpPr/>
          <p:nvPr/>
        </p:nvSpPr>
        <p:spPr bwMode="auto">
          <a:xfrm rot="16200000" flipV="1">
            <a:off x="7605978" y="3872748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82" name="Cube 381">
            <a:extLst>
              <a:ext uri="{FF2B5EF4-FFF2-40B4-BE49-F238E27FC236}">
                <a16:creationId xmlns:a16="http://schemas.microsoft.com/office/drawing/2014/main" id="{DA8CF9CE-ED73-4C11-A3A4-0A610D76108E}"/>
              </a:ext>
            </a:extLst>
          </p:cNvPr>
          <p:cNvSpPr/>
          <p:nvPr/>
        </p:nvSpPr>
        <p:spPr bwMode="auto">
          <a:xfrm rot="16200000" flipV="1">
            <a:off x="7605974" y="4712468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84" name="Cube 383">
            <a:extLst>
              <a:ext uri="{FF2B5EF4-FFF2-40B4-BE49-F238E27FC236}">
                <a16:creationId xmlns:a16="http://schemas.microsoft.com/office/drawing/2014/main" id="{8999C4E0-7E30-41B1-85B3-CD1E2536BC00}"/>
              </a:ext>
            </a:extLst>
          </p:cNvPr>
          <p:cNvSpPr/>
          <p:nvPr/>
        </p:nvSpPr>
        <p:spPr bwMode="auto">
          <a:xfrm rot="16200000" flipV="1">
            <a:off x="7605973" y="5371944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85" name="Cube 384">
            <a:extLst>
              <a:ext uri="{FF2B5EF4-FFF2-40B4-BE49-F238E27FC236}">
                <a16:creationId xmlns:a16="http://schemas.microsoft.com/office/drawing/2014/main" id="{E361D522-0433-4C82-A95E-B86AB1A536C3}"/>
              </a:ext>
            </a:extLst>
          </p:cNvPr>
          <p:cNvSpPr/>
          <p:nvPr/>
        </p:nvSpPr>
        <p:spPr bwMode="auto">
          <a:xfrm rot="16200000" flipV="1">
            <a:off x="7605973" y="5701682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DDB23985-22ED-4099-A6EB-88BA0747ADAE}"/>
              </a:ext>
            </a:extLst>
          </p:cNvPr>
          <p:cNvSpPr/>
          <p:nvPr/>
        </p:nvSpPr>
        <p:spPr>
          <a:xfrm>
            <a:off x="9879507" y="2006537"/>
            <a:ext cx="1425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27 + 5 = </a:t>
            </a:r>
            <a:endParaRPr lang="en-US" sz="3600" dirty="0"/>
          </a:p>
        </p:txBody>
      </p:sp>
      <p:sp>
        <p:nvSpPr>
          <p:cNvPr id="392" name="Speech Bubble: Rectangle 391">
            <a:extLst>
              <a:ext uri="{FF2B5EF4-FFF2-40B4-BE49-F238E27FC236}">
                <a16:creationId xmlns:a16="http://schemas.microsoft.com/office/drawing/2014/main" id="{7E951CD9-8E14-434C-A894-6D8D85AE4ADA}"/>
              </a:ext>
            </a:extLst>
          </p:cNvPr>
          <p:cNvSpPr/>
          <p:nvPr/>
        </p:nvSpPr>
        <p:spPr>
          <a:xfrm>
            <a:off x="3065929" y="3811108"/>
            <a:ext cx="1962034" cy="646331"/>
          </a:xfrm>
          <a:prstGeom prst="wedgeRectCallout">
            <a:avLst>
              <a:gd name="adj1" fmla="val 79736"/>
              <a:gd name="adj2" fmla="val 161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3" name="Cube 382">
            <a:extLst>
              <a:ext uri="{FF2B5EF4-FFF2-40B4-BE49-F238E27FC236}">
                <a16:creationId xmlns:a16="http://schemas.microsoft.com/office/drawing/2014/main" id="{0740DAF5-3AF8-48AB-B810-9D5020FE972E}"/>
              </a:ext>
            </a:extLst>
          </p:cNvPr>
          <p:cNvSpPr/>
          <p:nvPr/>
        </p:nvSpPr>
        <p:spPr bwMode="auto">
          <a:xfrm rot="16200000" flipV="1">
            <a:off x="7605974" y="5042206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93" name="Speech Bubble: Rectangle 392">
            <a:extLst>
              <a:ext uri="{FF2B5EF4-FFF2-40B4-BE49-F238E27FC236}">
                <a16:creationId xmlns:a16="http://schemas.microsoft.com/office/drawing/2014/main" id="{D93FD12E-669D-4F29-8CFD-1464EFF3E232}"/>
              </a:ext>
            </a:extLst>
          </p:cNvPr>
          <p:cNvSpPr/>
          <p:nvPr/>
        </p:nvSpPr>
        <p:spPr>
          <a:xfrm>
            <a:off x="8742146" y="3733056"/>
            <a:ext cx="1934820" cy="646331"/>
          </a:xfrm>
          <a:prstGeom prst="wedgeRectCallout">
            <a:avLst>
              <a:gd name="adj1" fmla="val -69372"/>
              <a:gd name="adj2" fmla="val -4674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آحاد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113351C9-9AEB-4AF0-826C-C0F8ABA85568}"/>
              </a:ext>
            </a:extLst>
          </p:cNvPr>
          <p:cNvSpPr/>
          <p:nvPr/>
        </p:nvSpPr>
        <p:spPr>
          <a:xfrm>
            <a:off x="9428303" y="1966278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AFF297D-F4C6-4932-BC29-082B91007D80}"/>
              </a:ext>
            </a:extLst>
          </p:cNvPr>
          <p:cNvGrpSpPr/>
          <p:nvPr/>
        </p:nvGrpSpPr>
        <p:grpSpPr>
          <a:xfrm>
            <a:off x="9877481" y="203886"/>
            <a:ext cx="2152648" cy="646331"/>
            <a:chOff x="5013056" y="4912272"/>
            <a:chExt cx="2616069" cy="646331"/>
          </a:xfrm>
        </p:grpSpPr>
        <p:sp>
          <p:nvSpPr>
            <p:cNvPr id="50" name="Rectangle: Rounded Corners 19">
              <a:extLst>
                <a:ext uri="{FF2B5EF4-FFF2-40B4-BE49-F238E27FC236}">
                  <a16:creationId xmlns:a16="http://schemas.microsoft.com/office/drawing/2014/main" id="{E1B18176-1301-4214-9670-8D104B5890C7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F8FFCBD-8D3D-437D-A0D7-CA5A862ED6D8}"/>
                </a:ext>
              </a:extLst>
            </p:cNvPr>
            <p:cNvSpPr txBox="1"/>
            <p:nvPr/>
          </p:nvSpPr>
          <p:spPr>
            <a:xfrm>
              <a:off x="5629639" y="4912272"/>
              <a:ext cx="122769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680456" y="1939531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9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7722 -0.008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41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07722 -0.0254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127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07722 -0.042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213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07722 -0.0592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296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-0.07722 -0.0761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3819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7722 -0.0942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472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7722 -0.1097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548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07722 -0.1548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775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07722 -0.174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8727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022E-16 L -0.07722 -0.19398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3.95833E-6 -0.31181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02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3.95833E-6 -0.31319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animBg="1"/>
      <p:bldP spid="309" grpId="1" animBg="1"/>
      <p:bldP spid="4" grpId="0"/>
      <p:bldP spid="4" grpId="1"/>
      <p:bldP spid="363" grpId="0"/>
      <p:bldP spid="363" grpId="1"/>
      <p:bldP spid="381" grpId="0" animBg="1"/>
      <p:bldP spid="381" grpId="1" animBg="1"/>
      <p:bldP spid="381" grpId="2" animBg="1"/>
      <p:bldP spid="381" grpId="3" animBg="1"/>
      <p:bldP spid="374" grpId="0" animBg="1"/>
      <p:bldP spid="374" grpId="1" animBg="1"/>
      <p:bldP spid="374" grpId="2" animBg="1"/>
      <p:bldP spid="374" grpId="3" animBg="1"/>
      <p:bldP spid="375" grpId="0" animBg="1"/>
      <p:bldP spid="375" grpId="1" animBg="1"/>
      <p:bldP spid="375" grpId="2" animBg="1"/>
      <p:bldP spid="375" grpId="3" animBg="1"/>
      <p:bldP spid="376" grpId="0" animBg="1"/>
      <p:bldP spid="376" grpId="1" animBg="1"/>
      <p:bldP spid="376" grpId="2" animBg="1"/>
      <p:bldP spid="376" grpId="3" animBg="1"/>
      <p:bldP spid="377" grpId="0" animBg="1"/>
      <p:bldP spid="377" grpId="1" animBg="1"/>
      <p:bldP spid="377" grpId="2" animBg="1"/>
      <p:bldP spid="377" grpId="3" animBg="1"/>
      <p:bldP spid="379" grpId="0" animBg="1"/>
      <p:bldP spid="379" grpId="1" animBg="1"/>
      <p:bldP spid="379" grpId="2" animBg="1"/>
      <p:bldP spid="379" grpId="3" animBg="1"/>
      <p:bldP spid="378" grpId="0" animBg="1"/>
      <p:bldP spid="378" grpId="1" animBg="1"/>
      <p:bldP spid="378" grpId="2" animBg="1"/>
      <p:bldP spid="378" grpId="3" animBg="1"/>
      <p:bldP spid="380" grpId="0" animBg="1"/>
      <p:bldP spid="380" grpId="1" animBg="1"/>
      <p:bldP spid="380" grpId="2" animBg="1"/>
      <p:bldP spid="380" grpId="3" animBg="1"/>
      <p:bldP spid="382" grpId="0" animBg="1"/>
      <p:bldP spid="382" grpId="1" animBg="1"/>
      <p:bldP spid="382" grpId="2" animBg="1"/>
      <p:bldP spid="382" grpId="3" animBg="1"/>
      <p:bldP spid="384" grpId="0" animBg="1"/>
      <p:bldP spid="384" grpId="1" animBg="1"/>
      <p:bldP spid="385" grpId="0" animBg="1"/>
      <p:bldP spid="385" grpId="1" animBg="1"/>
      <p:bldP spid="390" grpId="0"/>
      <p:bldP spid="392" grpId="0" animBg="1"/>
      <p:bldP spid="383" grpId="0" animBg="1"/>
      <p:bldP spid="383" grpId="1" animBg="1"/>
      <p:bldP spid="383" grpId="2" animBg="1"/>
      <p:bldP spid="383" grpId="3" animBg="1"/>
      <p:bldP spid="393" grpId="0" animBg="1"/>
      <p:bldP spid="3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30832"/>
              </p:ext>
            </p:extLst>
          </p:nvPr>
        </p:nvGraphicFramePr>
        <p:xfrm>
          <a:off x="5540809" y="1102694"/>
          <a:ext cx="3096392" cy="52927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99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2392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0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آحاد</a:t>
                      </a:r>
                      <a:endParaRPr lang="ar-BH" sz="4000" b="0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0" dirty="0">
                          <a:solidFill>
                            <a:sysClr val="windowText" lastClr="000000"/>
                          </a:solidFill>
                          <a:cs typeface="Sakkal Majalla" panose="02000000000000000000"/>
                        </a:rPr>
                        <a:t>عشرات</a:t>
                      </a:r>
                      <a:endParaRPr lang="ar-BH" sz="4000" b="0" dirty="0">
                        <a:solidFill>
                          <a:sysClr val="windowText" lastClr="000000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317">
                <a:tc>
                  <a:txBody>
                    <a:bodyPr/>
                    <a:lstStyle/>
                    <a:p>
                      <a:pPr algn="ctr" rtl="1"/>
                      <a:endParaRPr lang="ar-BH" sz="4000" b="1" dirty="0"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4000" b="1" dirty="0"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AFB75CE-633A-4DCB-868F-6366BDCA8226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B3D29A-AB94-4A02-9C47-059AF175AA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6B82E76-C33E-4DD6-905E-8F73ADAEF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CF040E8-5BAE-4904-94C2-0B4E55D24331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بإعادة التجميع-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450C79-0BA2-4FAD-AC8B-6C488FE9DA1F}"/>
              </a:ext>
            </a:extLst>
          </p:cNvPr>
          <p:cNvSpPr txBox="1"/>
          <p:nvPr/>
        </p:nvSpPr>
        <p:spPr>
          <a:xfrm>
            <a:off x="5493100" y="218171"/>
            <a:ext cx="440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:  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43 + 8</a:t>
            </a:r>
          </a:p>
        </p:txBody>
      </p:sp>
      <p:grpSp>
        <p:nvGrpSpPr>
          <p:cNvPr id="82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191197" y="1931053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70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711833" y="1966279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51BB1EF-A58B-4BAF-A6F8-779D340E79A3}"/>
              </a:ext>
            </a:extLst>
          </p:cNvPr>
          <p:cNvSpPr/>
          <p:nvPr/>
        </p:nvSpPr>
        <p:spPr>
          <a:xfrm>
            <a:off x="4822138" y="1934180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43</a:t>
            </a:r>
            <a:endParaRPr lang="en-US" sz="3600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5CBBA6FF-D1F7-4C50-8C19-A42E611FF8D2}"/>
              </a:ext>
            </a:extLst>
          </p:cNvPr>
          <p:cNvSpPr/>
          <p:nvPr/>
        </p:nvSpPr>
        <p:spPr>
          <a:xfrm>
            <a:off x="8910965" y="3425882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dirty="0"/>
          </a:p>
        </p:txBody>
      </p:sp>
      <p:sp>
        <p:nvSpPr>
          <p:cNvPr id="374" name="Cube 373">
            <a:extLst>
              <a:ext uri="{FF2B5EF4-FFF2-40B4-BE49-F238E27FC236}">
                <a16:creationId xmlns:a16="http://schemas.microsoft.com/office/drawing/2014/main" id="{65879FA0-9EA1-4480-B679-2821A9C43EDC}"/>
              </a:ext>
            </a:extLst>
          </p:cNvPr>
          <p:cNvSpPr/>
          <p:nvPr/>
        </p:nvSpPr>
        <p:spPr bwMode="auto">
          <a:xfrm rot="16200000" flipV="1">
            <a:off x="7605978" y="1958666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5" name="Cube 374">
            <a:extLst>
              <a:ext uri="{FF2B5EF4-FFF2-40B4-BE49-F238E27FC236}">
                <a16:creationId xmlns:a16="http://schemas.microsoft.com/office/drawing/2014/main" id="{B8C68701-838C-47F0-A693-C511BAFD427B}"/>
              </a:ext>
            </a:extLst>
          </p:cNvPr>
          <p:cNvSpPr/>
          <p:nvPr/>
        </p:nvSpPr>
        <p:spPr bwMode="auto">
          <a:xfrm rot="16200000" flipV="1">
            <a:off x="7605978" y="2277680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6" name="Cube 375">
            <a:extLst>
              <a:ext uri="{FF2B5EF4-FFF2-40B4-BE49-F238E27FC236}">
                <a16:creationId xmlns:a16="http://schemas.microsoft.com/office/drawing/2014/main" id="{F7EB0A0D-EB1F-4FE0-BA1D-64ED2DAED496}"/>
              </a:ext>
            </a:extLst>
          </p:cNvPr>
          <p:cNvSpPr/>
          <p:nvPr/>
        </p:nvSpPr>
        <p:spPr bwMode="auto">
          <a:xfrm rot="16200000" flipV="1">
            <a:off x="7605978" y="2596694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7" name="Cube 376">
            <a:extLst>
              <a:ext uri="{FF2B5EF4-FFF2-40B4-BE49-F238E27FC236}">
                <a16:creationId xmlns:a16="http://schemas.microsoft.com/office/drawing/2014/main" id="{18047FB1-0FE1-4514-9C3E-3265E99FEEF7}"/>
              </a:ext>
            </a:extLst>
          </p:cNvPr>
          <p:cNvSpPr/>
          <p:nvPr/>
        </p:nvSpPr>
        <p:spPr bwMode="auto">
          <a:xfrm rot="16200000" flipV="1">
            <a:off x="7605978" y="3783609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8" name="Cube 377">
            <a:extLst>
              <a:ext uri="{FF2B5EF4-FFF2-40B4-BE49-F238E27FC236}">
                <a16:creationId xmlns:a16="http://schemas.microsoft.com/office/drawing/2014/main" id="{A7C14A6E-02E4-4F06-A5A1-33AF8F67DEDA}"/>
              </a:ext>
            </a:extLst>
          </p:cNvPr>
          <p:cNvSpPr/>
          <p:nvPr/>
        </p:nvSpPr>
        <p:spPr bwMode="auto">
          <a:xfrm rot="16200000" flipV="1">
            <a:off x="7605978" y="4102623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9" name="Cube 378">
            <a:extLst>
              <a:ext uri="{FF2B5EF4-FFF2-40B4-BE49-F238E27FC236}">
                <a16:creationId xmlns:a16="http://schemas.microsoft.com/office/drawing/2014/main" id="{5EDA7C68-D93F-4F11-B7D9-F4B164A8D28D}"/>
              </a:ext>
            </a:extLst>
          </p:cNvPr>
          <p:cNvSpPr/>
          <p:nvPr/>
        </p:nvSpPr>
        <p:spPr bwMode="auto">
          <a:xfrm rot="16200000" flipV="1">
            <a:off x="7605978" y="4421637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80" name="Cube 379">
            <a:extLst>
              <a:ext uri="{FF2B5EF4-FFF2-40B4-BE49-F238E27FC236}">
                <a16:creationId xmlns:a16="http://schemas.microsoft.com/office/drawing/2014/main" id="{427ACF86-D7F4-4500-8464-F7319B8453D5}"/>
              </a:ext>
            </a:extLst>
          </p:cNvPr>
          <p:cNvSpPr/>
          <p:nvPr/>
        </p:nvSpPr>
        <p:spPr bwMode="auto">
          <a:xfrm rot="16200000" flipV="1">
            <a:off x="7605978" y="4740649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81" name="Cube 380">
            <a:extLst>
              <a:ext uri="{FF2B5EF4-FFF2-40B4-BE49-F238E27FC236}">
                <a16:creationId xmlns:a16="http://schemas.microsoft.com/office/drawing/2014/main" id="{494FFA29-4811-4C87-A188-7C5B6026F0DC}"/>
              </a:ext>
            </a:extLst>
          </p:cNvPr>
          <p:cNvSpPr/>
          <p:nvPr/>
        </p:nvSpPr>
        <p:spPr bwMode="auto">
          <a:xfrm rot="16200000" flipV="1">
            <a:off x="7605975" y="5049154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82" name="Cube 381">
            <a:extLst>
              <a:ext uri="{FF2B5EF4-FFF2-40B4-BE49-F238E27FC236}">
                <a16:creationId xmlns:a16="http://schemas.microsoft.com/office/drawing/2014/main" id="{DA8CF9CE-ED73-4C11-A3A4-0A610D76108E}"/>
              </a:ext>
            </a:extLst>
          </p:cNvPr>
          <p:cNvSpPr/>
          <p:nvPr/>
        </p:nvSpPr>
        <p:spPr bwMode="auto">
          <a:xfrm rot="16200000" flipV="1">
            <a:off x="7605974" y="5378892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83" name="Cube 382">
            <a:extLst>
              <a:ext uri="{FF2B5EF4-FFF2-40B4-BE49-F238E27FC236}">
                <a16:creationId xmlns:a16="http://schemas.microsoft.com/office/drawing/2014/main" id="{0740DAF5-3AF8-48AB-B810-9D5020FE972E}"/>
              </a:ext>
            </a:extLst>
          </p:cNvPr>
          <p:cNvSpPr/>
          <p:nvPr/>
        </p:nvSpPr>
        <p:spPr bwMode="auto">
          <a:xfrm rot="16200000" flipV="1">
            <a:off x="7605974" y="5708630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84" name="Cube 383">
            <a:extLst>
              <a:ext uri="{FF2B5EF4-FFF2-40B4-BE49-F238E27FC236}">
                <a16:creationId xmlns:a16="http://schemas.microsoft.com/office/drawing/2014/main" id="{8999C4E0-7E30-41B1-85B3-CD1E2536BC00}"/>
              </a:ext>
            </a:extLst>
          </p:cNvPr>
          <p:cNvSpPr/>
          <p:nvPr/>
        </p:nvSpPr>
        <p:spPr bwMode="auto">
          <a:xfrm rot="16200000" flipV="1">
            <a:off x="7605973" y="6038368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DDB23985-22ED-4099-A6EB-88BA0747ADAE}"/>
              </a:ext>
            </a:extLst>
          </p:cNvPr>
          <p:cNvSpPr/>
          <p:nvPr/>
        </p:nvSpPr>
        <p:spPr>
          <a:xfrm>
            <a:off x="9879506" y="2006537"/>
            <a:ext cx="1425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43 + 8 = </a:t>
            </a:r>
            <a:endParaRPr lang="en-US" sz="3600" dirty="0"/>
          </a:p>
        </p:txBody>
      </p:sp>
      <p:sp>
        <p:nvSpPr>
          <p:cNvPr id="392" name="Speech Bubble: Rectangle 391">
            <a:extLst>
              <a:ext uri="{FF2B5EF4-FFF2-40B4-BE49-F238E27FC236}">
                <a16:creationId xmlns:a16="http://schemas.microsoft.com/office/drawing/2014/main" id="{7E951CD9-8E14-434C-A894-6D8D85AE4ADA}"/>
              </a:ext>
            </a:extLst>
          </p:cNvPr>
          <p:cNvSpPr/>
          <p:nvPr/>
        </p:nvSpPr>
        <p:spPr>
          <a:xfrm>
            <a:off x="2523281" y="3811108"/>
            <a:ext cx="2504682" cy="646331"/>
          </a:xfrm>
          <a:prstGeom prst="wedgeRectCallout">
            <a:avLst>
              <a:gd name="adj1" fmla="val 79736"/>
              <a:gd name="adj2" fmla="val 161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3" name="Speech Bubble: Rectangle 392">
            <a:extLst>
              <a:ext uri="{FF2B5EF4-FFF2-40B4-BE49-F238E27FC236}">
                <a16:creationId xmlns:a16="http://schemas.microsoft.com/office/drawing/2014/main" id="{D93FD12E-669D-4F29-8CFD-1464EFF3E232}"/>
              </a:ext>
            </a:extLst>
          </p:cNvPr>
          <p:cNvSpPr/>
          <p:nvPr/>
        </p:nvSpPr>
        <p:spPr>
          <a:xfrm>
            <a:off x="8742145" y="3733056"/>
            <a:ext cx="2270673" cy="646331"/>
          </a:xfrm>
          <a:prstGeom prst="wedgeRectCallout">
            <a:avLst>
              <a:gd name="adj1" fmla="val -69372"/>
              <a:gd name="adj2" fmla="val -4674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آحاد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113351C9-9AEB-4AF0-826C-C0F8ABA85568}"/>
              </a:ext>
            </a:extLst>
          </p:cNvPr>
          <p:cNvSpPr/>
          <p:nvPr/>
        </p:nvSpPr>
        <p:spPr>
          <a:xfrm>
            <a:off x="9428303" y="1966278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51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49" name="Group 1560">
            <a:extLst>
              <a:ext uri="{FF2B5EF4-FFF2-40B4-BE49-F238E27FC236}">
                <a16:creationId xmlns:a16="http://schemas.microsoft.com/office/drawing/2014/main" id="{84FC41EC-45B3-494F-9E27-132226DA2E8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147365" y="4148180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2013E7AE-EC70-4481-B1B5-42057058A555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6DEBA9C9-B456-466D-BE92-2B1A00164285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FA0F6731-0EA2-47BD-B3C3-EB49256B27F7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89D68C95-4953-4F7C-B5CC-A0F8B2AB038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30A5931E-0D08-40A9-B632-FA80A9871B5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87E74D2A-D2E4-432E-8D75-EC7A77369193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1CCAFCC5-CA93-43CE-BD14-6AD38CB5EE27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0B25EC24-ED81-4374-AA66-5A41B71658B2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9A7C0639-1953-4CF6-A393-0619198BD961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E99FC9D6-E1CC-4C3D-94AC-A519B0950BCB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60" name="Group 1560">
            <a:extLst>
              <a:ext uri="{FF2B5EF4-FFF2-40B4-BE49-F238E27FC236}">
                <a16:creationId xmlns:a16="http://schemas.microsoft.com/office/drawing/2014/main" id="{7337AAA8-10EA-47E9-A509-AB0D9E0F870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668001" y="4183406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102D118C-EBFB-4C54-8874-728B203C33C1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53632F9B-1DD2-4D39-8BB3-3185022CC805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0DB3A773-3B06-4340-A1E4-FEA1CB41ABB6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D3B7472E-D930-4380-8485-3BC5EA430E1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B31F7541-DBF1-405E-9F89-CDC7CBCEB46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7F7E97F1-6B79-4C6B-9FA6-51F37B236426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A16DAB9A-9656-46AD-8CA4-0F716DAD45CC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DDEB9077-0F9C-426D-A880-11458CD47CE6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3DA0E760-7576-496B-9412-A1E6CF349729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FB1D027A-1DE4-4F01-9E5A-757B7B3E2769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309" name="Speech Bubble: Rectangle 308">
            <a:extLst>
              <a:ext uri="{FF2B5EF4-FFF2-40B4-BE49-F238E27FC236}">
                <a16:creationId xmlns:a16="http://schemas.microsoft.com/office/drawing/2014/main" id="{DDF46E01-283F-4046-ADB9-97CC0E826F6C}"/>
              </a:ext>
            </a:extLst>
          </p:cNvPr>
          <p:cNvSpPr/>
          <p:nvPr/>
        </p:nvSpPr>
        <p:spPr>
          <a:xfrm>
            <a:off x="1233483" y="4677559"/>
            <a:ext cx="5412309" cy="646331"/>
          </a:xfrm>
          <a:prstGeom prst="wedgeRectCallout">
            <a:avLst>
              <a:gd name="adj1" fmla="val 62572"/>
              <a:gd name="adj2" fmla="val -12195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يوجد عدد كافٍ من القطع لتكوّين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عشرة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AFF297D-F4C6-4932-BC29-082B91007D80}"/>
              </a:ext>
            </a:extLst>
          </p:cNvPr>
          <p:cNvGrpSpPr/>
          <p:nvPr/>
        </p:nvGrpSpPr>
        <p:grpSpPr>
          <a:xfrm>
            <a:off x="9877481" y="203886"/>
            <a:ext cx="2152648" cy="646331"/>
            <a:chOff x="5013056" y="4912272"/>
            <a:chExt cx="2616069" cy="646331"/>
          </a:xfrm>
        </p:grpSpPr>
        <p:sp>
          <p:nvSpPr>
            <p:cNvPr id="97" name="Rectangle: Rounded Corners 19">
              <a:extLst>
                <a:ext uri="{FF2B5EF4-FFF2-40B4-BE49-F238E27FC236}">
                  <a16:creationId xmlns:a16="http://schemas.microsoft.com/office/drawing/2014/main" id="{E1B18176-1301-4214-9670-8D104B5890C7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8FFCBD-8D3D-437D-A0D7-CA5A862ED6D8}"/>
                </a:ext>
              </a:extLst>
            </p:cNvPr>
            <p:cNvSpPr txBox="1"/>
            <p:nvPr/>
          </p:nvSpPr>
          <p:spPr>
            <a:xfrm>
              <a:off x="5629639" y="4912272"/>
              <a:ext cx="122769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Group 1560">
            <a:extLst>
              <a:ext uri="{FF2B5EF4-FFF2-40B4-BE49-F238E27FC236}">
                <a16:creationId xmlns:a16="http://schemas.microsoft.com/office/drawing/2014/main" id="{80748EE1-3CC7-4239-97AA-E10F34C2FE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655510" y="1938493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FF676729-F82B-4EBA-924F-42F1DD4CAD42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52EF24E3-A11C-4478-BE84-64D8E6EC455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F9E998FF-ACB9-4216-A467-33648837E562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44F5A669-5E38-4729-AEA0-89A3DDDAA2B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5C04B920-BDE2-4578-B83D-C7EE5AEB25FC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0C90DD8C-818D-47CF-B645-AC056FD64C5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2517FFF4-57F2-49CF-B465-27045151E18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29E6F06E-29B6-47C5-830D-3F4AE7F2774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0331AEB1-9635-443B-B47C-88BE49657C04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A0A2C385-75EA-4320-99F7-A1727935DA4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8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7722 -0.008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417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07722 -0.0254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127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07722 -0.042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-213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0767 -0.1858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930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767 -0.2016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10093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07631 -0.21898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0949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07631 -0.2046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023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07631 -0.27963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3981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-0.07631 -0.2666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333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07631 -0.2842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3.95833E-6 -0.31181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63" grpId="0"/>
      <p:bldP spid="363" grpId="1"/>
      <p:bldP spid="374" grpId="0" animBg="1"/>
      <p:bldP spid="374" grpId="1" animBg="1"/>
      <p:bldP spid="374" grpId="2" animBg="1"/>
      <p:bldP spid="374" grpId="3" animBg="1"/>
      <p:bldP spid="375" grpId="0" animBg="1"/>
      <p:bldP spid="375" grpId="1" animBg="1"/>
      <p:bldP spid="375" grpId="2" animBg="1"/>
      <p:bldP spid="375" grpId="3" animBg="1"/>
      <p:bldP spid="376" grpId="0" animBg="1"/>
      <p:bldP spid="376" grpId="1" animBg="1"/>
      <p:bldP spid="376" grpId="2" animBg="1"/>
      <p:bldP spid="376" grpId="3" animBg="1"/>
      <p:bldP spid="377" grpId="0" animBg="1"/>
      <p:bldP spid="377" grpId="1" animBg="1"/>
      <p:bldP spid="377" grpId="2" animBg="1"/>
      <p:bldP spid="377" grpId="3" animBg="1"/>
      <p:bldP spid="378" grpId="0" animBg="1"/>
      <p:bldP spid="378" grpId="1" animBg="1"/>
      <p:bldP spid="378" grpId="2" animBg="1"/>
      <p:bldP spid="378" grpId="3" animBg="1"/>
      <p:bldP spid="379" grpId="0" animBg="1"/>
      <p:bldP spid="379" grpId="1" animBg="1"/>
      <p:bldP spid="379" grpId="2" animBg="1"/>
      <p:bldP spid="379" grpId="3" animBg="1"/>
      <p:bldP spid="380" grpId="0" animBg="1"/>
      <p:bldP spid="380" grpId="1" animBg="1"/>
      <p:bldP spid="380" grpId="2" animBg="1"/>
      <p:bldP spid="380" grpId="3" animBg="1"/>
      <p:bldP spid="381" grpId="0" animBg="1"/>
      <p:bldP spid="381" grpId="1" animBg="1"/>
      <p:bldP spid="381" grpId="2" animBg="1"/>
      <p:bldP spid="381" grpId="3" animBg="1"/>
      <p:bldP spid="382" grpId="0" animBg="1"/>
      <p:bldP spid="382" grpId="1" animBg="1"/>
      <p:bldP spid="382" grpId="2" animBg="1"/>
      <p:bldP spid="382" grpId="3" animBg="1"/>
      <p:bldP spid="383" grpId="0" animBg="1"/>
      <p:bldP spid="383" grpId="1" animBg="1"/>
      <p:bldP spid="383" grpId="2" animBg="1"/>
      <p:bldP spid="383" grpId="3" animBg="1"/>
      <p:bldP spid="384" grpId="0" animBg="1"/>
      <p:bldP spid="384" grpId="1" animBg="1"/>
      <p:bldP spid="390" grpId="0"/>
      <p:bldP spid="392" grpId="0" animBg="1"/>
      <p:bldP spid="393" grpId="0" animBg="1"/>
      <p:bldP spid="394" grpId="0"/>
      <p:bldP spid="309" grpId="0" animBg="1"/>
      <p:bldP spid="30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1D71B2-9FEE-4181-BAC9-A5A42C167BB5}"/>
              </a:ext>
            </a:extLst>
          </p:cNvPr>
          <p:cNvSpPr txBox="1"/>
          <p:nvPr/>
        </p:nvSpPr>
        <p:spPr>
          <a:xfrm>
            <a:off x="5209064" y="4608513"/>
            <a:ext cx="267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35     +    9 = </a:t>
            </a: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Group 1560">
            <a:extLst>
              <a:ext uri="{FF2B5EF4-FFF2-40B4-BE49-F238E27FC236}">
                <a16:creationId xmlns:a16="http://schemas.microsoft.com/office/drawing/2014/main" id="{A1953862-8552-4AC2-AE85-F39C7D9BA05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94374" y="2085252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AEF4E0A5-810C-4845-B4C7-4DA55714CAEB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005A97CA-76A3-4181-A23A-389D8A61E5D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A81F2EBF-974D-4009-9408-BE29E404026C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D795E314-5670-41E0-AFA0-24AE62B05005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300019E9-4AC8-4C36-ADAB-712ACC559429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2446FF9C-A978-47B9-A67E-810EAEE45606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68C448B6-868F-4EA7-93B4-1CCE9D7109FF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042D59B1-620E-4933-80B0-4FD102764999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6F97CF2F-6BE0-44B1-95FD-47ECB7E7E80C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ED662A81-B92C-4A0A-9AAE-777175ACB4CA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36" name="Group 1560">
            <a:extLst>
              <a:ext uri="{FF2B5EF4-FFF2-40B4-BE49-F238E27FC236}">
                <a16:creationId xmlns:a16="http://schemas.microsoft.com/office/drawing/2014/main" id="{A2C4CB69-0203-4961-BE2C-278C9783D96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946076" y="2056919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4952CA42-41E1-41E7-B88B-448CC30A7E31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6C06B483-8651-48A1-8156-FB15E27BEB8B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626F8D8A-4E44-4BE1-BE11-85D5A620D876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F5320A4F-BB21-4F3B-8A7C-883D4413C02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71790B11-6697-4501-8556-801A1F65FD5A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137BD097-A0FB-4778-AF5F-B633D0377DD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085D61CA-22E2-4614-909F-2301E1A1D87B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82F46276-73EA-482F-B15C-D6F1189B99C5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2D3CD63C-1148-4779-8342-9AC520E60A2F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1425541D-360C-418E-9662-FF66DB0458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58" name="Group 1560">
            <a:extLst>
              <a:ext uri="{FF2B5EF4-FFF2-40B4-BE49-F238E27FC236}">
                <a16:creationId xmlns:a16="http://schemas.microsoft.com/office/drawing/2014/main" id="{511F6AFE-B2D1-4DB3-B4F3-3000C42F187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322496" y="2060663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8595E2EE-C242-429D-A998-3EDC6D26215F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FC453F82-89DF-45C1-A3EF-FB075140B4B2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D11E2120-92B9-4EDB-A42B-E902BED9FF51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336DE36D-2F5F-4695-99EC-131E59B17704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5024D75F-A6AA-4904-BD03-6598928EA66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F16C7AE7-F489-4A20-B51A-375FC4D267F5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88A504C7-A9E4-4063-9DCA-DE34AD84AF01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99B0C1C0-D730-4B16-8B8A-A2C1795B2CBE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512AE705-D740-4DC4-B0D1-2A21C1195075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04C5B6D1-23A9-47EF-A3AC-1AD871581F46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6EFC11DD-CCAC-47F2-8FD0-D5A54BA21B4F}"/>
              </a:ext>
            </a:extLst>
          </p:cNvPr>
          <p:cNvSpPr/>
          <p:nvPr/>
        </p:nvSpPr>
        <p:spPr>
          <a:xfrm>
            <a:off x="5514142" y="4542861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44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FB67AB8-C7C8-4675-AC88-A412F097E356}"/>
              </a:ext>
            </a:extLst>
          </p:cNvPr>
          <p:cNvGrpSpPr/>
          <p:nvPr/>
        </p:nvGrpSpPr>
        <p:grpSpPr>
          <a:xfrm>
            <a:off x="2327564" y="246656"/>
            <a:ext cx="7539630" cy="646331"/>
            <a:chOff x="2671584" y="769868"/>
            <a:chExt cx="8706105" cy="64633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D8552B2-77A3-43C0-A2B6-00DC3ED92E85}"/>
                </a:ext>
              </a:extLst>
            </p:cNvPr>
            <p:cNvSpPr txBox="1"/>
            <p:nvPr/>
          </p:nvSpPr>
          <p:spPr>
            <a:xfrm>
              <a:off x="2671584" y="769868"/>
              <a:ext cx="8706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أجمع بالعدّ التصاعدي مستعملًا                              و      :</a:t>
              </a:r>
              <a:endPara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84" name="Group 1560">
              <a:extLst>
                <a:ext uri="{FF2B5EF4-FFF2-40B4-BE49-F238E27FC236}">
                  <a16:creationId xmlns:a16="http://schemas.microsoft.com/office/drawing/2014/main" id="{02854018-C569-4909-8390-B17331B1DF8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4942669" y="9168"/>
              <a:ext cx="288001" cy="2130816"/>
              <a:chOff x="6324567" y="664864"/>
              <a:chExt cx="274321" cy="2148932"/>
            </a:xfrm>
            <a:solidFill>
              <a:schemeClr val="accent2"/>
            </a:solidFill>
          </p:grpSpPr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2625E893-1490-4926-AED0-3A1B079F8019}"/>
                  </a:ext>
                </a:extLst>
              </p:cNvPr>
              <p:cNvSpPr/>
              <p:nvPr/>
            </p:nvSpPr>
            <p:spPr>
              <a:xfrm rot="5400000">
                <a:off x="6324180" y="665251"/>
                <a:ext cx="275094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D7E1D9F8-5136-4C87-8B76-885B14C56421}"/>
                  </a:ext>
                </a:extLst>
              </p:cNvPr>
              <p:cNvSpPr/>
              <p:nvPr/>
            </p:nvSpPr>
            <p:spPr>
              <a:xfrm rot="5400000">
                <a:off x="6325780" y="871357"/>
                <a:ext cx="271896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2DD1EE1B-1F2A-4E21-83F7-1963F4251B5D}"/>
                  </a:ext>
                </a:extLst>
              </p:cNvPr>
              <p:cNvSpPr/>
              <p:nvPr/>
            </p:nvSpPr>
            <p:spPr>
              <a:xfrm rot="5400000">
                <a:off x="6325780" y="1077572"/>
                <a:ext cx="271896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79209D3A-9034-455A-9C9B-46F7FEA93DCB}"/>
                  </a:ext>
                </a:extLst>
              </p:cNvPr>
              <p:cNvSpPr/>
              <p:nvPr/>
            </p:nvSpPr>
            <p:spPr>
              <a:xfrm rot="5400000">
                <a:off x="6324180" y="1285386"/>
                <a:ext cx="275094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1E09BC9C-13AC-4C8D-8783-B99018768414}"/>
                  </a:ext>
                </a:extLst>
              </p:cNvPr>
              <p:cNvSpPr/>
              <p:nvPr/>
            </p:nvSpPr>
            <p:spPr>
              <a:xfrm rot="5400000">
                <a:off x="6325780" y="1493197"/>
                <a:ext cx="271894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B42518CF-0961-47D8-BCF9-6F07CBEF860A}"/>
                  </a:ext>
                </a:extLst>
              </p:cNvPr>
              <p:cNvSpPr/>
              <p:nvPr/>
            </p:nvSpPr>
            <p:spPr>
              <a:xfrm rot="5400000">
                <a:off x="6325780" y="1699623"/>
                <a:ext cx="271896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2" name="Cube 91">
                <a:extLst>
                  <a:ext uri="{FF2B5EF4-FFF2-40B4-BE49-F238E27FC236}">
                    <a16:creationId xmlns:a16="http://schemas.microsoft.com/office/drawing/2014/main" id="{9643E024-0220-4D09-8800-DC83E0C989B9}"/>
                  </a:ext>
                </a:extLst>
              </p:cNvPr>
              <p:cNvSpPr/>
              <p:nvPr/>
            </p:nvSpPr>
            <p:spPr>
              <a:xfrm rot="5400000">
                <a:off x="6324180" y="1909146"/>
                <a:ext cx="275094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3" name="Cube 92">
                <a:extLst>
                  <a:ext uri="{FF2B5EF4-FFF2-40B4-BE49-F238E27FC236}">
                    <a16:creationId xmlns:a16="http://schemas.microsoft.com/office/drawing/2014/main" id="{E5CCD583-3337-4BD3-81A4-8352CA1D95CA}"/>
                  </a:ext>
                </a:extLst>
              </p:cNvPr>
              <p:cNvSpPr/>
              <p:nvPr/>
            </p:nvSpPr>
            <p:spPr>
              <a:xfrm rot="5400000">
                <a:off x="6325780" y="2120157"/>
                <a:ext cx="271894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4A17A86A-30E8-45FA-AF87-023CBA3B052C}"/>
                  </a:ext>
                </a:extLst>
              </p:cNvPr>
              <p:cNvSpPr/>
              <p:nvPr/>
            </p:nvSpPr>
            <p:spPr>
              <a:xfrm rot="5400000">
                <a:off x="6325780" y="2328076"/>
                <a:ext cx="271896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0988ABF7-59D5-4E26-AF1E-D55ED6F1FB5E}"/>
                  </a:ext>
                </a:extLst>
              </p:cNvPr>
              <p:cNvSpPr/>
              <p:nvPr/>
            </p:nvSpPr>
            <p:spPr>
              <a:xfrm rot="5400000">
                <a:off x="6324180" y="2539089"/>
                <a:ext cx="275094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p:grp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0F7552EE-6050-4FEB-8944-C75AEC8504B2}"/>
                </a:ext>
              </a:extLst>
            </p:cNvPr>
            <p:cNvSpPr/>
            <p:nvPr/>
          </p:nvSpPr>
          <p:spPr bwMode="auto">
            <a:xfrm rot="16200000" flipV="1">
              <a:off x="3435452" y="922961"/>
              <a:ext cx="272775" cy="288000"/>
            </a:xfrm>
            <a:prstGeom prst="cub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96" name="Cube 95">
            <a:extLst>
              <a:ext uri="{FF2B5EF4-FFF2-40B4-BE49-F238E27FC236}">
                <a16:creationId xmlns:a16="http://schemas.microsoft.com/office/drawing/2014/main" id="{231CBD0D-CC96-4FD7-80D3-3EDEEDE84DFE}"/>
              </a:ext>
            </a:extLst>
          </p:cNvPr>
          <p:cNvSpPr/>
          <p:nvPr/>
        </p:nvSpPr>
        <p:spPr bwMode="auto">
          <a:xfrm rot="16200000" flipV="1">
            <a:off x="8770230" y="3853505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7" name="Cube 96">
            <a:extLst>
              <a:ext uri="{FF2B5EF4-FFF2-40B4-BE49-F238E27FC236}">
                <a16:creationId xmlns:a16="http://schemas.microsoft.com/office/drawing/2014/main" id="{C1D13A74-1F8C-452F-88A3-DD5F5D97C08D}"/>
              </a:ext>
            </a:extLst>
          </p:cNvPr>
          <p:cNvSpPr/>
          <p:nvPr/>
        </p:nvSpPr>
        <p:spPr bwMode="auto">
          <a:xfrm rot="16200000" flipV="1">
            <a:off x="8770230" y="3465584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8" name="Cube 97">
            <a:extLst>
              <a:ext uri="{FF2B5EF4-FFF2-40B4-BE49-F238E27FC236}">
                <a16:creationId xmlns:a16="http://schemas.microsoft.com/office/drawing/2014/main" id="{D0801209-EF88-4D62-9A1B-AB8E974B7E76}"/>
              </a:ext>
            </a:extLst>
          </p:cNvPr>
          <p:cNvSpPr/>
          <p:nvPr/>
        </p:nvSpPr>
        <p:spPr bwMode="auto">
          <a:xfrm rot="16200000" flipV="1">
            <a:off x="8770230" y="3077663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9" name="Cube 98">
            <a:extLst>
              <a:ext uri="{FF2B5EF4-FFF2-40B4-BE49-F238E27FC236}">
                <a16:creationId xmlns:a16="http://schemas.microsoft.com/office/drawing/2014/main" id="{66CEB449-2EC6-43FC-B675-F357F19B957A}"/>
              </a:ext>
            </a:extLst>
          </p:cNvPr>
          <p:cNvSpPr/>
          <p:nvPr/>
        </p:nvSpPr>
        <p:spPr bwMode="auto">
          <a:xfrm rot="16200000" flipV="1">
            <a:off x="8770230" y="2689742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0" name="Cube 99">
            <a:extLst>
              <a:ext uri="{FF2B5EF4-FFF2-40B4-BE49-F238E27FC236}">
                <a16:creationId xmlns:a16="http://schemas.microsoft.com/office/drawing/2014/main" id="{EDB5C17D-9CBE-4D0A-BD75-66722B0726BC}"/>
              </a:ext>
            </a:extLst>
          </p:cNvPr>
          <p:cNvSpPr/>
          <p:nvPr/>
        </p:nvSpPr>
        <p:spPr bwMode="auto">
          <a:xfrm rot="16200000" flipV="1">
            <a:off x="8770229" y="2301821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1" name="Cube 100">
            <a:extLst>
              <a:ext uri="{FF2B5EF4-FFF2-40B4-BE49-F238E27FC236}">
                <a16:creationId xmlns:a16="http://schemas.microsoft.com/office/drawing/2014/main" id="{099974AC-2550-48E4-80F1-19BF1B21BE39}"/>
              </a:ext>
            </a:extLst>
          </p:cNvPr>
          <p:cNvSpPr/>
          <p:nvPr/>
        </p:nvSpPr>
        <p:spPr bwMode="auto">
          <a:xfrm rot="16200000" flipV="1">
            <a:off x="6677959" y="3880404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2" name="Cube 101">
            <a:extLst>
              <a:ext uri="{FF2B5EF4-FFF2-40B4-BE49-F238E27FC236}">
                <a16:creationId xmlns:a16="http://schemas.microsoft.com/office/drawing/2014/main" id="{6FFA2396-8E45-49D7-9F9A-5510FA0BBC5A}"/>
              </a:ext>
            </a:extLst>
          </p:cNvPr>
          <p:cNvSpPr/>
          <p:nvPr/>
        </p:nvSpPr>
        <p:spPr bwMode="auto">
          <a:xfrm rot="16200000" flipV="1">
            <a:off x="6677959" y="3492483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3" name="Cube 102">
            <a:extLst>
              <a:ext uri="{FF2B5EF4-FFF2-40B4-BE49-F238E27FC236}">
                <a16:creationId xmlns:a16="http://schemas.microsoft.com/office/drawing/2014/main" id="{D61224D1-67FA-4758-A942-38283E366E57}"/>
              </a:ext>
            </a:extLst>
          </p:cNvPr>
          <p:cNvSpPr/>
          <p:nvPr/>
        </p:nvSpPr>
        <p:spPr bwMode="auto">
          <a:xfrm rot="16200000" flipV="1">
            <a:off x="6677959" y="3104562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4" name="Cube 103">
            <a:extLst>
              <a:ext uri="{FF2B5EF4-FFF2-40B4-BE49-F238E27FC236}">
                <a16:creationId xmlns:a16="http://schemas.microsoft.com/office/drawing/2014/main" id="{0169B0E8-7E46-4BDC-9A1E-AF8CBAA68B88}"/>
              </a:ext>
            </a:extLst>
          </p:cNvPr>
          <p:cNvSpPr/>
          <p:nvPr/>
        </p:nvSpPr>
        <p:spPr bwMode="auto">
          <a:xfrm rot="16200000" flipV="1">
            <a:off x="6677959" y="2716641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5" name="Cube 104">
            <a:extLst>
              <a:ext uri="{FF2B5EF4-FFF2-40B4-BE49-F238E27FC236}">
                <a16:creationId xmlns:a16="http://schemas.microsoft.com/office/drawing/2014/main" id="{8379E3A7-FF8C-4C73-92F2-EB7BA79DF9D4}"/>
              </a:ext>
            </a:extLst>
          </p:cNvPr>
          <p:cNvSpPr/>
          <p:nvPr/>
        </p:nvSpPr>
        <p:spPr bwMode="auto">
          <a:xfrm rot="16200000" flipV="1">
            <a:off x="6677958" y="2328720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6" name="Cube 105">
            <a:extLst>
              <a:ext uri="{FF2B5EF4-FFF2-40B4-BE49-F238E27FC236}">
                <a16:creationId xmlns:a16="http://schemas.microsoft.com/office/drawing/2014/main" id="{B6753A36-064B-4846-A699-5C8CA4A8CAAC}"/>
              </a:ext>
            </a:extLst>
          </p:cNvPr>
          <p:cNvSpPr/>
          <p:nvPr/>
        </p:nvSpPr>
        <p:spPr bwMode="auto">
          <a:xfrm rot="16200000" flipV="1">
            <a:off x="6169898" y="3939557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7" name="Cube 106">
            <a:extLst>
              <a:ext uri="{FF2B5EF4-FFF2-40B4-BE49-F238E27FC236}">
                <a16:creationId xmlns:a16="http://schemas.microsoft.com/office/drawing/2014/main" id="{CF28FC04-8737-4AA3-8943-AAB023B9C197}"/>
              </a:ext>
            </a:extLst>
          </p:cNvPr>
          <p:cNvSpPr/>
          <p:nvPr/>
        </p:nvSpPr>
        <p:spPr bwMode="auto">
          <a:xfrm rot="16200000" flipV="1">
            <a:off x="6169898" y="3551636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8" name="Cube 107">
            <a:extLst>
              <a:ext uri="{FF2B5EF4-FFF2-40B4-BE49-F238E27FC236}">
                <a16:creationId xmlns:a16="http://schemas.microsoft.com/office/drawing/2014/main" id="{5DC187EA-35FF-4052-A247-8DD97B79089B}"/>
              </a:ext>
            </a:extLst>
          </p:cNvPr>
          <p:cNvSpPr/>
          <p:nvPr/>
        </p:nvSpPr>
        <p:spPr bwMode="auto">
          <a:xfrm rot="16200000" flipV="1">
            <a:off x="6169898" y="3163715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9" name="Cube 108">
            <a:extLst>
              <a:ext uri="{FF2B5EF4-FFF2-40B4-BE49-F238E27FC236}">
                <a16:creationId xmlns:a16="http://schemas.microsoft.com/office/drawing/2014/main" id="{30D01C58-6966-4508-B822-153734999035}"/>
              </a:ext>
            </a:extLst>
          </p:cNvPr>
          <p:cNvSpPr/>
          <p:nvPr/>
        </p:nvSpPr>
        <p:spPr bwMode="auto">
          <a:xfrm rot="16200000" flipV="1">
            <a:off x="6169898" y="2775794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10" name="Group 1560">
            <a:extLst>
              <a:ext uri="{FF2B5EF4-FFF2-40B4-BE49-F238E27FC236}">
                <a16:creationId xmlns:a16="http://schemas.microsoft.com/office/drawing/2014/main" id="{610A982F-AFA1-4D8E-8C27-1A05731B866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132359" y="2118077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0193098A-C424-4012-BE47-3A29E1236EF5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1323546F-6F99-48BC-8A2F-98870B42916F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9C38018E-0C73-4D83-BD46-DD21C0555D9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8730B298-EF96-44EE-971E-DA188F31ED7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BFC81A1F-2503-4D70-96E5-4CF8024DBFBA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4F4F089C-A766-45EE-B01C-C72E47C40C08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C83A6EC1-0717-46E2-8746-2D190A1CBD7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49B9CB0D-76C8-4573-8C42-C2890B34240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5F97FF97-C407-4C32-B1FE-ADAAA3BC24AE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A093F074-2A27-4A7F-8F15-2BBD11C96330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0F36974B-0720-4A78-9FF8-163694C54BAB}"/>
              </a:ext>
            </a:extLst>
          </p:cNvPr>
          <p:cNvSpPr/>
          <p:nvPr/>
        </p:nvSpPr>
        <p:spPr>
          <a:xfrm>
            <a:off x="225863" y="1640136"/>
            <a:ext cx="5412309" cy="646331"/>
          </a:xfrm>
          <a:prstGeom prst="wedgeRectCallout">
            <a:avLst>
              <a:gd name="adj1" fmla="val 55469"/>
              <a:gd name="adj2" fmla="val -298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يوجد عدد كافٍ من القطع لتكوّين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عشرة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Speech Bubble: Rectangle 76">
            <a:extLst>
              <a:ext uri="{FF2B5EF4-FFF2-40B4-BE49-F238E27FC236}">
                <a16:creationId xmlns:a16="http://schemas.microsoft.com/office/drawing/2014/main" id="{D9713BB6-08CE-4FCF-93FA-8A9506198EAC}"/>
              </a:ext>
            </a:extLst>
          </p:cNvPr>
          <p:cNvSpPr/>
          <p:nvPr/>
        </p:nvSpPr>
        <p:spPr>
          <a:xfrm>
            <a:off x="8466496" y="4608513"/>
            <a:ext cx="2504682" cy="646331"/>
          </a:xfrm>
          <a:prstGeom prst="wedgeRectCallout">
            <a:avLst>
              <a:gd name="adj1" fmla="val -49700"/>
              <a:gd name="adj2" fmla="val -996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Speech Bubble: Rectangle 77">
            <a:extLst>
              <a:ext uri="{FF2B5EF4-FFF2-40B4-BE49-F238E27FC236}">
                <a16:creationId xmlns:a16="http://schemas.microsoft.com/office/drawing/2014/main" id="{34842D7A-552F-4C7C-B204-1296B776CD7F}"/>
              </a:ext>
            </a:extLst>
          </p:cNvPr>
          <p:cNvSpPr/>
          <p:nvPr/>
        </p:nvSpPr>
        <p:spPr>
          <a:xfrm>
            <a:off x="2908267" y="3695636"/>
            <a:ext cx="2270673" cy="646331"/>
          </a:xfrm>
          <a:prstGeom prst="wedgeRectCallout">
            <a:avLst>
              <a:gd name="adj1" fmla="val 66082"/>
              <a:gd name="adj2" fmla="val -2262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آحاد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AFF297D-F4C6-4932-BC29-082B91007D80}"/>
              </a:ext>
            </a:extLst>
          </p:cNvPr>
          <p:cNvGrpSpPr/>
          <p:nvPr/>
        </p:nvGrpSpPr>
        <p:grpSpPr>
          <a:xfrm>
            <a:off x="9877481" y="203886"/>
            <a:ext cx="2152648" cy="646331"/>
            <a:chOff x="5013056" y="4912272"/>
            <a:chExt cx="2616069" cy="646331"/>
          </a:xfrm>
        </p:grpSpPr>
        <p:sp>
          <p:nvSpPr>
            <p:cNvPr id="123" name="Rectangle: Rounded Corners 19">
              <a:extLst>
                <a:ext uri="{FF2B5EF4-FFF2-40B4-BE49-F238E27FC236}">
                  <a16:creationId xmlns:a16="http://schemas.microsoft.com/office/drawing/2014/main" id="{E1B18176-1301-4214-9670-8D104B5890C7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F8FFCBD-8D3D-437D-A0D7-CA5A862ED6D8}"/>
                </a:ext>
              </a:extLst>
            </p:cNvPr>
            <p:cNvSpPr txBox="1"/>
            <p:nvPr/>
          </p:nvSpPr>
          <p:spPr>
            <a:xfrm>
              <a:off x="5629639" y="4912272"/>
              <a:ext cx="122769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05" grpId="0" animBg="1"/>
      <p:bldP spid="76" grpId="0" animBg="1"/>
      <p:bldP spid="76" grpId="1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1D71B2-9FEE-4181-BAC9-A5A42C167BB5}"/>
              </a:ext>
            </a:extLst>
          </p:cNvPr>
          <p:cNvSpPr txBox="1"/>
          <p:nvPr/>
        </p:nvSpPr>
        <p:spPr>
          <a:xfrm>
            <a:off x="5879303" y="4557176"/>
            <a:ext cx="267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66     +    7 = </a:t>
            </a: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_ _ _ _ _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Group 1560">
            <a:extLst>
              <a:ext uri="{FF2B5EF4-FFF2-40B4-BE49-F238E27FC236}">
                <a16:creationId xmlns:a16="http://schemas.microsoft.com/office/drawing/2014/main" id="{A1953862-8552-4AC2-AE85-F39C7D9BA05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94374" y="2085252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AEF4E0A5-810C-4845-B4C7-4DA55714CAEB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005A97CA-76A3-4181-A23A-389D8A61E5D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A81F2EBF-974D-4009-9408-BE29E404026C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D795E314-5670-41E0-AFA0-24AE62B05005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300019E9-4AC8-4C36-ADAB-712ACC559429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2446FF9C-A978-47B9-A67E-810EAEE45606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68C448B6-868F-4EA7-93B4-1CCE9D7109FF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042D59B1-620E-4933-80B0-4FD102764999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6F97CF2F-6BE0-44B1-95FD-47ECB7E7E80C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ED662A81-B92C-4A0A-9AAE-777175ACB4CA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36" name="Group 1560">
            <a:extLst>
              <a:ext uri="{FF2B5EF4-FFF2-40B4-BE49-F238E27FC236}">
                <a16:creationId xmlns:a16="http://schemas.microsoft.com/office/drawing/2014/main" id="{A2C4CB69-0203-4961-BE2C-278C9783D96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946076" y="2056919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4952CA42-41E1-41E7-B88B-448CC30A7E31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6C06B483-8651-48A1-8156-FB15E27BEB8B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626F8D8A-4E44-4BE1-BE11-85D5A620D876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F5320A4F-BB21-4F3B-8A7C-883D4413C02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71790B11-6697-4501-8556-801A1F65FD5A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137BD097-A0FB-4778-AF5F-B633D0377DDE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085D61CA-22E2-4614-909F-2301E1A1D87B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82F46276-73EA-482F-B15C-D6F1189B99C5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2D3CD63C-1148-4779-8342-9AC520E60A2F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1425541D-360C-418E-9662-FF66DB0458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58" name="Group 1560">
            <a:extLst>
              <a:ext uri="{FF2B5EF4-FFF2-40B4-BE49-F238E27FC236}">
                <a16:creationId xmlns:a16="http://schemas.microsoft.com/office/drawing/2014/main" id="{511F6AFE-B2D1-4DB3-B4F3-3000C42F187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322496" y="2060663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8595E2EE-C242-429D-A998-3EDC6D26215F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FC453F82-89DF-45C1-A3EF-FB075140B4B2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D11E2120-92B9-4EDB-A42B-E902BED9FF51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336DE36D-2F5F-4695-99EC-131E59B17704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5024D75F-A6AA-4904-BD03-6598928EA66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F16C7AE7-F489-4A20-B51A-375FC4D267F5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88A504C7-A9E4-4063-9DCA-DE34AD84AF01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99B0C1C0-D730-4B16-8B8A-A2C1795B2CBE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512AE705-D740-4DC4-B0D1-2A21C1195075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04C5B6D1-23A9-47EF-A3AC-1AD871581F46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6EFC11DD-CCAC-47F2-8FD0-D5A54BA21B4F}"/>
              </a:ext>
            </a:extLst>
          </p:cNvPr>
          <p:cNvSpPr/>
          <p:nvPr/>
        </p:nvSpPr>
        <p:spPr>
          <a:xfrm>
            <a:off x="6306285" y="4461305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73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FB67AB8-C7C8-4675-AC88-A412F097E356}"/>
              </a:ext>
            </a:extLst>
          </p:cNvPr>
          <p:cNvGrpSpPr/>
          <p:nvPr/>
        </p:nvGrpSpPr>
        <p:grpSpPr>
          <a:xfrm>
            <a:off x="1793174" y="259324"/>
            <a:ext cx="8105951" cy="646331"/>
            <a:chOff x="2146852" y="769868"/>
            <a:chExt cx="9230837" cy="64633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D8552B2-77A3-43C0-A2B6-00DC3ED92E85}"/>
                </a:ext>
              </a:extLst>
            </p:cNvPr>
            <p:cNvSpPr txBox="1"/>
            <p:nvPr/>
          </p:nvSpPr>
          <p:spPr>
            <a:xfrm>
              <a:off x="2146852" y="769868"/>
              <a:ext cx="923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3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أجمع بالعدّ التصاعدي مستعملًا                               و      :</a:t>
              </a:r>
              <a:endPara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84" name="Group 1560">
              <a:extLst>
                <a:ext uri="{FF2B5EF4-FFF2-40B4-BE49-F238E27FC236}">
                  <a16:creationId xmlns:a16="http://schemas.microsoft.com/office/drawing/2014/main" id="{02854018-C569-4909-8390-B17331B1DF8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4942669" y="9168"/>
              <a:ext cx="288001" cy="2130816"/>
              <a:chOff x="6324567" y="664864"/>
              <a:chExt cx="274321" cy="2148932"/>
            </a:xfrm>
            <a:solidFill>
              <a:schemeClr val="accent2"/>
            </a:solidFill>
          </p:grpSpPr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2625E893-1490-4926-AED0-3A1B079F8019}"/>
                  </a:ext>
                </a:extLst>
              </p:cNvPr>
              <p:cNvSpPr/>
              <p:nvPr/>
            </p:nvSpPr>
            <p:spPr>
              <a:xfrm rot="5400000">
                <a:off x="6324180" y="665251"/>
                <a:ext cx="275094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D7E1D9F8-5136-4C87-8B76-885B14C56421}"/>
                  </a:ext>
                </a:extLst>
              </p:cNvPr>
              <p:cNvSpPr/>
              <p:nvPr/>
            </p:nvSpPr>
            <p:spPr>
              <a:xfrm rot="5400000">
                <a:off x="6325780" y="871357"/>
                <a:ext cx="271896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2DD1EE1B-1F2A-4E21-83F7-1963F4251B5D}"/>
                  </a:ext>
                </a:extLst>
              </p:cNvPr>
              <p:cNvSpPr/>
              <p:nvPr/>
            </p:nvSpPr>
            <p:spPr>
              <a:xfrm rot="5400000">
                <a:off x="6325780" y="1077572"/>
                <a:ext cx="271896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79209D3A-9034-455A-9C9B-46F7FEA93DCB}"/>
                  </a:ext>
                </a:extLst>
              </p:cNvPr>
              <p:cNvSpPr/>
              <p:nvPr/>
            </p:nvSpPr>
            <p:spPr>
              <a:xfrm rot="5400000">
                <a:off x="6324180" y="1285386"/>
                <a:ext cx="275094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1E09BC9C-13AC-4C8D-8783-B99018768414}"/>
                  </a:ext>
                </a:extLst>
              </p:cNvPr>
              <p:cNvSpPr/>
              <p:nvPr/>
            </p:nvSpPr>
            <p:spPr>
              <a:xfrm rot="5400000">
                <a:off x="6325780" y="1493197"/>
                <a:ext cx="271894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B42518CF-0961-47D8-BCF9-6F07CBEF860A}"/>
                  </a:ext>
                </a:extLst>
              </p:cNvPr>
              <p:cNvSpPr/>
              <p:nvPr/>
            </p:nvSpPr>
            <p:spPr>
              <a:xfrm rot="5400000">
                <a:off x="6325780" y="1699623"/>
                <a:ext cx="271896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2" name="Cube 91">
                <a:extLst>
                  <a:ext uri="{FF2B5EF4-FFF2-40B4-BE49-F238E27FC236}">
                    <a16:creationId xmlns:a16="http://schemas.microsoft.com/office/drawing/2014/main" id="{9643E024-0220-4D09-8800-DC83E0C989B9}"/>
                  </a:ext>
                </a:extLst>
              </p:cNvPr>
              <p:cNvSpPr/>
              <p:nvPr/>
            </p:nvSpPr>
            <p:spPr>
              <a:xfrm rot="5400000">
                <a:off x="6324180" y="1909146"/>
                <a:ext cx="275094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3" name="Cube 92">
                <a:extLst>
                  <a:ext uri="{FF2B5EF4-FFF2-40B4-BE49-F238E27FC236}">
                    <a16:creationId xmlns:a16="http://schemas.microsoft.com/office/drawing/2014/main" id="{E5CCD583-3337-4BD3-81A4-8352CA1D95CA}"/>
                  </a:ext>
                </a:extLst>
              </p:cNvPr>
              <p:cNvSpPr/>
              <p:nvPr/>
            </p:nvSpPr>
            <p:spPr>
              <a:xfrm rot="5400000">
                <a:off x="6325780" y="2120157"/>
                <a:ext cx="271894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4A17A86A-30E8-45FA-AF87-023CBA3B052C}"/>
                  </a:ext>
                </a:extLst>
              </p:cNvPr>
              <p:cNvSpPr/>
              <p:nvPr/>
            </p:nvSpPr>
            <p:spPr>
              <a:xfrm rot="5400000">
                <a:off x="6325780" y="2328076"/>
                <a:ext cx="271896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0988ABF7-59D5-4E26-AF1E-D55ED6F1FB5E}"/>
                  </a:ext>
                </a:extLst>
              </p:cNvPr>
              <p:cNvSpPr/>
              <p:nvPr/>
            </p:nvSpPr>
            <p:spPr>
              <a:xfrm rot="5400000">
                <a:off x="6324180" y="2539089"/>
                <a:ext cx="275094" cy="27432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p:grp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0F7552EE-6050-4FEB-8944-C75AEC8504B2}"/>
                </a:ext>
              </a:extLst>
            </p:cNvPr>
            <p:cNvSpPr/>
            <p:nvPr/>
          </p:nvSpPr>
          <p:spPr bwMode="auto">
            <a:xfrm rot="16200000" flipV="1">
              <a:off x="3285881" y="949032"/>
              <a:ext cx="272775" cy="288000"/>
            </a:xfrm>
            <a:prstGeom prst="cub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96" name="Cube 95">
            <a:extLst>
              <a:ext uri="{FF2B5EF4-FFF2-40B4-BE49-F238E27FC236}">
                <a16:creationId xmlns:a16="http://schemas.microsoft.com/office/drawing/2014/main" id="{231CBD0D-CC96-4FD7-80D3-3EDEEDE84DFE}"/>
              </a:ext>
            </a:extLst>
          </p:cNvPr>
          <p:cNvSpPr/>
          <p:nvPr/>
        </p:nvSpPr>
        <p:spPr bwMode="auto">
          <a:xfrm rot="16200000" flipV="1">
            <a:off x="9948103" y="3530467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7" name="Cube 96">
            <a:extLst>
              <a:ext uri="{FF2B5EF4-FFF2-40B4-BE49-F238E27FC236}">
                <a16:creationId xmlns:a16="http://schemas.microsoft.com/office/drawing/2014/main" id="{C1D13A74-1F8C-452F-88A3-DD5F5D97C08D}"/>
              </a:ext>
            </a:extLst>
          </p:cNvPr>
          <p:cNvSpPr/>
          <p:nvPr/>
        </p:nvSpPr>
        <p:spPr bwMode="auto">
          <a:xfrm rot="16200000" flipV="1">
            <a:off x="9948103" y="3153586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8" name="Cube 97">
            <a:extLst>
              <a:ext uri="{FF2B5EF4-FFF2-40B4-BE49-F238E27FC236}">
                <a16:creationId xmlns:a16="http://schemas.microsoft.com/office/drawing/2014/main" id="{D0801209-EF88-4D62-9A1B-AB8E974B7E76}"/>
              </a:ext>
            </a:extLst>
          </p:cNvPr>
          <p:cNvSpPr/>
          <p:nvPr/>
        </p:nvSpPr>
        <p:spPr bwMode="auto">
          <a:xfrm rot="16200000" flipV="1">
            <a:off x="9948103" y="2776705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9" name="Cube 98">
            <a:extLst>
              <a:ext uri="{FF2B5EF4-FFF2-40B4-BE49-F238E27FC236}">
                <a16:creationId xmlns:a16="http://schemas.microsoft.com/office/drawing/2014/main" id="{66CEB449-2EC6-43FC-B675-F357F19B957A}"/>
              </a:ext>
            </a:extLst>
          </p:cNvPr>
          <p:cNvSpPr/>
          <p:nvPr/>
        </p:nvSpPr>
        <p:spPr bwMode="auto">
          <a:xfrm rot="16200000" flipV="1">
            <a:off x="9948103" y="2399824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0" name="Cube 99">
            <a:extLst>
              <a:ext uri="{FF2B5EF4-FFF2-40B4-BE49-F238E27FC236}">
                <a16:creationId xmlns:a16="http://schemas.microsoft.com/office/drawing/2014/main" id="{EDB5C17D-9CBE-4D0A-BD75-66722B0726BC}"/>
              </a:ext>
            </a:extLst>
          </p:cNvPr>
          <p:cNvSpPr/>
          <p:nvPr/>
        </p:nvSpPr>
        <p:spPr bwMode="auto">
          <a:xfrm rot="16200000" flipV="1">
            <a:off x="9948102" y="2022943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1" name="Cube 100">
            <a:extLst>
              <a:ext uri="{FF2B5EF4-FFF2-40B4-BE49-F238E27FC236}">
                <a16:creationId xmlns:a16="http://schemas.microsoft.com/office/drawing/2014/main" id="{099974AC-2550-48E4-80F1-19BF1B21BE39}"/>
              </a:ext>
            </a:extLst>
          </p:cNvPr>
          <p:cNvSpPr/>
          <p:nvPr/>
        </p:nvSpPr>
        <p:spPr bwMode="auto">
          <a:xfrm rot="16200000" flipV="1">
            <a:off x="6476481" y="3880404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2" name="Cube 101">
            <a:extLst>
              <a:ext uri="{FF2B5EF4-FFF2-40B4-BE49-F238E27FC236}">
                <a16:creationId xmlns:a16="http://schemas.microsoft.com/office/drawing/2014/main" id="{6FFA2396-8E45-49D7-9F9A-5510FA0BBC5A}"/>
              </a:ext>
            </a:extLst>
          </p:cNvPr>
          <p:cNvSpPr/>
          <p:nvPr/>
        </p:nvSpPr>
        <p:spPr bwMode="auto">
          <a:xfrm rot="16200000" flipV="1">
            <a:off x="6476481" y="3492483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3" name="Cube 102">
            <a:extLst>
              <a:ext uri="{FF2B5EF4-FFF2-40B4-BE49-F238E27FC236}">
                <a16:creationId xmlns:a16="http://schemas.microsoft.com/office/drawing/2014/main" id="{D61224D1-67FA-4758-A942-38283E366E57}"/>
              </a:ext>
            </a:extLst>
          </p:cNvPr>
          <p:cNvSpPr/>
          <p:nvPr/>
        </p:nvSpPr>
        <p:spPr bwMode="auto">
          <a:xfrm rot="16200000" flipV="1">
            <a:off x="6476481" y="3104562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4" name="Cube 103">
            <a:extLst>
              <a:ext uri="{FF2B5EF4-FFF2-40B4-BE49-F238E27FC236}">
                <a16:creationId xmlns:a16="http://schemas.microsoft.com/office/drawing/2014/main" id="{0169B0E8-7E46-4BDC-9A1E-AF8CBAA68B88}"/>
              </a:ext>
            </a:extLst>
          </p:cNvPr>
          <p:cNvSpPr/>
          <p:nvPr/>
        </p:nvSpPr>
        <p:spPr bwMode="auto">
          <a:xfrm rot="16200000" flipV="1">
            <a:off x="6476481" y="2716641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6" name="Cube 105">
            <a:extLst>
              <a:ext uri="{FF2B5EF4-FFF2-40B4-BE49-F238E27FC236}">
                <a16:creationId xmlns:a16="http://schemas.microsoft.com/office/drawing/2014/main" id="{B6753A36-064B-4846-A699-5C8CA4A8CAAC}"/>
              </a:ext>
            </a:extLst>
          </p:cNvPr>
          <p:cNvSpPr/>
          <p:nvPr/>
        </p:nvSpPr>
        <p:spPr bwMode="auto">
          <a:xfrm rot="16200000" flipV="1">
            <a:off x="5968420" y="3939557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7" name="Cube 106">
            <a:extLst>
              <a:ext uri="{FF2B5EF4-FFF2-40B4-BE49-F238E27FC236}">
                <a16:creationId xmlns:a16="http://schemas.microsoft.com/office/drawing/2014/main" id="{CF28FC04-8737-4AA3-8943-AAB023B9C197}"/>
              </a:ext>
            </a:extLst>
          </p:cNvPr>
          <p:cNvSpPr/>
          <p:nvPr/>
        </p:nvSpPr>
        <p:spPr bwMode="auto">
          <a:xfrm rot="16200000" flipV="1">
            <a:off x="5968420" y="3551636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8" name="Cube 107">
            <a:extLst>
              <a:ext uri="{FF2B5EF4-FFF2-40B4-BE49-F238E27FC236}">
                <a16:creationId xmlns:a16="http://schemas.microsoft.com/office/drawing/2014/main" id="{5DC187EA-35FF-4052-A247-8DD97B79089B}"/>
              </a:ext>
            </a:extLst>
          </p:cNvPr>
          <p:cNvSpPr/>
          <p:nvPr/>
        </p:nvSpPr>
        <p:spPr bwMode="auto">
          <a:xfrm rot="16200000" flipV="1">
            <a:off x="5968420" y="3163715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10" name="Group 1560">
            <a:extLst>
              <a:ext uri="{FF2B5EF4-FFF2-40B4-BE49-F238E27FC236}">
                <a16:creationId xmlns:a16="http://schemas.microsoft.com/office/drawing/2014/main" id="{610A982F-AFA1-4D8E-8C27-1A05731B866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103109" y="2085253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0193098A-C424-4012-BE47-3A29E1236EF5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1323546F-6F99-48BC-8A2F-98870B42916F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9C38018E-0C73-4D83-BD46-DD21C0555D9E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8730B298-EF96-44EE-971E-DA188F31ED7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BFC81A1F-2503-4D70-96E5-4CF8024DBFBA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4F4F089C-A766-45EE-B01C-C72E47C40C08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C83A6EC1-0717-46E2-8746-2D190A1CBD7D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49B9CB0D-76C8-4573-8C42-C2890B34240A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5F97FF97-C407-4C32-B1FE-ADAAA3BC24AE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A093F074-2A27-4A7F-8F15-2BBD11C96330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76" name="Group 1560">
            <a:extLst>
              <a:ext uri="{FF2B5EF4-FFF2-40B4-BE49-F238E27FC236}">
                <a16:creationId xmlns:a16="http://schemas.microsoft.com/office/drawing/2014/main" id="{DB149D06-ADD4-44F1-B65F-9DA92FEADCB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704307" y="2054565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3335AFC1-3FA1-49CC-92F5-CB739C3CFC15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76B5EDDF-375E-43F0-B512-5C25187DD9CE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34EA8AD1-B9E4-413C-9CD5-B62CBC37A59F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8A41CB62-41BD-4574-8B4B-9D44EF01BA72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E68B3292-DD81-4258-B0BB-E40C249F9064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E647F57B-FFE7-4AF7-B5F2-00FA429A9AA1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22329AF4-A3EC-4204-BEEE-549B825FC574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CA0F830D-5EAC-4213-9C7E-BCB27788E206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092B5ABD-4063-48D5-AA41-B5BEEB074A05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36F64AA5-094A-49F7-940B-E09E08B502D8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27" name="Group 1560">
            <a:extLst>
              <a:ext uri="{FF2B5EF4-FFF2-40B4-BE49-F238E27FC236}">
                <a16:creationId xmlns:a16="http://schemas.microsoft.com/office/drawing/2014/main" id="{6CE72DD7-80AD-4A72-BD87-14F8DF37DD0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056009" y="2026232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71FB6F53-C7ED-4504-AB6A-9D5F3AAC00C6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36327C5E-6BB9-41CD-B778-02C05C37345B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22C325DE-FAE2-482E-A783-B795DEE828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C2AABAF5-85F6-444F-ADC4-BA6C25EB795E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BD5A4B43-729D-468C-B510-346E7A3A6BDD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EF055440-82D2-4A7F-AF6B-10413A0ECF69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06A7549A-656B-4973-B1F0-B75620E7AFDE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ED9827F1-51B0-4417-8522-EBE326864BE8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1B6E3EF5-10B9-4E0A-9B70-F9E9529B6749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FA3B60CF-3958-4007-BDC2-875E14217CD1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38" name="Group 1560">
            <a:extLst>
              <a:ext uri="{FF2B5EF4-FFF2-40B4-BE49-F238E27FC236}">
                <a16:creationId xmlns:a16="http://schemas.microsoft.com/office/drawing/2014/main" id="{6CD25E87-CE2F-45B3-B33B-8B6DD20C4E5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432429" y="2029976"/>
            <a:ext cx="288001" cy="2130816"/>
            <a:chOff x="6324567" y="664864"/>
            <a:chExt cx="274321" cy="2148932"/>
          </a:xfrm>
          <a:solidFill>
            <a:schemeClr val="accent2"/>
          </a:solidFill>
        </p:grpSpPr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9F15EDFE-39E0-4159-B7FF-D9518297FAC4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D9606DA8-5C7C-413B-AD5E-A65115849EB3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CFB7D506-7241-4424-94F6-DA568C84518F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F94E355F-9BF2-4AF0-81EE-E099B04290F0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F87794FB-2B26-4DE8-B813-288E35B13642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11120A9C-32AC-4C01-A582-618A10EC31F6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AFD492A9-0500-46DA-9FC9-8B93DA40481A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3A870C76-D3E7-4005-BFF3-FBB4C649D816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4C786E11-8B17-4F9E-B0F7-2ABD39677802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B7486297-E7D1-475E-9855-107B837DD4D5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49" name="Cube 148">
            <a:extLst>
              <a:ext uri="{FF2B5EF4-FFF2-40B4-BE49-F238E27FC236}">
                <a16:creationId xmlns:a16="http://schemas.microsoft.com/office/drawing/2014/main" id="{7BD014CC-BB05-4359-BF4D-A7A3EEDA58DC}"/>
              </a:ext>
            </a:extLst>
          </p:cNvPr>
          <p:cNvSpPr/>
          <p:nvPr/>
        </p:nvSpPr>
        <p:spPr bwMode="auto">
          <a:xfrm rot="16200000" flipV="1">
            <a:off x="9948101" y="3907347"/>
            <a:ext cx="272775" cy="28800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9" name="Speech Bubble: Rectangle 108">
            <a:extLst>
              <a:ext uri="{FF2B5EF4-FFF2-40B4-BE49-F238E27FC236}">
                <a16:creationId xmlns:a16="http://schemas.microsoft.com/office/drawing/2014/main" id="{48C9D592-E951-4F6C-8DCE-D921C7D8749B}"/>
              </a:ext>
            </a:extLst>
          </p:cNvPr>
          <p:cNvSpPr/>
          <p:nvPr/>
        </p:nvSpPr>
        <p:spPr>
          <a:xfrm>
            <a:off x="225863" y="1640136"/>
            <a:ext cx="5412309" cy="646331"/>
          </a:xfrm>
          <a:prstGeom prst="wedgeRectCallout">
            <a:avLst>
              <a:gd name="adj1" fmla="val 58157"/>
              <a:gd name="adj2" fmla="val 436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يوجد عدد كافٍ من القطع لتكوّين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عشرة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0" name="Speech Bubble: Rectangle 149">
            <a:extLst>
              <a:ext uri="{FF2B5EF4-FFF2-40B4-BE49-F238E27FC236}">
                <a16:creationId xmlns:a16="http://schemas.microsoft.com/office/drawing/2014/main" id="{93E40F24-76A2-472F-A66D-8DFE5DFAE3EC}"/>
              </a:ext>
            </a:extLst>
          </p:cNvPr>
          <p:cNvSpPr/>
          <p:nvPr/>
        </p:nvSpPr>
        <p:spPr>
          <a:xfrm>
            <a:off x="8873007" y="4658199"/>
            <a:ext cx="2504682" cy="646331"/>
          </a:xfrm>
          <a:prstGeom prst="wedgeRectCallout">
            <a:avLst>
              <a:gd name="adj1" fmla="val -44307"/>
              <a:gd name="adj2" fmla="val -9806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1" name="Speech Bubble: Rectangle 150">
            <a:extLst>
              <a:ext uri="{FF2B5EF4-FFF2-40B4-BE49-F238E27FC236}">
                <a16:creationId xmlns:a16="http://schemas.microsoft.com/office/drawing/2014/main" id="{E000357C-6AC9-4969-A2B2-BF832A75F714}"/>
              </a:ext>
            </a:extLst>
          </p:cNvPr>
          <p:cNvSpPr/>
          <p:nvPr/>
        </p:nvSpPr>
        <p:spPr>
          <a:xfrm>
            <a:off x="2908267" y="3695636"/>
            <a:ext cx="2270673" cy="646331"/>
          </a:xfrm>
          <a:prstGeom prst="wedgeRectCallout">
            <a:avLst>
              <a:gd name="adj1" fmla="val 66082"/>
              <a:gd name="adj2" fmla="val -2262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آحاد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AFF297D-F4C6-4932-BC29-082B91007D80}"/>
              </a:ext>
            </a:extLst>
          </p:cNvPr>
          <p:cNvGrpSpPr/>
          <p:nvPr/>
        </p:nvGrpSpPr>
        <p:grpSpPr>
          <a:xfrm>
            <a:off x="9877481" y="203886"/>
            <a:ext cx="2152648" cy="646331"/>
            <a:chOff x="5013056" y="4912272"/>
            <a:chExt cx="2616069" cy="646331"/>
          </a:xfrm>
        </p:grpSpPr>
        <p:sp>
          <p:nvSpPr>
            <p:cNvPr id="156" name="Rectangle: Rounded Corners 19">
              <a:extLst>
                <a:ext uri="{FF2B5EF4-FFF2-40B4-BE49-F238E27FC236}">
                  <a16:creationId xmlns:a16="http://schemas.microsoft.com/office/drawing/2014/main" id="{E1B18176-1301-4214-9670-8D104B5890C7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F8FFCBD-8D3D-437D-A0D7-CA5A862ED6D8}"/>
                </a:ext>
              </a:extLst>
            </p:cNvPr>
            <p:cNvSpPr txBox="1"/>
            <p:nvPr/>
          </p:nvSpPr>
          <p:spPr>
            <a:xfrm>
              <a:off x="5629639" y="4912272"/>
              <a:ext cx="122769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4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25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25 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5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5 3.7037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49" grpId="0" animBg="1"/>
      <p:bldP spid="149" grpId="1" animBg="1"/>
      <p:bldP spid="109" grpId="0" animBg="1"/>
      <p:bldP spid="109" grpId="1" animBg="1"/>
      <p:bldP spid="150" grpId="0" animBg="1"/>
      <p:bldP spid="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AFB75CE-633A-4DCB-868F-6366BDCA8226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B3D29A-AB94-4A02-9C47-059AF175AA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6B82E76-C33E-4DD6-905E-8F73ADAEF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126988" y="3107412"/>
            <a:ext cx="3179974" cy="531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F040E8-5BAE-4904-94C2-0B4E55D24331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بإعادة التجميع-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450C79-0BA2-4FAD-AC8B-6C488FE9DA1F}"/>
              </a:ext>
            </a:extLst>
          </p:cNvPr>
          <p:cNvSpPr txBox="1"/>
          <p:nvPr/>
        </p:nvSpPr>
        <p:spPr>
          <a:xfrm>
            <a:off x="3199992" y="264721"/>
            <a:ext cx="667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الجدول لتجد ناتج الجمع: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13541" y="4278789"/>
            <a:ext cx="3179974" cy="531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401728"/>
              </p:ext>
            </p:extLst>
          </p:nvPr>
        </p:nvGraphicFramePr>
        <p:xfrm>
          <a:off x="618848" y="1344387"/>
          <a:ext cx="11097492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2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0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497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ناتج الجمع 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هل نُعيد</a:t>
                      </a:r>
                      <a:r>
                        <a:rPr lang="ar-BH" sz="36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التجميع؟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نجمع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الآحاد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 نجمع </a:t>
                      </a:r>
                      <a:r>
                        <a:rPr lang="ar-BH" sz="36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العشرات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العملية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928"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ar-BH" sz="3600" dirty="0"/>
                        <a:t> +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928"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ar-BH" sz="3600" dirty="0"/>
                        <a:t> +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497"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ar-BH" sz="3600" dirty="0"/>
                        <a:t> +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ar-BH" sz="3600" dirty="0"/>
                        <a:t> 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D6C6513-2049-451C-B008-AA7063AB0243}"/>
              </a:ext>
            </a:extLst>
          </p:cNvPr>
          <p:cNvSpPr/>
          <p:nvPr/>
        </p:nvSpPr>
        <p:spPr>
          <a:xfrm>
            <a:off x="6099552" y="2561559"/>
            <a:ext cx="32880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+ 7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+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+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5E8D28-0E0E-4CB6-8016-838AB6FE92A7}"/>
              </a:ext>
            </a:extLst>
          </p:cNvPr>
          <p:cNvSpPr/>
          <p:nvPr/>
        </p:nvSpPr>
        <p:spPr>
          <a:xfrm>
            <a:off x="4316511" y="2901374"/>
            <a:ext cx="671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EC34D-1D06-45E1-86B7-271A140E1599}"/>
              </a:ext>
            </a:extLst>
          </p:cNvPr>
          <p:cNvSpPr/>
          <p:nvPr/>
        </p:nvSpPr>
        <p:spPr>
          <a:xfrm>
            <a:off x="676147" y="2784247"/>
            <a:ext cx="306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8F615D-7B08-48D2-87BA-A120562243AD}"/>
              </a:ext>
            </a:extLst>
          </p:cNvPr>
          <p:cNvSpPr/>
          <p:nvPr/>
        </p:nvSpPr>
        <p:spPr>
          <a:xfrm>
            <a:off x="6059488" y="3717611"/>
            <a:ext cx="32880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+ 4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+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7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+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21662" y="5497140"/>
            <a:ext cx="3179974" cy="531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07F50-C520-4588-B43D-F55E5787F1FC}"/>
              </a:ext>
            </a:extLst>
          </p:cNvPr>
          <p:cNvSpPr/>
          <p:nvPr/>
        </p:nvSpPr>
        <p:spPr>
          <a:xfrm>
            <a:off x="4581006" y="3994611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64BE0-ADFA-4626-97DC-3AC8240C7163}"/>
              </a:ext>
            </a:extLst>
          </p:cNvPr>
          <p:cNvSpPr/>
          <p:nvPr/>
        </p:nvSpPr>
        <p:spPr>
          <a:xfrm>
            <a:off x="620227" y="3994611"/>
            <a:ext cx="3181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A13193-7B93-4568-89DA-458F9DCCC866}"/>
              </a:ext>
            </a:extLst>
          </p:cNvPr>
          <p:cNvSpPr/>
          <p:nvPr/>
        </p:nvSpPr>
        <p:spPr>
          <a:xfrm>
            <a:off x="6093231" y="4923041"/>
            <a:ext cx="32880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+ 8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+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=4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آحاد  +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7EA4F0-EB43-43B4-AB96-DF1C09850EAC}"/>
              </a:ext>
            </a:extLst>
          </p:cNvPr>
          <p:cNvSpPr/>
          <p:nvPr/>
        </p:nvSpPr>
        <p:spPr>
          <a:xfrm>
            <a:off x="4316511" y="5190447"/>
            <a:ext cx="671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en-US" sz="3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E0BC2-4AB4-4DBD-A9E0-F0036C700E91}"/>
              </a:ext>
            </a:extLst>
          </p:cNvPr>
          <p:cNvSpPr/>
          <p:nvPr/>
        </p:nvSpPr>
        <p:spPr>
          <a:xfrm>
            <a:off x="584961" y="5200039"/>
            <a:ext cx="3252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FF297D-F4C6-4932-BC29-082B91007D80}"/>
              </a:ext>
            </a:extLst>
          </p:cNvPr>
          <p:cNvGrpSpPr/>
          <p:nvPr/>
        </p:nvGrpSpPr>
        <p:grpSpPr>
          <a:xfrm>
            <a:off x="9877481" y="203886"/>
            <a:ext cx="2152648" cy="646331"/>
            <a:chOff x="5013056" y="4912272"/>
            <a:chExt cx="2616069" cy="646331"/>
          </a:xfrm>
        </p:grpSpPr>
        <p:sp>
          <p:nvSpPr>
            <p:cNvPr id="21" name="Rectangle: Rounded Corners 19">
              <a:extLst>
                <a:ext uri="{FF2B5EF4-FFF2-40B4-BE49-F238E27FC236}">
                  <a16:creationId xmlns:a16="http://schemas.microsoft.com/office/drawing/2014/main" id="{E1B18176-1301-4214-9670-8D104B5890C7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8FFCBD-8D3D-437D-A0D7-CA5A862ED6D8}"/>
                </a:ext>
              </a:extLst>
            </p:cNvPr>
            <p:cNvSpPr txBox="1"/>
            <p:nvPr/>
          </p:nvSpPr>
          <p:spPr>
            <a:xfrm>
              <a:off x="5629639" y="4912272"/>
              <a:ext cx="122769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7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3" grpId="0"/>
      <p:bldP spid="4" grpId="0"/>
      <p:bldP spid="5" grpId="0"/>
      <p:bldP spid="6" grpId="0"/>
      <p:bldP spid="25" grpId="0" animBg="1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AFB75CE-633A-4DCB-868F-6366BDCA8226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B3D29A-AB94-4A02-9C47-059AF175AA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6B82E76-C33E-4DD6-905E-8F73ADAEF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094767" y="3099792"/>
            <a:ext cx="3179974" cy="531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F040E8-5BAE-4904-94C2-0B4E55D24331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بإعادة التجميع-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450C79-0BA2-4FAD-AC8B-6C488FE9DA1F}"/>
              </a:ext>
            </a:extLst>
          </p:cNvPr>
          <p:cNvSpPr txBox="1"/>
          <p:nvPr/>
        </p:nvSpPr>
        <p:spPr>
          <a:xfrm>
            <a:off x="3199992" y="240972"/>
            <a:ext cx="667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الجدول لتجد ناتج الجمع: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23368"/>
              </p:ext>
            </p:extLst>
          </p:nvPr>
        </p:nvGraphicFramePr>
        <p:xfrm>
          <a:off x="618848" y="1344387"/>
          <a:ext cx="11097492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2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0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497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ناتج الجمع 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هل نُعيد</a:t>
                      </a:r>
                      <a:r>
                        <a:rPr lang="ar-BH" sz="36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التجميع؟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نجمع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الآحاد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 نجمع </a:t>
                      </a:r>
                      <a:r>
                        <a:rPr lang="ar-BH" sz="36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العشرات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العملية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928"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ar-BH" sz="3600" dirty="0"/>
                        <a:t> +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928"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rgbClr val="0070C0"/>
                          </a:solidFill>
                        </a:rPr>
                        <a:t>6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ar-BH" sz="3600" dirty="0"/>
                        <a:t> +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497"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ar-BH" sz="3600" dirty="0"/>
                        <a:t> +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ar-BH" sz="3600" dirty="0"/>
                        <a:t> 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D6C6513-2049-451C-B008-AA7063AB0243}"/>
              </a:ext>
            </a:extLst>
          </p:cNvPr>
          <p:cNvSpPr/>
          <p:nvPr/>
        </p:nvSpPr>
        <p:spPr>
          <a:xfrm>
            <a:off x="6072935" y="2532616"/>
            <a:ext cx="32880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+ 9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+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+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5E8D28-0E0E-4CB6-8016-838AB6FE92A7}"/>
              </a:ext>
            </a:extLst>
          </p:cNvPr>
          <p:cNvSpPr/>
          <p:nvPr/>
        </p:nvSpPr>
        <p:spPr>
          <a:xfrm>
            <a:off x="4316511" y="2901374"/>
            <a:ext cx="671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13541" y="4278789"/>
            <a:ext cx="3179974" cy="531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EC34D-1D06-45E1-86B7-271A140E1599}"/>
              </a:ext>
            </a:extLst>
          </p:cNvPr>
          <p:cNvSpPr/>
          <p:nvPr/>
        </p:nvSpPr>
        <p:spPr>
          <a:xfrm>
            <a:off x="693819" y="2758872"/>
            <a:ext cx="298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8F615D-7B08-48D2-87BA-A120562243AD}"/>
              </a:ext>
            </a:extLst>
          </p:cNvPr>
          <p:cNvSpPr/>
          <p:nvPr/>
        </p:nvSpPr>
        <p:spPr>
          <a:xfrm>
            <a:off x="6075077" y="3735902"/>
            <a:ext cx="32880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+ 8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+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+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13541" y="5494133"/>
            <a:ext cx="3179974" cy="531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07F50-C520-4588-B43D-F55E5787F1FC}"/>
              </a:ext>
            </a:extLst>
          </p:cNvPr>
          <p:cNvSpPr/>
          <p:nvPr/>
        </p:nvSpPr>
        <p:spPr>
          <a:xfrm>
            <a:off x="4316511" y="3991394"/>
            <a:ext cx="671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64BE0-ADFA-4626-97DC-3AC8240C7163}"/>
              </a:ext>
            </a:extLst>
          </p:cNvPr>
          <p:cNvSpPr/>
          <p:nvPr/>
        </p:nvSpPr>
        <p:spPr>
          <a:xfrm>
            <a:off x="693819" y="4008637"/>
            <a:ext cx="298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A13193-7B93-4568-89DA-458F9DCCC866}"/>
              </a:ext>
            </a:extLst>
          </p:cNvPr>
          <p:cNvSpPr/>
          <p:nvPr/>
        </p:nvSpPr>
        <p:spPr>
          <a:xfrm>
            <a:off x="6079784" y="4909594"/>
            <a:ext cx="32880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+ 2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+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8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آحاد  +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7EA4F0-EB43-43B4-AB96-DF1C09850EAC}"/>
              </a:ext>
            </a:extLst>
          </p:cNvPr>
          <p:cNvSpPr/>
          <p:nvPr/>
        </p:nvSpPr>
        <p:spPr>
          <a:xfrm>
            <a:off x="4450362" y="5190447"/>
            <a:ext cx="404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E0BC2-4AB4-4DBD-A9E0-F0036C700E91}"/>
              </a:ext>
            </a:extLst>
          </p:cNvPr>
          <p:cNvSpPr/>
          <p:nvPr/>
        </p:nvSpPr>
        <p:spPr>
          <a:xfrm>
            <a:off x="693819" y="5175670"/>
            <a:ext cx="298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FF297D-F4C6-4932-BC29-082B91007D80}"/>
              </a:ext>
            </a:extLst>
          </p:cNvPr>
          <p:cNvGrpSpPr/>
          <p:nvPr/>
        </p:nvGrpSpPr>
        <p:grpSpPr>
          <a:xfrm>
            <a:off x="9877481" y="203886"/>
            <a:ext cx="2152648" cy="646331"/>
            <a:chOff x="5013056" y="4912272"/>
            <a:chExt cx="2616069" cy="646331"/>
          </a:xfrm>
        </p:grpSpPr>
        <p:sp>
          <p:nvSpPr>
            <p:cNvPr id="21" name="Rectangle: Rounded Corners 19">
              <a:extLst>
                <a:ext uri="{FF2B5EF4-FFF2-40B4-BE49-F238E27FC236}">
                  <a16:creationId xmlns:a16="http://schemas.microsoft.com/office/drawing/2014/main" id="{E1B18176-1301-4214-9670-8D104B5890C7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8FFCBD-8D3D-437D-A0D7-CA5A862ED6D8}"/>
                </a:ext>
              </a:extLst>
            </p:cNvPr>
            <p:cNvSpPr txBox="1"/>
            <p:nvPr/>
          </p:nvSpPr>
          <p:spPr>
            <a:xfrm>
              <a:off x="5629639" y="4912272"/>
              <a:ext cx="122769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0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4" grpId="0"/>
      <p:bldP spid="24" grpId="0" animBg="1"/>
      <p:bldP spid="5" grpId="0"/>
      <p:bldP spid="6" grpId="0"/>
      <p:bldP spid="25" grpId="0" animBg="1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791" y="33189"/>
            <a:ext cx="8333689" cy="1693592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وَفّر سلمان </a:t>
            </a:r>
            <a:r>
              <a:rPr lang="ar-BH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دنانير خلال الأسبوع الماضي، ووَفّر </a:t>
            </a:r>
            <a:r>
              <a:rPr lang="ar-BH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دينارًا خلال هذا الأسبوع. كم دينارًا وَفّر سلمان خلال الأسبوعين؟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F6EB3EB-F682-4A50-8D15-14C0663F226F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بإعادة التجميع-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052" y="194294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4490501" y="3616500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3+ 9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 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63629" y="446329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 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27909" y="5189802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=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80D72-F206-4B27-8682-42A9C752D15B}"/>
              </a:ext>
            </a:extLst>
          </p:cNvPr>
          <p:cNvSpPr txBox="1"/>
          <p:nvPr/>
        </p:nvSpPr>
        <p:spPr>
          <a:xfrm>
            <a:off x="7952092" y="191097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5561BC-95FF-4512-B817-D6C09F0D8AB0}"/>
              </a:ext>
            </a:extLst>
          </p:cNvPr>
          <p:cNvSpPr txBox="1"/>
          <p:nvPr/>
        </p:nvSpPr>
        <p:spPr>
          <a:xfrm>
            <a:off x="5102261" y="2257571"/>
            <a:ext cx="370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01C3D-DF93-46A9-B232-902353B9B176}"/>
              </a:ext>
            </a:extLst>
          </p:cNvPr>
          <p:cNvSpPr/>
          <p:nvPr/>
        </p:nvSpPr>
        <p:spPr>
          <a:xfrm>
            <a:off x="3281370" y="5822225"/>
            <a:ext cx="5230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وَفّر سلمان خلال الأسبوعين 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دينارًا</a:t>
            </a:r>
            <a:endParaRPr lang="en-US" sz="3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FF297D-F4C6-4932-BC29-082B91007D80}"/>
              </a:ext>
            </a:extLst>
          </p:cNvPr>
          <p:cNvGrpSpPr/>
          <p:nvPr/>
        </p:nvGrpSpPr>
        <p:grpSpPr>
          <a:xfrm>
            <a:off x="9877481" y="203886"/>
            <a:ext cx="2152648" cy="646331"/>
            <a:chOff x="5013056" y="4912272"/>
            <a:chExt cx="2616069" cy="646331"/>
          </a:xfrm>
        </p:grpSpPr>
        <p:sp>
          <p:nvSpPr>
            <p:cNvPr id="18" name="Rectangle: Rounded Corners 19">
              <a:extLst>
                <a:ext uri="{FF2B5EF4-FFF2-40B4-BE49-F238E27FC236}">
                  <a16:creationId xmlns:a16="http://schemas.microsoft.com/office/drawing/2014/main" id="{E1B18176-1301-4214-9670-8D104B5890C7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8FFCBD-8D3D-437D-A0D7-CA5A862ED6D8}"/>
                </a:ext>
              </a:extLst>
            </p:cNvPr>
            <p:cNvSpPr txBox="1"/>
            <p:nvPr/>
          </p:nvSpPr>
          <p:spPr>
            <a:xfrm>
              <a:off x="5629639" y="4912272"/>
              <a:ext cx="122769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9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19505 0.3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1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28177 0.294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6" grpId="0"/>
      <p:bldP spid="11" grpId="0"/>
      <p:bldP spid="1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moe-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-e" id="{2EC78113-1E5F-44A1-AD06-31C7EF319AD1}" vid="{94148B9A-81FE-46DD-A09B-7C17D193A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moe-e</Template>
  <TotalTime>2804</TotalTime>
  <Words>560</Words>
  <Application>Microsoft Office PowerPoint</Application>
  <PresentationFormat>Widescreen</PresentationFormat>
  <Paragraphs>154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Sakkal Majalla</vt:lpstr>
      <vt:lpstr>Traditional Arabic</vt:lpstr>
      <vt:lpstr>moe-e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وَفّر سلمان 9 دنانير خلال الأسبوع الماضي، ووَفّر 23 دينارًا خلال هذا الأسبوع. كم دينارًا وَفّر سلمان خلال الأسبوعين؟ </vt:lpstr>
      <vt:lpstr>قرأت سلمى 13 قصة خلال الشهر الماضي، وقرأت 8 قصص خلال هذا الشهر. كم قصة قرأت سلمى في الشهرين؟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MY LIFE</cp:lastModifiedBy>
  <cp:revision>169</cp:revision>
  <dcterms:created xsi:type="dcterms:W3CDTF">2020-03-04T10:09:02Z</dcterms:created>
  <dcterms:modified xsi:type="dcterms:W3CDTF">2020-07-21T09:30:20Z</dcterms:modified>
</cp:coreProperties>
</file>