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80" r:id="rId3"/>
    <p:sldId id="297" r:id="rId4"/>
    <p:sldId id="318" r:id="rId5"/>
    <p:sldId id="321" r:id="rId6"/>
    <p:sldId id="322" r:id="rId7"/>
    <p:sldId id="323" r:id="rId8"/>
    <p:sldId id="324" r:id="rId9"/>
    <p:sldId id="327" r:id="rId10"/>
    <p:sldId id="326" r:id="rId11"/>
    <p:sldId id="32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0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36" y="5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03/12/1441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895668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03/12/1441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84659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03/12/1441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10903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03/12/1441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009920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03/12/1441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966374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03/12/1441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89149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03/12/1441</a:t>
            </a:fld>
            <a:endParaRPr lang="ar-B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44180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03/12/1441</a:t>
            </a:fld>
            <a:endParaRPr lang="ar-B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49795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03/12/1441</a:t>
            </a:fld>
            <a:endParaRPr lang="ar-B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85931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03/12/1441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081862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C22D-B7EE-40BE-B025-D9C1637CB394}" type="datetimeFigureOut">
              <a:rPr lang="ar-BH" smtClean="0"/>
              <a:t>03/12/1441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890779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7C22D-B7EE-40BE-B025-D9C1637CB394}" type="datetimeFigureOut">
              <a:rPr lang="ar-BH" smtClean="0"/>
              <a:t>03/12/1441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D6DA8-58E0-4BDE-A579-ADD9D1DFBB85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87546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B86DA42-3199-4EFA-9939-CA6F3CE64D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2173"/>
            <a:ext cx="7162800" cy="118221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07A068CC-FA97-403C-8DC0-E9BF40714B89}"/>
              </a:ext>
            </a:extLst>
          </p:cNvPr>
          <p:cNvSpPr txBox="1">
            <a:spLocks/>
          </p:cNvSpPr>
          <p:nvPr/>
        </p:nvSpPr>
        <p:spPr>
          <a:xfrm>
            <a:off x="1524000" y="1918084"/>
            <a:ext cx="9144000" cy="30218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 الابتدائي - الجزء الأول</a:t>
            </a:r>
          </a:p>
          <a:p>
            <a:pPr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(6-1) : طرحُ العَشَراتْ</a:t>
            </a:r>
          </a:p>
          <a:p>
            <a:pPr rtl="1"/>
            <a:endParaRPr lang="ar-BH" sz="24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rtl="1"/>
            <a:r>
              <a:rPr lang="ar-BH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(صقحة 122)</a:t>
            </a:r>
            <a:endParaRPr lang="en-US" sz="24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27477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5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7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8" name="Google Shape;93;p14"/>
          <p:cNvSpPr/>
          <p:nvPr/>
        </p:nvSpPr>
        <p:spPr>
          <a:xfrm>
            <a:off x="1197012" y="2390328"/>
            <a:ext cx="9856694" cy="2075802"/>
          </a:xfrm>
          <a:prstGeom prst="roundRect">
            <a:avLst>
              <a:gd name="adj" fmla="val 20884"/>
            </a:avLst>
          </a:prstGeom>
          <a:solidFill>
            <a:schemeClr val="accent6">
              <a:lumMod val="40000"/>
              <a:lumOff val="60000"/>
            </a:schemeClr>
          </a:solidFill>
          <a:ln w="28575" cap="flat" cmpd="sng">
            <a:solidFill>
              <a:schemeClr val="accent6">
                <a:lumMod val="50000"/>
              </a:schemeClr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Sakkal Majalla" panose="02000000000000000000" pitchFamily="2" charset="-78"/>
              <a:ea typeface="Calibri"/>
              <a:cs typeface="Sakkal Majalla" panose="02000000000000000000" pitchFamily="2" charset="-78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F9AED67-EB51-45D9-8FD2-6C9C4E283BB0}"/>
              </a:ext>
            </a:extLst>
          </p:cNvPr>
          <p:cNvSpPr txBox="1"/>
          <p:nvPr/>
        </p:nvSpPr>
        <p:spPr>
          <a:xfrm>
            <a:off x="1583804" y="2526809"/>
            <a:ext cx="9031099" cy="18158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عزيزي الطالب </a:t>
            </a:r>
          </a:p>
          <a:p>
            <a:pPr algn="ctr" rtl="1"/>
            <a:r>
              <a:rPr lang="ar-BH" sz="36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لمزيدٍ </a:t>
            </a:r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التدريبات ارجع لكتاب الطالب صفحة 123</a:t>
            </a:r>
          </a:p>
          <a:p>
            <a:pPr algn="ctr" rtl="1"/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وكتاب التمارين صفحة 47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3B6A152-53A3-450D-AB3B-698FBC95B505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rtl="1">
              <a:defRPr/>
            </a:pP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طرحُ العَشَراتْ</a:t>
            </a:r>
            <a:r>
              <a:rPr lang="en-US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62771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5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7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BDA638A-2CF8-4793-8DD4-E9F46817BABC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rtl="1">
              <a:defRPr/>
            </a:pP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طرحُ العَشَراتْ</a:t>
            </a:r>
            <a:r>
              <a:rPr lang="en-US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01313" y="949538"/>
            <a:ext cx="5076000" cy="5040000"/>
            <a:chOff x="3601313" y="949538"/>
            <a:chExt cx="5076000" cy="5040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0B3B8A19-484D-404F-9E5C-5A4B0105A6F2}"/>
                </a:ext>
              </a:extLst>
            </p:cNvPr>
            <p:cNvGrpSpPr/>
            <p:nvPr/>
          </p:nvGrpSpPr>
          <p:grpSpPr>
            <a:xfrm>
              <a:off x="3601313" y="949538"/>
              <a:ext cx="5076000" cy="5040000"/>
              <a:chOff x="3601313" y="949538"/>
              <a:chExt cx="5076000" cy="5040000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3618871" y="949538"/>
                <a:ext cx="5040000" cy="504000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9C2BEF75-E4AF-4DAF-99FE-A8F6D801565E}"/>
                  </a:ext>
                </a:extLst>
              </p:cNvPr>
              <p:cNvSpPr/>
              <p:nvPr/>
            </p:nvSpPr>
            <p:spPr>
              <a:xfrm>
                <a:off x="3601313" y="2986747"/>
                <a:ext cx="5076000" cy="972000"/>
              </a:xfrm>
              <a:prstGeom prst="roundRect">
                <a:avLst>
                  <a:gd name="adj" fmla="val 37760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72B73CA3-CC55-4015-9E0B-68CBCF792440}"/>
                </a:ext>
              </a:extLst>
            </p:cNvPr>
            <p:cNvSpPr/>
            <p:nvPr/>
          </p:nvSpPr>
          <p:spPr>
            <a:xfrm>
              <a:off x="4800585" y="2758717"/>
              <a:ext cx="2670924" cy="13388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ar-BH" sz="5400" b="1" dirty="0">
                  <a:solidFill>
                    <a:srgbClr val="098476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انتهى الدرس</a:t>
              </a:r>
              <a:endParaRPr lang="en-US" sz="5400" b="1" dirty="0">
                <a:solidFill>
                  <a:srgbClr val="098476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4539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Picture 257">
            <a:extLst>
              <a:ext uri="{FF2B5EF4-FFF2-40B4-BE49-F238E27FC236}">
                <a16:creationId xmlns:a16="http://schemas.microsoft.com/office/drawing/2014/main" xmlns="" id="{0100AD53-E6E6-4FAC-82EA-65AE0DDA9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xmlns="" id="{289A6211-BA21-4C6A-8E46-3DE552CBC61E}"/>
              </a:ext>
            </a:extLst>
          </p:cNvPr>
          <p:cNvSpPr txBox="1">
            <a:spLocks/>
          </p:cNvSpPr>
          <p:nvPr/>
        </p:nvSpPr>
        <p:spPr>
          <a:xfrm>
            <a:off x="1537851" y="2604649"/>
            <a:ext cx="9144000" cy="16817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BH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سنتعلَّمُ 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هذا الدّرْس</a:t>
            </a:r>
          </a:p>
          <a:p>
            <a:pPr rtl="1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36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حقائق الطرح في طرح العشرات</a:t>
            </a:r>
            <a:endParaRPr lang="en-US" sz="4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718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ACF18A8-5724-4C27-9BAE-1AF0250A9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71" y="1571738"/>
            <a:ext cx="2636846" cy="2821057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xmlns="" id="{9AB5949A-C303-4590-9B40-D7B983A8E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9444" y="506294"/>
            <a:ext cx="6656300" cy="1120550"/>
          </a:xfrm>
        </p:spPr>
        <p:txBody>
          <a:bodyPr>
            <a:normAutofit/>
          </a:bodyPr>
          <a:lstStyle/>
          <a:p>
            <a:pPr algn="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حقائق الطرح </a:t>
            </a:r>
            <a:r>
              <a:rPr lang="ar-BH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تساعدني 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على طرح العشرات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xmlns="" id="{9C198ACB-1717-440C-B82F-970FFD685F39}"/>
              </a:ext>
            </a:extLst>
          </p:cNvPr>
          <p:cNvSpPr txBox="1">
            <a:spLocks/>
          </p:cNvSpPr>
          <p:nvPr/>
        </p:nvSpPr>
        <p:spPr>
          <a:xfrm>
            <a:off x="7928152" y="4732457"/>
            <a:ext cx="1942378" cy="83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4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عشرات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EA91F517-2870-42C9-ACC5-C3B37532D560}"/>
              </a:ext>
            </a:extLst>
          </p:cNvPr>
          <p:cNvGrpSpPr/>
          <p:nvPr/>
        </p:nvGrpSpPr>
        <p:grpSpPr>
          <a:xfrm>
            <a:off x="1199594" y="6451920"/>
            <a:ext cx="9936000" cy="406080"/>
            <a:chOff x="1108361" y="6522839"/>
            <a:chExt cx="9936000" cy="46773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4EA2721F-B509-44AD-99B6-8370F24DF064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EAEFAED6-AA79-4079-A696-AAA8B87E6D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39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rtl="1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8" name="Group 1560">
            <a:extLst>
              <a:ext uri="{FF2B5EF4-FFF2-40B4-BE49-F238E27FC236}">
                <a16:creationId xmlns:a16="http://schemas.microsoft.com/office/drawing/2014/main" xmlns="" id="{1454418F-2A4F-40B8-814C-AAC682409EA2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3737894" y="1934701"/>
            <a:ext cx="288001" cy="2130816"/>
            <a:chOff x="6324567" y="664864"/>
            <a:chExt cx="274321" cy="2148932"/>
          </a:xfrm>
          <a:solidFill>
            <a:srgbClr val="89CC40"/>
          </a:solidFill>
        </p:grpSpPr>
        <p:sp>
          <p:nvSpPr>
            <p:cNvPr id="25" name="Cube 24">
              <a:extLst>
                <a:ext uri="{FF2B5EF4-FFF2-40B4-BE49-F238E27FC236}">
                  <a16:creationId xmlns:a16="http://schemas.microsoft.com/office/drawing/2014/main" xmlns="" id="{9F5AB7EE-2E38-4587-9622-3E92C24F252A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26" name="Cube 25">
              <a:extLst>
                <a:ext uri="{FF2B5EF4-FFF2-40B4-BE49-F238E27FC236}">
                  <a16:creationId xmlns:a16="http://schemas.microsoft.com/office/drawing/2014/main" xmlns="" id="{8389C5C8-2E4A-4880-AFA8-1FD3193E88C6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31" name="Cube 30">
              <a:extLst>
                <a:ext uri="{FF2B5EF4-FFF2-40B4-BE49-F238E27FC236}">
                  <a16:creationId xmlns:a16="http://schemas.microsoft.com/office/drawing/2014/main" xmlns="" id="{4F690C66-380A-4AFA-86F7-8AEA9052C3BD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32" name="Cube 31">
              <a:extLst>
                <a:ext uri="{FF2B5EF4-FFF2-40B4-BE49-F238E27FC236}">
                  <a16:creationId xmlns:a16="http://schemas.microsoft.com/office/drawing/2014/main" xmlns="" id="{22C6BD68-523A-42BE-8A98-CF143F91029B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33" name="Cube 32">
              <a:extLst>
                <a:ext uri="{FF2B5EF4-FFF2-40B4-BE49-F238E27FC236}">
                  <a16:creationId xmlns:a16="http://schemas.microsoft.com/office/drawing/2014/main" xmlns="" id="{CA02544C-8A05-42FE-8DAA-D09C15A4BAF6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34" name="Cube 33">
              <a:extLst>
                <a:ext uri="{FF2B5EF4-FFF2-40B4-BE49-F238E27FC236}">
                  <a16:creationId xmlns:a16="http://schemas.microsoft.com/office/drawing/2014/main" xmlns="" id="{9E07FAAC-7426-498D-8502-B7EDEC100F1A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35" name="Cube 34">
              <a:extLst>
                <a:ext uri="{FF2B5EF4-FFF2-40B4-BE49-F238E27FC236}">
                  <a16:creationId xmlns:a16="http://schemas.microsoft.com/office/drawing/2014/main" xmlns="" id="{133BB6CD-A356-4C96-B7A2-413F20E254E5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36" name="Cube 35">
              <a:extLst>
                <a:ext uri="{FF2B5EF4-FFF2-40B4-BE49-F238E27FC236}">
                  <a16:creationId xmlns:a16="http://schemas.microsoft.com/office/drawing/2014/main" xmlns="" id="{D1C600AA-4C4C-4775-AB02-EC1C5CD25C70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37" name="Cube 36">
              <a:extLst>
                <a:ext uri="{FF2B5EF4-FFF2-40B4-BE49-F238E27FC236}">
                  <a16:creationId xmlns:a16="http://schemas.microsoft.com/office/drawing/2014/main" xmlns="" id="{5439C369-F2A9-477B-8B95-904175BEE1EB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38" name="Cube 37">
              <a:extLst>
                <a:ext uri="{FF2B5EF4-FFF2-40B4-BE49-F238E27FC236}">
                  <a16:creationId xmlns:a16="http://schemas.microsoft.com/office/drawing/2014/main" xmlns="" id="{42AEDA82-9F9F-4A7E-8411-5311C16B9523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</p:grpSp>
      <p:grpSp>
        <p:nvGrpSpPr>
          <p:cNvPr id="39" name="Group 1560">
            <a:extLst>
              <a:ext uri="{FF2B5EF4-FFF2-40B4-BE49-F238E27FC236}">
                <a16:creationId xmlns:a16="http://schemas.microsoft.com/office/drawing/2014/main" xmlns="" id="{1454418F-2A4F-40B8-814C-AAC682409EA2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429823" y="1933199"/>
            <a:ext cx="288001" cy="2130816"/>
            <a:chOff x="6324567" y="664864"/>
            <a:chExt cx="274321" cy="2148932"/>
          </a:xfrm>
          <a:solidFill>
            <a:srgbClr val="89CC40"/>
          </a:solidFill>
        </p:grpSpPr>
        <p:sp>
          <p:nvSpPr>
            <p:cNvPr id="40" name="Cube 39">
              <a:extLst>
                <a:ext uri="{FF2B5EF4-FFF2-40B4-BE49-F238E27FC236}">
                  <a16:creationId xmlns:a16="http://schemas.microsoft.com/office/drawing/2014/main" xmlns="" id="{9F5AB7EE-2E38-4587-9622-3E92C24F252A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41" name="Cube 40">
              <a:extLst>
                <a:ext uri="{FF2B5EF4-FFF2-40B4-BE49-F238E27FC236}">
                  <a16:creationId xmlns:a16="http://schemas.microsoft.com/office/drawing/2014/main" xmlns="" id="{8389C5C8-2E4A-4880-AFA8-1FD3193E88C6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42" name="Cube 41">
              <a:extLst>
                <a:ext uri="{FF2B5EF4-FFF2-40B4-BE49-F238E27FC236}">
                  <a16:creationId xmlns:a16="http://schemas.microsoft.com/office/drawing/2014/main" xmlns="" id="{4F690C66-380A-4AFA-86F7-8AEA9052C3BD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43" name="Cube 42">
              <a:extLst>
                <a:ext uri="{FF2B5EF4-FFF2-40B4-BE49-F238E27FC236}">
                  <a16:creationId xmlns:a16="http://schemas.microsoft.com/office/drawing/2014/main" xmlns="" id="{22C6BD68-523A-42BE-8A98-CF143F91029B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44" name="Cube 43">
              <a:extLst>
                <a:ext uri="{FF2B5EF4-FFF2-40B4-BE49-F238E27FC236}">
                  <a16:creationId xmlns:a16="http://schemas.microsoft.com/office/drawing/2014/main" xmlns="" id="{CA02544C-8A05-42FE-8DAA-D09C15A4BAF6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45" name="Cube 44">
              <a:extLst>
                <a:ext uri="{FF2B5EF4-FFF2-40B4-BE49-F238E27FC236}">
                  <a16:creationId xmlns:a16="http://schemas.microsoft.com/office/drawing/2014/main" xmlns="" id="{9E07FAAC-7426-498D-8502-B7EDEC100F1A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46" name="Cube 45">
              <a:extLst>
                <a:ext uri="{FF2B5EF4-FFF2-40B4-BE49-F238E27FC236}">
                  <a16:creationId xmlns:a16="http://schemas.microsoft.com/office/drawing/2014/main" xmlns="" id="{133BB6CD-A356-4C96-B7A2-413F20E254E5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47" name="Cube 46">
              <a:extLst>
                <a:ext uri="{FF2B5EF4-FFF2-40B4-BE49-F238E27FC236}">
                  <a16:creationId xmlns:a16="http://schemas.microsoft.com/office/drawing/2014/main" xmlns="" id="{D1C600AA-4C4C-4775-AB02-EC1C5CD25C70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48" name="Cube 47">
              <a:extLst>
                <a:ext uri="{FF2B5EF4-FFF2-40B4-BE49-F238E27FC236}">
                  <a16:creationId xmlns:a16="http://schemas.microsoft.com/office/drawing/2014/main" xmlns="" id="{5439C369-F2A9-477B-8B95-904175BEE1EB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49" name="Cube 48">
              <a:extLst>
                <a:ext uri="{FF2B5EF4-FFF2-40B4-BE49-F238E27FC236}">
                  <a16:creationId xmlns:a16="http://schemas.microsoft.com/office/drawing/2014/main" xmlns="" id="{42AEDA82-9F9F-4A7E-8411-5311C16B9523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</p:grpSp>
      <p:grpSp>
        <p:nvGrpSpPr>
          <p:cNvPr id="50" name="Group 1560">
            <a:extLst>
              <a:ext uri="{FF2B5EF4-FFF2-40B4-BE49-F238E27FC236}">
                <a16:creationId xmlns:a16="http://schemas.microsoft.com/office/drawing/2014/main" xmlns="" id="{1454418F-2A4F-40B8-814C-AAC682409EA2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121750" y="1939064"/>
            <a:ext cx="288001" cy="2130816"/>
            <a:chOff x="6324567" y="664864"/>
            <a:chExt cx="274321" cy="2148932"/>
          </a:xfrm>
          <a:solidFill>
            <a:srgbClr val="89CC40"/>
          </a:solidFill>
        </p:grpSpPr>
        <p:sp>
          <p:nvSpPr>
            <p:cNvPr id="51" name="Cube 50">
              <a:extLst>
                <a:ext uri="{FF2B5EF4-FFF2-40B4-BE49-F238E27FC236}">
                  <a16:creationId xmlns:a16="http://schemas.microsoft.com/office/drawing/2014/main" xmlns="" id="{9F5AB7EE-2E38-4587-9622-3E92C24F252A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52" name="Cube 51">
              <a:extLst>
                <a:ext uri="{FF2B5EF4-FFF2-40B4-BE49-F238E27FC236}">
                  <a16:creationId xmlns:a16="http://schemas.microsoft.com/office/drawing/2014/main" xmlns="" id="{8389C5C8-2E4A-4880-AFA8-1FD3193E88C6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53" name="Cube 52">
              <a:extLst>
                <a:ext uri="{FF2B5EF4-FFF2-40B4-BE49-F238E27FC236}">
                  <a16:creationId xmlns:a16="http://schemas.microsoft.com/office/drawing/2014/main" xmlns="" id="{4F690C66-380A-4AFA-86F7-8AEA9052C3BD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54" name="Cube 53">
              <a:extLst>
                <a:ext uri="{FF2B5EF4-FFF2-40B4-BE49-F238E27FC236}">
                  <a16:creationId xmlns:a16="http://schemas.microsoft.com/office/drawing/2014/main" xmlns="" id="{22C6BD68-523A-42BE-8A98-CF143F91029B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55" name="Cube 54">
              <a:extLst>
                <a:ext uri="{FF2B5EF4-FFF2-40B4-BE49-F238E27FC236}">
                  <a16:creationId xmlns:a16="http://schemas.microsoft.com/office/drawing/2014/main" xmlns="" id="{CA02544C-8A05-42FE-8DAA-D09C15A4BAF6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56" name="Cube 55">
              <a:extLst>
                <a:ext uri="{FF2B5EF4-FFF2-40B4-BE49-F238E27FC236}">
                  <a16:creationId xmlns:a16="http://schemas.microsoft.com/office/drawing/2014/main" xmlns="" id="{9E07FAAC-7426-498D-8502-B7EDEC100F1A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57" name="Cube 56">
              <a:extLst>
                <a:ext uri="{FF2B5EF4-FFF2-40B4-BE49-F238E27FC236}">
                  <a16:creationId xmlns:a16="http://schemas.microsoft.com/office/drawing/2014/main" xmlns="" id="{133BB6CD-A356-4C96-B7A2-413F20E254E5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58" name="Cube 57">
              <a:extLst>
                <a:ext uri="{FF2B5EF4-FFF2-40B4-BE49-F238E27FC236}">
                  <a16:creationId xmlns:a16="http://schemas.microsoft.com/office/drawing/2014/main" xmlns="" id="{D1C600AA-4C4C-4775-AB02-EC1C5CD25C70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59" name="Cube 58">
              <a:extLst>
                <a:ext uri="{FF2B5EF4-FFF2-40B4-BE49-F238E27FC236}">
                  <a16:creationId xmlns:a16="http://schemas.microsoft.com/office/drawing/2014/main" xmlns="" id="{5439C369-F2A9-477B-8B95-904175BEE1EB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60" name="Cube 59">
              <a:extLst>
                <a:ext uri="{FF2B5EF4-FFF2-40B4-BE49-F238E27FC236}">
                  <a16:creationId xmlns:a16="http://schemas.microsoft.com/office/drawing/2014/main" xmlns="" id="{42AEDA82-9F9F-4A7E-8411-5311C16B9523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</p:grpSp>
      <p:grpSp>
        <p:nvGrpSpPr>
          <p:cNvPr id="61" name="Group 1560">
            <a:extLst>
              <a:ext uri="{FF2B5EF4-FFF2-40B4-BE49-F238E27FC236}">
                <a16:creationId xmlns:a16="http://schemas.microsoft.com/office/drawing/2014/main" xmlns="" id="{1454418F-2A4F-40B8-814C-AAC682409EA2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815597" y="1954957"/>
            <a:ext cx="288004" cy="2130817"/>
            <a:chOff x="6324566" y="664865"/>
            <a:chExt cx="274324" cy="2148931"/>
          </a:xfrm>
          <a:solidFill>
            <a:srgbClr val="89CC40"/>
          </a:solidFill>
        </p:grpSpPr>
        <p:sp>
          <p:nvSpPr>
            <p:cNvPr id="62" name="Cube 61">
              <a:extLst>
                <a:ext uri="{FF2B5EF4-FFF2-40B4-BE49-F238E27FC236}">
                  <a16:creationId xmlns:a16="http://schemas.microsoft.com/office/drawing/2014/main" xmlns="" id="{9F5AB7EE-2E38-4587-9622-3E92C24F252A}"/>
                </a:ext>
              </a:extLst>
            </p:cNvPr>
            <p:cNvSpPr/>
            <p:nvPr/>
          </p:nvSpPr>
          <p:spPr>
            <a:xfrm rot="5400000">
              <a:off x="6324183" y="665252"/>
              <a:ext cx="2750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63" name="Cube 62">
              <a:extLst>
                <a:ext uri="{FF2B5EF4-FFF2-40B4-BE49-F238E27FC236}">
                  <a16:creationId xmlns:a16="http://schemas.microsoft.com/office/drawing/2014/main" xmlns="" id="{8389C5C8-2E4A-4880-AFA8-1FD3193E88C6}"/>
                </a:ext>
              </a:extLst>
            </p:cNvPr>
            <p:cNvSpPr/>
            <p:nvPr/>
          </p:nvSpPr>
          <p:spPr>
            <a:xfrm rot="5400000">
              <a:off x="6325782" y="871358"/>
              <a:ext cx="271896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64" name="Cube 63">
              <a:extLst>
                <a:ext uri="{FF2B5EF4-FFF2-40B4-BE49-F238E27FC236}">
                  <a16:creationId xmlns:a16="http://schemas.microsoft.com/office/drawing/2014/main" xmlns="" id="{4F690C66-380A-4AFA-86F7-8AEA9052C3BD}"/>
                </a:ext>
              </a:extLst>
            </p:cNvPr>
            <p:cNvSpPr/>
            <p:nvPr/>
          </p:nvSpPr>
          <p:spPr>
            <a:xfrm rot="5400000">
              <a:off x="6325781" y="1077572"/>
              <a:ext cx="271896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65" name="Cube 64">
              <a:extLst>
                <a:ext uri="{FF2B5EF4-FFF2-40B4-BE49-F238E27FC236}">
                  <a16:creationId xmlns:a16="http://schemas.microsoft.com/office/drawing/2014/main" xmlns="" id="{22C6BD68-523A-42BE-8A98-CF143F91029B}"/>
                </a:ext>
              </a:extLst>
            </p:cNvPr>
            <p:cNvSpPr/>
            <p:nvPr/>
          </p:nvSpPr>
          <p:spPr>
            <a:xfrm rot="5400000">
              <a:off x="6324181" y="1285386"/>
              <a:ext cx="2750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66" name="Cube 65">
              <a:extLst>
                <a:ext uri="{FF2B5EF4-FFF2-40B4-BE49-F238E27FC236}">
                  <a16:creationId xmlns:a16="http://schemas.microsoft.com/office/drawing/2014/main" xmlns="" id="{CA02544C-8A05-42FE-8DAA-D09C15A4BAF6}"/>
                </a:ext>
              </a:extLst>
            </p:cNvPr>
            <p:cNvSpPr/>
            <p:nvPr/>
          </p:nvSpPr>
          <p:spPr>
            <a:xfrm rot="5400000">
              <a:off x="6325781" y="1493197"/>
              <a:ext cx="2718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67" name="Cube 66">
              <a:extLst>
                <a:ext uri="{FF2B5EF4-FFF2-40B4-BE49-F238E27FC236}">
                  <a16:creationId xmlns:a16="http://schemas.microsoft.com/office/drawing/2014/main" xmlns="" id="{9E07FAAC-7426-498D-8502-B7EDEC100F1A}"/>
                </a:ext>
              </a:extLst>
            </p:cNvPr>
            <p:cNvSpPr/>
            <p:nvPr/>
          </p:nvSpPr>
          <p:spPr>
            <a:xfrm rot="5400000">
              <a:off x="6325780" y="1699621"/>
              <a:ext cx="271896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68" name="Cube 67">
              <a:extLst>
                <a:ext uri="{FF2B5EF4-FFF2-40B4-BE49-F238E27FC236}">
                  <a16:creationId xmlns:a16="http://schemas.microsoft.com/office/drawing/2014/main" xmlns="" id="{133BB6CD-A356-4C96-B7A2-413F20E254E5}"/>
                </a:ext>
              </a:extLst>
            </p:cNvPr>
            <p:cNvSpPr/>
            <p:nvPr/>
          </p:nvSpPr>
          <p:spPr>
            <a:xfrm rot="5400000">
              <a:off x="6324180" y="1909145"/>
              <a:ext cx="2750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69" name="Cube 68">
              <a:extLst>
                <a:ext uri="{FF2B5EF4-FFF2-40B4-BE49-F238E27FC236}">
                  <a16:creationId xmlns:a16="http://schemas.microsoft.com/office/drawing/2014/main" xmlns="" id="{D1C600AA-4C4C-4775-AB02-EC1C5CD25C70}"/>
                </a:ext>
              </a:extLst>
            </p:cNvPr>
            <p:cNvSpPr/>
            <p:nvPr/>
          </p:nvSpPr>
          <p:spPr>
            <a:xfrm rot="5400000">
              <a:off x="6325779" y="2120154"/>
              <a:ext cx="2718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70" name="Cube 69">
              <a:extLst>
                <a:ext uri="{FF2B5EF4-FFF2-40B4-BE49-F238E27FC236}">
                  <a16:creationId xmlns:a16="http://schemas.microsoft.com/office/drawing/2014/main" xmlns="" id="{5439C369-F2A9-477B-8B95-904175BEE1EB}"/>
                </a:ext>
              </a:extLst>
            </p:cNvPr>
            <p:cNvSpPr/>
            <p:nvPr/>
          </p:nvSpPr>
          <p:spPr>
            <a:xfrm rot="5400000">
              <a:off x="6325779" y="2328075"/>
              <a:ext cx="271896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71" name="Cube 70">
              <a:extLst>
                <a:ext uri="{FF2B5EF4-FFF2-40B4-BE49-F238E27FC236}">
                  <a16:creationId xmlns:a16="http://schemas.microsoft.com/office/drawing/2014/main" xmlns="" id="{42AEDA82-9F9F-4A7E-8411-5311C16B9523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</p:grpSp>
      <p:grpSp>
        <p:nvGrpSpPr>
          <p:cNvPr id="72" name="Group 1560">
            <a:extLst>
              <a:ext uri="{FF2B5EF4-FFF2-40B4-BE49-F238E27FC236}">
                <a16:creationId xmlns:a16="http://schemas.microsoft.com/office/drawing/2014/main" xmlns="" id="{1454418F-2A4F-40B8-814C-AAC682409EA2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6504389" y="1943607"/>
            <a:ext cx="288001" cy="2130816"/>
            <a:chOff x="6324567" y="664864"/>
            <a:chExt cx="274321" cy="2148932"/>
          </a:xfrm>
          <a:solidFill>
            <a:srgbClr val="89CC40"/>
          </a:solidFill>
        </p:grpSpPr>
        <p:sp>
          <p:nvSpPr>
            <p:cNvPr id="73" name="Cube 72">
              <a:extLst>
                <a:ext uri="{FF2B5EF4-FFF2-40B4-BE49-F238E27FC236}">
                  <a16:creationId xmlns:a16="http://schemas.microsoft.com/office/drawing/2014/main" xmlns="" id="{9F5AB7EE-2E38-4587-9622-3E92C24F252A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74" name="Cube 73">
              <a:extLst>
                <a:ext uri="{FF2B5EF4-FFF2-40B4-BE49-F238E27FC236}">
                  <a16:creationId xmlns:a16="http://schemas.microsoft.com/office/drawing/2014/main" xmlns="" id="{8389C5C8-2E4A-4880-AFA8-1FD3193E88C6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75" name="Cube 74">
              <a:extLst>
                <a:ext uri="{FF2B5EF4-FFF2-40B4-BE49-F238E27FC236}">
                  <a16:creationId xmlns:a16="http://schemas.microsoft.com/office/drawing/2014/main" xmlns="" id="{4F690C66-380A-4AFA-86F7-8AEA9052C3BD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76" name="Cube 75">
              <a:extLst>
                <a:ext uri="{FF2B5EF4-FFF2-40B4-BE49-F238E27FC236}">
                  <a16:creationId xmlns:a16="http://schemas.microsoft.com/office/drawing/2014/main" xmlns="" id="{22C6BD68-523A-42BE-8A98-CF143F91029B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77" name="Cube 76">
              <a:extLst>
                <a:ext uri="{FF2B5EF4-FFF2-40B4-BE49-F238E27FC236}">
                  <a16:creationId xmlns:a16="http://schemas.microsoft.com/office/drawing/2014/main" xmlns="" id="{CA02544C-8A05-42FE-8DAA-D09C15A4BAF6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78" name="Cube 77">
              <a:extLst>
                <a:ext uri="{FF2B5EF4-FFF2-40B4-BE49-F238E27FC236}">
                  <a16:creationId xmlns:a16="http://schemas.microsoft.com/office/drawing/2014/main" xmlns="" id="{9E07FAAC-7426-498D-8502-B7EDEC100F1A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79" name="Cube 78">
              <a:extLst>
                <a:ext uri="{FF2B5EF4-FFF2-40B4-BE49-F238E27FC236}">
                  <a16:creationId xmlns:a16="http://schemas.microsoft.com/office/drawing/2014/main" xmlns="" id="{133BB6CD-A356-4C96-B7A2-413F20E254E5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80" name="Cube 79">
              <a:extLst>
                <a:ext uri="{FF2B5EF4-FFF2-40B4-BE49-F238E27FC236}">
                  <a16:creationId xmlns:a16="http://schemas.microsoft.com/office/drawing/2014/main" xmlns="" id="{D1C600AA-4C4C-4775-AB02-EC1C5CD25C70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81" name="Cube 80">
              <a:extLst>
                <a:ext uri="{FF2B5EF4-FFF2-40B4-BE49-F238E27FC236}">
                  <a16:creationId xmlns:a16="http://schemas.microsoft.com/office/drawing/2014/main" xmlns="" id="{5439C369-F2A9-477B-8B95-904175BEE1EB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82" name="Cube 81">
              <a:extLst>
                <a:ext uri="{FF2B5EF4-FFF2-40B4-BE49-F238E27FC236}">
                  <a16:creationId xmlns:a16="http://schemas.microsoft.com/office/drawing/2014/main" xmlns="" id="{42AEDA82-9F9F-4A7E-8411-5311C16B9523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751222" y="1807431"/>
            <a:ext cx="391486" cy="2395001"/>
            <a:chOff x="2151358" y="1541415"/>
            <a:chExt cx="391486" cy="239500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182844" y="1560416"/>
              <a:ext cx="360000" cy="2376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>
              <a:off x="2151358" y="1541415"/>
              <a:ext cx="360000" cy="2376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9" name="Title 1">
            <a:extLst>
              <a:ext uri="{FF2B5EF4-FFF2-40B4-BE49-F238E27FC236}">
                <a16:creationId xmlns:a16="http://schemas.microsoft.com/office/drawing/2014/main" xmlns="" id="{9C198ACB-1717-440C-B82F-970FFD685F39}"/>
              </a:ext>
            </a:extLst>
          </p:cNvPr>
          <p:cNvSpPr txBox="1">
            <a:spLocks/>
          </p:cNvSpPr>
          <p:nvPr/>
        </p:nvSpPr>
        <p:spPr>
          <a:xfrm>
            <a:off x="7654691" y="4736157"/>
            <a:ext cx="413320" cy="83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</a:p>
        </p:txBody>
      </p:sp>
      <p:sp>
        <p:nvSpPr>
          <p:cNvPr id="90" name="Title 1">
            <a:extLst>
              <a:ext uri="{FF2B5EF4-FFF2-40B4-BE49-F238E27FC236}">
                <a16:creationId xmlns:a16="http://schemas.microsoft.com/office/drawing/2014/main" xmlns="" id="{9C198ACB-1717-440C-B82F-970FFD685F39}"/>
              </a:ext>
            </a:extLst>
          </p:cNvPr>
          <p:cNvSpPr txBox="1">
            <a:spLocks/>
          </p:cNvSpPr>
          <p:nvPr/>
        </p:nvSpPr>
        <p:spPr>
          <a:xfrm>
            <a:off x="5895715" y="4730458"/>
            <a:ext cx="1942378" cy="83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4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عشرات</a:t>
            </a:r>
          </a:p>
        </p:txBody>
      </p:sp>
      <p:sp>
        <p:nvSpPr>
          <p:cNvPr id="92" name="Title 1">
            <a:extLst>
              <a:ext uri="{FF2B5EF4-FFF2-40B4-BE49-F238E27FC236}">
                <a16:creationId xmlns:a16="http://schemas.microsoft.com/office/drawing/2014/main" xmlns="" id="{9C198ACB-1717-440C-B82F-970FFD685F39}"/>
              </a:ext>
            </a:extLst>
          </p:cNvPr>
          <p:cNvSpPr txBox="1">
            <a:spLocks/>
          </p:cNvSpPr>
          <p:nvPr/>
        </p:nvSpPr>
        <p:spPr>
          <a:xfrm>
            <a:off x="5308969" y="4729942"/>
            <a:ext cx="593825" cy="842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</a:p>
        </p:txBody>
      </p:sp>
      <p:sp>
        <p:nvSpPr>
          <p:cNvPr id="93" name="Title 1">
            <a:extLst>
              <a:ext uri="{FF2B5EF4-FFF2-40B4-BE49-F238E27FC236}">
                <a16:creationId xmlns:a16="http://schemas.microsoft.com/office/drawing/2014/main" xmlns="" id="{9C198ACB-1717-440C-B82F-970FFD685F39}"/>
              </a:ext>
            </a:extLst>
          </p:cNvPr>
          <p:cNvSpPr txBox="1">
            <a:spLocks/>
          </p:cNvSpPr>
          <p:nvPr/>
        </p:nvSpPr>
        <p:spPr>
          <a:xfrm>
            <a:off x="3143208" y="4737177"/>
            <a:ext cx="2551834" cy="83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 عشرات</a:t>
            </a:r>
          </a:p>
        </p:txBody>
      </p:sp>
      <p:sp>
        <p:nvSpPr>
          <p:cNvPr id="94" name="Title 1">
            <a:extLst>
              <a:ext uri="{FF2B5EF4-FFF2-40B4-BE49-F238E27FC236}">
                <a16:creationId xmlns:a16="http://schemas.microsoft.com/office/drawing/2014/main" xmlns="" id="{9C198ACB-1717-440C-B82F-970FFD685F39}"/>
              </a:ext>
            </a:extLst>
          </p:cNvPr>
          <p:cNvSpPr txBox="1">
            <a:spLocks/>
          </p:cNvSpPr>
          <p:nvPr/>
        </p:nvSpPr>
        <p:spPr>
          <a:xfrm>
            <a:off x="4622327" y="4603098"/>
            <a:ext cx="617513" cy="83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4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</a:p>
        </p:txBody>
      </p:sp>
      <p:sp>
        <p:nvSpPr>
          <p:cNvPr id="95" name="Title 1">
            <a:extLst>
              <a:ext uri="{FF2B5EF4-FFF2-40B4-BE49-F238E27FC236}">
                <a16:creationId xmlns:a16="http://schemas.microsoft.com/office/drawing/2014/main" xmlns="" id="{9C198ACB-1717-440C-B82F-970FFD685F39}"/>
              </a:ext>
            </a:extLst>
          </p:cNvPr>
          <p:cNvSpPr txBox="1">
            <a:spLocks/>
          </p:cNvSpPr>
          <p:nvPr/>
        </p:nvSpPr>
        <p:spPr>
          <a:xfrm>
            <a:off x="4116927" y="5631583"/>
            <a:ext cx="4731871" cy="83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50  -  20  =  .......</a:t>
            </a:r>
          </a:p>
        </p:txBody>
      </p:sp>
      <p:sp>
        <p:nvSpPr>
          <p:cNvPr id="96" name="Title 1">
            <a:extLst>
              <a:ext uri="{FF2B5EF4-FFF2-40B4-BE49-F238E27FC236}">
                <a16:creationId xmlns:a16="http://schemas.microsoft.com/office/drawing/2014/main" xmlns="" id="{9C198ACB-1717-440C-B82F-970FFD685F39}"/>
              </a:ext>
            </a:extLst>
          </p:cNvPr>
          <p:cNvSpPr txBox="1">
            <a:spLocks/>
          </p:cNvSpPr>
          <p:nvPr/>
        </p:nvSpPr>
        <p:spPr>
          <a:xfrm>
            <a:off x="5295943" y="5473111"/>
            <a:ext cx="760657" cy="83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4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30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6470573" y="1807431"/>
            <a:ext cx="391486" cy="2395001"/>
            <a:chOff x="2151358" y="1541415"/>
            <a:chExt cx="391486" cy="2395001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2182844" y="1560416"/>
              <a:ext cx="360000" cy="2376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>
              <a:off x="2151358" y="1541415"/>
              <a:ext cx="360000" cy="2376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0" name="Cloud Callout 99"/>
          <p:cNvSpPr/>
          <p:nvPr/>
        </p:nvSpPr>
        <p:spPr>
          <a:xfrm>
            <a:off x="9083606" y="1224334"/>
            <a:ext cx="3108394" cy="1284016"/>
          </a:xfrm>
          <a:prstGeom prst="cloudCallout">
            <a:avLst>
              <a:gd name="adj1" fmla="val -49380"/>
              <a:gd name="adj2" fmla="val 529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أعرف أن 5 – 2 = 3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إذًا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50 – 20 = 30</a:t>
            </a:r>
            <a:endParaRPr lang="en-US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1F33F007-7340-4E4F-B847-8ADE5AE7D712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rtl="1">
              <a:defRPr/>
            </a:pP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طرحُ العَشَراتْ</a:t>
            </a:r>
            <a:r>
              <a:rPr lang="en-US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2567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89" grpId="0"/>
      <p:bldP spid="90" grpId="0"/>
      <p:bldP spid="92" grpId="0"/>
      <p:bldP spid="93" grpId="0"/>
      <p:bldP spid="94" grpId="0"/>
      <p:bldP spid="95" grpId="0"/>
      <p:bldP spid="96" grpId="0"/>
      <p:bldP spid="10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xmlns="" id="{9AB5949A-C303-4590-9B40-D7B983A8E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9444" y="506294"/>
            <a:ext cx="6656300" cy="1120550"/>
          </a:xfrm>
        </p:spPr>
        <p:txBody>
          <a:bodyPr>
            <a:normAutofit/>
          </a:bodyPr>
          <a:lstStyle/>
          <a:p>
            <a:pPr algn="ctr" rtl="1"/>
            <a:r>
              <a:rPr lang="ar-BH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أَستعملُ 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حقائق الطرح </a:t>
            </a:r>
            <a:r>
              <a:rPr lang="ar-BH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لأجدَ 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ناتج الطرح: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xmlns="" id="{9C198ACB-1717-440C-B82F-970FFD685F39}"/>
              </a:ext>
            </a:extLst>
          </p:cNvPr>
          <p:cNvSpPr txBox="1">
            <a:spLocks/>
          </p:cNvSpPr>
          <p:nvPr/>
        </p:nvSpPr>
        <p:spPr>
          <a:xfrm>
            <a:off x="7928152" y="4732457"/>
            <a:ext cx="1942378" cy="83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4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عشرات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EA91F517-2870-42C9-ACC5-C3B37532D560}"/>
              </a:ext>
            </a:extLst>
          </p:cNvPr>
          <p:cNvGrpSpPr/>
          <p:nvPr/>
        </p:nvGrpSpPr>
        <p:grpSpPr>
          <a:xfrm>
            <a:off x="1199594" y="6451920"/>
            <a:ext cx="9936000" cy="406080"/>
            <a:chOff x="1108361" y="6522839"/>
            <a:chExt cx="9936000" cy="46773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4EA2721F-B509-44AD-99B6-8370F24DF064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EAEFAED6-AA79-4079-A696-AAA8B87E6D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39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rtl="1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8" name="Group 1560">
            <a:extLst>
              <a:ext uri="{FF2B5EF4-FFF2-40B4-BE49-F238E27FC236}">
                <a16:creationId xmlns:a16="http://schemas.microsoft.com/office/drawing/2014/main" xmlns="" id="{1454418F-2A4F-40B8-814C-AAC682409EA2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905705" y="2049112"/>
            <a:ext cx="288001" cy="2130816"/>
            <a:chOff x="6324567" y="664864"/>
            <a:chExt cx="274321" cy="2148932"/>
          </a:xfrm>
          <a:solidFill>
            <a:srgbClr val="89CC40"/>
          </a:solidFill>
        </p:grpSpPr>
        <p:sp>
          <p:nvSpPr>
            <p:cNvPr id="25" name="Cube 24">
              <a:extLst>
                <a:ext uri="{FF2B5EF4-FFF2-40B4-BE49-F238E27FC236}">
                  <a16:creationId xmlns:a16="http://schemas.microsoft.com/office/drawing/2014/main" xmlns="" id="{9F5AB7EE-2E38-4587-9622-3E92C24F252A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26" name="Cube 25">
              <a:extLst>
                <a:ext uri="{FF2B5EF4-FFF2-40B4-BE49-F238E27FC236}">
                  <a16:creationId xmlns:a16="http://schemas.microsoft.com/office/drawing/2014/main" xmlns="" id="{8389C5C8-2E4A-4880-AFA8-1FD3193E88C6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31" name="Cube 30">
              <a:extLst>
                <a:ext uri="{FF2B5EF4-FFF2-40B4-BE49-F238E27FC236}">
                  <a16:creationId xmlns:a16="http://schemas.microsoft.com/office/drawing/2014/main" xmlns="" id="{4F690C66-380A-4AFA-86F7-8AEA9052C3BD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32" name="Cube 31">
              <a:extLst>
                <a:ext uri="{FF2B5EF4-FFF2-40B4-BE49-F238E27FC236}">
                  <a16:creationId xmlns:a16="http://schemas.microsoft.com/office/drawing/2014/main" xmlns="" id="{22C6BD68-523A-42BE-8A98-CF143F91029B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33" name="Cube 32">
              <a:extLst>
                <a:ext uri="{FF2B5EF4-FFF2-40B4-BE49-F238E27FC236}">
                  <a16:creationId xmlns:a16="http://schemas.microsoft.com/office/drawing/2014/main" xmlns="" id="{CA02544C-8A05-42FE-8DAA-D09C15A4BAF6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34" name="Cube 33">
              <a:extLst>
                <a:ext uri="{FF2B5EF4-FFF2-40B4-BE49-F238E27FC236}">
                  <a16:creationId xmlns:a16="http://schemas.microsoft.com/office/drawing/2014/main" xmlns="" id="{9E07FAAC-7426-498D-8502-B7EDEC100F1A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35" name="Cube 34">
              <a:extLst>
                <a:ext uri="{FF2B5EF4-FFF2-40B4-BE49-F238E27FC236}">
                  <a16:creationId xmlns:a16="http://schemas.microsoft.com/office/drawing/2014/main" xmlns="" id="{133BB6CD-A356-4C96-B7A2-413F20E254E5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36" name="Cube 35">
              <a:extLst>
                <a:ext uri="{FF2B5EF4-FFF2-40B4-BE49-F238E27FC236}">
                  <a16:creationId xmlns:a16="http://schemas.microsoft.com/office/drawing/2014/main" xmlns="" id="{D1C600AA-4C4C-4775-AB02-EC1C5CD25C70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37" name="Cube 36">
              <a:extLst>
                <a:ext uri="{FF2B5EF4-FFF2-40B4-BE49-F238E27FC236}">
                  <a16:creationId xmlns:a16="http://schemas.microsoft.com/office/drawing/2014/main" xmlns="" id="{5439C369-F2A9-477B-8B95-904175BEE1EB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38" name="Cube 37">
              <a:extLst>
                <a:ext uri="{FF2B5EF4-FFF2-40B4-BE49-F238E27FC236}">
                  <a16:creationId xmlns:a16="http://schemas.microsoft.com/office/drawing/2014/main" xmlns="" id="{42AEDA82-9F9F-4A7E-8411-5311C16B9523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</p:grpSp>
      <p:grpSp>
        <p:nvGrpSpPr>
          <p:cNvPr id="39" name="Group 1560">
            <a:extLst>
              <a:ext uri="{FF2B5EF4-FFF2-40B4-BE49-F238E27FC236}">
                <a16:creationId xmlns:a16="http://schemas.microsoft.com/office/drawing/2014/main" xmlns="" id="{1454418F-2A4F-40B8-814C-AAC682409EA2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597634" y="2047610"/>
            <a:ext cx="288001" cy="2130816"/>
            <a:chOff x="6324567" y="664864"/>
            <a:chExt cx="274321" cy="2148932"/>
          </a:xfrm>
          <a:solidFill>
            <a:srgbClr val="89CC40"/>
          </a:solidFill>
        </p:grpSpPr>
        <p:sp>
          <p:nvSpPr>
            <p:cNvPr id="40" name="Cube 39">
              <a:extLst>
                <a:ext uri="{FF2B5EF4-FFF2-40B4-BE49-F238E27FC236}">
                  <a16:creationId xmlns:a16="http://schemas.microsoft.com/office/drawing/2014/main" xmlns="" id="{9F5AB7EE-2E38-4587-9622-3E92C24F252A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41" name="Cube 40">
              <a:extLst>
                <a:ext uri="{FF2B5EF4-FFF2-40B4-BE49-F238E27FC236}">
                  <a16:creationId xmlns:a16="http://schemas.microsoft.com/office/drawing/2014/main" xmlns="" id="{8389C5C8-2E4A-4880-AFA8-1FD3193E88C6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42" name="Cube 41">
              <a:extLst>
                <a:ext uri="{FF2B5EF4-FFF2-40B4-BE49-F238E27FC236}">
                  <a16:creationId xmlns:a16="http://schemas.microsoft.com/office/drawing/2014/main" xmlns="" id="{4F690C66-380A-4AFA-86F7-8AEA9052C3BD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43" name="Cube 42">
              <a:extLst>
                <a:ext uri="{FF2B5EF4-FFF2-40B4-BE49-F238E27FC236}">
                  <a16:creationId xmlns:a16="http://schemas.microsoft.com/office/drawing/2014/main" xmlns="" id="{22C6BD68-523A-42BE-8A98-CF143F91029B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44" name="Cube 43">
              <a:extLst>
                <a:ext uri="{FF2B5EF4-FFF2-40B4-BE49-F238E27FC236}">
                  <a16:creationId xmlns:a16="http://schemas.microsoft.com/office/drawing/2014/main" xmlns="" id="{CA02544C-8A05-42FE-8DAA-D09C15A4BAF6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45" name="Cube 44">
              <a:extLst>
                <a:ext uri="{FF2B5EF4-FFF2-40B4-BE49-F238E27FC236}">
                  <a16:creationId xmlns:a16="http://schemas.microsoft.com/office/drawing/2014/main" xmlns="" id="{9E07FAAC-7426-498D-8502-B7EDEC100F1A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46" name="Cube 45">
              <a:extLst>
                <a:ext uri="{FF2B5EF4-FFF2-40B4-BE49-F238E27FC236}">
                  <a16:creationId xmlns:a16="http://schemas.microsoft.com/office/drawing/2014/main" xmlns="" id="{133BB6CD-A356-4C96-B7A2-413F20E254E5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47" name="Cube 46">
              <a:extLst>
                <a:ext uri="{FF2B5EF4-FFF2-40B4-BE49-F238E27FC236}">
                  <a16:creationId xmlns:a16="http://schemas.microsoft.com/office/drawing/2014/main" xmlns="" id="{D1C600AA-4C4C-4775-AB02-EC1C5CD25C70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48" name="Cube 47">
              <a:extLst>
                <a:ext uri="{FF2B5EF4-FFF2-40B4-BE49-F238E27FC236}">
                  <a16:creationId xmlns:a16="http://schemas.microsoft.com/office/drawing/2014/main" xmlns="" id="{5439C369-F2A9-477B-8B95-904175BEE1EB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49" name="Cube 48">
              <a:extLst>
                <a:ext uri="{FF2B5EF4-FFF2-40B4-BE49-F238E27FC236}">
                  <a16:creationId xmlns:a16="http://schemas.microsoft.com/office/drawing/2014/main" xmlns="" id="{42AEDA82-9F9F-4A7E-8411-5311C16B9523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</p:grpSp>
      <p:grpSp>
        <p:nvGrpSpPr>
          <p:cNvPr id="50" name="Group 1560">
            <a:extLst>
              <a:ext uri="{FF2B5EF4-FFF2-40B4-BE49-F238E27FC236}">
                <a16:creationId xmlns:a16="http://schemas.microsoft.com/office/drawing/2014/main" xmlns="" id="{1454418F-2A4F-40B8-814C-AAC682409EA2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6289561" y="2053475"/>
            <a:ext cx="288001" cy="2130816"/>
            <a:chOff x="6324567" y="664864"/>
            <a:chExt cx="274321" cy="2148932"/>
          </a:xfrm>
          <a:solidFill>
            <a:srgbClr val="89CC40"/>
          </a:solidFill>
        </p:grpSpPr>
        <p:sp>
          <p:nvSpPr>
            <p:cNvPr id="51" name="Cube 50">
              <a:extLst>
                <a:ext uri="{FF2B5EF4-FFF2-40B4-BE49-F238E27FC236}">
                  <a16:creationId xmlns:a16="http://schemas.microsoft.com/office/drawing/2014/main" xmlns="" id="{9F5AB7EE-2E38-4587-9622-3E92C24F252A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52" name="Cube 51">
              <a:extLst>
                <a:ext uri="{FF2B5EF4-FFF2-40B4-BE49-F238E27FC236}">
                  <a16:creationId xmlns:a16="http://schemas.microsoft.com/office/drawing/2014/main" xmlns="" id="{8389C5C8-2E4A-4880-AFA8-1FD3193E88C6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53" name="Cube 52">
              <a:extLst>
                <a:ext uri="{FF2B5EF4-FFF2-40B4-BE49-F238E27FC236}">
                  <a16:creationId xmlns:a16="http://schemas.microsoft.com/office/drawing/2014/main" xmlns="" id="{4F690C66-380A-4AFA-86F7-8AEA9052C3BD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54" name="Cube 53">
              <a:extLst>
                <a:ext uri="{FF2B5EF4-FFF2-40B4-BE49-F238E27FC236}">
                  <a16:creationId xmlns:a16="http://schemas.microsoft.com/office/drawing/2014/main" xmlns="" id="{22C6BD68-523A-42BE-8A98-CF143F91029B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55" name="Cube 54">
              <a:extLst>
                <a:ext uri="{FF2B5EF4-FFF2-40B4-BE49-F238E27FC236}">
                  <a16:creationId xmlns:a16="http://schemas.microsoft.com/office/drawing/2014/main" xmlns="" id="{CA02544C-8A05-42FE-8DAA-D09C15A4BAF6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56" name="Cube 55">
              <a:extLst>
                <a:ext uri="{FF2B5EF4-FFF2-40B4-BE49-F238E27FC236}">
                  <a16:creationId xmlns:a16="http://schemas.microsoft.com/office/drawing/2014/main" xmlns="" id="{9E07FAAC-7426-498D-8502-B7EDEC100F1A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57" name="Cube 56">
              <a:extLst>
                <a:ext uri="{FF2B5EF4-FFF2-40B4-BE49-F238E27FC236}">
                  <a16:creationId xmlns:a16="http://schemas.microsoft.com/office/drawing/2014/main" xmlns="" id="{133BB6CD-A356-4C96-B7A2-413F20E254E5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58" name="Cube 57">
              <a:extLst>
                <a:ext uri="{FF2B5EF4-FFF2-40B4-BE49-F238E27FC236}">
                  <a16:creationId xmlns:a16="http://schemas.microsoft.com/office/drawing/2014/main" xmlns="" id="{D1C600AA-4C4C-4775-AB02-EC1C5CD25C70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59" name="Cube 58">
              <a:extLst>
                <a:ext uri="{FF2B5EF4-FFF2-40B4-BE49-F238E27FC236}">
                  <a16:creationId xmlns:a16="http://schemas.microsoft.com/office/drawing/2014/main" xmlns="" id="{5439C369-F2A9-477B-8B95-904175BEE1EB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60" name="Cube 59">
              <a:extLst>
                <a:ext uri="{FF2B5EF4-FFF2-40B4-BE49-F238E27FC236}">
                  <a16:creationId xmlns:a16="http://schemas.microsoft.com/office/drawing/2014/main" xmlns="" id="{42AEDA82-9F9F-4A7E-8411-5311C16B9523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</p:grpSp>
      <p:grpSp>
        <p:nvGrpSpPr>
          <p:cNvPr id="61" name="Group 1560">
            <a:extLst>
              <a:ext uri="{FF2B5EF4-FFF2-40B4-BE49-F238E27FC236}">
                <a16:creationId xmlns:a16="http://schemas.microsoft.com/office/drawing/2014/main" xmlns="" id="{1454418F-2A4F-40B8-814C-AAC682409EA2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6983408" y="2069368"/>
            <a:ext cx="288004" cy="2130817"/>
            <a:chOff x="6324566" y="664865"/>
            <a:chExt cx="274324" cy="2148931"/>
          </a:xfrm>
          <a:solidFill>
            <a:srgbClr val="89CC40"/>
          </a:solidFill>
        </p:grpSpPr>
        <p:sp>
          <p:nvSpPr>
            <p:cNvPr id="62" name="Cube 61">
              <a:extLst>
                <a:ext uri="{FF2B5EF4-FFF2-40B4-BE49-F238E27FC236}">
                  <a16:creationId xmlns:a16="http://schemas.microsoft.com/office/drawing/2014/main" xmlns="" id="{9F5AB7EE-2E38-4587-9622-3E92C24F252A}"/>
                </a:ext>
              </a:extLst>
            </p:cNvPr>
            <p:cNvSpPr/>
            <p:nvPr/>
          </p:nvSpPr>
          <p:spPr>
            <a:xfrm rot="5400000">
              <a:off x="6324183" y="665252"/>
              <a:ext cx="2750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63" name="Cube 62">
              <a:extLst>
                <a:ext uri="{FF2B5EF4-FFF2-40B4-BE49-F238E27FC236}">
                  <a16:creationId xmlns:a16="http://schemas.microsoft.com/office/drawing/2014/main" xmlns="" id="{8389C5C8-2E4A-4880-AFA8-1FD3193E88C6}"/>
                </a:ext>
              </a:extLst>
            </p:cNvPr>
            <p:cNvSpPr/>
            <p:nvPr/>
          </p:nvSpPr>
          <p:spPr>
            <a:xfrm rot="5400000">
              <a:off x="6325782" y="871358"/>
              <a:ext cx="271896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64" name="Cube 63">
              <a:extLst>
                <a:ext uri="{FF2B5EF4-FFF2-40B4-BE49-F238E27FC236}">
                  <a16:creationId xmlns:a16="http://schemas.microsoft.com/office/drawing/2014/main" xmlns="" id="{4F690C66-380A-4AFA-86F7-8AEA9052C3BD}"/>
                </a:ext>
              </a:extLst>
            </p:cNvPr>
            <p:cNvSpPr/>
            <p:nvPr/>
          </p:nvSpPr>
          <p:spPr>
            <a:xfrm rot="5400000">
              <a:off x="6325781" y="1077572"/>
              <a:ext cx="271896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65" name="Cube 64">
              <a:extLst>
                <a:ext uri="{FF2B5EF4-FFF2-40B4-BE49-F238E27FC236}">
                  <a16:creationId xmlns:a16="http://schemas.microsoft.com/office/drawing/2014/main" xmlns="" id="{22C6BD68-523A-42BE-8A98-CF143F91029B}"/>
                </a:ext>
              </a:extLst>
            </p:cNvPr>
            <p:cNvSpPr/>
            <p:nvPr/>
          </p:nvSpPr>
          <p:spPr>
            <a:xfrm rot="5400000">
              <a:off x="6324181" y="1285386"/>
              <a:ext cx="2750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66" name="Cube 65">
              <a:extLst>
                <a:ext uri="{FF2B5EF4-FFF2-40B4-BE49-F238E27FC236}">
                  <a16:creationId xmlns:a16="http://schemas.microsoft.com/office/drawing/2014/main" xmlns="" id="{CA02544C-8A05-42FE-8DAA-D09C15A4BAF6}"/>
                </a:ext>
              </a:extLst>
            </p:cNvPr>
            <p:cNvSpPr/>
            <p:nvPr/>
          </p:nvSpPr>
          <p:spPr>
            <a:xfrm rot="5400000">
              <a:off x="6325781" y="1493197"/>
              <a:ext cx="2718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67" name="Cube 66">
              <a:extLst>
                <a:ext uri="{FF2B5EF4-FFF2-40B4-BE49-F238E27FC236}">
                  <a16:creationId xmlns:a16="http://schemas.microsoft.com/office/drawing/2014/main" xmlns="" id="{9E07FAAC-7426-498D-8502-B7EDEC100F1A}"/>
                </a:ext>
              </a:extLst>
            </p:cNvPr>
            <p:cNvSpPr/>
            <p:nvPr/>
          </p:nvSpPr>
          <p:spPr>
            <a:xfrm rot="5400000">
              <a:off x="6325780" y="1699621"/>
              <a:ext cx="271896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68" name="Cube 67">
              <a:extLst>
                <a:ext uri="{FF2B5EF4-FFF2-40B4-BE49-F238E27FC236}">
                  <a16:creationId xmlns:a16="http://schemas.microsoft.com/office/drawing/2014/main" xmlns="" id="{133BB6CD-A356-4C96-B7A2-413F20E254E5}"/>
                </a:ext>
              </a:extLst>
            </p:cNvPr>
            <p:cNvSpPr/>
            <p:nvPr/>
          </p:nvSpPr>
          <p:spPr>
            <a:xfrm rot="5400000">
              <a:off x="6324180" y="1909145"/>
              <a:ext cx="2750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69" name="Cube 68">
              <a:extLst>
                <a:ext uri="{FF2B5EF4-FFF2-40B4-BE49-F238E27FC236}">
                  <a16:creationId xmlns:a16="http://schemas.microsoft.com/office/drawing/2014/main" xmlns="" id="{D1C600AA-4C4C-4775-AB02-EC1C5CD25C70}"/>
                </a:ext>
              </a:extLst>
            </p:cNvPr>
            <p:cNvSpPr/>
            <p:nvPr/>
          </p:nvSpPr>
          <p:spPr>
            <a:xfrm rot="5400000">
              <a:off x="6325779" y="2120154"/>
              <a:ext cx="2718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70" name="Cube 69">
              <a:extLst>
                <a:ext uri="{FF2B5EF4-FFF2-40B4-BE49-F238E27FC236}">
                  <a16:creationId xmlns:a16="http://schemas.microsoft.com/office/drawing/2014/main" xmlns="" id="{5439C369-F2A9-477B-8B95-904175BEE1EB}"/>
                </a:ext>
              </a:extLst>
            </p:cNvPr>
            <p:cNvSpPr/>
            <p:nvPr/>
          </p:nvSpPr>
          <p:spPr>
            <a:xfrm rot="5400000">
              <a:off x="6325779" y="2328075"/>
              <a:ext cx="271896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71" name="Cube 70">
              <a:extLst>
                <a:ext uri="{FF2B5EF4-FFF2-40B4-BE49-F238E27FC236}">
                  <a16:creationId xmlns:a16="http://schemas.microsoft.com/office/drawing/2014/main" xmlns="" id="{42AEDA82-9F9F-4A7E-8411-5311C16B9523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</p:grpSp>
      <p:grpSp>
        <p:nvGrpSpPr>
          <p:cNvPr id="72" name="Group 1560">
            <a:extLst>
              <a:ext uri="{FF2B5EF4-FFF2-40B4-BE49-F238E27FC236}">
                <a16:creationId xmlns:a16="http://schemas.microsoft.com/office/drawing/2014/main" xmlns="" id="{1454418F-2A4F-40B8-814C-AAC682409EA2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7672200" y="2058018"/>
            <a:ext cx="288001" cy="2130816"/>
            <a:chOff x="6324567" y="664864"/>
            <a:chExt cx="274321" cy="2148932"/>
          </a:xfrm>
          <a:solidFill>
            <a:srgbClr val="89CC40"/>
          </a:solidFill>
        </p:grpSpPr>
        <p:sp>
          <p:nvSpPr>
            <p:cNvPr id="73" name="Cube 72">
              <a:extLst>
                <a:ext uri="{FF2B5EF4-FFF2-40B4-BE49-F238E27FC236}">
                  <a16:creationId xmlns:a16="http://schemas.microsoft.com/office/drawing/2014/main" xmlns="" id="{9F5AB7EE-2E38-4587-9622-3E92C24F252A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74" name="Cube 73">
              <a:extLst>
                <a:ext uri="{FF2B5EF4-FFF2-40B4-BE49-F238E27FC236}">
                  <a16:creationId xmlns:a16="http://schemas.microsoft.com/office/drawing/2014/main" xmlns="" id="{8389C5C8-2E4A-4880-AFA8-1FD3193E88C6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75" name="Cube 74">
              <a:extLst>
                <a:ext uri="{FF2B5EF4-FFF2-40B4-BE49-F238E27FC236}">
                  <a16:creationId xmlns:a16="http://schemas.microsoft.com/office/drawing/2014/main" xmlns="" id="{4F690C66-380A-4AFA-86F7-8AEA9052C3BD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76" name="Cube 75">
              <a:extLst>
                <a:ext uri="{FF2B5EF4-FFF2-40B4-BE49-F238E27FC236}">
                  <a16:creationId xmlns:a16="http://schemas.microsoft.com/office/drawing/2014/main" xmlns="" id="{22C6BD68-523A-42BE-8A98-CF143F91029B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77" name="Cube 76">
              <a:extLst>
                <a:ext uri="{FF2B5EF4-FFF2-40B4-BE49-F238E27FC236}">
                  <a16:creationId xmlns:a16="http://schemas.microsoft.com/office/drawing/2014/main" xmlns="" id="{CA02544C-8A05-42FE-8DAA-D09C15A4BAF6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78" name="Cube 77">
              <a:extLst>
                <a:ext uri="{FF2B5EF4-FFF2-40B4-BE49-F238E27FC236}">
                  <a16:creationId xmlns:a16="http://schemas.microsoft.com/office/drawing/2014/main" xmlns="" id="{9E07FAAC-7426-498D-8502-B7EDEC100F1A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79" name="Cube 78">
              <a:extLst>
                <a:ext uri="{FF2B5EF4-FFF2-40B4-BE49-F238E27FC236}">
                  <a16:creationId xmlns:a16="http://schemas.microsoft.com/office/drawing/2014/main" xmlns="" id="{133BB6CD-A356-4C96-B7A2-413F20E254E5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80" name="Cube 79">
              <a:extLst>
                <a:ext uri="{FF2B5EF4-FFF2-40B4-BE49-F238E27FC236}">
                  <a16:creationId xmlns:a16="http://schemas.microsoft.com/office/drawing/2014/main" xmlns="" id="{D1C600AA-4C4C-4775-AB02-EC1C5CD25C70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81" name="Cube 80">
              <a:extLst>
                <a:ext uri="{FF2B5EF4-FFF2-40B4-BE49-F238E27FC236}">
                  <a16:creationId xmlns:a16="http://schemas.microsoft.com/office/drawing/2014/main" xmlns="" id="{5439C369-F2A9-477B-8B95-904175BEE1EB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82" name="Cube 81">
              <a:extLst>
                <a:ext uri="{FF2B5EF4-FFF2-40B4-BE49-F238E27FC236}">
                  <a16:creationId xmlns:a16="http://schemas.microsoft.com/office/drawing/2014/main" xmlns="" id="{42AEDA82-9F9F-4A7E-8411-5311C16B9523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919033" y="1921842"/>
            <a:ext cx="391486" cy="2395001"/>
            <a:chOff x="2151358" y="1541415"/>
            <a:chExt cx="391486" cy="239500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182844" y="1560416"/>
              <a:ext cx="360000" cy="2376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>
              <a:off x="2151358" y="1541415"/>
              <a:ext cx="360000" cy="2376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9" name="Title 1">
            <a:extLst>
              <a:ext uri="{FF2B5EF4-FFF2-40B4-BE49-F238E27FC236}">
                <a16:creationId xmlns:a16="http://schemas.microsoft.com/office/drawing/2014/main" xmlns="" id="{9C198ACB-1717-440C-B82F-970FFD685F39}"/>
              </a:ext>
            </a:extLst>
          </p:cNvPr>
          <p:cNvSpPr txBox="1">
            <a:spLocks/>
          </p:cNvSpPr>
          <p:nvPr/>
        </p:nvSpPr>
        <p:spPr>
          <a:xfrm>
            <a:off x="7654691" y="4736157"/>
            <a:ext cx="413320" cy="83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</a:p>
        </p:txBody>
      </p:sp>
      <p:sp>
        <p:nvSpPr>
          <p:cNvPr id="90" name="Title 1">
            <a:extLst>
              <a:ext uri="{FF2B5EF4-FFF2-40B4-BE49-F238E27FC236}">
                <a16:creationId xmlns:a16="http://schemas.microsoft.com/office/drawing/2014/main" xmlns="" id="{9C198ACB-1717-440C-B82F-970FFD685F39}"/>
              </a:ext>
            </a:extLst>
          </p:cNvPr>
          <p:cNvSpPr txBox="1">
            <a:spLocks/>
          </p:cNvSpPr>
          <p:nvPr/>
        </p:nvSpPr>
        <p:spPr>
          <a:xfrm>
            <a:off x="5975925" y="4730458"/>
            <a:ext cx="1942378" cy="83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4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عشرات</a:t>
            </a:r>
          </a:p>
        </p:txBody>
      </p:sp>
      <p:sp>
        <p:nvSpPr>
          <p:cNvPr id="92" name="Title 1">
            <a:extLst>
              <a:ext uri="{FF2B5EF4-FFF2-40B4-BE49-F238E27FC236}">
                <a16:creationId xmlns:a16="http://schemas.microsoft.com/office/drawing/2014/main" xmlns="" id="{9C198ACB-1717-440C-B82F-970FFD685F39}"/>
              </a:ext>
            </a:extLst>
          </p:cNvPr>
          <p:cNvSpPr txBox="1">
            <a:spLocks/>
          </p:cNvSpPr>
          <p:nvPr/>
        </p:nvSpPr>
        <p:spPr>
          <a:xfrm>
            <a:off x="5389179" y="4729942"/>
            <a:ext cx="593825" cy="842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</a:p>
        </p:txBody>
      </p:sp>
      <p:sp>
        <p:nvSpPr>
          <p:cNvPr id="93" name="Title 1">
            <a:extLst>
              <a:ext uri="{FF2B5EF4-FFF2-40B4-BE49-F238E27FC236}">
                <a16:creationId xmlns:a16="http://schemas.microsoft.com/office/drawing/2014/main" xmlns="" id="{9C198ACB-1717-440C-B82F-970FFD685F39}"/>
              </a:ext>
            </a:extLst>
          </p:cNvPr>
          <p:cNvSpPr txBox="1">
            <a:spLocks/>
          </p:cNvSpPr>
          <p:nvPr/>
        </p:nvSpPr>
        <p:spPr>
          <a:xfrm>
            <a:off x="3271544" y="4737177"/>
            <a:ext cx="2551834" cy="83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 عشرات</a:t>
            </a:r>
          </a:p>
        </p:txBody>
      </p:sp>
      <p:sp>
        <p:nvSpPr>
          <p:cNvPr id="94" name="Title 1">
            <a:extLst>
              <a:ext uri="{FF2B5EF4-FFF2-40B4-BE49-F238E27FC236}">
                <a16:creationId xmlns:a16="http://schemas.microsoft.com/office/drawing/2014/main" xmlns="" id="{9C198ACB-1717-440C-B82F-970FFD685F39}"/>
              </a:ext>
            </a:extLst>
          </p:cNvPr>
          <p:cNvSpPr txBox="1">
            <a:spLocks/>
          </p:cNvSpPr>
          <p:nvPr/>
        </p:nvSpPr>
        <p:spPr>
          <a:xfrm>
            <a:off x="4706554" y="4613082"/>
            <a:ext cx="617513" cy="83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4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</a:p>
        </p:txBody>
      </p:sp>
      <p:sp>
        <p:nvSpPr>
          <p:cNvPr id="95" name="Title 1">
            <a:extLst>
              <a:ext uri="{FF2B5EF4-FFF2-40B4-BE49-F238E27FC236}">
                <a16:creationId xmlns:a16="http://schemas.microsoft.com/office/drawing/2014/main" xmlns="" id="{9C198ACB-1717-440C-B82F-970FFD685F39}"/>
              </a:ext>
            </a:extLst>
          </p:cNvPr>
          <p:cNvSpPr txBox="1">
            <a:spLocks/>
          </p:cNvSpPr>
          <p:nvPr/>
        </p:nvSpPr>
        <p:spPr>
          <a:xfrm>
            <a:off x="4116927" y="5631583"/>
            <a:ext cx="4731871" cy="83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60  -  40  =  .......</a:t>
            </a:r>
          </a:p>
        </p:txBody>
      </p:sp>
      <p:sp>
        <p:nvSpPr>
          <p:cNvPr id="96" name="Title 1">
            <a:extLst>
              <a:ext uri="{FF2B5EF4-FFF2-40B4-BE49-F238E27FC236}">
                <a16:creationId xmlns:a16="http://schemas.microsoft.com/office/drawing/2014/main" xmlns="" id="{9C198ACB-1717-440C-B82F-970FFD685F39}"/>
              </a:ext>
            </a:extLst>
          </p:cNvPr>
          <p:cNvSpPr txBox="1">
            <a:spLocks/>
          </p:cNvSpPr>
          <p:nvPr/>
        </p:nvSpPr>
        <p:spPr>
          <a:xfrm>
            <a:off x="5217046" y="5439614"/>
            <a:ext cx="760657" cy="83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4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7638384" y="1921842"/>
            <a:ext cx="391486" cy="2395001"/>
            <a:chOff x="2151358" y="1541415"/>
            <a:chExt cx="391486" cy="2395001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2182844" y="1560416"/>
              <a:ext cx="360000" cy="2376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>
              <a:off x="2151358" y="1541415"/>
              <a:ext cx="360000" cy="2376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3" name="Group 1560">
            <a:extLst>
              <a:ext uri="{FF2B5EF4-FFF2-40B4-BE49-F238E27FC236}">
                <a16:creationId xmlns:a16="http://schemas.microsoft.com/office/drawing/2014/main" xmlns="" id="{1454418F-2A4F-40B8-814C-AAC682409EA2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289839" y="2047611"/>
            <a:ext cx="288001" cy="2130816"/>
            <a:chOff x="6324567" y="664864"/>
            <a:chExt cx="274321" cy="2148932"/>
          </a:xfrm>
          <a:solidFill>
            <a:srgbClr val="89CC40"/>
          </a:solidFill>
        </p:grpSpPr>
        <p:sp>
          <p:nvSpPr>
            <p:cNvPr id="84" name="Cube 83">
              <a:extLst>
                <a:ext uri="{FF2B5EF4-FFF2-40B4-BE49-F238E27FC236}">
                  <a16:creationId xmlns:a16="http://schemas.microsoft.com/office/drawing/2014/main" xmlns="" id="{9F5AB7EE-2E38-4587-9622-3E92C24F252A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86" name="Cube 85">
              <a:extLst>
                <a:ext uri="{FF2B5EF4-FFF2-40B4-BE49-F238E27FC236}">
                  <a16:creationId xmlns:a16="http://schemas.microsoft.com/office/drawing/2014/main" xmlns="" id="{8389C5C8-2E4A-4880-AFA8-1FD3193E88C6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87" name="Cube 86">
              <a:extLst>
                <a:ext uri="{FF2B5EF4-FFF2-40B4-BE49-F238E27FC236}">
                  <a16:creationId xmlns:a16="http://schemas.microsoft.com/office/drawing/2014/main" xmlns="" id="{4F690C66-380A-4AFA-86F7-8AEA9052C3BD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88" name="Cube 87">
              <a:extLst>
                <a:ext uri="{FF2B5EF4-FFF2-40B4-BE49-F238E27FC236}">
                  <a16:creationId xmlns:a16="http://schemas.microsoft.com/office/drawing/2014/main" xmlns="" id="{22C6BD68-523A-42BE-8A98-CF143F91029B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91" name="Cube 90">
              <a:extLst>
                <a:ext uri="{FF2B5EF4-FFF2-40B4-BE49-F238E27FC236}">
                  <a16:creationId xmlns:a16="http://schemas.microsoft.com/office/drawing/2014/main" xmlns="" id="{CA02544C-8A05-42FE-8DAA-D09C15A4BAF6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101" name="Cube 100">
              <a:extLst>
                <a:ext uri="{FF2B5EF4-FFF2-40B4-BE49-F238E27FC236}">
                  <a16:creationId xmlns:a16="http://schemas.microsoft.com/office/drawing/2014/main" xmlns="" id="{9E07FAAC-7426-498D-8502-B7EDEC100F1A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102" name="Cube 101">
              <a:extLst>
                <a:ext uri="{FF2B5EF4-FFF2-40B4-BE49-F238E27FC236}">
                  <a16:creationId xmlns:a16="http://schemas.microsoft.com/office/drawing/2014/main" xmlns="" id="{133BB6CD-A356-4C96-B7A2-413F20E254E5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103" name="Cube 102">
              <a:extLst>
                <a:ext uri="{FF2B5EF4-FFF2-40B4-BE49-F238E27FC236}">
                  <a16:creationId xmlns:a16="http://schemas.microsoft.com/office/drawing/2014/main" xmlns="" id="{D1C600AA-4C4C-4775-AB02-EC1C5CD25C70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104" name="Cube 103">
              <a:extLst>
                <a:ext uri="{FF2B5EF4-FFF2-40B4-BE49-F238E27FC236}">
                  <a16:creationId xmlns:a16="http://schemas.microsoft.com/office/drawing/2014/main" xmlns="" id="{5439C369-F2A9-477B-8B95-904175BEE1EB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105" name="Cube 104">
              <a:extLst>
                <a:ext uri="{FF2B5EF4-FFF2-40B4-BE49-F238E27FC236}">
                  <a16:creationId xmlns:a16="http://schemas.microsoft.com/office/drawing/2014/main" xmlns="" id="{42AEDA82-9F9F-4A7E-8411-5311C16B9523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5515445" y="1955978"/>
            <a:ext cx="391486" cy="2395001"/>
            <a:chOff x="2151358" y="1541415"/>
            <a:chExt cx="391486" cy="2395001"/>
          </a:xfrm>
        </p:grpSpPr>
        <p:cxnSp>
          <p:nvCxnSpPr>
            <p:cNvPr id="107" name="Straight Connector 106"/>
            <p:cNvCxnSpPr/>
            <p:nvPr/>
          </p:nvCxnSpPr>
          <p:spPr>
            <a:xfrm>
              <a:off x="2182844" y="1560416"/>
              <a:ext cx="360000" cy="2376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H="1">
              <a:off x="2151358" y="1541415"/>
              <a:ext cx="360000" cy="2376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9" name="Group 108"/>
          <p:cNvGrpSpPr/>
          <p:nvPr/>
        </p:nvGrpSpPr>
        <p:grpSpPr>
          <a:xfrm>
            <a:off x="6210878" y="1953688"/>
            <a:ext cx="391486" cy="2395001"/>
            <a:chOff x="2151358" y="1541415"/>
            <a:chExt cx="391486" cy="2395001"/>
          </a:xfrm>
        </p:grpSpPr>
        <p:cxnSp>
          <p:nvCxnSpPr>
            <p:cNvPr id="110" name="Straight Connector 109"/>
            <p:cNvCxnSpPr/>
            <p:nvPr/>
          </p:nvCxnSpPr>
          <p:spPr>
            <a:xfrm>
              <a:off x="2182844" y="1560416"/>
              <a:ext cx="360000" cy="2376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flipH="1">
              <a:off x="2151358" y="1541415"/>
              <a:ext cx="360000" cy="2376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F22BE838-8999-4657-97CD-22712843B534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rtl="1">
              <a:defRPr/>
            </a:pP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طرحُ العَشَراتْ</a:t>
            </a:r>
            <a:r>
              <a:rPr lang="en-US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1233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89" grpId="0"/>
      <p:bldP spid="90" grpId="0"/>
      <p:bldP spid="92" grpId="0"/>
      <p:bldP spid="93" grpId="0"/>
      <p:bldP spid="94" grpId="0"/>
      <p:bldP spid="95" grpId="0"/>
      <p:bldP spid="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xmlns="" id="{9AB5949A-C303-4590-9B40-D7B983A8E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9444" y="506294"/>
            <a:ext cx="6656300" cy="1120550"/>
          </a:xfrm>
        </p:spPr>
        <p:txBody>
          <a:bodyPr>
            <a:normAutofit/>
          </a:bodyPr>
          <a:lstStyle/>
          <a:p>
            <a:pPr algn="ctr" rtl="1"/>
            <a:r>
              <a:rPr lang="ar-BH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أَستعملُ</a:t>
            </a:r>
            <a:r>
              <a:rPr lang="ar-BH" sz="4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حقائق الطرح لأجد ناتج الطرح: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xmlns="" id="{9C198ACB-1717-440C-B82F-970FFD685F39}"/>
              </a:ext>
            </a:extLst>
          </p:cNvPr>
          <p:cNvSpPr txBox="1">
            <a:spLocks/>
          </p:cNvSpPr>
          <p:nvPr/>
        </p:nvSpPr>
        <p:spPr>
          <a:xfrm>
            <a:off x="7912110" y="4732457"/>
            <a:ext cx="1942378" cy="83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4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عشرات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EA91F517-2870-42C9-ACC5-C3B37532D560}"/>
              </a:ext>
            </a:extLst>
          </p:cNvPr>
          <p:cNvGrpSpPr/>
          <p:nvPr/>
        </p:nvGrpSpPr>
        <p:grpSpPr>
          <a:xfrm>
            <a:off x="1199594" y="6451920"/>
            <a:ext cx="9936000" cy="406080"/>
            <a:chOff x="1108361" y="6522839"/>
            <a:chExt cx="9936000" cy="46773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4EA2721F-B509-44AD-99B6-8370F24DF064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EAEFAED6-AA79-4079-A696-AAA8B87E6D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39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rtl="1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8" name="Group 1560">
            <a:extLst>
              <a:ext uri="{FF2B5EF4-FFF2-40B4-BE49-F238E27FC236}">
                <a16:creationId xmlns:a16="http://schemas.microsoft.com/office/drawing/2014/main" xmlns="" id="{1454418F-2A4F-40B8-814C-AAC682409EA2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616969" y="1976130"/>
            <a:ext cx="288001" cy="2130816"/>
            <a:chOff x="6324567" y="664864"/>
            <a:chExt cx="274321" cy="2148932"/>
          </a:xfrm>
          <a:solidFill>
            <a:srgbClr val="89CC40"/>
          </a:solidFill>
        </p:grpSpPr>
        <p:sp>
          <p:nvSpPr>
            <p:cNvPr id="25" name="Cube 24">
              <a:extLst>
                <a:ext uri="{FF2B5EF4-FFF2-40B4-BE49-F238E27FC236}">
                  <a16:creationId xmlns:a16="http://schemas.microsoft.com/office/drawing/2014/main" xmlns="" id="{9F5AB7EE-2E38-4587-9622-3E92C24F252A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26" name="Cube 25">
              <a:extLst>
                <a:ext uri="{FF2B5EF4-FFF2-40B4-BE49-F238E27FC236}">
                  <a16:creationId xmlns:a16="http://schemas.microsoft.com/office/drawing/2014/main" xmlns="" id="{8389C5C8-2E4A-4880-AFA8-1FD3193E88C6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31" name="Cube 30">
              <a:extLst>
                <a:ext uri="{FF2B5EF4-FFF2-40B4-BE49-F238E27FC236}">
                  <a16:creationId xmlns:a16="http://schemas.microsoft.com/office/drawing/2014/main" xmlns="" id="{4F690C66-380A-4AFA-86F7-8AEA9052C3BD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32" name="Cube 31">
              <a:extLst>
                <a:ext uri="{FF2B5EF4-FFF2-40B4-BE49-F238E27FC236}">
                  <a16:creationId xmlns:a16="http://schemas.microsoft.com/office/drawing/2014/main" xmlns="" id="{22C6BD68-523A-42BE-8A98-CF143F91029B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33" name="Cube 32">
              <a:extLst>
                <a:ext uri="{FF2B5EF4-FFF2-40B4-BE49-F238E27FC236}">
                  <a16:creationId xmlns:a16="http://schemas.microsoft.com/office/drawing/2014/main" xmlns="" id="{CA02544C-8A05-42FE-8DAA-D09C15A4BAF6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34" name="Cube 33">
              <a:extLst>
                <a:ext uri="{FF2B5EF4-FFF2-40B4-BE49-F238E27FC236}">
                  <a16:creationId xmlns:a16="http://schemas.microsoft.com/office/drawing/2014/main" xmlns="" id="{9E07FAAC-7426-498D-8502-B7EDEC100F1A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35" name="Cube 34">
              <a:extLst>
                <a:ext uri="{FF2B5EF4-FFF2-40B4-BE49-F238E27FC236}">
                  <a16:creationId xmlns:a16="http://schemas.microsoft.com/office/drawing/2014/main" xmlns="" id="{133BB6CD-A356-4C96-B7A2-413F20E254E5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36" name="Cube 35">
              <a:extLst>
                <a:ext uri="{FF2B5EF4-FFF2-40B4-BE49-F238E27FC236}">
                  <a16:creationId xmlns:a16="http://schemas.microsoft.com/office/drawing/2014/main" xmlns="" id="{D1C600AA-4C4C-4775-AB02-EC1C5CD25C70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37" name="Cube 36">
              <a:extLst>
                <a:ext uri="{FF2B5EF4-FFF2-40B4-BE49-F238E27FC236}">
                  <a16:creationId xmlns:a16="http://schemas.microsoft.com/office/drawing/2014/main" xmlns="" id="{5439C369-F2A9-477B-8B95-904175BEE1EB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38" name="Cube 37">
              <a:extLst>
                <a:ext uri="{FF2B5EF4-FFF2-40B4-BE49-F238E27FC236}">
                  <a16:creationId xmlns:a16="http://schemas.microsoft.com/office/drawing/2014/main" xmlns="" id="{42AEDA82-9F9F-4A7E-8411-5311C16B9523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</p:grpSp>
      <p:grpSp>
        <p:nvGrpSpPr>
          <p:cNvPr id="39" name="Group 1560">
            <a:extLst>
              <a:ext uri="{FF2B5EF4-FFF2-40B4-BE49-F238E27FC236}">
                <a16:creationId xmlns:a16="http://schemas.microsoft.com/office/drawing/2014/main" xmlns="" id="{1454418F-2A4F-40B8-814C-AAC682409EA2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6308898" y="1974628"/>
            <a:ext cx="288001" cy="2130816"/>
            <a:chOff x="6324567" y="664864"/>
            <a:chExt cx="274321" cy="2148932"/>
          </a:xfrm>
          <a:solidFill>
            <a:srgbClr val="89CC40"/>
          </a:solidFill>
        </p:grpSpPr>
        <p:sp>
          <p:nvSpPr>
            <p:cNvPr id="40" name="Cube 39">
              <a:extLst>
                <a:ext uri="{FF2B5EF4-FFF2-40B4-BE49-F238E27FC236}">
                  <a16:creationId xmlns:a16="http://schemas.microsoft.com/office/drawing/2014/main" xmlns="" id="{9F5AB7EE-2E38-4587-9622-3E92C24F252A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41" name="Cube 40">
              <a:extLst>
                <a:ext uri="{FF2B5EF4-FFF2-40B4-BE49-F238E27FC236}">
                  <a16:creationId xmlns:a16="http://schemas.microsoft.com/office/drawing/2014/main" xmlns="" id="{8389C5C8-2E4A-4880-AFA8-1FD3193E88C6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42" name="Cube 41">
              <a:extLst>
                <a:ext uri="{FF2B5EF4-FFF2-40B4-BE49-F238E27FC236}">
                  <a16:creationId xmlns:a16="http://schemas.microsoft.com/office/drawing/2014/main" xmlns="" id="{4F690C66-380A-4AFA-86F7-8AEA9052C3BD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43" name="Cube 42">
              <a:extLst>
                <a:ext uri="{FF2B5EF4-FFF2-40B4-BE49-F238E27FC236}">
                  <a16:creationId xmlns:a16="http://schemas.microsoft.com/office/drawing/2014/main" xmlns="" id="{22C6BD68-523A-42BE-8A98-CF143F91029B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44" name="Cube 43">
              <a:extLst>
                <a:ext uri="{FF2B5EF4-FFF2-40B4-BE49-F238E27FC236}">
                  <a16:creationId xmlns:a16="http://schemas.microsoft.com/office/drawing/2014/main" xmlns="" id="{CA02544C-8A05-42FE-8DAA-D09C15A4BAF6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45" name="Cube 44">
              <a:extLst>
                <a:ext uri="{FF2B5EF4-FFF2-40B4-BE49-F238E27FC236}">
                  <a16:creationId xmlns:a16="http://schemas.microsoft.com/office/drawing/2014/main" xmlns="" id="{9E07FAAC-7426-498D-8502-B7EDEC100F1A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46" name="Cube 45">
              <a:extLst>
                <a:ext uri="{FF2B5EF4-FFF2-40B4-BE49-F238E27FC236}">
                  <a16:creationId xmlns:a16="http://schemas.microsoft.com/office/drawing/2014/main" xmlns="" id="{133BB6CD-A356-4C96-B7A2-413F20E254E5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47" name="Cube 46">
              <a:extLst>
                <a:ext uri="{FF2B5EF4-FFF2-40B4-BE49-F238E27FC236}">
                  <a16:creationId xmlns:a16="http://schemas.microsoft.com/office/drawing/2014/main" xmlns="" id="{D1C600AA-4C4C-4775-AB02-EC1C5CD25C70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48" name="Cube 47">
              <a:extLst>
                <a:ext uri="{FF2B5EF4-FFF2-40B4-BE49-F238E27FC236}">
                  <a16:creationId xmlns:a16="http://schemas.microsoft.com/office/drawing/2014/main" xmlns="" id="{5439C369-F2A9-477B-8B95-904175BEE1EB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49" name="Cube 48">
              <a:extLst>
                <a:ext uri="{FF2B5EF4-FFF2-40B4-BE49-F238E27FC236}">
                  <a16:creationId xmlns:a16="http://schemas.microsoft.com/office/drawing/2014/main" xmlns="" id="{42AEDA82-9F9F-4A7E-8411-5311C16B9523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</p:grpSp>
      <p:grpSp>
        <p:nvGrpSpPr>
          <p:cNvPr id="50" name="Group 1560">
            <a:extLst>
              <a:ext uri="{FF2B5EF4-FFF2-40B4-BE49-F238E27FC236}">
                <a16:creationId xmlns:a16="http://schemas.microsoft.com/office/drawing/2014/main" xmlns="" id="{1454418F-2A4F-40B8-814C-AAC682409EA2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7000825" y="1980493"/>
            <a:ext cx="288001" cy="2130816"/>
            <a:chOff x="6324567" y="664864"/>
            <a:chExt cx="274321" cy="2148932"/>
          </a:xfrm>
          <a:solidFill>
            <a:srgbClr val="89CC40"/>
          </a:solidFill>
        </p:grpSpPr>
        <p:sp>
          <p:nvSpPr>
            <p:cNvPr id="51" name="Cube 50">
              <a:extLst>
                <a:ext uri="{FF2B5EF4-FFF2-40B4-BE49-F238E27FC236}">
                  <a16:creationId xmlns:a16="http://schemas.microsoft.com/office/drawing/2014/main" xmlns="" id="{9F5AB7EE-2E38-4587-9622-3E92C24F252A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52" name="Cube 51">
              <a:extLst>
                <a:ext uri="{FF2B5EF4-FFF2-40B4-BE49-F238E27FC236}">
                  <a16:creationId xmlns:a16="http://schemas.microsoft.com/office/drawing/2014/main" xmlns="" id="{8389C5C8-2E4A-4880-AFA8-1FD3193E88C6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53" name="Cube 52">
              <a:extLst>
                <a:ext uri="{FF2B5EF4-FFF2-40B4-BE49-F238E27FC236}">
                  <a16:creationId xmlns:a16="http://schemas.microsoft.com/office/drawing/2014/main" xmlns="" id="{4F690C66-380A-4AFA-86F7-8AEA9052C3BD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54" name="Cube 53">
              <a:extLst>
                <a:ext uri="{FF2B5EF4-FFF2-40B4-BE49-F238E27FC236}">
                  <a16:creationId xmlns:a16="http://schemas.microsoft.com/office/drawing/2014/main" xmlns="" id="{22C6BD68-523A-42BE-8A98-CF143F91029B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55" name="Cube 54">
              <a:extLst>
                <a:ext uri="{FF2B5EF4-FFF2-40B4-BE49-F238E27FC236}">
                  <a16:creationId xmlns:a16="http://schemas.microsoft.com/office/drawing/2014/main" xmlns="" id="{CA02544C-8A05-42FE-8DAA-D09C15A4BAF6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56" name="Cube 55">
              <a:extLst>
                <a:ext uri="{FF2B5EF4-FFF2-40B4-BE49-F238E27FC236}">
                  <a16:creationId xmlns:a16="http://schemas.microsoft.com/office/drawing/2014/main" xmlns="" id="{9E07FAAC-7426-498D-8502-B7EDEC100F1A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57" name="Cube 56">
              <a:extLst>
                <a:ext uri="{FF2B5EF4-FFF2-40B4-BE49-F238E27FC236}">
                  <a16:creationId xmlns:a16="http://schemas.microsoft.com/office/drawing/2014/main" xmlns="" id="{133BB6CD-A356-4C96-B7A2-413F20E254E5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58" name="Cube 57">
              <a:extLst>
                <a:ext uri="{FF2B5EF4-FFF2-40B4-BE49-F238E27FC236}">
                  <a16:creationId xmlns:a16="http://schemas.microsoft.com/office/drawing/2014/main" xmlns="" id="{D1C600AA-4C4C-4775-AB02-EC1C5CD25C70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59" name="Cube 58">
              <a:extLst>
                <a:ext uri="{FF2B5EF4-FFF2-40B4-BE49-F238E27FC236}">
                  <a16:creationId xmlns:a16="http://schemas.microsoft.com/office/drawing/2014/main" xmlns="" id="{5439C369-F2A9-477B-8B95-904175BEE1EB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60" name="Cube 59">
              <a:extLst>
                <a:ext uri="{FF2B5EF4-FFF2-40B4-BE49-F238E27FC236}">
                  <a16:creationId xmlns:a16="http://schemas.microsoft.com/office/drawing/2014/main" xmlns="" id="{42AEDA82-9F9F-4A7E-8411-5311C16B9523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</p:grpSp>
      <p:sp>
        <p:nvSpPr>
          <p:cNvPr id="89" name="Title 1">
            <a:extLst>
              <a:ext uri="{FF2B5EF4-FFF2-40B4-BE49-F238E27FC236}">
                <a16:creationId xmlns:a16="http://schemas.microsoft.com/office/drawing/2014/main" xmlns="" id="{9C198ACB-1717-440C-B82F-970FFD685F39}"/>
              </a:ext>
            </a:extLst>
          </p:cNvPr>
          <p:cNvSpPr txBox="1">
            <a:spLocks/>
          </p:cNvSpPr>
          <p:nvPr/>
        </p:nvSpPr>
        <p:spPr>
          <a:xfrm>
            <a:off x="7654691" y="4736157"/>
            <a:ext cx="413320" cy="83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</a:p>
        </p:txBody>
      </p:sp>
      <p:sp>
        <p:nvSpPr>
          <p:cNvPr id="90" name="Title 1">
            <a:extLst>
              <a:ext uri="{FF2B5EF4-FFF2-40B4-BE49-F238E27FC236}">
                <a16:creationId xmlns:a16="http://schemas.microsoft.com/office/drawing/2014/main" xmlns="" id="{9C198ACB-1717-440C-B82F-970FFD685F39}"/>
              </a:ext>
            </a:extLst>
          </p:cNvPr>
          <p:cNvSpPr txBox="1">
            <a:spLocks/>
          </p:cNvSpPr>
          <p:nvPr/>
        </p:nvSpPr>
        <p:spPr>
          <a:xfrm>
            <a:off x="5831547" y="4730458"/>
            <a:ext cx="1942378" cy="83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4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عشرات</a:t>
            </a:r>
          </a:p>
        </p:txBody>
      </p:sp>
      <p:sp>
        <p:nvSpPr>
          <p:cNvPr id="92" name="Title 1">
            <a:extLst>
              <a:ext uri="{FF2B5EF4-FFF2-40B4-BE49-F238E27FC236}">
                <a16:creationId xmlns:a16="http://schemas.microsoft.com/office/drawing/2014/main" xmlns="" id="{9C198ACB-1717-440C-B82F-970FFD685F39}"/>
              </a:ext>
            </a:extLst>
          </p:cNvPr>
          <p:cNvSpPr txBox="1">
            <a:spLocks/>
          </p:cNvSpPr>
          <p:nvPr/>
        </p:nvSpPr>
        <p:spPr>
          <a:xfrm>
            <a:off x="5469389" y="4729942"/>
            <a:ext cx="593825" cy="842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</a:p>
        </p:txBody>
      </p:sp>
      <p:sp>
        <p:nvSpPr>
          <p:cNvPr id="93" name="Title 1">
            <a:extLst>
              <a:ext uri="{FF2B5EF4-FFF2-40B4-BE49-F238E27FC236}">
                <a16:creationId xmlns:a16="http://schemas.microsoft.com/office/drawing/2014/main" xmlns="" id="{9C198ACB-1717-440C-B82F-970FFD685F39}"/>
              </a:ext>
            </a:extLst>
          </p:cNvPr>
          <p:cNvSpPr txBox="1">
            <a:spLocks/>
          </p:cNvSpPr>
          <p:nvPr/>
        </p:nvSpPr>
        <p:spPr>
          <a:xfrm>
            <a:off x="3287586" y="4737177"/>
            <a:ext cx="2551834" cy="83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 عشرات</a:t>
            </a:r>
          </a:p>
        </p:txBody>
      </p:sp>
      <p:sp>
        <p:nvSpPr>
          <p:cNvPr id="94" name="Title 1">
            <a:extLst>
              <a:ext uri="{FF2B5EF4-FFF2-40B4-BE49-F238E27FC236}">
                <a16:creationId xmlns:a16="http://schemas.microsoft.com/office/drawing/2014/main" xmlns="" id="{9C198ACB-1717-440C-B82F-970FFD685F39}"/>
              </a:ext>
            </a:extLst>
          </p:cNvPr>
          <p:cNvSpPr txBox="1">
            <a:spLocks/>
          </p:cNvSpPr>
          <p:nvPr/>
        </p:nvSpPr>
        <p:spPr>
          <a:xfrm>
            <a:off x="4786764" y="4613082"/>
            <a:ext cx="617513" cy="83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4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</a:p>
        </p:txBody>
      </p:sp>
      <p:sp>
        <p:nvSpPr>
          <p:cNvPr id="95" name="Title 1">
            <a:extLst>
              <a:ext uri="{FF2B5EF4-FFF2-40B4-BE49-F238E27FC236}">
                <a16:creationId xmlns:a16="http://schemas.microsoft.com/office/drawing/2014/main" xmlns="" id="{9C198ACB-1717-440C-B82F-970FFD685F39}"/>
              </a:ext>
            </a:extLst>
          </p:cNvPr>
          <p:cNvSpPr txBox="1">
            <a:spLocks/>
          </p:cNvSpPr>
          <p:nvPr/>
        </p:nvSpPr>
        <p:spPr>
          <a:xfrm>
            <a:off x="4116927" y="5631583"/>
            <a:ext cx="4731871" cy="83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40  -  20  =  .......</a:t>
            </a:r>
          </a:p>
        </p:txBody>
      </p:sp>
      <p:sp>
        <p:nvSpPr>
          <p:cNvPr id="96" name="Title 1">
            <a:extLst>
              <a:ext uri="{FF2B5EF4-FFF2-40B4-BE49-F238E27FC236}">
                <a16:creationId xmlns:a16="http://schemas.microsoft.com/office/drawing/2014/main" xmlns="" id="{9C198ACB-1717-440C-B82F-970FFD685F39}"/>
              </a:ext>
            </a:extLst>
          </p:cNvPr>
          <p:cNvSpPr txBox="1">
            <a:spLocks/>
          </p:cNvSpPr>
          <p:nvPr/>
        </p:nvSpPr>
        <p:spPr>
          <a:xfrm>
            <a:off x="5236640" y="5459450"/>
            <a:ext cx="760657" cy="83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4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</a:t>
            </a:r>
          </a:p>
        </p:txBody>
      </p:sp>
      <p:grpSp>
        <p:nvGrpSpPr>
          <p:cNvPr id="83" name="Group 1560">
            <a:extLst>
              <a:ext uri="{FF2B5EF4-FFF2-40B4-BE49-F238E27FC236}">
                <a16:creationId xmlns:a16="http://schemas.microsoft.com/office/drawing/2014/main" xmlns="" id="{1454418F-2A4F-40B8-814C-AAC682409EA2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001103" y="1974629"/>
            <a:ext cx="288001" cy="2130816"/>
            <a:chOff x="6324567" y="664864"/>
            <a:chExt cx="274321" cy="2148932"/>
          </a:xfrm>
          <a:solidFill>
            <a:srgbClr val="89CC40"/>
          </a:solidFill>
        </p:grpSpPr>
        <p:sp>
          <p:nvSpPr>
            <p:cNvPr id="84" name="Cube 83">
              <a:extLst>
                <a:ext uri="{FF2B5EF4-FFF2-40B4-BE49-F238E27FC236}">
                  <a16:creationId xmlns:a16="http://schemas.microsoft.com/office/drawing/2014/main" xmlns="" id="{9F5AB7EE-2E38-4587-9622-3E92C24F252A}"/>
                </a:ext>
              </a:extLst>
            </p:cNvPr>
            <p:cNvSpPr/>
            <p:nvPr/>
          </p:nvSpPr>
          <p:spPr>
            <a:xfrm rot="5400000">
              <a:off x="6324180" y="665251"/>
              <a:ext cx="2750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86" name="Cube 85">
              <a:extLst>
                <a:ext uri="{FF2B5EF4-FFF2-40B4-BE49-F238E27FC236}">
                  <a16:creationId xmlns:a16="http://schemas.microsoft.com/office/drawing/2014/main" xmlns="" id="{8389C5C8-2E4A-4880-AFA8-1FD3193E88C6}"/>
                </a:ext>
              </a:extLst>
            </p:cNvPr>
            <p:cNvSpPr/>
            <p:nvPr/>
          </p:nvSpPr>
          <p:spPr>
            <a:xfrm rot="5400000">
              <a:off x="6325780" y="871357"/>
              <a:ext cx="271896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87" name="Cube 86">
              <a:extLst>
                <a:ext uri="{FF2B5EF4-FFF2-40B4-BE49-F238E27FC236}">
                  <a16:creationId xmlns:a16="http://schemas.microsoft.com/office/drawing/2014/main" xmlns="" id="{4F690C66-380A-4AFA-86F7-8AEA9052C3BD}"/>
                </a:ext>
              </a:extLst>
            </p:cNvPr>
            <p:cNvSpPr/>
            <p:nvPr/>
          </p:nvSpPr>
          <p:spPr>
            <a:xfrm rot="5400000">
              <a:off x="6325780" y="1077572"/>
              <a:ext cx="271896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88" name="Cube 87">
              <a:extLst>
                <a:ext uri="{FF2B5EF4-FFF2-40B4-BE49-F238E27FC236}">
                  <a16:creationId xmlns:a16="http://schemas.microsoft.com/office/drawing/2014/main" xmlns="" id="{22C6BD68-523A-42BE-8A98-CF143F91029B}"/>
                </a:ext>
              </a:extLst>
            </p:cNvPr>
            <p:cNvSpPr/>
            <p:nvPr/>
          </p:nvSpPr>
          <p:spPr>
            <a:xfrm rot="5400000">
              <a:off x="6324180" y="1285386"/>
              <a:ext cx="2750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91" name="Cube 90">
              <a:extLst>
                <a:ext uri="{FF2B5EF4-FFF2-40B4-BE49-F238E27FC236}">
                  <a16:creationId xmlns:a16="http://schemas.microsoft.com/office/drawing/2014/main" xmlns="" id="{CA02544C-8A05-42FE-8DAA-D09C15A4BAF6}"/>
                </a:ext>
              </a:extLst>
            </p:cNvPr>
            <p:cNvSpPr/>
            <p:nvPr/>
          </p:nvSpPr>
          <p:spPr>
            <a:xfrm rot="5400000">
              <a:off x="6325780" y="1493197"/>
              <a:ext cx="2718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101" name="Cube 100">
              <a:extLst>
                <a:ext uri="{FF2B5EF4-FFF2-40B4-BE49-F238E27FC236}">
                  <a16:creationId xmlns:a16="http://schemas.microsoft.com/office/drawing/2014/main" xmlns="" id="{9E07FAAC-7426-498D-8502-B7EDEC100F1A}"/>
                </a:ext>
              </a:extLst>
            </p:cNvPr>
            <p:cNvSpPr/>
            <p:nvPr/>
          </p:nvSpPr>
          <p:spPr>
            <a:xfrm rot="5400000">
              <a:off x="6325780" y="1699623"/>
              <a:ext cx="271896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102" name="Cube 101">
              <a:extLst>
                <a:ext uri="{FF2B5EF4-FFF2-40B4-BE49-F238E27FC236}">
                  <a16:creationId xmlns:a16="http://schemas.microsoft.com/office/drawing/2014/main" xmlns="" id="{133BB6CD-A356-4C96-B7A2-413F20E254E5}"/>
                </a:ext>
              </a:extLst>
            </p:cNvPr>
            <p:cNvSpPr/>
            <p:nvPr/>
          </p:nvSpPr>
          <p:spPr>
            <a:xfrm rot="5400000">
              <a:off x="6324180" y="1909146"/>
              <a:ext cx="2750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103" name="Cube 102">
              <a:extLst>
                <a:ext uri="{FF2B5EF4-FFF2-40B4-BE49-F238E27FC236}">
                  <a16:creationId xmlns:a16="http://schemas.microsoft.com/office/drawing/2014/main" xmlns="" id="{D1C600AA-4C4C-4775-AB02-EC1C5CD25C70}"/>
                </a:ext>
              </a:extLst>
            </p:cNvPr>
            <p:cNvSpPr/>
            <p:nvPr/>
          </p:nvSpPr>
          <p:spPr>
            <a:xfrm rot="5400000">
              <a:off x="6325780" y="2120157"/>
              <a:ext cx="2718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104" name="Cube 103">
              <a:extLst>
                <a:ext uri="{FF2B5EF4-FFF2-40B4-BE49-F238E27FC236}">
                  <a16:creationId xmlns:a16="http://schemas.microsoft.com/office/drawing/2014/main" xmlns="" id="{5439C369-F2A9-477B-8B95-904175BEE1EB}"/>
                </a:ext>
              </a:extLst>
            </p:cNvPr>
            <p:cNvSpPr/>
            <p:nvPr/>
          </p:nvSpPr>
          <p:spPr>
            <a:xfrm rot="5400000">
              <a:off x="6325780" y="2328076"/>
              <a:ext cx="271896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  <p:sp>
          <p:nvSpPr>
            <p:cNvPr id="105" name="Cube 104">
              <a:extLst>
                <a:ext uri="{FF2B5EF4-FFF2-40B4-BE49-F238E27FC236}">
                  <a16:creationId xmlns:a16="http://schemas.microsoft.com/office/drawing/2014/main" xmlns="" id="{42AEDA82-9F9F-4A7E-8411-5311C16B9523}"/>
                </a:ext>
              </a:extLst>
            </p:cNvPr>
            <p:cNvSpPr/>
            <p:nvPr/>
          </p:nvSpPr>
          <p:spPr>
            <a:xfrm rot="5400000">
              <a:off x="6324180" y="2539089"/>
              <a:ext cx="275094" cy="274320"/>
            </a:xfrm>
            <a:prstGeom prst="cub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BH" sz="2400">
                <a:solidFill>
                  <a:srgbClr val="FF0000"/>
                </a:solidFill>
                <a:latin typeface="Sakkal Majalla" panose="02000000000000000000" pitchFamily="2" charset="-78"/>
                <a:cs typeface="Sakkal Majalla" pitchFamily="2" charset="-78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6226709" y="1882996"/>
            <a:ext cx="391486" cy="2395001"/>
            <a:chOff x="2151358" y="1541415"/>
            <a:chExt cx="391486" cy="2395001"/>
          </a:xfrm>
        </p:grpSpPr>
        <p:cxnSp>
          <p:nvCxnSpPr>
            <p:cNvPr id="107" name="Straight Connector 106"/>
            <p:cNvCxnSpPr/>
            <p:nvPr/>
          </p:nvCxnSpPr>
          <p:spPr>
            <a:xfrm>
              <a:off x="2182844" y="1560416"/>
              <a:ext cx="360000" cy="2376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H="1">
              <a:off x="2151358" y="1541415"/>
              <a:ext cx="360000" cy="2376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9" name="Group 108"/>
          <p:cNvGrpSpPr/>
          <p:nvPr/>
        </p:nvGrpSpPr>
        <p:grpSpPr>
          <a:xfrm>
            <a:off x="6922142" y="1880706"/>
            <a:ext cx="391486" cy="2395001"/>
            <a:chOff x="2151358" y="1541415"/>
            <a:chExt cx="391486" cy="2395001"/>
          </a:xfrm>
        </p:grpSpPr>
        <p:cxnSp>
          <p:nvCxnSpPr>
            <p:cNvPr id="110" name="Straight Connector 109"/>
            <p:cNvCxnSpPr/>
            <p:nvPr/>
          </p:nvCxnSpPr>
          <p:spPr>
            <a:xfrm>
              <a:off x="2182844" y="1560416"/>
              <a:ext cx="360000" cy="2376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flipH="1">
              <a:off x="2151358" y="1541415"/>
              <a:ext cx="360000" cy="23760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B73899CE-2804-4672-8E4E-F55DC934DA89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rtl="1">
              <a:defRPr/>
            </a:pP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طرحُ العَشَراتْ</a:t>
            </a:r>
            <a:r>
              <a:rPr lang="en-US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7111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89" grpId="0"/>
      <p:bldP spid="90" grpId="0"/>
      <p:bldP spid="92" grpId="0"/>
      <p:bldP spid="93" grpId="0"/>
      <p:bldP spid="94" grpId="0"/>
      <p:bldP spid="95" grpId="0"/>
      <p:bldP spid="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xmlns="" id="{9AB5949A-C303-4590-9B40-D7B983A8E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9444" y="506294"/>
            <a:ext cx="6656300" cy="1120550"/>
          </a:xfrm>
        </p:spPr>
        <p:txBody>
          <a:bodyPr>
            <a:normAutofit/>
          </a:bodyPr>
          <a:lstStyle/>
          <a:p>
            <a:pPr algn="ct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أَستعمل حقائق الطرح لأجد ناتج الطرح: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xmlns="" id="{9C198ACB-1717-440C-B82F-970FFD685F39}"/>
              </a:ext>
            </a:extLst>
          </p:cNvPr>
          <p:cNvSpPr txBox="1">
            <a:spLocks/>
          </p:cNvSpPr>
          <p:nvPr/>
        </p:nvSpPr>
        <p:spPr>
          <a:xfrm>
            <a:off x="7751688" y="1760657"/>
            <a:ext cx="1942378" cy="83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4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عشرات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EA91F517-2870-42C9-ACC5-C3B37532D560}"/>
              </a:ext>
            </a:extLst>
          </p:cNvPr>
          <p:cNvGrpSpPr/>
          <p:nvPr/>
        </p:nvGrpSpPr>
        <p:grpSpPr>
          <a:xfrm>
            <a:off x="1199594" y="6451920"/>
            <a:ext cx="9936000" cy="406080"/>
            <a:chOff x="1108361" y="6522839"/>
            <a:chExt cx="9936000" cy="46773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4EA2721F-B509-44AD-99B6-8370F24DF064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EAEFAED6-AA79-4079-A696-AAA8B87E6D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39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rtl="1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89" name="Title 1">
            <a:extLst>
              <a:ext uri="{FF2B5EF4-FFF2-40B4-BE49-F238E27FC236}">
                <a16:creationId xmlns:a16="http://schemas.microsoft.com/office/drawing/2014/main" xmlns="" id="{9C198ACB-1717-440C-B82F-970FFD685F39}"/>
              </a:ext>
            </a:extLst>
          </p:cNvPr>
          <p:cNvSpPr txBox="1">
            <a:spLocks/>
          </p:cNvSpPr>
          <p:nvPr/>
        </p:nvSpPr>
        <p:spPr>
          <a:xfrm>
            <a:off x="7349891" y="1764357"/>
            <a:ext cx="413320" cy="83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</a:p>
        </p:txBody>
      </p:sp>
      <p:sp>
        <p:nvSpPr>
          <p:cNvPr id="90" name="Title 1">
            <a:extLst>
              <a:ext uri="{FF2B5EF4-FFF2-40B4-BE49-F238E27FC236}">
                <a16:creationId xmlns:a16="http://schemas.microsoft.com/office/drawing/2014/main" xmlns="" id="{9C198ACB-1717-440C-B82F-970FFD685F39}"/>
              </a:ext>
            </a:extLst>
          </p:cNvPr>
          <p:cNvSpPr txBox="1">
            <a:spLocks/>
          </p:cNvSpPr>
          <p:nvPr/>
        </p:nvSpPr>
        <p:spPr>
          <a:xfrm>
            <a:off x="5398411" y="1758658"/>
            <a:ext cx="1942378" cy="83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4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عشرات</a:t>
            </a:r>
          </a:p>
        </p:txBody>
      </p:sp>
      <p:sp>
        <p:nvSpPr>
          <p:cNvPr id="92" name="Title 1">
            <a:extLst>
              <a:ext uri="{FF2B5EF4-FFF2-40B4-BE49-F238E27FC236}">
                <a16:creationId xmlns:a16="http://schemas.microsoft.com/office/drawing/2014/main" xmlns="" id="{9C198ACB-1717-440C-B82F-970FFD685F39}"/>
              </a:ext>
            </a:extLst>
          </p:cNvPr>
          <p:cNvSpPr txBox="1">
            <a:spLocks/>
          </p:cNvSpPr>
          <p:nvPr/>
        </p:nvSpPr>
        <p:spPr>
          <a:xfrm>
            <a:off x="4811665" y="1758142"/>
            <a:ext cx="593825" cy="842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</a:p>
        </p:txBody>
      </p:sp>
      <p:sp>
        <p:nvSpPr>
          <p:cNvPr id="93" name="Title 1">
            <a:extLst>
              <a:ext uri="{FF2B5EF4-FFF2-40B4-BE49-F238E27FC236}">
                <a16:creationId xmlns:a16="http://schemas.microsoft.com/office/drawing/2014/main" xmlns="" id="{9C198ACB-1717-440C-B82F-970FFD685F39}"/>
              </a:ext>
            </a:extLst>
          </p:cNvPr>
          <p:cNvSpPr txBox="1">
            <a:spLocks/>
          </p:cNvSpPr>
          <p:nvPr/>
        </p:nvSpPr>
        <p:spPr>
          <a:xfrm>
            <a:off x="2597778" y="1765377"/>
            <a:ext cx="2551834" cy="83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 عشرات</a:t>
            </a:r>
          </a:p>
        </p:txBody>
      </p:sp>
      <p:sp>
        <p:nvSpPr>
          <p:cNvPr id="94" name="Title 1">
            <a:extLst>
              <a:ext uri="{FF2B5EF4-FFF2-40B4-BE49-F238E27FC236}">
                <a16:creationId xmlns:a16="http://schemas.microsoft.com/office/drawing/2014/main" xmlns="" id="{9C198ACB-1717-440C-B82F-970FFD685F39}"/>
              </a:ext>
            </a:extLst>
          </p:cNvPr>
          <p:cNvSpPr txBox="1">
            <a:spLocks/>
          </p:cNvSpPr>
          <p:nvPr/>
        </p:nvSpPr>
        <p:spPr>
          <a:xfrm>
            <a:off x="4129040" y="1641282"/>
            <a:ext cx="617513" cy="83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4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</a:p>
        </p:txBody>
      </p:sp>
      <p:sp>
        <p:nvSpPr>
          <p:cNvPr id="95" name="Title 1">
            <a:extLst>
              <a:ext uri="{FF2B5EF4-FFF2-40B4-BE49-F238E27FC236}">
                <a16:creationId xmlns:a16="http://schemas.microsoft.com/office/drawing/2014/main" xmlns="" id="{9C198ACB-1717-440C-B82F-970FFD685F39}"/>
              </a:ext>
            </a:extLst>
          </p:cNvPr>
          <p:cNvSpPr txBox="1">
            <a:spLocks/>
          </p:cNvSpPr>
          <p:nvPr/>
        </p:nvSpPr>
        <p:spPr>
          <a:xfrm>
            <a:off x="3812127" y="2659783"/>
            <a:ext cx="4731871" cy="83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60  -  30  =  .......</a:t>
            </a:r>
          </a:p>
        </p:txBody>
      </p:sp>
      <p:sp>
        <p:nvSpPr>
          <p:cNvPr id="96" name="Title 1">
            <a:extLst>
              <a:ext uri="{FF2B5EF4-FFF2-40B4-BE49-F238E27FC236}">
                <a16:creationId xmlns:a16="http://schemas.microsoft.com/office/drawing/2014/main" xmlns="" id="{9C198ACB-1717-440C-B82F-970FFD685F39}"/>
              </a:ext>
            </a:extLst>
          </p:cNvPr>
          <p:cNvSpPr txBox="1">
            <a:spLocks/>
          </p:cNvSpPr>
          <p:nvPr/>
        </p:nvSpPr>
        <p:spPr>
          <a:xfrm>
            <a:off x="4971734" y="2548915"/>
            <a:ext cx="760657" cy="83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4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30</a:t>
            </a: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xmlns="" id="{9C198ACB-1717-440C-B82F-970FFD685F39}"/>
              </a:ext>
            </a:extLst>
          </p:cNvPr>
          <p:cNvSpPr txBox="1">
            <a:spLocks/>
          </p:cNvSpPr>
          <p:nvPr/>
        </p:nvSpPr>
        <p:spPr>
          <a:xfrm>
            <a:off x="7751688" y="4164403"/>
            <a:ext cx="1942378" cy="83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4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عشرات</a:t>
            </a: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xmlns="" id="{9C198ACB-1717-440C-B82F-970FFD685F39}"/>
              </a:ext>
            </a:extLst>
          </p:cNvPr>
          <p:cNvSpPr txBox="1">
            <a:spLocks/>
          </p:cNvSpPr>
          <p:nvPr/>
        </p:nvSpPr>
        <p:spPr>
          <a:xfrm>
            <a:off x="7349891" y="4168103"/>
            <a:ext cx="413320" cy="83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xmlns="" id="{9C198ACB-1717-440C-B82F-970FFD685F39}"/>
              </a:ext>
            </a:extLst>
          </p:cNvPr>
          <p:cNvSpPr txBox="1">
            <a:spLocks/>
          </p:cNvSpPr>
          <p:nvPr/>
        </p:nvSpPr>
        <p:spPr>
          <a:xfrm>
            <a:off x="5398411" y="4162404"/>
            <a:ext cx="1942378" cy="83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4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عشرات</a:t>
            </a:r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xmlns="" id="{9C198ACB-1717-440C-B82F-970FFD685F39}"/>
              </a:ext>
            </a:extLst>
          </p:cNvPr>
          <p:cNvSpPr txBox="1">
            <a:spLocks/>
          </p:cNvSpPr>
          <p:nvPr/>
        </p:nvSpPr>
        <p:spPr>
          <a:xfrm>
            <a:off x="4811665" y="4161888"/>
            <a:ext cx="593825" cy="842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xmlns="" id="{9C198ACB-1717-440C-B82F-970FFD685F39}"/>
              </a:ext>
            </a:extLst>
          </p:cNvPr>
          <p:cNvSpPr txBox="1">
            <a:spLocks/>
          </p:cNvSpPr>
          <p:nvPr/>
        </p:nvSpPr>
        <p:spPr>
          <a:xfrm>
            <a:off x="2645904" y="4169123"/>
            <a:ext cx="2551834" cy="83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 عشرات</a:t>
            </a:r>
          </a:p>
        </p:txBody>
      </p:sp>
      <p:sp>
        <p:nvSpPr>
          <p:cNvPr id="69" name="Title 1">
            <a:extLst>
              <a:ext uri="{FF2B5EF4-FFF2-40B4-BE49-F238E27FC236}">
                <a16:creationId xmlns:a16="http://schemas.microsoft.com/office/drawing/2014/main" xmlns="" id="{9C198ACB-1717-440C-B82F-970FFD685F39}"/>
              </a:ext>
            </a:extLst>
          </p:cNvPr>
          <p:cNvSpPr txBox="1">
            <a:spLocks/>
          </p:cNvSpPr>
          <p:nvPr/>
        </p:nvSpPr>
        <p:spPr>
          <a:xfrm>
            <a:off x="4129040" y="4045028"/>
            <a:ext cx="617513" cy="83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4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xmlns="" id="{9C198ACB-1717-440C-B82F-970FFD685F39}"/>
              </a:ext>
            </a:extLst>
          </p:cNvPr>
          <p:cNvSpPr txBox="1">
            <a:spLocks/>
          </p:cNvSpPr>
          <p:nvPr/>
        </p:nvSpPr>
        <p:spPr>
          <a:xfrm>
            <a:off x="3812127" y="5063529"/>
            <a:ext cx="4731871" cy="83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50  -  10  =  .......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xmlns="" id="{9C198ACB-1717-440C-B82F-970FFD685F39}"/>
              </a:ext>
            </a:extLst>
          </p:cNvPr>
          <p:cNvSpPr txBox="1">
            <a:spLocks/>
          </p:cNvSpPr>
          <p:nvPr/>
        </p:nvSpPr>
        <p:spPr>
          <a:xfrm>
            <a:off x="4940976" y="4938145"/>
            <a:ext cx="760657" cy="83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4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40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253876" y="3810000"/>
            <a:ext cx="807122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69C61FAF-4CFA-48D2-8B80-34BB12B01217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rtl="1">
              <a:defRPr/>
            </a:pP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طرحُ العَشَراتْ</a:t>
            </a:r>
            <a:r>
              <a:rPr lang="en-US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419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89" grpId="0"/>
      <p:bldP spid="90" grpId="0"/>
      <p:bldP spid="92" grpId="0"/>
      <p:bldP spid="93" grpId="0"/>
      <p:bldP spid="94" grpId="0"/>
      <p:bldP spid="95" grpId="0"/>
      <p:bldP spid="96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xmlns="" id="{9AB5949A-C303-4590-9B40-D7B983A8E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9444" y="506294"/>
            <a:ext cx="6656300" cy="1120550"/>
          </a:xfrm>
        </p:spPr>
        <p:txBody>
          <a:bodyPr>
            <a:normAutofit/>
          </a:bodyPr>
          <a:lstStyle/>
          <a:p>
            <a:pPr algn="ctr" rtl="1"/>
            <a:r>
              <a:rPr lang="ar-BH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أَستعملُ 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حقائق الطرح لأجد ناتج الطرح: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EA91F517-2870-42C9-ACC5-C3B37532D560}"/>
              </a:ext>
            </a:extLst>
          </p:cNvPr>
          <p:cNvGrpSpPr/>
          <p:nvPr/>
        </p:nvGrpSpPr>
        <p:grpSpPr>
          <a:xfrm>
            <a:off x="1199594" y="6451920"/>
            <a:ext cx="9936000" cy="406080"/>
            <a:chOff x="1108361" y="6522839"/>
            <a:chExt cx="9936000" cy="46773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4EA2721F-B509-44AD-99B6-8370F24DF064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EAEFAED6-AA79-4079-A696-AAA8B87E6D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39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rtl="1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95" name="Title 1">
            <a:extLst>
              <a:ext uri="{FF2B5EF4-FFF2-40B4-BE49-F238E27FC236}">
                <a16:creationId xmlns:a16="http://schemas.microsoft.com/office/drawing/2014/main" xmlns="" id="{9C198ACB-1717-440C-B82F-970FFD685F39}"/>
              </a:ext>
            </a:extLst>
          </p:cNvPr>
          <p:cNvSpPr txBox="1">
            <a:spLocks/>
          </p:cNvSpPr>
          <p:nvPr/>
        </p:nvSpPr>
        <p:spPr>
          <a:xfrm>
            <a:off x="3812127" y="2235569"/>
            <a:ext cx="4731871" cy="83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70  -  40  =  .......</a:t>
            </a:r>
          </a:p>
        </p:txBody>
      </p:sp>
      <p:sp>
        <p:nvSpPr>
          <p:cNvPr id="96" name="Title 1">
            <a:extLst>
              <a:ext uri="{FF2B5EF4-FFF2-40B4-BE49-F238E27FC236}">
                <a16:creationId xmlns:a16="http://schemas.microsoft.com/office/drawing/2014/main" xmlns="" id="{9C198ACB-1717-440C-B82F-970FFD685F39}"/>
              </a:ext>
            </a:extLst>
          </p:cNvPr>
          <p:cNvSpPr txBox="1">
            <a:spLocks/>
          </p:cNvSpPr>
          <p:nvPr/>
        </p:nvSpPr>
        <p:spPr>
          <a:xfrm>
            <a:off x="4971733" y="2072421"/>
            <a:ext cx="760657" cy="83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4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30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xmlns="" id="{9C198ACB-1717-440C-B82F-970FFD685F39}"/>
              </a:ext>
            </a:extLst>
          </p:cNvPr>
          <p:cNvSpPr txBox="1">
            <a:spLocks/>
          </p:cNvSpPr>
          <p:nvPr/>
        </p:nvSpPr>
        <p:spPr>
          <a:xfrm>
            <a:off x="3812127" y="4551193"/>
            <a:ext cx="4731871" cy="83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80  -  30  =  .......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xmlns="" id="{9C198ACB-1717-440C-B82F-970FFD685F39}"/>
              </a:ext>
            </a:extLst>
          </p:cNvPr>
          <p:cNvSpPr txBox="1">
            <a:spLocks/>
          </p:cNvSpPr>
          <p:nvPr/>
        </p:nvSpPr>
        <p:spPr>
          <a:xfrm>
            <a:off x="4971734" y="4376294"/>
            <a:ext cx="760657" cy="83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4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50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253876" y="3810000"/>
            <a:ext cx="807122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BFA5F9F-BDF4-4805-8A90-21027580FB0E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rtl="1">
              <a:defRPr/>
            </a:pP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طرحُ العَشَراتْ</a:t>
            </a:r>
            <a:r>
              <a:rPr lang="en-US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F195E37-2D51-4FF1-BE73-616A571C2D92}"/>
              </a:ext>
            </a:extLst>
          </p:cNvPr>
          <p:cNvGrpSpPr/>
          <p:nvPr/>
        </p:nvGrpSpPr>
        <p:grpSpPr>
          <a:xfrm>
            <a:off x="137113" y="55472"/>
            <a:ext cx="11797610" cy="700172"/>
            <a:chOff x="185502" y="207655"/>
            <a:chExt cx="11797610" cy="70017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833E10EB-45C8-4941-9DCE-62062134A797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15" name="Rectangle: Rounded Corners 22">
                <a:extLst>
                  <a:ext uri="{FF2B5EF4-FFF2-40B4-BE49-F238E27FC236}">
                    <a16:creationId xmlns:a16="http://schemas.microsoft.com/office/drawing/2014/main" xmlns="" id="{9A0FEC3B-A318-43F4-B293-642550B0773F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74499E2C-4FAB-4F20-A171-BE6EA22EEFB1}"/>
                  </a:ext>
                </a:extLst>
              </p:cNvPr>
              <p:cNvSpPr txBox="1"/>
              <p:nvPr/>
            </p:nvSpPr>
            <p:spPr>
              <a:xfrm>
                <a:off x="5263865" y="4879331"/>
                <a:ext cx="1739163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/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 1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17" name="Isosceles Triangle 16">
                <a:extLst>
                  <a:ext uri="{FF2B5EF4-FFF2-40B4-BE49-F238E27FC236}">
                    <a16:creationId xmlns:a16="http://schemas.microsoft.com/office/drawing/2014/main" xmlns="" id="{662DA305-C44B-41A3-AAB2-AD32A5781654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4" name="Round Diagonal Corner Rectangle 10">
              <a:extLst>
                <a:ext uri="{FF2B5EF4-FFF2-40B4-BE49-F238E27FC236}">
                  <a16:creationId xmlns:a16="http://schemas.microsoft.com/office/drawing/2014/main" xmlns="" id="{2DB389CA-DBD0-40B6-83E5-6CC404BD4798}"/>
                </a:ext>
              </a:extLst>
            </p:cNvPr>
            <p:cNvSpPr/>
            <p:nvPr/>
          </p:nvSpPr>
          <p:spPr>
            <a:xfrm>
              <a:off x="185502" y="207655"/>
              <a:ext cx="1908000" cy="5400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9806F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دقيقة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855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95" grpId="0"/>
      <p:bldP spid="96" grpId="0"/>
      <p:bldP spid="70" grpId="0"/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xmlns="" id="{9AB5949A-C303-4590-9B40-D7B983A8E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9444" y="506294"/>
            <a:ext cx="6656300" cy="1120550"/>
          </a:xfrm>
        </p:spPr>
        <p:txBody>
          <a:bodyPr>
            <a:normAutofit/>
          </a:bodyPr>
          <a:lstStyle/>
          <a:p>
            <a:pPr algn="ctr" rtl="1"/>
            <a:r>
              <a:rPr lang="ar-BH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أَستعملُ 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حقائق الطرح لأجد ناتج الطرح: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EA91F517-2870-42C9-ACC5-C3B37532D560}"/>
              </a:ext>
            </a:extLst>
          </p:cNvPr>
          <p:cNvGrpSpPr/>
          <p:nvPr/>
        </p:nvGrpSpPr>
        <p:grpSpPr>
          <a:xfrm>
            <a:off x="1199594" y="6451920"/>
            <a:ext cx="9936000" cy="406080"/>
            <a:chOff x="1108361" y="6522839"/>
            <a:chExt cx="9936000" cy="46773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4EA2721F-B509-44AD-99B6-8370F24DF064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EAEFAED6-AA79-4079-A696-AAA8B87E6D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39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rtl="1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96" name="Title 1">
            <a:extLst>
              <a:ext uri="{FF2B5EF4-FFF2-40B4-BE49-F238E27FC236}">
                <a16:creationId xmlns:a16="http://schemas.microsoft.com/office/drawing/2014/main" xmlns="" id="{9C198ACB-1717-440C-B82F-970FFD685F39}"/>
              </a:ext>
            </a:extLst>
          </p:cNvPr>
          <p:cNvSpPr txBox="1">
            <a:spLocks/>
          </p:cNvSpPr>
          <p:nvPr/>
        </p:nvSpPr>
        <p:spPr>
          <a:xfrm>
            <a:off x="9067915" y="3625457"/>
            <a:ext cx="914285" cy="83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45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60</a:t>
            </a:r>
            <a:endParaRPr lang="ar-BH" sz="40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332128"/>
              </p:ext>
            </p:extLst>
          </p:nvPr>
        </p:nvGraphicFramePr>
        <p:xfrm>
          <a:off x="8850329" y="2096067"/>
          <a:ext cx="1360471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5671">
                  <a:extLst>
                    <a:ext uri="{9D8B030D-6E8A-4147-A177-3AD203B41FA5}">
                      <a16:colId xmlns:a16="http://schemas.microsoft.com/office/drawing/2014/main" xmlns="" val="107901185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1398116558"/>
                    </a:ext>
                  </a:extLst>
                </a:gridCol>
              </a:tblGrid>
              <a:tr h="703316">
                <a:tc>
                  <a:txBody>
                    <a:bodyPr/>
                    <a:lstStyle/>
                    <a:p>
                      <a:pPr algn="r"/>
                      <a:r>
                        <a:rPr lang="ar-BH" sz="44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80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0503589"/>
                  </a:ext>
                </a:extLst>
              </a:tr>
              <a:tr h="703316">
                <a:tc>
                  <a:txBody>
                    <a:bodyPr/>
                    <a:lstStyle/>
                    <a:p>
                      <a:pPr algn="r"/>
                      <a:r>
                        <a:rPr lang="ar-BH" sz="44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20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sz="44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85585835"/>
                  </a:ext>
                </a:extLst>
              </a:tr>
            </a:tbl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xmlns="" id="{9C198ACB-1717-440C-B82F-970FFD685F39}"/>
              </a:ext>
            </a:extLst>
          </p:cNvPr>
          <p:cNvSpPr txBox="1">
            <a:spLocks/>
          </p:cNvSpPr>
          <p:nvPr/>
        </p:nvSpPr>
        <p:spPr>
          <a:xfrm>
            <a:off x="5341910" y="3620067"/>
            <a:ext cx="914285" cy="83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45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30</a:t>
            </a:r>
            <a:endParaRPr lang="ar-BH" sz="40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060626"/>
              </p:ext>
            </p:extLst>
          </p:nvPr>
        </p:nvGraphicFramePr>
        <p:xfrm>
          <a:off x="5124324" y="2090677"/>
          <a:ext cx="1360471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5671">
                  <a:extLst>
                    <a:ext uri="{9D8B030D-6E8A-4147-A177-3AD203B41FA5}">
                      <a16:colId xmlns:a16="http://schemas.microsoft.com/office/drawing/2014/main" xmlns="" val="107901185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1398116558"/>
                    </a:ext>
                  </a:extLst>
                </a:gridCol>
              </a:tblGrid>
              <a:tr h="703316">
                <a:tc>
                  <a:txBody>
                    <a:bodyPr/>
                    <a:lstStyle/>
                    <a:p>
                      <a:pPr algn="r"/>
                      <a:r>
                        <a:rPr lang="ar-BH" sz="44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90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0503589"/>
                  </a:ext>
                </a:extLst>
              </a:tr>
              <a:tr h="703316">
                <a:tc>
                  <a:txBody>
                    <a:bodyPr/>
                    <a:lstStyle/>
                    <a:p>
                      <a:pPr algn="r"/>
                      <a:r>
                        <a:rPr lang="ar-BH" sz="44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60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sz="44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85585835"/>
                  </a:ext>
                </a:extLst>
              </a:tr>
            </a:tbl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xmlns="" id="{9C198ACB-1717-440C-B82F-970FFD685F39}"/>
              </a:ext>
            </a:extLst>
          </p:cNvPr>
          <p:cNvSpPr txBox="1">
            <a:spLocks/>
          </p:cNvSpPr>
          <p:nvPr/>
        </p:nvSpPr>
        <p:spPr>
          <a:xfrm>
            <a:off x="1855461" y="3630849"/>
            <a:ext cx="914285" cy="833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BH" sz="45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</a:t>
            </a:r>
            <a:endParaRPr lang="ar-BH" sz="40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043044"/>
              </p:ext>
            </p:extLst>
          </p:nvPr>
        </p:nvGraphicFramePr>
        <p:xfrm>
          <a:off x="1637875" y="2101459"/>
          <a:ext cx="1360471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5671">
                  <a:extLst>
                    <a:ext uri="{9D8B030D-6E8A-4147-A177-3AD203B41FA5}">
                      <a16:colId xmlns:a16="http://schemas.microsoft.com/office/drawing/2014/main" xmlns="" val="107901185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1398116558"/>
                    </a:ext>
                  </a:extLst>
                </a:gridCol>
              </a:tblGrid>
              <a:tr h="703316">
                <a:tc>
                  <a:txBody>
                    <a:bodyPr/>
                    <a:lstStyle/>
                    <a:p>
                      <a:pPr algn="r"/>
                      <a:r>
                        <a:rPr lang="ar-BH" sz="44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70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0503589"/>
                  </a:ext>
                </a:extLst>
              </a:tr>
              <a:tr h="703316">
                <a:tc>
                  <a:txBody>
                    <a:bodyPr/>
                    <a:lstStyle/>
                    <a:p>
                      <a:pPr algn="r"/>
                      <a:r>
                        <a:rPr lang="ar-BH" sz="44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60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sz="4400" b="1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85585835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B820483-65A4-4E4B-9F6C-4E0C4C1DC65A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rtl="1">
              <a:defRPr/>
            </a:pP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طرحُ العَشَراتْ</a:t>
            </a:r>
            <a:r>
              <a:rPr lang="en-US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05868A9A-D331-45B7-9C7F-001CC8A43B41}"/>
              </a:ext>
            </a:extLst>
          </p:cNvPr>
          <p:cNvGrpSpPr/>
          <p:nvPr/>
        </p:nvGrpSpPr>
        <p:grpSpPr>
          <a:xfrm>
            <a:off x="137113" y="55472"/>
            <a:ext cx="11797610" cy="700172"/>
            <a:chOff x="185502" y="207655"/>
            <a:chExt cx="11797610" cy="70017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AF35D35B-2D24-4760-8839-9F1CE01CD07E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21" name="Rectangle: Rounded Corners 22">
                <a:extLst>
                  <a:ext uri="{FF2B5EF4-FFF2-40B4-BE49-F238E27FC236}">
                    <a16:creationId xmlns:a16="http://schemas.microsoft.com/office/drawing/2014/main" xmlns="" id="{67CA223F-99C9-468C-BECC-629A15F99F43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B97D4EAB-5FB5-4E96-BE22-F78E9A4DF551}"/>
                  </a:ext>
                </a:extLst>
              </p:cNvPr>
              <p:cNvSpPr txBox="1"/>
              <p:nvPr/>
            </p:nvSpPr>
            <p:spPr>
              <a:xfrm>
                <a:off x="5263865" y="4879331"/>
                <a:ext cx="1739163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/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 2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3" name="Isosceles Triangle 22">
                <a:extLst>
                  <a:ext uri="{FF2B5EF4-FFF2-40B4-BE49-F238E27FC236}">
                    <a16:creationId xmlns:a16="http://schemas.microsoft.com/office/drawing/2014/main" xmlns="" id="{A432BA1A-09E0-4136-89F8-34CA77962A8D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9" name="Round Diagonal Corner Rectangle 10">
              <a:extLst>
                <a:ext uri="{FF2B5EF4-FFF2-40B4-BE49-F238E27FC236}">
                  <a16:creationId xmlns:a16="http://schemas.microsoft.com/office/drawing/2014/main" xmlns="" id="{1C853E99-7D53-4B0F-8612-FCF80D4ECE53}"/>
                </a:ext>
              </a:extLst>
            </p:cNvPr>
            <p:cNvSpPr/>
            <p:nvPr/>
          </p:nvSpPr>
          <p:spPr>
            <a:xfrm>
              <a:off x="185502" y="207655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9806F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دقيقتان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418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96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5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7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33586D5-C6F7-4138-9F97-4D2854EA3922}"/>
              </a:ext>
            </a:extLst>
          </p:cNvPr>
          <p:cNvGrpSpPr/>
          <p:nvPr/>
        </p:nvGrpSpPr>
        <p:grpSpPr>
          <a:xfrm>
            <a:off x="3198929" y="202807"/>
            <a:ext cx="5794141" cy="683460"/>
            <a:chOff x="3674413" y="2369713"/>
            <a:chExt cx="5363149" cy="117088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0" name="Rounded Rectangle 2">
              <a:extLst>
                <a:ext uri="{FF2B5EF4-FFF2-40B4-BE49-F238E27FC236}">
                  <a16:creationId xmlns:a16="http://schemas.microsoft.com/office/drawing/2014/main" xmlns="" id="{F892CD60-A183-4FAB-87F6-8D9D0F1898C7}"/>
                </a:ext>
              </a:extLst>
            </p:cNvPr>
            <p:cNvSpPr/>
            <p:nvPr/>
          </p:nvSpPr>
          <p:spPr>
            <a:xfrm>
              <a:off x="3674413" y="2369713"/>
              <a:ext cx="5363149" cy="1170882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4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794A248B-1F09-4FC1-8A6D-DE56FD7D0251}"/>
                </a:ext>
              </a:extLst>
            </p:cNvPr>
            <p:cNvSpPr txBox="1"/>
            <p:nvPr/>
          </p:nvSpPr>
          <p:spPr>
            <a:xfrm>
              <a:off x="3738894" y="2440803"/>
              <a:ext cx="5159709" cy="100181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32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3200" b="1" kern="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أ</a:t>
              </a:r>
              <a:r>
                <a:rPr lang="ar-BH" sz="3200" b="1" kern="0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ختار </a:t>
              </a:r>
              <a:r>
                <a:rPr lang="ar-BH" sz="3200" b="1" kern="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الإجابة الصحيحة فيما يأتي:   </a:t>
              </a:r>
              <a:r>
                <a:rPr lang="ar-BH" sz="24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( </a:t>
              </a:r>
              <a:r>
                <a:rPr lang="ar-BH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بالضغط عليها</a:t>
              </a:r>
              <a:r>
                <a:rPr lang="ar-BH" sz="24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)</a:t>
              </a:r>
              <a:endParaRPr lang="ar-BH" sz="2800" b="1" kern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BFDB711-929B-4328-844F-C90E9781C6B1}"/>
              </a:ext>
            </a:extLst>
          </p:cNvPr>
          <p:cNvGrpSpPr/>
          <p:nvPr/>
        </p:nvGrpSpPr>
        <p:grpSpPr>
          <a:xfrm>
            <a:off x="1246685" y="999781"/>
            <a:ext cx="9717225" cy="982068"/>
            <a:chOff x="5495490" y="2369713"/>
            <a:chExt cx="5103823" cy="117088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3" name="Rounded Rectangle 33">
              <a:extLst>
                <a:ext uri="{FF2B5EF4-FFF2-40B4-BE49-F238E27FC236}">
                  <a16:creationId xmlns:a16="http://schemas.microsoft.com/office/drawing/2014/main" xmlns="" id="{79A17F8D-6FE7-4E09-90B5-9E970FF60865}"/>
                </a:ext>
              </a:extLst>
            </p:cNvPr>
            <p:cNvSpPr/>
            <p:nvPr/>
          </p:nvSpPr>
          <p:spPr>
            <a:xfrm>
              <a:off x="5495490" y="2369713"/>
              <a:ext cx="5103823" cy="1170882"/>
            </a:xfrm>
            <a:prstGeom prst="roundRect">
              <a:avLst/>
            </a:prstGeom>
            <a:grp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0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4A229498-3A24-47B1-80DF-952CAC493B54}"/>
                </a:ext>
              </a:extLst>
            </p:cNvPr>
            <p:cNvSpPr txBox="1"/>
            <p:nvPr/>
          </p:nvSpPr>
          <p:spPr>
            <a:xfrm>
              <a:off x="5620606" y="2566025"/>
              <a:ext cx="4780710" cy="62381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ar-BH" sz="2800" b="1" kern="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142AAC5A-101F-42E7-BC0D-D80D35E8DDB2}"/>
              </a:ext>
            </a:extLst>
          </p:cNvPr>
          <p:cNvGrpSpPr/>
          <p:nvPr/>
        </p:nvGrpSpPr>
        <p:grpSpPr>
          <a:xfrm>
            <a:off x="4751198" y="1875054"/>
            <a:ext cx="2744182" cy="604095"/>
            <a:chOff x="5221954" y="3782951"/>
            <a:chExt cx="5699965" cy="289849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6" name="Rounded Rectangle 37">
              <a:extLst>
                <a:ext uri="{FF2B5EF4-FFF2-40B4-BE49-F238E27FC236}">
                  <a16:creationId xmlns:a16="http://schemas.microsoft.com/office/drawing/2014/main" xmlns="" id="{81786785-3001-4FE1-AD96-254F4F5D7746}"/>
                </a:ext>
              </a:extLst>
            </p:cNvPr>
            <p:cNvSpPr/>
            <p:nvPr/>
          </p:nvSpPr>
          <p:spPr>
            <a:xfrm>
              <a:off x="5221954" y="3860646"/>
              <a:ext cx="5699965" cy="2820797"/>
            </a:xfrm>
            <a:prstGeom prst="roundRect">
              <a:avLst/>
            </a:prstGeom>
            <a:grp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0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26F934CA-66AA-46D8-B1CB-977C08E61D92}"/>
                </a:ext>
              </a:extLst>
            </p:cNvPr>
            <p:cNvSpPr txBox="1"/>
            <p:nvPr/>
          </p:nvSpPr>
          <p:spPr>
            <a:xfrm>
              <a:off x="5355350" y="3782951"/>
              <a:ext cx="5557334" cy="28057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32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EEAF1BF7-6284-4B95-8C2E-182E73FD73BE}"/>
              </a:ext>
            </a:extLst>
          </p:cNvPr>
          <p:cNvGrpSpPr/>
          <p:nvPr/>
        </p:nvGrpSpPr>
        <p:grpSpPr>
          <a:xfrm>
            <a:off x="7924652" y="1910267"/>
            <a:ext cx="2744182" cy="596229"/>
            <a:chOff x="5221954" y="3860646"/>
            <a:chExt cx="5699965" cy="286075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7" name="Rounded Rectangle 37">
              <a:extLst>
                <a:ext uri="{FF2B5EF4-FFF2-40B4-BE49-F238E27FC236}">
                  <a16:creationId xmlns:a16="http://schemas.microsoft.com/office/drawing/2014/main" xmlns="" id="{0C7E8A0B-13F0-4FC4-AC27-FD8008C1C68A}"/>
                </a:ext>
              </a:extLst>
            </p:cNvPr>
            <p:cNvSpPr/>
            <p:nvPr/>
          </p:nvSpPr>
          <p:spPr>
            <a:xfrm>
              <a:off x="5221954" y="3860646"/>
              <a:ext cx="5699965" cy="2820797"/>
            </a:xfrm>
            <a:prstGeom prst="roundRect">
              <a:avLst/>
            </a:prstGeom>
            <a:grp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0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7DA1BF7C-89C0-4FC2-8648-3246C274C790}"/>
                </a:ext>
              </a:extLst>
            </p:cNvPr>
            <p:cNvSpPr txBox="1"/>
            <p:nvPr/>
          </p:nvSpPr>
          <p:spPr>
            <a:xfrm>
              <a:off x="5396766" y="3915603"/>
              <a:ext cx="5449218" cy="28057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32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D0AD6EBA-2249-4C76-9C02-2100D305358F}"/>
              </a:ext>
            </a:extLst>
          </p:cNvPr>
          <p:cNvGrpSpPr/>
          <p:nvPr/>
        </p:nvGrpSpPr>
        <p:grpSpPr>
          <a:xfrm>
            <a:off x="1494206" y="1868703"/>
            <a:ext cx="2744182" cy="596229"/>
            <a:chOff x="5221954" y="3860646"/>
            <a:chExt cx="5699965" cy="286075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0" name="Rounded Rectangle 37">
              <a:extLst>
                <a:ext uri="{FF2B5EF4-FFF2-40B4-BE49-F238E27FC236}">
                  <a16:creationId xmlns:a16="http://schemas.microsoft.com/office/drawing/2014/main" xmlns="" id="{692EB68D-045B-4DF5-87D5-76BCCDD3D618}"/>
                </a:ext>
              </a:extLst>
            </p:cNvPr>
            <p:cNvSpPr/>
            <p:nvPr/>
          </p:nvSpPr>
          <p:spPr>
            <a:xfrm>
              <a:off x="5221954" y="3860646"/>
              <a:ext cx="5699965" cy="2820797"/>
            </a:xfrm>
            <a:prstGeom prst="roundRect">
              <a:avLst/>
            </a:prstGeom>
            <a:grp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0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E120CEF-FA69-4B54-B491-9A3FB09EABE2}"/>
                </a:ext>
              </a:extLst>
            </p:cNvPr>
            <p:cNvSpPr txBox="1"/>
            <p:nvPr/>
          </p:nvSpPr>
          <p:spPr>
            <a:xfrm>
              <a:off x="5288652" y="3915603"/>
              <a:ext cx="5557334" cy="28057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32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40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6FDE29D6-28D4-4D0D-95BA-D0DFF3007D31}"/>
              </a:ext>
            </a:extLst>
          </p:cNvPr>
          <p:cNvGrpSpPr/>
          <p:nvPr/>
        </p:nvGrpSpPr>
        <p:grpSpPr>
          <a:xfrm>
            <a:off x="1248960" y="3841191"/>
            <a:ext cx="9717225" cy="982068"/>
            <a:chOff x="5495490" y="2369713"/>
            <a:chExt cx="5103823" cy="117088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3" name="Rounded Rectangle 33">
              <a:extLst>
                <a:ext uri="{FF2B5EF4-FFF2-40B4-BE49-F238E27FC236}">
                  <a16:creationId xmlns:a16="http://schemas.microsoft.com/office/drawing/2014/main" xmlns="" id="{D463F89E-5A40-4E56-93EF-830D81AEAD0D}"/>
                </a:ext>
              </a:extLst>
            </p:cNvPr>
            <p:cNvSpPr/>
            <p:nvPr/>
          </p:nvSpPr>
          <p:spPr>
            <a:xfrm>
              <a:off x="5495490" y="2369713"/>
              <a:ext cx="5103823" cy="1170882"/>
            </a:xfrm>
            <a:prstGeom prst="roundRect">
              <a:avLst/>
            </a:prstGeom>
            <a:grp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0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32524EDF-7D8F-46D9-899E-25A5F69E375F}"/>
                </a:ext>
              </a:extLst>
            </p:cNvPr>
            <p:cNvSpPr txBox="1"/>
            <p:nvPr/>
          </p:nvSpPr>
          <p:spPr>
            <a:xfrm>
              <a:off x="5620606" y="2623404"/>
              <a:ext cx="4780710" cy="62381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 sz="2800" b="1" kern="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2452D58B-B833-42DD-8CB7-E6AE1FE85178}"/>
              </a:ext>
            </a:extLst>
          </p:cNvPr>
          <p:cNvGrpSpPr/>
          <p:nvPr/>
        </p:nvGrpSpPr>
        <p:grpSpPr>
          <a:xfrm>
            <a:off x="1564525" y="4730848"/>
            <a:ext cx="2744182" cy="610084"/>
            <a:chOff x="5221954" y="3860646"/>
            <a:chExt cx="5699965" cy="292722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6" name="Rounded Rectangle 37">
              <a:extLst>
                <a:ext uri="{FF2B5EF4-FFF2-40B4-BE49-F238E27FC236}">
                  <a16:creationId xmlns:a16="http://schemas.microsoft.com/office/drawing/2014/main" xmlns="" id="{047C1B49-900C-44CE-BE0D-248984924BF0}"/>
                </a:ext>
              </a:extLst>
            </p:cNvPr>
            <p:cNvSpPr/>
            <p:nvPr/>
          </p:nvSpPr>
          <p:spPr>
            <a:xfrm>
              <a:off x="5221954" y="3860646"/>
              <a:ext cx="5699965" cy="2820797"/>
            </a:xfrm>
            <a:prstGeom prst="roundRect">
              <a:avLst/>
            </a:prstGeom>
            <a:grp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0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9F0DCBC9-5E4F-4F71-B7DE-880E6B729F5B}"/>
                </a:ext>
              </a:extLst>
            </p:cNvPr>
            <p:cNvSpPr txBox="1"/>
            <p:nvPr/>
          </p:nvSpPr>
          <p:spPr>
            <a:xfrm>
              <a:off x="5288652" y="3982080"/>
              <a:ext cx="5557334" cy="28057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32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20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CA342140-58C8-46E5-8906-5F7B35DD82C1}"/>
              </a:ext>
            </a:extLst>
          </p:cNvPr>
          <p:cNvGrpSpPr/>
          <p:nvPr/>
        </p:nvGrpSpPr>
        <p:grpSpPr>
          <a:xfrm>
            <a:off x="8008814" y="4724381"/>
            <a:ext cx="2744182" cy="596229"/>
            <a:chOff x="5221954" y="3860646"/>
            <a:chExt cx="5699965" cy="286075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0" name="Rounded Rectangle 37">
              <a:extLst>
                <a:ext uri="{FF2B5EF4-FFF2-40B4-BE49-F238E27FC236}">
                  <a16:creationId xmlns:a16="http://schemas.microsoft.com/office/drawing/2014/main" xmlns="" id="{A609AEEB-DD22-4EBB-ACFC-60BF28491812}"/>
                </a:ext>
              </a:extLst>
            </p:cNvPr>
            <p:cNvSpPr/>
            <p:nvPr/>
          </p:nvSpPr>
          <p:spPr>
            <a:xfrm>
              <a:off x="5221954" y="3860646"/>
              <a:ext cx="5699965" cy="2820797"/>
            </a:xfrm>
            <a:prstGeom prst="roundRect">
              <a:avLst/>
            </a:prstGeom>
            <a:grp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0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1B66515D-BB99-46A0-9A02-49EA99F3C9FF}"/>
                </a:ext>
              </a:extLst>
            </p:cNvPr>
            <p:cNvSpPr txBox="1"/>
            <p:nvPr/>
          </p:nvSpPr>
          <p:spPr>
            <a:xfrm>
              <a:off x="5288652" y="3915603"/>
              <a:ext cx="5557334" cy="28057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32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31041E15-5F0D-4CC7-BDFC-AC408950C071}"/>
              </a:ext>
            </a:extLst>
          </p:cNvPr>
          <p:cNvGrpSpPr/>
          <p:nvPr/>
        </p:nvGrpSpPr>
        <p:grpSpPr>
          <a:xfrm>
            <a:off x="4715036" y="4744483"/>
            <a:ext cx="2744182" cy="596229"/>
            <a:chOff x="5221954" y="3860646"/>
            <a:chExt cx="5699965" cy="286075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3" name="Rounded Rectangle 37">
              <a:extLst>
                <a:ext uri="{FF2B5EF4-FFF2-40B4-BE49-F238E27FC236}">
                  <a16:creationId xmlns:a16="http://schemas.microsoft.com/office/drawing/2014/main" xmlns="" id="{123A27D6-DF7C-4D14-A5E9-02B27B2835B9}"/>
                </a:ext>
              </a:extLst>
            </p:cNvPr>
            <p:cNvSpPr/>
            <p:nvPr/>
          </p:nvSpPr>
          <p:spPr>
            <a:xfrm>
              <a:off x="5221954" y="3860646"/>
              <a:ext cx="5699965" cy="2820797"/>
            </a:xfrm>
            <a:prstGeom prst="roundRect">
              <a:avLst/>
            </a:prstGeom>
            <a:grp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0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DF00DAC1-03F9-44CF-9DA4-AC4871BE8A30}"/>
                </a:ext>
              </a:extLst>
            </p:cNvPr>
            <p:cNvSpPr txBox="1"/>
            <p:nvPr/>
          </p:nvSpPr>
          <p:spPr>
            <a:xfrm>
              <a:off x="5288652" y="3915603"/>
              <a:ext cx="5557334" cy="28057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32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10</a:t>
              </a:r>
            </a:p>
          </p:txBody>
        </p:sp>
      </p:grp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3CB80290-963A-4F1D-BA19-C286E2CF60F8}"/>
              </a:ext>
            </a:extLst>
          </p:cNvPr>
          <p:cNvSpPr/>
          <p:nvPr/>
        </p:nvSpPr>
        <p:spPr>
          <a:xfrm>
            <a:off x="4700391" y="1815079"/>
            <a:ext cx="2744182" cy="685037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D0448557-A6AE-49AC-B64F-25A44A16B2EB}"/>
              </a:ext>
            </a:extLst>
          </p:cNvPr>
          <p:cNvSpPr/>
          <p:nvPr/>
        </p:nvSpPr>
        <p:spPr>
          <a:xfrm>
            <a:off x="1596636" y="4678016"/>
            <a:ext cx="2744182" cy="685037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833586D5-C6F7-4138-9F97-4D2854EA3922}"/>
              </a:ext>
            </a:extLst>
          </p:cNvPr>
          <p:cNvGrpSpPr/>
          <p:nvPr/>
        </p:nvGrpSpPr>
        <p:grpSpPr>
          <a:xfrm>
            <a:off x="3749659" y="2717508"/>
            <a:ext cx="4736301" cy="900000"/>
            <a:chOff x="5495490" y="2369713"/>
            <a:chExt cx="5103823" cy="117088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56" name="Rounded Rectangle 2">
              <a:extLst>
                <a:ext uri="{FF2B5EF4-FFF2-40B4-BE49-F238E27FC236}">
                  <a16:creationId xmlns:a16="http://schemas.microsoft.com/office/drawing/2014/main" xmlns="" id="{F892CD60-A183-4FAB-87F6-8D9D0F1898C7}"/>
                </a:ext>
              </a:extLst>
            </p:cNvPr>
            <p:cNvSpPr/>
            <p:nvPr/>
          </p:nvSpPr>
          <p:spPr>
            <a:xfrm>
              <a:off x="5495490" y="2369713"/>
              <a:ext cx="5103823" cy="1170882"/>
            </a:xfrm>
            <a:prstGeom prst="roundRect">
              <a:avLst/>
            </a:prstGeom>
            <a:grp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4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794A248B-1F09-4FC1-8A6D-DE56FD7D0251}"/>
                </a:ext>
              </a:extLst>
            </p:cNvPr>
            <p:cNvSpPr txBox="1"/>
            <p:nvPr/>
          </p:nvSpPr>
          <p:spPr>
            <a:xfrm>
              <a:off x="5657047" y="2580454"/>
              <a:ext cx="4780709" cy="92094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40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أحسنت </a:t>
              </a:r>
              <a:endParaRPr lang="ar-BH" sz="3200" b="1" kern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833586D5-C6F7-4138-9F97-4D2854EA3922}"/>
              </a:ext>
            </a:extLst>
          </p:cNvPr>
          <p:cNvGrpSpPr/>
          <p:nvPr/>
        </p:nvGrpSpPr>
        <p:grpSpPr>
          <a:xfrm>
            <a:off x="3749659" y="2717508"/>
            <a:ext cx="4736301" cy="900000"/>
            <a:chOff x="5495490" y="2369713"/>
            <a:chExt cx="5103823" cy="117088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59" name="Rounded Rectangle 2">
              <a:extLst>
                <a:ext uri="{FF2B5EF4-FFF2-40B4-BE49-F238E27FC236}">
                  <a16:creationId xmlns:a16="http://schemas.microsoft.com/office/drawing/2014/main" xmlns="" id="{F892CD60-A183-4FAB-87F6-8D9D0F1898C7}"/>
                </a:ext>
              </a:extLst>
            </p:cNvPr>
            <p:cNvSpPr/>
            <p:nvPr/>
          </p:nvSpPr>
          <p:spPr>
            <a:xfrm>
              <a:off x="5495490" y="2369713"/>
              <a:ext cx="5103823" cy="1170882"/>
            </a:xfrm>
            <a:prstGeom prst="roundRect">
              <a:avLst/>
            </a:prstGeom>
            <a:grp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4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794A248B-1F09-4FC1-8A6D-DE56FD7D0251}"/>
                </a:ext>
              </a:extLst>
            </p:cNvPr>
            <p:cNvSpPr txBox="1"/>
            <p:nvPr/>
          </p:nvSpPr>
          <p:spPr>
            <a:xfrm>
              <a:off x="5657047" y="2580454"/>
              <a:ext cx="4780709" cy="92094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40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فكر جيدا</a:t>
              </a:r>
              <a:endParaRPr lang="ar-BH" sz="3200" b="1" kern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833586D5-C6F7-4138-9F97-4D2854EA3922}"/>
              </a:ext>
            </a:extLst>
          </p:cNvPr>
          <p:cNvGrpSpPr/>
          <p:nvPr/>
        </p:nvGrpSpPr>
        <p:grpSpPr>
          <a:xfrm>
            <a:off x="3749658" y="2690020"/>
            <a:ext cx="4736301" cy="900000"/>
            <a:chOff x="5329154" y="3264385"/>
            <a:chExt cx="5103823" cy="117088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65" name="Rounded Rectangle 2">
              <a:extLst>
                <a:ext uri="{FF2B5EF4-FFF2-40B4-BE49-F238E27FC236}">
                  <a16:creationId xmlns:a16="http://schemas.microsoft.com/office/drawing/2014/main" xmlns="" id="{F892CD60-A183-4FAB-87F6-8D9D0F1898C7}"/>
                </a:ext>
              </a:extLst>
            </p:cNvPr>
            <p:cNvSpPr/>
            <p:nvPr/>
          </p:nvSpPr>
          <p:spPr>
            <a:xfrm>
              <a:off x="5329154" y="3264385"/>
              <a:ext cx="5103823" cy="1170882"/>
            </a:xfrm>
            <a:prstGeom prst="roundRect">
              <a:avLst/>
            </a:prstGeom>
            <a:grp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794A248B-1F09-4FC1-8A6D-DE56FD7D0251}"/>
                </a:ext>
              </a:extLst>
            </p:cNvPr>
            <p:cNvSpPr txBox="1"/>
            <p:nvPr/>
          </p:nvSpPr>
          <p:spPr>
            <a:xfrm>
              <a:off x="5556403" y="3411919"/>
              <a:ext cx="4780709" cy="92094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40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فكر جيدًا</a:t>
              </a:r>
              <a:endParaRPr lang="ar-BH" sz="3200" b="1" kern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833586D5-C6F7-4138-9F97-4D2854EA3922}"/>
              </a:ext>
            </a:extLst>
          </p:cNvPr>
          <p:cNvGrpSpPr/>
          <p:nvPr/>
        </p:nvGrpSpPr>
        <p:grpSpPr>
          <a:xfrm>
            <a:off x="3704331" y="5413463"/>
            <a:ext cx="4736301" cy="900000"/>
            <a:chOff x="5495490" y="2369713"/>
            <a:chExt cx="5103823" cy="117088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0" name="Rounded Rectangle 2">
              <a:extLst>
                <a:ext uri="{FF2B5EF4-FFF2-40B4-BE49-F238E27FC236}">
                  <a16:creationId xmlns:a16="http://schemas.microsoft.com/office/drawing/2014/main" xmlns="" id="{F892CD60-A183-4FAB-87F6-8D9D0F1898C7}"/>
                </a:ext>
              </a:extLst>
            </p:cNvPr>
            <p:cNvSpPr/>
            <p:nvPr/>
          </p:nvSpPr>
          <p:spPr>
            <a:xfrm>
              <a:off x="5495490" y="2369713"/>
              <a:ext cx="5103823" cy="1170882"/>
            </a:xfrm>
            <a:prstGeom prst="roundRect">
              <a:avLst/>
            </a:prstGeom>
            <a:grp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4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794A248B-1F09-4FC1-8A6D-DE56FD7D0251}"/>
                </a:ext>
              </a:extLst>
            </p:cNvPr>
            <p:cNvSpPr txBox="1"/>
            <p:nvPr/>
          </p:nvSpPr>
          <p:spPr>
            <a:xfrm>
              <a:off x="5657047" y="2580454"/>
              <a:ext cx="4780709" cy="92094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40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أحسنت </a:t>
              </a:r>
              <a:endParaRPr lang="ar-BH" sz="3200" b="1" kern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833586D5-C6F7-4138-9F97-4D2854EA3922}"/>
              </a:ext>
            </a:extLst>
          </p:cNvPr>
          <p:cNvGrpSpPr/>
          <p:nvPr/>
        </p:nvGrpSpPr>
        <p:grpSpPr>
          <a:xfrm>
            <a:off x="3704331" y="5413463"/>
            <a:ext cx="4736301" cy="900000"/>
            <a:chOff x="5495490" y="2369713"/>
            <a:chExt cx="5103823" cy="117088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3" name="Rounded Rectangle 2">
              <a:extLst>
                <a:ext uri="{FF2B5EF4-FFF2-40B4-BE49-F238E27FC236}">
                  <a16:creationId xmlns:a16="http://schemas.microsoft.com/office/drawing/2014/main" xmlns="" id="{F892CD60-A183-4FAB-87F6-8D9D0F1898C7}"/>
                </a:ext>
              </a:extLst>
            </p:cNvPr>
            <p:cNvSpPr/>
            <p:nvPr/>
          </p:nvSpPr>
          <p:spPr>
            <a:xfrm>
              <a:off x="5495490" y="2369713"/>
              <a:ext cx="5103823" cy="1170882"/>
            </a:xfrm>
            <a:prstGeom prst="roundRect">
              <a:avLst/>
            </a:prstGeom>
            <a:grp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794A248B-1F09-4FC1-8A6D-DE56FD7D0251}"/>
                </a:ext>
              </a:extLst>
            </p:cNvPr>
            <p:cNvSpPr txBox="1"/>
            <p:nvPr/>
          </p:nvSpPr>
          <p:spPr>
            <a:xfrm>
              <a:off x="5657047" y="2580454"/>
              <a:ext cx="4780709" cy="92094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40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فكر جيدًا</a:t>
              </a:r>
              <a:endParaRPr lang="ar-BH" sz="3200" b="1" kern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833586D5-C6F7-4138-9F97-4D2854EA3922}"/>
              </a:ext>
            </a:extLst>
          </p:cNvPr>
          <p:cNvGrpSpPr/>
          <p:nvPr/>
        </p:nvGrpSpPr>
        <p:grpSpPr>
          <a:xfrm>
            <a:off x="3704330" y="5397937"/>
            <a:ext cx="4736301" cy="900000"/>
            <a:chOff x="5544333" y="3126699"/>
            <a:chExt cx="5103823" cy="117088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6" name="Rounded Rectangle 2">
              <a:extLst>
                <a:ext uri="{FF2B5EF4-FFF2-40B4-BE49-F238E27FC236}">
                  <a16:creationId xmlns:a16="http://schemas.microsoft.com/office/drawing/2014/main" xmlns="" id="{F892CD60-A183-4FAB-87F6-8D9D0F1898C7}"/>
                </a:ext>
              </a:extLst>
            </p:cNvPr>
            <p:cNvSpPr/>
            <p:nvPr/>
          </p:nvSpPr>
          <p:spPr>
            <a:xfrm>
              <a:off x="5544333" y="3126699"/>
              <a:ext cx="5103823" cy="1170882"/>
            </a:xfrm>
            <a:prstGeom prst="roundRect">
              <a:avLst/>
            </a:prstGeom>
            <a:grp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794A248B-1F09-4FC1-8A6D-DE56FD7D0251}"/>
                </a:ext>
              </a:extLst>
            </p:cNvPr>
            <p:cNvSpPr txBox="1"/>
            <p:nvPr/>
          </p:nvSpPr>
          <p:spPr>
            <a:xfrm>
              <a:off x="5593178" y="3329960"/>
              <a:ext cx="4780708" cy="92094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40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فكر جيدًا</a:t>
              </a:r>
              <a:endParaRPr lang="ar-BH" sz="3200" b="1" kern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68168F99-C32D-433F-ABC8-4D02AC97854D}"/>
              </a:ext>
            </a:extLst>
          </p:cNvPr>
          <p:cNvSpPr txBox="1"/>
          <p:nvPr/>
        </p:nvSpPr>
        <p:spPr>
          <a:xfrm>
            <a:off x="2089136" y="1136679"/>
            <a:ext cx="8040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7 عشرات – 4 عشرات= 3 عشرات، </a:t>
            </a:r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إذًا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70 – 40 =  .........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8BB4CA6-1E0C-4F07-A3EC-51F51C87D365}"/>
              </a:ext>
            </a:extLst>
          </p:cNvPr>
          <p:cNvSpPr txBox="1"/>
          <p:nvPr/>
        </p:nvSpPr>
        <p:spPr>
          <a:xfrm>
            <a:off x="2594709" y="3963513"/>
            <a:ext cx="7535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8 عشرات – 6 عشرات= 2 عشرات، </a:t>
            </a:r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إذًا 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80 – 60 =  ......... 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6FCE5996-1B66-4274-9DC6-43D25A97AF14}"/>
              </a:ext>
            </a:extLst>
          </p:cNvPr>
          <p:cNvGrpSpPr/>
          <p:nvPr/>
        </p:nvGrpSpPr>
        <p:grpSpPr>
          <a:xfrm>
            <a:off x="137113" y="55472"/>
            <a:ext cx="11797610" cy="700172"/>
            <a:chOff x="185502" y="207655"/>
            <a:chExt cx="11797610" cy="700172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xmlns="" id="{85EF6749-4326-4667-9F93-63763FEBADAC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80" name="Rectangle: Rounded Corners 22">
                <a:extLst>
                  <a:ext uri="{FF2B5EF4-FFF2-40B4-BE49-F238E27FC236}">
                    <a16:creationId xmlns:a16="http://schemas.microsoft.com/office/drawing/2014/main" xmlns="" id="{3508598C-E77E-43ED-A9B1-E9B2A4A3D7EB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xmlns="" id="{FDA5173A-9E11-4356-938F-6ACF4DDE1265}"/>
                  </a:ext>
                </a:extLst>
              </p:cNvPr>
              <p:cNvSpPr txBox="1"/>
              <p:nvPr/>
            </p:nvSpPr>
            <p:spPr>
              <a:xfrm>
                <a:off x="5263865" y="4879331"/>
                <a:ext cx="1739163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/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82" name="Isosceles Triangle 81">
                <a:extLst>
                  <a:ext uri="{FF2B5EF4-FFF2-40B4-BE49-F238E27FC236}">
                    <a16:creationId xmlns:a16="http://schemas.microsoft.com/office/drawing/2014/main" xmlns="" id="{67D39A09-DBAD-4D46-8E0D-715525AF25E8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79" name="Round Diagonal Corner Rectangle 10">
              <a:extLst>
                <a:ext uri="{FF2B5EF4-FFF2-40B4-BE49-F238E27FC236}">
                  <a16:creationId xmlns:a16="http://schemas.microsoft.com/office/drawing/2014/main" xmlns="" id="{DE42F25A-AC9C-43C6-9968-3BCE25430E5B}"/>
                </a:ext>
              </a:extLst>
            </p:cNvPr>
            <p:cNvSpPr/>
            <p:nvPr/>
          </p:nvSpPr>
          <p:spPr>
            <a:xfrm>
              <a:off x="185502" y="207655"/>
              <a:ext cx="1908000" cy="5400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9806F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دقيقة</a:t>
              </a:r>
            </a:p>
          </p:txBody>
        </p:sp>
      </p:grpSp>
      <p:sp>
        <p:nvSpPr>
          <p:cNvPr id="84" name="Round Diagonal Corner Rectangle 10">
            <a:extLst>
              <a:ext uri="{FF2B5EF4-FFF2-40B4-BE49-F238E27FC236}">
                <a16:creationId xmlns:a16="http://schemas.microsoft.com/office/drawing/2014/main" xmlns="" id="{DE42F25A-AC9C-43C6-9968-3BCE25430E5B}"/>
              </a:ext>
            </a:extLst>
          </p:cNvPr>
          <p:cNvSpPr/>
          <p:nvPr/>
        </p:nvSpPr>
        <p:spPr>
          <a:xfrm>
            <a:off x="137113" y="3726409"/>
            <a:ext cx="1908000" cy="5400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9806F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دقيقة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C4578D91-2038-4637-A5D2-EF16C868E4C2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rtl="1">
              <a:defRPr/>
            </a:pP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طرحُ العَشَراتْ</a:t>
            </a:r>
            <a:r>
              <a:rPr lang="en-US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4905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62" grpId="0"/>
      <p:bldP spid="84" grpId="0" animBg="1"/>
    </p:bldLst>
  </p:timing>
</p:sld>
</file>

<file path=ppt/theme/theme1.xml><?xml version="1.0" encoding="utf-8"?>
<a:theme xmlns:a="http://schemas.openxmlformats.org/drawingml/2006/main" name="القالب الاخي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القالب الاخير" id="{0D219B4F-9B13-48DC-9C1E-24BF730245CE}" vid="{C71E8CAB-5BB5-4977-A9C7-8FCEBB06E5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القالب الاخير</Template>
  <TotalTime>1688</TotalTime>
  <Words>366</Words>
  <Application>Microsoft Office PowerPoint</Application>
  <PresentationFormat>Widescreen</PresentationFormat>
  <Paragraphs>116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Sakkal Majalla</vt:lpstr>
      <vt:lpstr>Yu Gothic UI Semilight</vt:lpstr>
      <vt:lpstr>القالب الاخير</vt:lpstr>
      <vt:lpstr>PowerPoint Presentation</vt:lpstr>
      <vt:lpstr>PowerPoint Presentation</vt:lpstr>
      <vt:lpstr>حقائق الطرح تساعدني على طرح العشرات</vt:lpstr>
      <vt:lpstr>أَستعملُ حقائق الطرح لأجدَ ناتج الطرح:</vt:lpstr>
      <vt:lpstr>أَستعملُ حقائق الطرح لأجد ناتج الطرح:</vt:lpstr>
      <vt:lpstr>أَستعمل حقائق الطرح لأجد ناتج الطرح:</vt:lpstr>
      <vt:lpstr>أَستعملُ حقائق الطرح لأجد ناتج الطرح:</vt:lpstr>
      <vt:lpstr>أَستعملُ حقائق الطرح لأجد ناتج الطرح: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مرحبا بكم في البوابة التعليمية لوزارة التربية والتعليم بمملكة البحرين</dc:title>
  <dc:creator>juma</dc:creator>
  <cp:lastModifiedBy>Mohamed Salameh Mfadi Alsalimeh</cp:lastModifiedBy>
  <cp:revision>130</cp:revision>
  <dcterms:created xsi:type="dcterms:W3CDTF">2020-03-03T10:43:57Z</dcterms:created>
  <dcterms:modified xsi:type="dcterms:W3CDTF">2020-07-23T08:39:46Z</dcterms:modified>
</cp:coreProperties>
</file>