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327" r:id="rId5"/>
    <p:sldId id="328" r:id="rId6"/>
    <p:sldId id="259" r:id="rId7"/>
    <p:sldId id="260" r:id="rId8"/>
    <p:sldId id="321" r:id="rId9"/>
    <p:sldId id="322" r:id="rId10"/>
    <p:sldId id="323" r:id="rId11"/>
    <p:sldId id="324" r:id="rId12"/>
    <p:sldId id="264" r:id="rId13"/>
    <p:sldId id="266" r:id="rId14"/>
    <p:sldId id="268" r:id="rId15"/>
    <p:sldId id="271" r:id="rId16"/>
    <p:sldId id="275" r:id="rId17"/>
    <p:sldId id="285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8" autoAdjust="0"/>
    <p:restoredTop sz="90976" autoAdjust="0"/>
  </p:normalViewPr>
  <p:slideViewPr>
    <p:cSldViewPr snapToGrid="0">
      <p:cViewPr varScale="1">
        <p:scale>
          <a:sx n="65" d="100"/>
          <a:sy n="65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CF0CF-1220-4529-9E6F-F20EB050FBE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90C36-612F-421F-AAFC-3A808347D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690C36-612F-421F-AAFC-3A808347DC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7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74073" y="2491675"/>
            <a:ext cx="10643853" cy="2898183"/>
          </a:xfrm>
        </p:spPr>
        <p:txBody>
          <a:bodyPr>
            <a:normAutofit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الثاني الابتدائي - الجزء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</a:p>
          <a:p>
            <a:endParaRPr lang="ar-SA" sz="1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en-US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:( 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وكتابتها</a:t>
            </a:r>
            <a:endParaRPr lang="ar-BH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11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4"/>
    </mc:Choice>
    <mc:Fallback xmlns="">
      <p:transition spd="slow" advTm="18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C59CE45F-8305-4705-8708-9D66C8C08E1B}"/>
              </a:ext>
            </a:extLst>
          </p:cNvPr>
          <p:cNvSpPr/>
          <p:nvPr/>
        </p:nvSpPr>
        <p:spPr>
          <a:xfrm>
            <a:off x="2930341" y="1165573"/>
            <a:ext cx="1828800" cy="8229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الآحاد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B43427-2EB5-44D1-8079-8959D83B71C4}"/>
              </a:ext>
            </a:extLst>
          </p:cNvPr>
          <p:cNvSpPr/>
          <p:nvPr/>
        </p:nvSpPr>
        <p:spPr>
          <a:xfrm>
            <a:off x="8420100" y="1162049"/>
            <a:ext cx="2715494" cy="369569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الآحاد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E9C2C0-DFB6-4152-AA14-4CA5B7EFDE78}"/>
              </a:ext>
            </a:extLst>
          </p:cNvPr>
          <p:cNvSpPr/>
          <p:nvPr/>
        </p:nvSpPr>
        <p:spPr>
          <a:xfrm>
            <a:off x="5692531" y="1162049"/>
            <a:ext cx="2715494" cy="369568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العشرات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8D596A-0C70-4D34-9D16-9D54E8CA0E65}"/>
              </a:ext>
            </a:extLst>
          </p:cNvPr>
          <p:cNvSpPr/>
          <p:nvPr/>
        </p:nvSpPr>
        <p:spPr>
          <a:xfrm>
            <a:off x="5947472" y="5299053"/>
            <a:ext cx="5043396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..... آحاد و ..... عشرات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55B52FE4-C83E-46AB-9944-6FD1C960866C}"/>
              </a:ext>
            </a:extLst>
          </p:cNvPr>
          <p:cNvSpPr/>
          <p:nvPr/>
        </p:nvSpPr>
        <p:spPr>
          <a:xfrm>
            <a:off x="9421866" y="2183725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51E2556E-D10D-4044-8E37-F5C8349C7B86}"/>
              </a:ext>
            </a:extLst>
          </p:cNvPr>
          <p:cNvSpPr/>
          <p:nvPr/>
        </p:nvSpPr>
        <p:spPr>
          <a:xfrm>
            <a:off x="9421866" y="2691185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A721628-C06C-42F2-A146-40ED3A52CB21}"/>
              </a:ext>
            </a:extLst>
          </p:cNvPr>
          <p:cNvSpPr/>
          <p:nvPr/>
        </p:nvSpPr>
        <p:spPr>
          <a:xfrm>
            <a:off x="9417760" y="3204046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55754F-5855-48FD-9EC9-9AC22E28D617}"/>
              </a:ext>
            </a:extLst>
          </p:cNvPr>
          <p:cNvGrpSpPr/>
          <p:nvPr/>
        </p:nvGrpSpPr>
        <p:grpSpPr>
          <a:xfrm>
            <a:off x="6976757" y="2088160"/>
            <a:ext cx="274320" cy="2128127"/>
            <a:chOff x="900392" y="186898"/>
            <a:chExt cx="274320" cy="2128127"/>
          </a:xfrm>
        </p:grpSpPr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604C7F7-1E04-436B-9B09-F56990B51615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EB0B146D-3E35-4C41-A40E-806E681C3C75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FEE38A0C-F91B-4665-88F3-5A0E1C690BFA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6FCA40C1-717A-4D32-AAC3-9BDF59AD0B3D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50CC3480-A713-49D7-8341-483F855BD906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C242EA6C-AD60-46AF-8490-7D55E8335854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5514001F-5418-4A0C-9C4A-BD324D800CE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58906B0-34C0-474C-B5D9-08E0E6E44A7C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68784B8F-42D0-4909-9FE1-CA9B22852726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47CCA325-6CCE-47A5-88BA-FA1F7B28A16D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12EED39-0510-4C5A-9895-4D868B6D8DD4}"/>
              </a:ext>
            </a:extLst>
          </p:cNvPr>
          <p:cNvGrpSpPr/>
          <p:nvPr/>
        </p:nvGrpSpPr>
        <p:grpSpPr>
          <a:xfrm>
            <a:off x="5960121" y="2088160"/>
            <a:ext cx="274320" cy="2128127"/>
            <a:chOff x="900392" y="186898"/>
            <a:chExt cx="274320" cy="2128127"/>
          </a:xfrm>
        </p:grpSpPr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9DE3C97A-DD10-48F2-A16A-87D19AC75145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6B726B1E-763A-470E-A0B5-20A661179264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5FFF714-FF9E-4661-96BE-2959BBCDAC8C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03A47CC4-B559-41B3-B821-FBF19227B58F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6744EF89-8D95-4712-96E9-098D684EB28A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0B0E9A1B-73AE-4C66-A0D1-D98208A8F539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788A0C9C-D29F-48C4-8CFA-25E8A9E1DB1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FA82E69C-F41B-49CC-9643-A614AB92D1FE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1A03696A-7AFD-4324-B409-2CA8FA91654E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8D310CC3-DCC7-4062-880D-7A7A95AEEC81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375FB7E-CC6B-42FF-A64B-4CEE8C9FBE8E}"/>
              </a:ext>
            </a:extLst>
          </p:cNvPr>
          <p:cNvSpPr/>
          <p:nvPr/>
        </p:nvSpPr>
        <p:spPr>
          <a:xfrm>
            <a:off x="3381971" y="2222937"/>
            <a:ext cx="919950" cy="86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5400" dirty="0">
                <a:solidFill>
                  <a:schemeClr val="tx1"/>
                </a:solidFill>
                <a:latin typeface="KFGQPC Alphabet Dotted" panose="02000000000000000000" pitchFamily="2" charset="-78"/>
                <a:cs typeface="Sakkal Majalla" panose="02000000000000000000"/>
              </a:rPr>
              <a:t>4</a:t>
            </a:r>
            <a:endParaRPr lang="en-US" sz="8800" dirty="0">
              <a:solidFill>
                <a:schemeClr val="tx1"/>
              </a:solidFill>
              <a:latin typeface="Dot"/>
              <a:cs typeface="Sakkal Majalla" panose="0200000000000000000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CEC497-00C1-4888-A4BB-078521745263}"/>
              </a:ext>
            </a:extLst>
          </p:cNvPr>
          <p:cNvGrpSpPr/>
          <p:nvPr/>
        </p:nvGrpSpPr>
        <p:grpSpPr>
          <a:xfrm>
            <a:off x="7466660" y="2085777"/>
            <a:ext cx="274320" cy="2128127"/>
            <a:chOff x="900392" y="186898"/>
            <a:chExt cx="274320" cy="2128127"/>
          </a:xfrm>
        </p:grpSpPr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80696B9-5D29-4EF3-A32A-E0CB46016A4F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98D4169-C1F3-48D0-A422-83F77E70FAB8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D0993C6A-F04F-4B4A-B492-C63B91E27242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250D819-6C7D-4CB4-9FC1-7CA72CD62D7A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104FFB30-3F21-4105-9D56-B4FF9A4414F4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797BDAC8-28DC-4BD7-8506-3CE7FC2A1C5A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2B29D584-11D4-4D00-9ACA-5E14542BCCA2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2C86E711-1660-4A02-AB76-894B3C0DFC9F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14BD499F-A55F-4C81-A0A9-1E52355E680F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A2A4416E-49CD-440E-A650-56AFE1DEADCF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A90E85E-E771-4E85-87D1-E0FA21CE084F}"/>
              </a:ext>
            </a:extLst>
          </p:cNvPr>
          <p:cNvGrpSpPr/>
          <p:nvPr/>
        </p:nvGrpSpPr>
        <p:grpSpPr>
          <a:xfrm>
            <a:off x="6444605" y="2088160"/>
            <a:ext cx="274320" cy="2128127"/>
            <a:chOff x="900392" y="186898"/>
            <a:chExt cx="274320" cy="2128127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4FAC5389-16C3-47AB-A592-930EF995089F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824D49F7-0970-414F-BDA8-3D1354FC5B5C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CA0F52F3-9A82-49FF-B157-9BA55EE9E620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ADA5D505-E694-4456-9C28-AE7549DA624B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FF038791-403F-41DA-BDE4-C4C948954890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C3BCEF2F-A6CF-4746-A3D5-B9926CEF8CCD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68E3C874-8B97-4AEE-9024-21859AE2EB7D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063FEF10-93C9-4813-9E27-3DA366882E24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3889675-64BA-410F-924B-DC08C806D705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8BD348A0-A4FD-4BD4-A20D-981FE6F05D36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Cube 93">
            <a:extLst>
              <a:ext uri="{FF2B5EF4-FFF2-40B4-BE49-F238E27FC236}">
                <a16:creationId xmlns:a16="http://schemas.microsoft.com/office/drawing/2014/main" id="{F0A6F4DA-F0D5-4392-92E4-3E79F73D40D1}"/>
              </a:ext>
            </a:extLst>
          </p:cNvPr>
          <p:cNvSpPr/>
          <p:nvPr/>
        </p:nvSpPr>
        <p:spPr>
          <a:xfrm>
            <a:off x="9414011" y="3717789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782979-3E08-4E53-82B0-7124F218027C}"/>
              </a:ext>
            </a:extLst>
          </p:cNvPr>
          <p:cNvSpPr/>
          <p:nvPr/>
        </p:nvSpPr>
        <p:spPr>
          <a:xfrm>
            <a:off x="1082628" y="1165573"/>
            <a:ext cx="1828800" cy="82296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العشرات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EFFF0F0-0D02-467C-A2D4-98025BC170B9}"/>
              </a:ext>
            </a:extLst>
          </p:cNvPr>
          <p:cNvSpPr/>
          <p:nvPr/>
        </p:nvSpPr>
        <p:spPr>
          <a:xfrm>
            <a:off x="9100823" y="5251790"/>
            <a:ext cx="916405" cy="737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4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672A464-7A1B-446B-A4F9-367893A8D5E5}"/>
              </a:ext>
            </a:extLst>
          </p:cNvPr>
          <p:cNvSpPr/>
          <p:nvPr/>
        </p:nvSpPr>
        <p:spPr>
          <a:xfrm>
            <a:off x="7885018" y="5264304"/>
            <a:ext cx="916405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5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46152A6-0A7C-4CC4-9479-AC382E3F7046}"/>
              </a:ext>
            </a:extLst>
          </p:cNvPr>
          <p:cNvSpPr/>
          <p:nvPr/>
        </p:nvSpPr>
        <p:spPr>
          <a:xfrm>
            <a:off x="1453417" y="2181048"/>
            <a:ext cx="919950" cy="86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5400" dirty="0">
                <a:solidFill>
                  <a:schemeClr val="tx1"/>
                </a:solidFill>
                <a:latin typeface="KFGQPC Alphabet Dotted" panose="02000000000000000000" pitchFamily="2" charset="-78"/>
                <a:cs typeface="Sakkal Majalla" panose="02000000000000000000"/>
              </a:rPr>
              <a:t>5</a:t>
            </a:r>
            <a:endParaRPr lang="en-US" sz="5400" dirty="0">
              <a:solidFill>
                <a:schemeClr val="tx1"/>
              </a:solidFill>
              <a:latin typeface="Dot"/>
              <a:cs typeface="Sakkal Majalla" panose="0200000000000000000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F9C5A9C-D207-4758-9E70-13416C5A8057}"/>
              </a:ext>
            </a:extLst>
          </p:cNvPr>
          <p:cNvGrpSpPr/>
          <p:nvPr/>
        </p:nvGrpSpPr>
        <p:grpSpPr>
          <a:xfrm>
            <a:off x="7974550" y="2085777"/>
            <a:ext cx="274320" cy="2128127"/>
            <a:chOff x="900392" y="186898"/>
            <a:chExt cx="274320" cy="2128127"/>
          </a:xfrm>
        </p:grpSpPr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4CC90723-7D4E-4832-B273-4D8E14BD6F11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8F3076FC-366E-4D04-8D04-6BE3D66EE707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85F9401C-9455-421A-8024-2A047AA03618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30CEAA50-7EA9-4506-A811-067ADEA4C7E7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AFDA1D54-76D3-459D-AB9A-09B4112A7411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BCCACE22-A40E-4342-85FD-4075AE963872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332A9CCB-9C67-47DD-B2A2-51A9AA74BC05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AF3D5F72-AD7C-4AE6-B109-EF57412C0B79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3C973BB5-708B-4B6C-9FF0-0E39F4DE9FD9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9B2B3D3F-5DCB-490A-8DD7-590E6B647464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ADE55315-44BA-4D7C-8024-BE14F2787116}"/>
              </a:ext>
            </a:extLst>
          </p:cNvPr>
          <p:cNvSpPr/>
          <p:nvPr/>
        </p:nvSpPr>
        <p:spPr>
          <a:xfrm>
            <a:off x="575575" y="4643844"/>
            <a:ext cx="4773097" cy="157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54 </a:t>
            </a:r>
          </a:p>
          <a:p>
            <a:pPr algn="ctr" rtl="1"/>
            <a:endParaRPr lang="ar-BH" sz="1400" b="1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ويقرأ</a:t>
            </a:r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 أربعةٌ وخمسون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BF5BF11-B0ED-4510-9003-D9CD3CA6AD32}"/>
              </a:ext>
            </a:extLst>
          </p:cNvPr>
          <p:cNvSpPr txBox="1"/>
          <p:nvPr/>
        </p:nvSpPr>
        <p:spPr>
          <a:xfrm>
            <a:off x="4859170" y="198048"/>
            <a:ext cx="710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اكتب العدد بالأرقام أو بالكلمات.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B6CC842-FC39-4F91-A5A3-14105FAFFD52}"/>
              </a:ext>
            </a:extLst>
          </p:cNvPr>
          <p:cNvSpPr txBox="1"/>
          <p:nvPr/>
        </p:nvSpPr>
        <p:spPr>
          <a:xfrm>
            <a:off x="2870733" y="2873499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أربعة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FA1C78-7622-4DAF-885F-9DC463E625FF}"/>
              </a:ext>
            </a:extLst>
          </p:cNvPr>
          <p:cNvSpPr txBox="1"/>
          <p:nvPr/>
        </p:nvSpPr>
        <p:spPr>
          <a:xfrm>
            <a:off x="809919" y="2901601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خمسون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CF39818-FF14-4D7D-ACA6-C2E7EA878B83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62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" grpId="0" animBg="1"/>
      <p:bldP spid="25" grpId="0" animBg="1"/>
      <p:bldP spid="33" grpId="0"/>
      <p:bldP spid="11" grpId="0" animBg="1"/>
      <p:bldP spid="38" grpId="0" animBg="1"/>
      <p:bldP spid="39" grpId="0" animBg="1"/>
      <p:bldP spid="71" grpId="0"/>
      <p:bldP spid="94" grpId="0" animBg="1"/>
      <p:bldP spid="98" grpId="0" animBg="1"/>
      <p:bldP spid="101" grpId="0"/>
      <p:bldP spid="102" grpId="0"/>
      <p:bldP spid="72" grpId="0"/>
      <p:bldP spid="74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C59CE45F-8305-4705-8708-9D66C8C08E1B}"/>
              </a:ext>
            </a:extLst>
          </p:cNvPr>
          <p:cNvSpPr/>
          <p:nvPr/>
        </p:nvSpPr>
        <p:spPr>
          <a:xfrm>
            <a:off x="2690675" y="1162049"/>
            <a:ext cx="1828800" cy="8229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الآحاد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B43427-2EB5-44D1-8079-8959D83B71C4}"/>
              </a:ext>
            </a:extLst>
          </p:cNvPr>
          <p:cNvSpPr/>
          <p:nvPr/>
        </p:nvSpPr>
        <p:spPr>
          <a:xfrm>
            <a:off x="8420100" y="1162049"/>
            <a:ext cx="2715494" cy="369569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الآحاد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E9C2C0-DFB6-4152-AA14-4CA5B7EFDE78}"/>
              </a:ext>
            </a:extLst>
          </p:cNvPr>
          <p:cNvSpPr/>
          <p:nvPr/>
        </p:nvSpPr>
        <p:spPr>
          <a:xfrm>
            <a:off x="5486925" y="1162049"/>
            <a:ext cx="2921100" cy="369568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العشرات</a:t>
            </a:r>
            <a:endParaRPr lang="en-US" sz="36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55B52FE4-C83E-46AB-9944-6FD1C960866C}"/>
              </a:ext>
            </a:extLst>
          </p:cNvPr>
          <p:cNvSpPr/>
          <p:nvPr/>
        </p:nvSpPr>
        <p:spPr>
          <a:xfrm>
            <a:off x="9421866" y="2183725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51E2556E-D10D-4044-8E37-F5C8349C7B86}"/>
              </a:ext>
            </a:extLst>
          </p:cNvPr>
          <p:cNvSpPr/>
          <p:nvPr/>
        </p:nvSpPr>
        <p:spPr>
          <a:xfrm>
            <a:off x="9421866" y="2691185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A721628-C06C-42F2-A146-40ED3A52CB21}"/>
              </a:ext>
            </a:extLst>
          </p:cNvPr>
          <p:cNvSpPr/>
          <p:nvPr/>
        </p:nvSpPr>
        <p:spPr>
          <a:xfrm>
            <a:off x="9417760" y="3204046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55754F-5855-48FD-9EC9-9AC22E28D617}"/>
              </a:ext>
            </a:extLst>
          </p:cNvPr>
          <p:cNvGrpSpPr/>
          <p:nvPr/>
        </p:nvGrpSpPr>
        <p:grpSpPr>
          <a:xfrm>
            <a:off x="6263917" y="2120191"/>
            <a:ext cx="274320" cy="2128127"/>
            <a:chOff x="900392" y="186898"/>
            <a:chExt cx="274320" cy="2128127"/>
          </a:xfrm>
        </p:grpSpPr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604C7F7-1E04-436B-9B09-F56990B51615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EB0B146D-3E35-4C41-A40E-806E681C3C75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FEE38A0C-F91B-4665-88F3-5A0E1C690BFA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6FCA40C1-717A-4D32-AAC3-9BDF59AD0B3D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50CC3480-A713-49D7-8341-483F855BD906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C242EA6C-AD60-46AF-8490-7D55E8335854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5514001F-5418-4A0C-9C4A-BD324D800CE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58906B0-34C0-474C-B5D9-08E0E6E44A7C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68784B8F-42D0-4909-9FE1-CA9B22852726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47CCA325-6CCE-47A5-88BA-FA1F7B28A16D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12EED39-0510-4C5A-9895-4D868B6D8DD4}"/>
              </a:ext>
            </a:extLst>
          </p:cNvPr>
          <p:cNvGrpSpPr/>
          <p:nvPr/>
        </p:nvGrpSpPr>
        <p:grpSpPr>
          <a:xfrm>
            <a:off x="5597432" y="2122759"/>
            <a:ext cx="274320" cy="2128127"/>
            <a:chOff x="900392" y="186898"/>
            <a:chExt cx="274320" cy="2128127"/>
          </a:xfrm>
        </p:grpSpPr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9DE3C97A-DD10-48F2-A16A-87D19AC75145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6B726B1E-763A-470E-A0B5-20A661179264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5FFF714-FF9E-4661-96BE-2959BBCDAC8C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03A47CC4-B559-41B3-B821-FBF19227B58F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6744EF89-8D95-4712-96E9-098D684EB28A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0B0E9A1B-73AE-4C66-A0D1-D98208A8F539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788A0C9C-D29F-48C4-8CFA-25E8A9E1DB1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FA82E69C-F41B-49CC-9643-A614AB92D1FE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1A03696A-7AFD-4324-B409-2CA8FA91654E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8D310CC3-DCC7-4062-880D-7A7A95AEEC81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375FB7E-CC6B-42FF-A64B-4CEE8C9FBE8E}"/>
              </a:ext>
            </a:extLst>
          </p:cNvPr>
          <p:cNvSpPr/>
          <p:nvPr/>
        </p:nvSpPr>
        <p:spPr>
          <a:xfrm>
            <a:off x="3142305" y="2219413"/>
            <a:ext cx="919950" cy="86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5400" dirty="0">
                <a:solidFill>
                  <a:schemeClr val="tx1"/>
                </a:solidFill>
                <a:latin typeface="KFGQPC Alphabet Dotted" panose="02000000000000000000" pitchFamily="2" charset="-78"/>
                <a:cs typeface="Sakkal Majalla" panose="02000000000000000000"/>
              </a:rPr>
              <a:t>7</a:t>
            </a:r>
            <a:endParaRPr lang="en-US" sz="5400" dirty="0">
              <a:solidFill>
                <a:schemeClr val="tx1"/>
              </a:solidFill>
              <a:latin typeface="Dot"/>
              <a:cs typeface="Sakkal Majalla" panose="02000000000000000000"/>
            </a:endParaRPr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7CDCB944-AA4F-42DE-BB6F-3FD2AA4F4CD6}"/>
              </a:ext>
            </a:extLst>
          </p:cNvPr>
          <p:cNvSpPr/>
          <p:nvPr/>
        </p:nvSpPr>
        <p:spPr>
          <a:xfrm>
            <a:off x="9904148" y="2437088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ube 73">
            <a:extLst>
              <a:ext uri="{FF2B5EF4-FFF2-40B4-BE49-F238E27FC236}">
                <a16:creationId xmlns:a16="http://schemas.microsoft.com/office/drawing/2014/main" id="{6CC689DB-344A-4CE1-B1FC-D2DAE397227D}"/>
              </a:ext>
            </a:extLst>
          </p:cNvPr>
          <p:cNvSpPr/>
          <p:nvPr/>
        </p:nvSpPr>
        <p:spPr>
          <a:xfrm>
            <a:off x="9900137" y="2985495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CEC497-00C1-4888-A4BB-078521745263}"/>
              </a:ext>
            </a:extLst>
          </p:cNvPr>
          <p:cNvGrpSpPr/>
          <p:nvPr/>
        </p:nvGrpSpPr>
        <p:grpSpPr>
          <a:xfrm>
            <a:off x="6622105" y="2120191"/>
            <a:ext cx="274320" cy="2128127"/>
            <a:chOff x="900392" y="186898"/>
            <a:chExt cx="274320" cy="2128127"/>
          </a:xfrm>
        </p:grpSpPr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80696B9-5D29-4EF3-A32A-E0CB46016A4F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98D4169-C1F3-48D0-A422-83F77E70FAB8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D0993C6A-F04F-4B4A-B492-C63B91E27242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250D819-6C7D-4CB4-9FC1-7CA72CD62D7A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104FFB30-3F21-4105-9D56-B4FF9A4414F4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797BDAC8-28DC-4BD7-8506-3CE7FC2A1C5A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2B29D584-11D4-4D00-9ACA-5E14542BCCA2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2C86E711-1660-4A02-AB76-894B3C0DFC9F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14BD499F-A55F-4C81-A0A9-1E52355E680F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A2A4416E-49CD-440E-A650-56AFE1DEADCF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A90E85E-E771-4E85-87D1-E0FA21CE084F}"/>
              </a:ext>
            </a:extLst>
          </p:cNvPr>
          <p:cNvGrpSpPr/>
          <p:nvPr/>
        </p:nvGrpSpPr>
        <p:grpSpPr>
          <a:xfrm>
            <a:off x="5922600" y="2122759"/>
            <a:ext cx="274320" cy="2128127"/>
            <a:chOff x="900392" y="186898"/>
            <a:chExt cx="274320" cy="2128127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4FAC5389-16C3-47AB-A592-930EF995089F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824D49F7-0970-414F-BDA8-3D1354FC5B5C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CA0F52F3-9A82-49FF-B157-9BA55EE9E620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ADA5D505-E694-4456-9C28-AE7549DA624B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FF038791-403F-41DA-BDE4-C4C948954890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C3BCEF2F-A6CF-4746-A3D5-B9926CEF8CCD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68E3C874-8B97-4AEE-9024-21859AE2EB7D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063FEF10-93C9-4813-9E27-3DA366882E24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3889675-64BA-410F-924B-DC08C806D705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8BD348A0-A4FD-4BD4-A20D-981FE6F05D36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Cube 93">
            <a:extLst>
              <a:ext uri="{FF2B5EF4-FFF2-40B4-BE49-F238E27FC236}">
                <a16:creationId xmlns:a16="http://schemas.microsoft.com/office/drawing/2014/main" id="{F0A6F4DA-F0D5-4392-92E4-3E79F73D40D1}"/>
              </a:ext>
            </a:extLst>
          </p:cNvPr>
          <p:cNvSpPr/>
          <p:nvPr/>
        </p:nvSpPr>
        <p:spPr>
          <a:xfrm>
            <a:off x="9414011" y="3717789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B782979-3E08-4E53-82B0-7124F218027C}"/>
              </a:ext>
            </a:extLst>
          </p:cNvPr>
          <p:cNvSpPr/>
          <p:nvPr/>
        </p:nvSpPr>
        <p:spPr>
          <a:xfrm>
            <a:off x="842962" y="1162049"/>
            <a:ext cx="1828800" cy="82296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العشرات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46152A6-0A7C-4CC4-9479-AC382E3F7046}"/>
              </a:ext>
            </a:extLst>
          </p:cNvPr>
          <p:cNvSpPr/>
          <p:nvPr/>
        </p:nvSpPr>
        <p:spPr>
          <a:xfrm>
            <a:off x="1213751" y="2177524"/>
            <a:ext cx="919950" cy="86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5400" dirty="0">
                <a:solidFill>
                  <a:schemeClr val="tx1"/>
                </a:solidFill>
                <a:latin typeface="KFGQPC Alphabet Dotted" panose="02000000000000000000" pitchFamily="2" charset="-78"/>
                <a:cs typeface="Sakkal Majalla" panose="02000000000000000000"/>
              </a:rPr>
              <a:t>8</a:t>
            </a:r>
            <a:endParaRPr lang="en-US" sz="5400" dirty="0">
              <a:solidFill>
                <a:schemeClr val="tx1"/>
              </a:solidFill>
              <a:latin typeface="Dot"/>
              <a:cs typeface="Sakkal Majalla" panose="0200000000000000000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3443D9D-5C7D-40C5-A117-455A76567319}"/>
              </a:ext>
            </a:extLst>
          </p:cNvPr>
          <p:cNvGrpSpPr/>
          <p:nvPr/>
        </p:nvGrpSpPr>
        <p:grpSpPr>
          <a:xfrm>
            <a:off x="6965928" y="2120191"/>
            <a:ext cx="274320" cy="2128127"/>
            <a:chOff x="900392" y="186898"/>
            <a:chExt cx="274320" cy="2128127"/>
          </a:xfrm>
        </p:grpSpPr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EEB99EAE-8BC7-4418-9586-CD98935DC40D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6E5CBCC-A0CD-4225-9195-1E4ABDADB6C7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CECF59A3-9E35-4CCE-84C9-87ACC0CD4A73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5706925D-1C0F-4274-A474-045A723DFC7C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61AC495A-9F6B-4165-B95B-6E49963F3B76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34DF02D7-FA1D-45C3-8CF0-83D7AC0FB45E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1D77C97C-5F98-4E05-AF31-39C507BD9D9D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398FBABF-401C-45ED-9A2A-DFEF40E316BB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9C95689F-31E9-448D-9AB9-085251660C4A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CDE52196-F73B-4AB0-944A-503DED860D7B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7E5B6D81-E607-4F1C-BAC1-938849946082}"/>
              </a:ext>
            </a:extLst>
          </p:cNvPr>
          <p:cNvGrpSpPr/>
          <p:nvPr/>
        </p:nvGrpSpPr>
        <p:grpSpPr>
          <a:xfrm>
            <a:off x="7321744" y="2120191"/>
            <a:ext cx="274320" cy="2128127"/>
            <a:chOff x="900392" y="186898"/>
            <a:chExt cx="274320" cy="2128127"/>
          </a:xfrm>
        </p:grpSpPr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C551EAF1-5D25-4AB4-A402-907EEE6F1E8D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7E887FA0-F7C9-42F1-878D-7D08A581C0E5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0F715717-6259-44FC-AF71-99A352DDF787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365D5C7C-8EEF-4C9B-9681-73E219EFBA59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98CCEC09-990F-4A6E-9BF3-A817ECF55EBA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32D86FAB-0A2C-4947-8A3C-3EDB19CBDF2B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712C7695-91CD-49AE-8124-A377774A4137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AA381E8F-1150-4E88-9A48-AF6ABEC0B226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2679FBB5-42CD-4B0E-BA10-6E5529B96B38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B398F599-73BB-4B9F-9232-E7614A936035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0C31FB6-6E6F-43F3-8263-D56ACBA60452}"/>
              </a:ext>
            </a:extLst>
          </p:cNvPr>
          <p:cNvGrpSpPr/>
          <p:nvPr/>
        </p:nvGrpSpPr>
        <p:grpSpPr>
          <a:xfrm>
            <a:off x="7685632" y="2120191"/>
            <a:ext cx="274320" cy="2128127"/>
            <a:chOff x="900392" y="186898"/>
            <a:chExt cx="274320" cy="2128127"/>
          </a:xfrm>
        </p:grpSpPr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840CC606-99AD-41BA-BE1F-BD904E450710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865D2B16-2502-429D-A24D-8E84ABFE5E83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A66C6319-FC9A-4D4E-94E8-286DA20EA5BA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08212E9E-2D54-48BD-A5F8-565A3DE64B33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Cube 126">
              <a:extLst>
                <a:ext uri="{FF2B5EF4-FFF2-40B4-BE49-F238E27FC236}">
                  <a16:creationId xmlns:a16="http://schemas.microsoft.com/office/drawing/2014/main" id="{A4F51C11-BC85-4874-9B74-5ADBBED7AF7D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DE485001-E204-4D2E-B4B6-A358423D3286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726B22BE-902C-46C1-84CA-1BDDC517965A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C2779948-9705-494C-97D9-299FD6287EB9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E508B560-B13F-45CE-BF50-16DECB77F581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1E616C8E-7940-4402-A8AA-3DD718145780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3" name="Cube 132">
            <a:extLst>
              <a:ext uri="{FF2B5EF4-FFF2-40B4-BE49-F238E27FC236}">
                <a16:creationId xmlns:a16="http://schemas.microsoft.com/office/drawing/2014/main" id="{6289B5D1-121B-498C-9B56-45BFA15352EA}"/>
              </a:ext>
            </a:extLst>
          </p:cNvPr>
          <p:cNvSpPr/>
          <p:nvPr/>
        </p:nvSpPr>
        <p:spPr>
          <a:xfrm>
            <a:off x="9902983" y="3514932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5518B30-E91A-4B91-9328-40E063B02C3C}"/>
              </a:ext>
            </a:extLst>
          </p:cNvPr>
          <p:cNvGrpSpPr/>
          <p:nvPr/>
        </p:nvGrpSpPr>
        <p:grpSpPr>
          <a:xfrm>
            <a:off x="8024857" y="2131211"/>
            <a:ext cx="274320" cy="2128127"/>
            <a:chOff x="900392" y="186898"/>
            <a:chExt cx="274320" cy="2128127"/>
          </a:xfrm>
        </p:grpSpPr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3B85C06B-51BE-4D27-9C38-050DAE867F07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1EC83FFD-1013-4577-A2FF-2926224BCE6F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44D28193-DD1C-4787-A1CE-ABD83B3C2C4A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EAF63367-4516-46DA-AD0C-1775753176FA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0CB55B5D-D1BD-471F-BE5B-623B8A35235D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EFB08A21-372A-4B3E-8E42-D1BC2FA26AC0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503C204E-569F-42D3-BD89-5F03107D773E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6AB0C559-D6B2-41FF-BCF5-61BEE9869C93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8488B901-E52C-4D0E-AB77-5A961C28B85E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9D2F0D5C-2D5F-42F6-96BA-5596B3ADF0CE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DD6778C-EC22-4C2E-AAAD-523C443F3577}"/>
              </a:ext>
            </a:extLst>
          </p:cNvPr>
          <p:cNvSpPr/>
          <p:nvPr/>
        </p:nvSpPr>
        <p:spPr>
          <a:xfrm>
            <a:off x="323370" y="4475156"/>
            <a:ext cx="4773097" cy="157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87 </a:t>
            </a:r>
          </a:p>
          <a:p>
            <a:pPr algn="ctr" rtl="1"/>
            <a:endParaRPr lang="ar-BH" sz="1400" b="1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ويقرأ</a:t>
            </a:r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 سبعةٌ وثمانون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4580481-49DB-43B0-8C9D-189F44BB90D8}"/>
              </a:ext>
            </a:extLst>
          </p:cNvPr>
          <p:cNvSpPr txBox="1"/>
          <p:nvPr/>
        </p:nvSpPr>
        <p:spPr>
          <a:xfrm>
            <a:off x="4859170" y="198048"/>
            <a:ext cx="710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اكتب العدد بالأرقام أو بالكلمات.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D6035C1-3623-4F0A-B67D-F305DA8410DA}"/>
              </a:ext>
            </a:extLst>
          </p:cNvPr>
          <p:cNvSpPr txBox="1"/>
          <p:nvPr/>
        </p:nvSpPr>
        <p:spPr>
          <a:xfrm>
            <a:off x="2631067" y="2869975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سبعة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1D36EEB-CFF8-4E2C-BF2B-0FF0CEEBB9A0}"/>
              </a:ext>
            </a:extLst>
          </p:cNvPr>
          <p:cNvSpPr txBox="1"/>
          <p:nvPr/>
        </p:nvSpPr>
        <p:spPr>
          <a:xfrm>
            <a:off x="570253" y="2796479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ثمانون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D54EF1D-999B-4E14-A9FE-7AE121F831E5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736CEB1-6248-4519-B84D-3A3BCBE070FB}"/>
              </a:ext>
            </a:extLst>
          </p:cNvPr>
          <p:cNvSpPr/>
          <p:nvPr/>
        </p:nvSpPr>
        <p:spPr>
          <a:xfrm>
            <a:off x="5952188" y="5305428"/>
            <a:ext cx="5043396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..... آحاد و ..... عشرات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40DD36E-E94B-4D25-9380-4DFA549D50DE}"/>
              </a:ext>
            </a:extLst>
          </p:cNvPr>
          <p:cNvSpPr/>
          <p:nvPr/>
        </p:nvSpPr>
        <p:spPr>
          <a:xfrm>
            <a:off x="7885019" y="5276394"/>
            <a:ext cx="852582" cy="739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8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2F2FC72-4866-408F-A0FF-18C87F4AD06D}"/>
              </a:ext>
            </a:extLst>
          </p:cNvPr>
          <p:cNvSpPr/>
          <p:nvPr/>
        </p:nvSpPr>
        <p:spPr>
          <a:xfrm>
            <a:off x="9167031" y="5281662"/>
            <a:ext cx="852582" cy="739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7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" grpId="0" animBg="1"/>
      <p:bldP spid="25" grpId="0" animBg="1"/>
      <p:bldP spid="11" grpId="0" animBg="1"/>
      <p:bldP spid="38" grpId="0" animBg="1"/>
      <p:bldP spid="39" grpId="0" animBg="1"/>
      <p:bldP spid="71" grpId="0"/>
      <p:bldP spid="73" grpId="0" animBg="1"/>
      <p:bldP spid="74" grpId="0" animBg="1"/>
      <p:bldP spid="94" grpId="0" animBg="1"/>
      <p:bldP spid="98" grpId="0" animBg="1"/>
      <p:bldP spid="72" grpId="0"/>
      <p:bldP spid="133" grpId="0" animBg="1"/>
      <p:bldP spid="145" grpId="0"/>
      <p:bldP spid="146" grpId="0"/>
      <p:bldP spid="150" grpId="0"/>
      <p:bldP spid="151" grpId="0"/>
      <p:bldP spid="1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023" y="193976"/>
            <a:ext cx="4805974" cy="1325563"/>
          </a:xfrm>
        </p:spPr>
        <p:txBody>
          <a:bodyPr/>
          <a:lstStyle/>
          <a:p>
            <a:pPr algn="ctr"/>
            <a:r>
              <a:rPr lang="ar-SA" b="1" dirty="0">
                <a:cs typeface="Sakkal Majalla" panose="02000000000000000000"/>
              </a:rPr>
              <a:t>أَكتبُ الأعداد بالكلمات:</a:t>
            </a:r>
            <a:endParaRPr lang="ar-BH" b="1" dirty="0">
              <a:cs typeface="Sakkal Majalla" panose="02000000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6221" y="18256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35:</a:t>
            </a:r>
          </a:p>
          <a:p>
            <a:pPr marL="0" indent="0">
              <a:buNone/>
            </a:pPr>
            <a:endParaRPr lang="ar-SA" sz="4000" b="1" dirty="0">
              <a:cs typeface="Sakkal Majalla" panose="02000000000000000000"/>
            </a:endParaRPr>
          </a:p>
          <a:p>
            <a:pPr marL="0" indent="0">
              <a:buNone/>
            </a:pPr>
            <a:r>
              <a:rPr lang="ar-BH" sz="4000" b="1" dirty="0">
                <a:cs typeface="Sakkal Majalla" panose="02000000000000000000"/>
              </a:rPr>
              <a:t>58</a:t>
            </a:r>
            <a:r>
              <a:rPr lang="ar-SA" sz="4000" b="1" dirty="0">
                <a:cs typeface="Sakkal Majalla" panose="02000000000000000000"/>
              </a:rPr>
              <a:t>:</a:t>
            </a:r>
          </a:p>
          <a:p>
            <a:pPr marL="0" indent="0">
              <a:buNone/>
            </a:pPr>
            <a:endParaRPr lang="ar-SA" sz="4000" b="1" dirty="0">
              <a:cs typeface="Sakkal Majalla" panose="02000000000000000000"/>
            </a:endParaRPr>
          </a:p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83:</a:t>
            </a:r>
            <a:endParaRPr lang="ar-BH" dirty="0">
              <a:cs typeface="Sakkal Majalla" panose="0200000000000000000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10945" y="1690255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BH" dirty="0"/>
          </a:p>
        </p:txBody>
      </p:sp>
      <p:sp>
        <p:nvSpPr>
          <p:cNvPr id="9" name="TextBox 8"/>
          <p:cNvSpPr txBox="1"/>
          <p:nvPr/>
        </p:nvSpPr>
        <p:spPr>
          <a:xfrm>
            <a:off x="3493564" y="1789133"/>
            <a:ext cx="39223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خمسة وثلاثون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3491" y="3036206"/>
            <a:ext cx="39223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cs typeface="Sakkal Majalla" panose="02000000000000000000"/>
              </a:rPr>
              <a:t>ثمانية و خمسون</a:t>
            </a:r>
            <a:endParaRPr lang="ar-SA" sz="40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4748" y="4459859"/>
            <a:ext cx="392234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ثلاثة وثمانون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69BF43-3000-4409-9D69-F71A2567DB6D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99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551" y="346681"/>
            <a:ext cx="5225249" cy="1325563"/>
          </a:xfrm>
        </p:spPr>
        <p:txBody>
          <a:bodyPr/>
          <a:lstStyle/>
          <a:p>
            <a:pPr algn="ctr"/>
            <a:r>
              <a:rPr lang="ar-SA" b="1" dirty="0">
                <a:cs typeface="Sakkal Majalla" panose="02000000000000000000"/>
              </a:rPr>
              <a:t>أَكتبُ الأعداد بالكلمات:</a:t>
            </a:r>
            <a:endParaRPr lang="ar-BH" b="1" dirty="0">
              <a:cs typeface="Sakkal Majalla" panose="02000000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BH" sz="4000" b="1" dirty="0">
                <a:cs typeface="Sakkal Majalla" panose="02000000000000000000"/>
              </a:rPr>
              <a:t>4</a:t>
            </a:r>
            <a:r>
              <a:rPr lang="ar-SA" sz="4000" b="1" dirty="0">
                <a:cs typeface="Sakkal Majalla" panose="02000000000000000000"/>
              </a:rPr>
              <a:t>6:</a:t>
            </a:r>
            <a:endParaRPr lang="ar-SA" sz="4000" b="1" dirty="0">
              <a:solidFill>
                <a:srgbClr val="FF0000"/>
              </a:solidFill>
              <a:cs typeface="Sakkal Majalla" panose="02000000000000000000"/>
            </a:endParaRPr>
          </a:p>
          <a:p>
            <a:pPr marL="0" indent="0">
              <a:buNone/>
            </a:pPr>
            <a:endParaRPr lang="ar-SA" sz="4000" b="1" dirty="0">
              <a:cs typeface="Sakkal Majalla" panose="02000000000000000000"/>
            </a:endParaRPr>
          </a:p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25:</a:t>
            </a:r>
          </a:p>
          <a:p>
            <a:pPr marL="0" indent="0">
              <a:buNone/>
            </a:pPr>
            <a:endParaRPr lang="ar-SA" sz="4000" b="1" dirty="0">
              <a:cs typeface="Sakkal Majalla" panose="02000000000000000000"/>
            </a:endParaRPr>
          </a:p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71:</a:t>
            </a:r>
            <a:endParaRPr lang="ar-BH" sz="40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258831" y="1723371"/>
            <a:ext cx="2387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ستة و</a:t>
            </a:r>
            <a:r>
              <a:rPr lang="ar-BH" sz="4000" b="1" dirty="0">
                <a:solidFill>
                  <a:srgbClr val="FF0000"/>
                </a:solidFill>
                <a:cs typeface="Sakkal Majalla" panose="02000000000000000000"/>
              </a:rPr>
              <a:t>أربع</a:t>
            </a:r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ون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8831" y="4512079"/>
            <a:ext cx="24897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واحد وسبعون</a:t>
            </a:r>
            <a:endParaRPr lang="ar-BH" sz="4000" b="1" dirty="0">
              <a:solidFill>
                <a:srgbClr val="FF0000"/>
              </a:solidFill>
              <a:cs typeface="Sakkal Majalla" panose="02000000000000000000"/>
            </a:endParaRPr>
          </a:p>
          <a:p>
            <a:endParaRPr lang="ar-SA" sz="40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9564" y="3103305"/>
            <a:ext cx="28857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خمسة وعشرون</a:t>
            </a:r>
          </a:p>
          <a:p>
            <a:endParaRPr lang="ar-SA" sz="40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DD835-2DA4-428F-868B-1055CA22C6E0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5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9248" y="475185"/>
            <a:ext cx="4621567" cy="1325563"/>
          </a:xfrm>
        </p:spPr>
        <p:txBody>
          <a:bodyPr/>
          <a:lstStyle/>
          <a:p>
            <a:pPr algn="ctr"/>
            <a:r>
              <a:rPr lang="ar-SA" b="1" dirty="0">
                <a:cs typeface="Sakkal Majalla" panose="02000000000000000000"/>
              </a:rPr>
              <a:t>أَكتبُ الأعداد بالأرقام:</a:t>
            </a:r>
            <a:endParaRPr lang="ar-BH" b="1" dirty="0">
              <a:cs typeface="Sakkal Majalla" panose="02000000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 سبعة و</a:t>
            </a:r>
            <a:r>
              <a:rPr lang="ar-BH" sz="4000" b="1" dirty="0">
                <a:cs typeface="Sakkal Majalla" panose="02000000000000000000"/>
              </a:rPr>
              <a:t>سبع</a:t>
            </a:r>
            <a:r>
              <a:rPr lang="ar-SA" sz="4000" b="1" dirty="0">
                <a:cs typeface="Sakkal Majalla" panose="02000000000000000000"/>
              </a:rPr>
              <a:t>ون:</a:t>
            </a:r>
          </a:p>
          <a:p>
            <a:pPr marL="0" indent="0">
              <a:buNone/>
            </a:pPr>
            <a:endParaRPr lang="ar-SA" sz="4000" b="1" dirty="0">
              <a:cs typeface="Sakkal Majalla" panose="02000000000000000000"/>
            </a:endParaRPr>
          </a:p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أربعة و</a:t>
            </a:r>
            <a:r>
              <a:rPr lang="ar-BH" sz="4000" b="1" dirty="0">
                <a:cs typeface="Sakkal Majalla" panose="02000000000000000000"/>
              </a:rPr>
              <a:t>ست</a:t>
            </a:r>
            <a:r>
              <a:rPr lang="ar-SA" sz="4000" b="1" dirty="0">
                <a:cs typeface="Sakkal Majalla" panose="02000000000000000000"/>
              </a:rPr>
              <a:t>ون:</a:t>
            </a:r>
          </a:p>
          <a:p>
            <a:pPr marL="0" indent="0">
              <a:buNone/>
            </a:pPr>
            <a:endParaRPr lang="ar-SA" sz="4000" b="1" dirty="0">
              <a:cs typeface="Sakkal Majalla" panose="02000000000000000000"/>
            </a:endParaRPr>
          </a:p>
          <a:p>
            <a:pPr marL="0" indent="0">
              <a:buNone/>
            </a:pPr>
            <a:r>
              <a:rPr lang="ar-BH" sz="4000" b="1" dirty="0">
                <a:cs typeface="Sakkal Majalla" panose="02000000000000000000"/>
              </a:rPr>
              <a:t>ثمانية</a:t>
            </a:r>
            <a:r>
              <a:rPr lang="ar-SA" sz="4000" b="1" dirty="0">
                <a:cs typeface="Sakkal Majalla" panose="02000000000000000000"/>
              </a:rPr>
              <a:t> و</a:t>
            </a:r>
            <a:r>
              <a:rPr lang="ar-BH" sz="4000" b="1" dirty="0">
                <a:cs typeface="Sakkal Majalla" panose="02000000000000000000"/>
              </a:rPr>
              <a:t>ثلاثون</a:t>
            </a:r>
            <a:r>
              <a:rPr lang="ar-SA" sz="4000" b="1" dirty="0">
                <a:cs typeface="Sakkal Majalla" panose="02000000000000000000"/>
              </a:rPr>
              <a:t>:</a:t>
            </a:r>
            <a:endParaRPr lang="ar-BH" sz="40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50304" y="1749451"/>
            <a:ext cx="761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cs typeface="Sakkal Majalla" panose="02000000000000000000"/>
              </a:rPr>
              <a:t>7</a:t>
            </a:r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0304" y="4613657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cs typeface="Sakkal Majalla" panose="02000000000000000000"/>
              </a:rPr>
              <a:t>38</a:t>
            </a:r>
          </a:p>
          <a:p>
            <a:endParaRPr lang="ar-BH" sz="40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0304" y="319655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cs typeface="Sakkal Majalla" panose="02000000000000000000"/>
              </a:rPr>
              <a:t>6</a:t>
            </a:r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89625E-D380-416B-BFD7-F2C7294EF4C7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71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780" y="392219"/>
            <a:ext cx="4621567" cy="1325563"/>
          </a:xfrm>
        </p:spPr>
        <p:txBody>
          <a:bodyPr/>
          <a:lstStyle/>
          <a:p>
            <a:pPr algn="ctr"/>
            <a:r>
              <a:rPr lang="ar-SA" b="1" dirty="0">
                <a:cs typeface="Sakkal Majalla" panose="02000000000000000000"/>
              </a:rPr>
              <a:t>أَكتبُ الأعداد بالأرقام:</a:t>
            </a:r>
            <a:endParaRPr lang="ar-BH" b="1" dirty="0">
              <a:cs typeface="Sakkal Majalla" panose="0200000000000000000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 سبعة وعشرون:</a:t>
            </a:r>
          </a:p>
          <a:p>
            <a:pPr marL="0" indent="0">
              <a:buNone/>
            </a:pPr>
            <a:endParaRPr lang="ar-SA" sz="4000" b="1" dirty="0">
              <a:cs typeface="Sakkal Majalla" panose="02000000000000000000"/>
            </a:endParaRPr>
          </a:p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أربعة وخمسون:</a:t>
            </a:r>
          </a:p>
          <a:p>
            <a:pPr marL="0" indent="0">
              <a:buNone/>
            </a:pPr>
            <a:endParaRPr lang="ar-SA" sz="4000" b="1" dirty="0">
              <a:cs typeface="Sakkal Majalla" panose="02000000000000000000"/>
            </a:endParaRPr>
          </a:p>
          <a:p>
            <a:pPr marL="0" indent="0">
              <a:buNone/>
            </a:pPr>
            <a:r>
              <a:rPr lang="ar-SA" sz="4000" b="1" dirty="0">
                <a:cs typeface="Sakkal Majalla" panose="02000000000000000000"/>
              </a:rPr>
              <a:t>ستة و</a:t>
            </a:r>
            <a:r>
              <a:rPr lang="ar-BH" sz="4000" b="1" dirty="0">
                <a:cs typeface="Sakkal Majalla" panose="02000000000000000000"/>
              </a:rPr>
              <a:t>تسع</a:t>
            </a:r>
            <a:r>
              <a:rPr lang="ar-SA" sz="4000" b="1" dirty="0">
                <a:cs typeface="Sakkal Majalla" panose="02000000000000000000"/>
              </a:rPr>
              <a:t>ون:</a:t>
            </a:r>
            <a:endParaRPr lang="ar-BH" sz="40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50304" y="1749451"/>
            <a:ext cx="7617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27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0304" y="4613657"/>
            <a:ext cx="7553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96</a:t>
            </a:r>
            <a:endParaRPr lang="ar-BH" sz="4000" b="1" dirty="0">
              <a:solidFill>
                <a:srgbClr val="FF0000"/>
              </a:solidFill>
              <a:cs typeface="Sakkal Majalla" panose="02000000000000000000"/>
            </a:endParaRPr>
          </a:p>
          <a:p>
            <a:endParaRPr lang="ar-BH" sz="40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0304" y="3196558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cs typeface="Sakkal Majalla" panose="02000000000000000000"/>
              </a:rPr>
              <a:t>54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D72BE-6088-42CC-954F-CFADB313E1B7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92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2585534" y="178884"/>
            <a:ext cx="6427037" cy="683460"/>
            <a:chOff x="3674413" y="2369713"/>
            <a:chExt cx="6924901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3674413" y="2369713"/>
              <a:ext cx="6924901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3828119" y="2487565"/>
              <a:ext cx="6633651" cy="89636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8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تدريب : </a:t>
              </a:r>
              <a:r>
                <a:rPr lang="ar-BH" sz="28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اختر الإجابة الصحيحة فيما يأتي:   </a:t>
              </a: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( </a:t>
              </a:r>
              <a:r>
                <a:rPr lang="ar-BH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بالضغط عليها</a:t>
              </a: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)</a:t>
              </a:r>
              <a:endParaRPr lang="ar-BH" sz="28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FDB711-929B-4328-844F-C90E9781C6B1}"/>
              </a:ext>
            </a:extLst>
          </p:cNvPr>
          <p:cNvGrpSpPr/>
          <p:nvPr/>
        </p:nvGrpSpPr>
        <p:grpSpPr>
          <a:xfrm>
            <a:off x="816395" y="943200"/>
            <a:ext cx="9717225" cy="982068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13" name="Rounded Rectangle 33">
              <a:extLst>
                <a:ext uri="{FF2B5EF4-FFF2-40B4-BE49-F238E27FC236}">
                  <a16:creationId xmlns:a16="http://schemas.microsoft.com/office/drawing/2014/main" id="{79A17F8D-6FE7-4E09-90B5-9E970FF60865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229498-3A24-47B1-80DF-952CAC493B54}"/>
                </a:ext>
              </a:extLst>
            </p:cNvPr>
            <p:cNvSpPr txBox="1"/>
            <p:nvPr/>
          </p:nvSpPr>
          <p:spPr>
            <a:xfrm>
              <a:off x="5620606" y="2566025"/>
              <a:ext cx="4780710" cy="623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ar-BH" sz="2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إثنانٌ وسبعون </a:t>
              </a:r>
              <a:r>
                <a:rPr lang="ar-BH" sz="28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تكتب بالأرقام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2AAC5A-101F-42E7-BC0D-D80D35E8DDB2}"/>
              </a:ext>
            </a:extLst>
          </p:cNvPr>
          <p:cNvGrpSpPr/>
          <p:nvPr/>
        </p:nvGrpSpPr>
        <p:grpSpPr>
          <a:xfrm>
            <a:off x="4191633" y="1891247"/>
            <a:ext cx="2744182" cy="587902"/>
            <a:chOff x="5221954" y="3860646"/>
            <a:chExt cx="5699965" cy="28207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" name="Rounded Rectangle 37">
              <a:extLst>
                <a:ext uri="{FF2B5EF4-FFF2-40B4-BE49-F238E27FC236}">
                  <a16:creationId xmlns:a16="http://schemas.microsoft.com/office/drawing/2014/main" id="{81786785-3001-4FE1-AD96-254F4F5D7746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F934CA-66AA-46D8-B1CB-977C08E61D92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215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AF1BF7-6284-4B95-8C2E-182E73FD73BE}"/>
              </a:ext>
            </a:extLst>
          </p:cNvPr>
          <p:cNvGrpSpPr/>
          <p:nvPr/>
        </p:nvGrpSpPr>
        <p:grpSpPr>
          <a:xfrm>
            <a:off x="7365087" y="1910267"/>
            <a:ext cx="2744182" cy="587902"/>
            <a:chOff x="5221954" y="3860646"/>
            <a:chExt cx="5699965" cy="28207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7" name="Rounded Rectangle 37">
              <a:extLst>
                <a:ext uri="{FF2B5EF4-FFF2-40B4-BE49-F238E27FC236}">
                  <a16:creationId xmlns:a16="http://schemas.microsoft.com/office/drawing/2014/main" id="{0C7E8A0B-13F0-4FC4-AC27-FD8008C1C68A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DA1BF7C-89C0-4FC2-8648-3246C274C790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215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AD6EBA-2249-4C76-9C02-2100D305358F}"/>
              </a:ext>
            </a:extLst>
          </p:cNvPr>
          <p:cNvGrpSpPr/>
          <p:nvPr/>
        </p:nvGrpSpPr>
        <p:grpSpPr>
          <a:xfrm>
            <a:off x="934641" y="1868703"/>
            <a:ext cx="2744182" cy="587902"/>
            <a:chOff x="5221954" y="3860646"/>
            <a:chExt cx="5699965" cy="28207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Rounded Rectangle 37">
              <a:extLst>
                <a:ext uri="{FF2B5EF4-FFF2-40B4-BE49-F238E27FC236}">
                  <a16:creationId xmlns:a16="http://schemas.microsoft.com/office/drawing/2014/main" id="{692EB68D-045B-4DF5-87D5-76BCCDD3D618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120CEF-FA69-4B54-B491-9A3FB09EABE2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215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إثنان و 70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DE29D6-28D4-4D0D-95BA-D0DFF3007D31}"/>
              </a:ext>
            </a:extLst>
          </p:cNvPr>
          <p:cNvGrpSpPr/>
          <p:nvPr/>
        </p:nvGrpSpPr>
        <p:grpSpPr>
          <a:xfrm>
            <a:off x="921412" y="3895783"/>
            <a:ext cx="9717225" cy="982068"/>
            <a:chOff x="5495490" y="2369713"/>
            <a:chExt cx="5103823" cy="1170882"/>
          </a:xfrm>
          <a:solidFill>
            <a:srgbClr val="FFFF99"/>
          </a:solidFill>
        </p:grpSpPr>
        <p:sp>
          <p:nvSpPr>
            <p:cNvPr id="43" name="Rounded Rectangle 33">
              <a:extLst>
                <a:ext uri="{FF2B5EF4-FFF2-40B4-BE49-F238E27FC236}">
                  <a16:creationId xmlns:a16="http://schemas.microsoft.com/office/drawing/2014/main" id="{D463F89E-5A40-4E56-93EF-830D81AEAD0D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2524EDF-7D8F-46D9-899E-25A5F69E375F}"/>
                </a:ext>
              </a:extLst>
            </p:cNvPr>
            <p:cNvSpPr txBox="1"/>
            <p:nvPr/>
          </p:nvSpPr>
          <p:spPr>
            <a:xfrm>
              <a:off x="5620606" y="2623404"/>
              <a:ext cx="4780710" cy="623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800" b="1" kern="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36 تكتب بالكلمات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52D58B-B833-42DD-8CB7-E6AE1FE85178}"/>
              </a:ext>
            </a:extLst>
          </p:cNvPr>
          <p:cNvGrpSpPr/>
          <p:nvPr/>
        </p:nvGrpSpPr>
        <p:grpSpPr>
          <a:xfrm>
            <a:off x="1073198" y="4799088"/>
            <a:ext cx="2744182" cy="587902"/>
            <a:chOff x="5221954" y="3860646"/>
            <a:chExt cx="5699965" cy="28207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6" name="Rounded Rectangle 37">
              <a:extLst>
                <a:ext uri="{FF2B5EF4-FFF2-40B4-BE49-F238E27FC236}">
                  <a16:creationId xmlns:a16="http://schemas.microsoft.com/office/drawing/2014/main" id="{047C1B49-900C-44CE-BE0D-248984924BF0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F0DCBC9-5E4F-4F71-B7DE-880E6B729F5B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215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ستة وثلاثون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A342140-58C8-46E5-8906-5F7B35DD82C1}"/>
              </a:ext>
            </a:extLst>
          </p:cNvPr>
          <p:cNvGrpSpPr/>
          <p:nvPr/>
        </p:nvGrpSpPr>
        <p:grpSpPr>
          <a:xfrm>
            <a:off x="7517487" y="4792621"/>
            <a:ext cx="2744182" cy="587902"/>
            <a:chOff x="5221954" y="3860646"/>
            <a:chExt cx="5699965" cy="28207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0" name="Rounded Rectangle 37">
              <a:extLst>
                <a:ext uri="{FF2B5EF4-FFF2-40B4-BE49-F238E27FC236}">
                  <a16:creationId xmlns:a16="http://schemas.microsoft.com/office/drawing/2014/main" id="{A609AEEB-DD22-4EBB-ACFC-60BF28491812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66515D-BB99-46A0-9A02-49EA99F3C9FF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215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1041E15-5F0D-4CC7-BDFC-AC408950C071}"/>
              </a:ext>
            </a:extLst>
          </p:cNvPr>
          <p:cNvGrpSpPr/>
          <p:nvPr/>
        </p:nvGrpSpPr>
        <p:grpSpPr>
          <a:xfrm>
            <a:off x="4223709" y="4812723"/>
            <a:ext cx="2744182" cy="587902"/>
            <a:chOff x="5221954" y="3860646"/>
            <a:chExt cx="5699965" cy="282079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3" name="Rounded Rectangle 37">
              <a:extLst>
                <a:ext uri="{FF2B5EF4-FFF2-40B4-BE49-F238E27FC236}">
                  <a16:creationId xmlns:a16="http://schemas.microsoft.com/office/drawing/2014/main" id="{123A27D6-DF7C-4D14-A5E9-02B27B2835B9}"/>
                </a:ext>
              </a:extLst>
            </p:cNvPr>
            <p:cNvSpPr/>
            <p:nvPr/>
          </p:nvSpPr>
          <p:spPr>
            <a:xfrm>
              <a:off x="5221954" y="3860646"/>
              <a:ext cx="5699965" cy="2820797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F00DAC1-03F9-44CF-9DA4-AC4871BE8A30}"/>
                </a:ext>
              </a:extLst>
            </p:cNvPr>
            <p:cNvSpPr txBox="1"/>
            <p:nvPr/>
          </p:nvSpPr>
          <p:spPr>
            <a:xfrm>
              <a:off x="5288652" y="4115035"/>
              <a:ext cx="5557334" cy="2215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24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ثلاثة وستون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3CB80290-963A-4F1D-BA19-C286E2CF60F8}"/>
              </a:ext>
            </a:extLst>
          </p:cNvPr>
          <p:cNvSpPr/>
          <p:nvPr/>
        </p:nvSpPr>
        <p:spPr>
          <a:xfrm>
            <a:off x="4155076" y="1851599"/>
            <a:ext cx="2744182" cy="685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448557-A6AE-49AC-B64F-25A44A16B2EB}"/>
              </a:ext>
            </a:extLst>
          </p:cNvPr>
          <p:cNvSpPr/>
          <p:nvPr/>
        </p:nvSpPr>
        <p:spPr>
          <a:xfrm>
            <a:off x="1105309" y="4760111"/>
            <a:ext cx="2744182" cy="685037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190094" y="2717508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6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 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190094" y="2707017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190094" y="2715136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5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42267" y="5468055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0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أحسنت 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06333" y="5468055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3586D5-C6F7-4138-9F97-4D2854EA3922}"/>
              </a:ext>
            </a:extLst>
          </p:cNvPr>
          <p:cNvGrpSpPr/>
          <p:nvPr/>
        </p:nvGrpSpPr>
        <p:grpSpPr>
          <a:xfrm>
            <a:off x="3606958" y="5493595"/>
            <a:ext cx="4736301" cy="900000"/>
            <a:chOff x="5495490" y="2369713"/>
            <a:chExt cx="5103823" cy="117088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6" name="Rounded Rectangle 2">
              <a:extLst>
                <a:ext uri="{FF2B5EF4-FFF2-40B4-BE49-F238E27FC236}">
                  <a16:creationId xmlns:a16="http://schemas.microsoft.com/office/drawing/2014/main" id="{F892CD60-A183-4FAB-87F6-8D9D0F1898C7}"/>
                </a:ext>
              </a:extLst>
            </p:cNvPr>
            <p:cNvSpPr/>
            <p:nvPr/>
          </p:nvSpPr>
          <p:spPr>
            <a:xfrm>
              <a:off x="5495490" y="2369713"/>
              <a:ext cx="5103823" cy="1170882"/>
            </a:xfrm>
            <a:prstGeom prst="roundRect">
              <a:avLst/>
            </a:prstGeom>
            <a:grp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40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94A248B-1F09-4FC1-8A6D-DE56FD7D0251}"/>
                </a:ext>
              </a:extLst>
            </p:cNvPr>
            <p:cNvSpPr txBox="1"/>
            <p:nvPr/>
          </p:nvSpPr>
          <p:spPr>
            <a:xfrm>
              <a:off x="5657047" y="2580454"/>
              <a:ext cx="4780709" cy="9209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BH" sz="4000" b="1" kern="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فكر جيدًا</a:t>
              </a:r>
              <a:endParaRPr lang="ar-BH" sz="3200" b="1" kern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67B1E7E2-E1D5-43F5-8667-39C43ED58D46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Round Diagonal Corner Rectangle 10">
            <a:extLst>
              <a:ext uri="{FF2B5EF4-FFF2-40B4-BE49-F238E27FC236}">
                <a16:creationId xmlns:a16="http://schemas.microsoft.com/office/drawing/2014/main" id="{CB04E852-92E0-41E9-B507-183BF4EBC9BA}"/>
              </a:ext>
            </a:extLst>
          </p:cNvPr>
          <p:cNvSpPr/>
          <p:nvPr/>
        </p:nvSpPr>
        <p:spPr>
          <a:xfrm>
            <a:off x="197196" y="3489237"/>
            <a:ext cx="1908000" cy="64918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9806F"/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/>
            <a:r>
              <a: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دقيقتان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3CC3D44-088D-4825-82E1-09FE91FDB4F0}"/>
              </a:ext>
            </a:extLst>
          </p:cNvPr>
          <p:cNvGrpSpPr/>
          <p:nvPr/>
        </p:nvGrpSpPr>
        <p:grpSpPr>
          <a:xfrm>
            <a:off x="180150" y="212462"/>
            <a:ext cx="11797610" cy="700172"/>
            <a:chOff x="185502" y="207655"/>
            <a:chExt cx="11797610" cy="700172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A6CD9B7-78B7-4E0B-B81F-12FC6AB74BD2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01F9D87B-27BA-4E05-BF21-6F52D9E12B4E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FA42861-2174-4E72-B6C0-FC5FAC6017DA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A075D307-B7A2-4574-AE2A-F2474B3C9EF8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84" name="Round Diagonal Corner Rectangle 10">
              <a:extLst>
                <a:ext uri="{FF2B5EF4-FFF2-40B4-BE49-F238E27FC236}">
                  <a16:creationId xmlns:a16="http://schemas.microsoft.com/office/drawing/2014/main" id="{3EFA7FCB-56AE-4207-80AD-64DF741AFB23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9806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0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379695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Google Shape;93;p14"/>
          <p:cNvSpPr/>
          <p:nvPr/>
        </p:nvSpPr>
        <p:spPr>
          <a:xfrm>
            <a:off x="2138766" y="2681202"/>
            <a:ext cx="7919634" cy="151882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605550" y="2733833"/>
            <a:ext cx="90310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 عزيزي الطالب </a:t>
            </a:r>
          </a:p>
          <a:p>
            <a:pPr algn="ctr" rtl="1"/>
            <a:endParaRPr lang="ar-BH" sz="1600" b="1" dirty="0">
              <a:solidFill>
                <a:srgbClr val="FF0000"/>
              </a:solidFill>
              <a:cs typeface="Sakkal Majalla" panose="02000000000000000000"/>
            </a:endParaRP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cs typeface="Sakkal Majalla" panose="02000000000000000000"/>
              </a:rPr>
              <a:t>لمزيد من التدريب ارجع لكتاب الطالب صفحة 19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0D6DA4-797C-49C9-A36C-133D750829D3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277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58717"/>
              <a:ext cx="2670924" cy="133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098476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098476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E3C1641-C5EF-4DF0-A043-974D3CB61B28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53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2537" y="2613392"/>
            <a:ext cx="1026692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قراءة وكتابة الأعداد حتى ال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مئة بالصورة القياسية واللفظية</a:t>
            </a:r>
            <a:r>
              <a:rPr lang="ar-SA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0"/>
    </mc:Choice>
    <mc:Fallback xmlns="">
      <p:transition spd="slow" advTm="8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9594" y="6426020"/>
            <a:ext cx="9936000" cy="400110"/>
            <a:chOff x="1108361" y="6522840"/>
            <a:chExt cx="9936000" cy="46773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322617"/>
              </p:ext>
            </p:extLst>
          </p:nvPr>
        </p:nvGraphicFramePr>
        <p:xfrm>
          <a:off x="2692054" y="1491664"/>
          <a:ext cx="6857996" cy="417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4142444850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1865776448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210173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akkal Majalla" panose="02000000000000000000"/>
                        </a:rPr>
                        <a:t>الأعداد حتى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897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akkal Majalla" panose="02000000000000000000"/>
                        </a:rPr>
                        <a:t>1</a:t>
                      </a:r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A2C06A-0AD6-4695-9184-134C7A3BF872}"/>
              </a:ext>
            </a:extLst>
          </p:cNvPr>
          <p:cNvSpPr txBox="1"/>
          <p:nvPr/>
        </p:nvSpPr>
        <p:spPr>
          <a:xfrm>
            <a:off x="2829719" y="400834"/>
            <a:ext cx="656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كتابة الأعداد بالكلمات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D4017-5DA6-45F7-8E4A-556D1BAFDCD5}"/>
              </a:ext>
            </a:extLst>
          </p:cNvPr>
          <p:cNvSpPr txBox="1"/>
          <p:nvPr/>
        </p:nvSpPr>
        <p:spPr>
          <a:xfrm>
            <a:off x="6142542" y="2137740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واحد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717D5-01EF-4AEB-A15C-89DB7791F5D2}"/>
              </a:ext>
            </a:extLst>
          </p:cNvPr>
          <p:cNvSpPr txBox="1"/>
          <p:nvPr/>
        </p:nvSpPr>
        <p:spPr>
          <a:xfrm>
            <a:off x="6142542" y="2833920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اثنان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6E098B-BA81-4744-80A8-7D5533A428FD}"/>
              </a:ext>
            </a:extLst>
          </p:cNvPr>
          <p:cNvSpPr txBox="1"/>
          <p:nvPr/>
        </p:nvSpPr>
        <p:spPr>
          <a:xfrm>
            <a:off x="6142542" y="3566634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ثلاثة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50992-679E-4B96-B2D9-9DE66A3D32E9}"/>
              </a:ext>
            </a:extLst>
          </p:cNvPr>
          <p:cNvSpPr txBox="1"/>
          <p:nvPr/>
        </p:nvSpPr>
        <p:spPr>
          <a:xfrm>
            <a:off x="6142542" y="4266847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أربعة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B380C-6B77-4CA7-8840-32F39F5AA5E2}"/>
              </a:ext>
            </a:extLst>
          </p:cNvPr>
          <p:cNvSpPr txBox="1"/>
          <p:nvPr/>
        </p:nvSpPr>
        <p:spPr>
          <a:xfrm>
            <a:off x="6142542" y="4978226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خمسة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9991C-BC32-4171-8E3F-8F13BB23AB8D}"/>
              </a:ext>
            </a:extLst>
          </p:cNvPr>
          <p:cNvSpPr txBox="1"/>
          <p:nvPr/>
        </p:nvSpPr>
        <p:spPr>
          <a:xfrm>
            <a:off x="2729632" y="2146389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ستة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88446-061E-45AE-B0CC-D31683A6D55F}"/>
              </a:ext>
            </a:extLst>
          </p:cNvPr>
          <p:cNvSpPr txBox="1"/>
          <p:nvPr/>
        </p:nvSpPr>
        <p:spPr>
          <a:xfrm>
            <a:off x="2729632" y="2842569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سبعة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6FECC7-CADE-4034-8D67-413E015C0DC7}"/>
              </a:ext>
            </a:extLst>
          </p:cNvPr>
          <p:cNvSpPr txBox="1"/>
          <p:nvPr/>
        </p:nvSpPr>
        <p:spPr>
          <a:xfrm>
            <a:off x="2729632" y="3575283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ثمانية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31AD84-5FD4-4A66-A8B5-7EE3991AC13F}"/>
              </a:ext>
            </a:extLst>
          </p:cNvPr>
          <p:cNvSpPr txBox="1"/>
          <p:nvPr/>
        </p:nvSpPr>
        <p:spPr>
          <a:xfrm>
            <a:off x="2729632" y="4275496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تسعة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D14DD-415B-409D-9AD5-FFA20B3F042F}"/>
              </a:ext>
            </a:extLst>
          </p:cNvPr>
          <p:cNvSpPr txBox="1"/>
          <p:nvPr/>
        </p:nvSpPr>
        <p:spPr>
          <a:xfrm>
            <a:off x="2729632" y="4986875"/>
            <a:ext cx="165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عشرة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6C9669-7684-4417-B86B-89EE1F841FD9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6"/>
    </mc:Choice>
    <mc:Fallback xmlns="">
      <p:transition spd="slow" advTm="19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9594" y="6426020"/>
            <a:ext cx="9936000" cy="400110"/>
            <a:chOff x="1108361" y="6522840"/>
            <a:chExt cx="9936000" cy="46773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442842"/>
              </p:ext>
            </p:extLst>
          </p:nvPr>
        </p:nvGraphicFramePr>
        <p:xfrm>
          <a:off x="2692054" y="1491664"/>
          <a:ext cx="6857996" cy="417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4142444850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1865776448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210173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akkal Majalla" panose="02000000000000000000"/>
                        </a:rPr>
                        <a:t>الأعداد حتى 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897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akkal Majalla" panose="02000000000000000000"/>
                        </a:rPr>
                        <a:t>1</a:t>
                      </a: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akkal Majalla" panose="0200000000000000000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A2C06A-0AD6-4695-9184-134C7A3BF872}"/>
              </a:ext>
            </a:extLst>
          </p:cNvPr>
          <p:cNvSpPr txBox="1"/>
          <p:nvPr/>
        </p:nvSpPr>
        <p:spPr>
          <a:xfrm>
            <a:off x="2829719" y="400834"/>
            <a:ext cx="656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كتابة الأعداد بالكلمات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D4017-5DA6-45F7-8E4A-556D1BAFDCD5}"/>
              </a:ext>
            </a:extLst>
          </p:cNvPr>
          <p:cNvSpPr txBox="1"/>
          <p:nvPr/>
        </p:nvSpPr>
        <p:spPr>
          <a:xfrm>
            <a:off x="6142542" y="2187844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أحد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717D5-01EF-4AEB-A15C-89DB7791F5D2}"/>
              </a:ext>
            </a:extLst>
          </p:cNvPr>
          <p:cNvSpPr txBox="1"/>
          <p:nvPr/>
        </p:nvSpPr>
        <p:spPr>
          <a:xfrm>
            <a:off x="6142542" y="2884024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اثنا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6E098B-BA81-4744-80A8-7D5533A428FD}"/>
              </a:ext>
            </a:extLst>
          </p:cNvPr>
          <p:cNvSpPr txBox="1"/>
          <p:nvPr/>
        </p:nvSpPr>
        <p:spPr>
          <a:xfrm>
            <a:off x="6142542" y="361673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ثلاثة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50992-679E-4B96-B2D9-9DE66A3D32E9}"/>
              </a:ext>
            </a:extLst>
          </p:cNvPr>
          <p:cNvSpPr txBox="1"/>
          <p:nvPr/>
        </p:nvSpPr>
        <p:spPr>
          <a:xfrm>
            <a:off x="6142542" y="4316951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أربعة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B380C-6B77-4CA7-8840-32F39F5AA5E2}"/>
              </a:ext>
            </a:extLst>
          </p:cNvPr>
          <p:cNvSpPr txBox="1"/>
          <p:nvPr/>
        </p:nvSpPr>
        <p:spPr>
          <a:xfrm>
            <a:off x="6142542" y="5028330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خمسة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9991C-BC32-4171-8E3F-8F13BB23AB8D}"/>
              </a:ext>
            </a:extLst>
          </p:cNvPr>
          <p:cNvSpPr txBox="1"/>
          <p:nvPr/>
        </p:nvSpPr>
        <p:spPr>
          <a:xfrm>
            <a:off x="2729632" y="214638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ستة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88446-061E-45AE-B0CC-D31683A6D55F}"/>
              </a:ext>
            </a:extLst>
          </p:cNvPr>
          <p:cNvSpPr txBox="1"/>
          <p:nvPr/>
        </p:nvSpPr>
        <p:spPr>
          <a:xfrm>
            <a:off x="2729632" y="284256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سبعة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6FECC7-CADE-4034-8D67-413E015C0DC7}"/>
              </a:ext>
            </a:extLst>
          </p:cNvPr>
          <p:cNvSpPr txBox="1"/>
          <p:nvPr/>
        </p:nvSpPr>
        <p:spPr>
          <a:xfrm>
            <a:off x="2729632" y="3575283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ثمانية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31AD84-5FD4-4A66-A8B5-7EE3991AC13F}"/>
              </a:ext>
            </a:extLst>
          </p:cNvPr>
          <p:cNvSpPr txBox="1"/>
          <p:nvPr/>
        </p:nvSpPr>
        <p:spPr>
          <a:xfrm>
            <a:off x="2729632" y="4275496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تسعة عشر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D14DD-415B-409D-9AD5-FFA20B3F042F}"/>
              </a:ext>
            </a:extLst>
          </p:cNvPr>
          <p:cNvSpPr txBox="1"/>
          <p:nvPr/>
        </p:nvSpPr>
        <p:spPr>
          <a:xfrm>
            <a:off x="2729632" y="4986875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عشرون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8B3F65-0BA2-4B6E-9C87-71808F1AF98A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171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9594" y="6426020"/>
            <a:ext cx="9936000" cy="400110"/>
            <a:chOff x="1108361" y="6522840"/>
            <a:chExt cx="9936000" cy="467737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4350691"/>
              </p:ext>
            </p:extLst>
          </p:nvPr>
        </p:nvGraphicFramePr>
        <p:xfrm>
          <a:off x="2692054" y="1491664"/>
          <a:ext cx="6857996" cy="4179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4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4142444850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1865776448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210173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akkal Majalla" panose="02000000000000000000"/>
                        </a:rPr>
                        <a:t>العشرات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B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89705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Sakkal Majalla" panose="0200000000000000000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BH" sz="3200" b="1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2A2C06A-0AD6-4695-9184-134C7A3BF872}"/>
              </a:ext>
            </a:extLst>
          </p:cNvPr>
          <p:cNvSpPr txBox="1"/>
          <p:nvPr/>
        </p:nvSpPr>
        <p:spPr>
          <a:xfrm>
            <a:off x="2829719" y="400834"/>
            <a:ext cx="656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cs typeface="Sakkal Majalla" panose="02000000000000000000"/>
              </a:rPr>
              <a:t>كتابة الأعداد بالكلمات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3D4017-5DA6-45F7-8E4A-556D1BAFDCD5}"/>
              </a:ext>
            </a:extLst>
          </p:cNvPr>
          <p:cNvSpPr txBox="1"/>
          <p:nvPr/>
        </p:nvSpPr>
        <p:spPr>
          <a:xfrm>
            <a:off x="6142542" y="2187844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عشرة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3717D5-01EF-4AEB-A15C-89DB7791F5D2}"/>
              </a:ext>
            </a:extLst>
          </p:cNvPr>
          <p:cNvSpPr txBox="1"/>
          <p:nvPr/>
        </p:nvSpPr>
        <p:spPr>
          <a:xfrm>
            <a:off x="6142542" y="2884024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عشرون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6E098B-BA81-4744-80A8-7D5533A428FD}"/>
              </a:ext>
            </a:extLst>
          </p:cNvPr>
          <p:cNvSpPr txBox="1"/>
          <p:nvPr/>
        </p:nvSpPr>
        <p:spPr>
          <a:xfrm>
            <a:off x="6142542" y="3616738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ثلاثون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750992-679E-4B96-B2D9-9DE66A3D32E9}"/>
              </a:ext>
            </a:extLst>
          </p:cNvPr>
          <p:cNvSpPr txBox="1"/>
          <p:nvPr/>
        </p:nvSpPr>
        <p:spPr>
          <a:xfrm>
            <a:off x="6142542" y="4316951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أربعون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4B380C-6B77-4CA7-8840-32F39F5AA5E2}"/>
              </a:ext>
            </a:extLst>
          </p:cNvPr>
          <p:cNvSpPr txBox="1"/>
          <p:nvPr/>
        </p:nvSpPr>
        <p:spPr>
          <a:xfrm>
            <a:off x="6142542" y="5028330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خمسون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D9991C-BC32-4171-8E3F-8F13BB23AB8D}"/>
              </a:ext>
            </a:extLst>
          </p:cNvPr>
          <p:cNvSpPr txBox="1"/>
          <p:nvPr/>
        </p:nvSpPr>
        <p:spPr>
          <a:xfrm>
            <a:off x="2729632" y="214638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ستون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88446-061E-45AE-B0CC-D31683A6D55F}"/>
              </a:ext>
            </a:extLst>
          </p:cNvPr>
          <p:cNvSpPr txBox="1"/>
          <p:nvPr/>
        </p:nvSpPr>
        <p:spPr>
          <a:xfrm>
            <a:off x="2729632" y="2842569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سبعون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6FECC7-CADE-4034-8D67-413E015C0DC7}"/>
              </a:ext>
            </a:extLst>
          </p:cNvPr>
          <p:cNvSpPr txBox="1"/>
          <p:nvPr/>
        </p:nvSpPr>
        <p:spPr>
          <a:xfrm>
            <a:off x="2729632" y="3575283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ثمانون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31AD84-5FD4-4A66-A8B5-7EE3991AC13F}"/>
              </a:ext>
            </a:extLst>
          </p:cNvPr>
          <p:cNvSpPr txBox="1"/>
          <p:nvPr/>
        </p:nvSpPr>
        <p:spPr>
          <a:xfrm>
            <a:off x="2729632" y="4275496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تسعون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D14DD-415B-409D-9AD5-FFA20B3F042F}"/>
              </a:ext>
            </a:extLst>
          </p:cNvPr>
          <p:cNvSpPr txBox="1"/>
          <p:nvPr/>
        </p:nvSpPr>
        <p:spPr>
          <a:xfrm>
            <a:off x="2729632" y="4986875"/>
            <a:ext cx="16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2800" b="1" dirty="0">
                <a:cs typeface="Sakkal Majalla" panose="02000000000000000000"/>
              </a:rPr>
              <a:t>مئة</a:t>
            </a:r>
            <a:endParaRPr lang="ar-BH" sz="28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85F219-D6AF-4807-9FA5-606DE1FE96CF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14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>
          <a:xfrm>
            <a:off x="8770531" y="435481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Sakkal Majalla" panose="02000000000000000000"/>
              </a:rPr>
              <a:t>آحاد</a:t>
            </a:r>
            <a:endParaRPr lang="ar-BH" sz="40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1682390" y="435481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Sakkal Majalla" panose="02000000000000000000"/>
              </a:rPr>
              <a:t>مئات</a:t>
            </a:r>
            <a:endParaRPr lang="ar-BH" sz="40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5333021" y="4354811"/>
            <a:ext cx="1669143" cy="884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Sakkal Majalla" panose="02000000000000000000"/>
              </a:rPr>
              <a:t>عشرات</a:t>
            </a:r>
            <a:endParaRPr lang="ar-BH" sz="40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E00BC16-EBFA-4C7E-ADF9-054F583A5AFA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4BFBCDB-7901-4D8C-9805-D62063C4C2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76BC461-5503-4619-BB7A-A21B3C215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E47619D-BDE0-46B9-842E-92B0B97B8CFD}"/>
              </a:ext>
            </a:extLst>
          </p:cNvPr>
          <p:cNvGrpSpPr/>
          <p:nvPr/>
        </p:nvGrpSpPr>
        <p:grpSpPr>
          <a:xfrm>
            <a:off x="5989973" y="1911800"/>
            <a:ext cx="274320" cy="2178362"/>
            <a:chOff x="6324567" y="635434"/>
            <a:chExt cx="274320" cy="2178362"/>
          </a:xfrm>
        </p:grpSpPr>
        <p:sp>
          <p:nvSpPr>
            <p:cNvPr id="217" name="Cube 216"/>
            <p:cNvSpPr/>
            <p:nvPr/>
          </p:nvSpPr>
          <p:spPr>
            <a:xfrm rot="5400000">
              <a:off x="6324567" y="635434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6" name="Cube 225"/>
            <p:cNvSpPr/>
            <p:nvPr/>
          </p:nvSpPr>
          <p:spPr>
            <a:xfrm rot="5400000">
              <a:off x="6324567" y="851240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8" name="Cube 217"/>
            <p:cNvSpPr/>
            <p:nvPr/>
          </p:nvSpPr>
          <p:spPr>
            <a:xfrm rot="5400000">
              <a:off x="6324567" y="1062867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19" name="Cube 218"/>
            <p:cNvSpPr/>
            <p:nvPr/>
          </p:nvSpPr>
          <p:spPr>
            <a:xfrm rot="5400000">
              <a:off x="6324567" y="1276324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0" name="Cube 219"/>
            <p:cNvSpPr/>
            <p:nvPr/>
          </p:nvSpPr>
          <p:spPr>
            <a:xfrm rot="5400000">
              <a:off x="6324567" y="1487951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1" name="Cube 220"/>
            <p:cNvSpPr/>
            <p:nvPr/>
          </p:nvSpPr>
          <p:spPr>
            <a:xfrm rot="5400000">
              <a:off x="6324567" y="1689308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3" name="Cube 222"/>
            <p:cNvSpPr/>
            <p:nvPr/>
          </p:nvSpPr>
          <p:spPr>
            <a:xfrm rot="5400000">
              <a:off x="6324567" y="1898586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2" name="Cube 221"/>
            <p:cNvSpPr/>
            <p:nvPr/>
          </p:nvSpPr>
          <p:spPr>
            <a:xfrm rot="5400000">
              <a:off x="6324567" y="2114392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4" name="Cube 223"/>
            <p:cNvSpPr/>
            <p:nvPr/>
          </p:nvSpPr>
          <p:spPr>
            <a:xfrm rot="5400000">
              <a:off x="6324567" y="2323670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5" name="Cube 224"/>
            <p:cNvSpPr/>
            <p:nvPr/>
          </p:nvSpPr>
          <p:spPr>
            <a:xfrm rot="5400000">
              <a:off x="6324567" y="2539476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A56EF7-9582-43DE-87EA-9815B3F75F14}"/>
              </a:ext>
            </a:extLst>
          </p:cNvPr>
          <p:cNvGrpSpPr/>
          <p:nvPr/>
        </p:nvGrpSpPr>
        <p:grpSpPr>
          <a:xfrm>
            <a:off x="1426322" y="1911799"/>
            <a:ext cx="2181278" cy="2178363"/>
            <a:chOff x="3065279" y="594055"/>
            <a:chExt cx="2181278" cy="2178363"/>
          </a:xfrm>
        </p:grpSpPr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34D4B286-9539-45A0-AF8C-6431F2FFB443}"/>
                </a:ext>
              </a:extLst>
            </p:cNvPr>
            <p:cNvGrpSpPr/>
            <p:nvPr/>
          </p:nvGrpSpPr>
          <p:grpSpPr>
            <a:xfrm>
              <a:off x="3065279" y="594056"/>
              <a:ext cx="274320" cy="2178361"/>
              <a:chOff x="7034597" y="1674887"/>
              <a:chExt cx="274320" cy="2178361"/>
            </a:xfrm>
          </p:grpSpPr>
          <p:sp>
            <p:nvSpPr>
              <p:cNvPr id="210" name="Cube 209">
                <a:extLst>
                  <a:ext uri="{FF2B5EF4-FFF2-40B4-BE49-F238E27FC236}">
                    <a16:creationId xmlns:a16="http://schemas.microsoft.com/office/drawing/2014/main" id="{1DD1C644-99BB-4856-ABB8-D68D13768E9F}"/>
                  </a:ext>
                </a:extLst>
              </p:cNvPr>
              <p:cNvSpPr/>
              <p:nvPr/>
            </p:nvSpPr>
            <p:spPr>
              <a:xfrm rot="5400000">
                <a:off x="7034597" y="1674887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1" name="Cube 210">
                <a:extLst>
                  <a:ext uri="{FF2B5EF4-FFF2-40B4-BE49-F238E27FC236}">
                    <a16:creationId xmlns:a16="http://schemas.microsoft.com/office/drawing/2014/main" id="{5896C333-F233-4CFD-BFF3-B958685E1FCF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2" name="Cube 211">
                <a:extLst>
                  <a:ext uri="{FF2B5EF4-FFF2-40B4-BE49-F238E27FC236}">
                    <a16:creationId xmlns:a16="http://schemas.microsoft.com/office/drawing/2014/main" id="{BF245D7A-5A9F-43CB-910D-F953129E4D84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3" name="Cube 212">
                <a:extLst>
                  <a:ext uri="{FF2B5EF4-FFF2-40B4-BE49-F238E27FC236}">
                    <a16:creationId xmlns:a16="http://schemas.microsoft.com/office/drawing/2014/main" id="{ABC6F5F7-C4E0-48DE-B4FC-5DDE54BC516D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4" name="Cube 213">
                <a:extLst>
                  <a:ext uri="{FF2B5EF4-FFF2-40B4-BE49-F238E27FC236}">
                    <a16:creationId xmlns:a16="http://schemas.microsoft.com/office/drawing/2014/main" id="{59BD1499-45EF-4727-9065-DD970C4CBE2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5" name="Cube 214">
                <a:extLst>
                  <a:ext uri="{FF2B5EF4-FFF2-40B4-BE49-F238E27FC236}">
                    <a16:creationId xmlns:a16="http://schemas.microsoft.com/office/drawing/2014/main" id="{AC0605FE-F39A-470B-B9BD-CA1E8E0A4D0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16" name="Cube 215">
                <a:extLst>
                  <a:ext uri="{FF2B5EF4-FFF2-40B4-BE49-F238E27FC236}">
                    <a16:creationId xmlns:a16="http://schemas.microsoft.com/office/drawing/2014/main" id="{83BE8EFD-A5D4-4F45-ABCB-BB9D829389BC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27" name="Cube 226">
                <a:extLst>
                  <a:ext uri="{FF2B5EF4-FFF2-40B4-BE49-F238E27FC236}">
                    <a16:creationId xmlns:a16="http://schemas.microsoft.com/office/drawing/2014/main" id="{05F59ED9-CEAE-4999-8031-47EDB990DB66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2" name="Cube 231">
                <a:extLst>
                  <a:ext uri="{FF2B5EF4-FFF2-40B4-BE49-F238E27FC236}">
                    <a16:creationId xmlns:a16="http://schemas.microsoft.com/office/drawing/2014/main" id="{6ACA82FD-2145-4A14-BD1F-CC52D9550CA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3" name="Cube 232">
                <a:extLst>
                  <a:ext uri="{FF2B5EF4-FFF2-40B4-BE49-F238E27FC236}">
                    <a16:creationId xmlns:a16="http://schemas.microsoft.com/office/drawing/2014/main" id="{D36262B9-9534-4635-8BC4-C986B14A596D}"/>
                  </a:ext>
                </a:extLst>
              </p:cNvPr>
              <p:cNvSpPr/>
              <p:nvPr/>
            </p:nvSpPr>
            <p:spPr>
              <a:xfrm rot="5400000">
                <a:off x="7034597" y="35789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D67AB54B-C6CB-4917-9EFF-4E213C5B90A8}"/>
                </a:ext>
              </a:extLst>
            </p:cNvPr>
            <p:cNvGrpSpPr/>
            <p:nvPr/>
          </p:nvGrpSpPr>
          <p:grpSpPr>
            <a:xfrm>
              <a:off x="3275797" y="594056"/>
              <a:ext cx="274320" cy="2178361"/>
              <a:chOff x="7034597" y="1675722"/>
              <a:chExt cx="274320" cy="2178361"/>
            </a:xfrm>
          </p:grpSpPr>
          <p:sp>
            <p:nvSpPr>
              <p:cNvPr id="155" name="Cube 154">
                <a:extLst>
                  <a:ext uri="{FF2B5EF4-FFF2-40B4-BE49-F238E27FC236}">
                    <a16:creationId xmlns:a16="http://schemas.microsoft.com/office/drawing/2014/main" id="{1D745AE0-F4A0-4C5B-9116-2FBC5555AECB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6" name="Cube 155">
                <a:extLst>
                  <a:ext uri="{FF2B5EF4-FFF2-40B4-BE49-F238E27FC236}">
                    <a16:creationId xmlns:a16="http://schemas.microsoft.com/office/drawing/2014/main" id="{FE35318F-BB4A-4CE5-9F85-C51B825346B1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7" name="Cube 156">
                <a:extLst>
                  <a:ext uri="{FF2B5EF4-FFF2-40B4-BE49-F238E27FC236}">
                    <a16:creationId xmlns:a16="http://schemas.microsoft.com/office/drawing/2014/main" id="{370F9AB3-EEC5-44C7-9197-2849CE36E11A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8" name="Cube 157">
                <a:extLst>
                  <a:ext uri="{FF2B5EF4-FFF2-40B4-BE49-F238E27FC236}">
                    <a16:creationId xmlns:a16="http://schemas.microsoft.com/office/drawing/2014/main" id="{3F941FD7-2E4E-4D26-9DBA-E246F865AD1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9" name="Cube 158">
                <a:extLst>
                  <a:ext uri="{FF2B5EF4-FFF2-40B4-BE49-F238E27FC236}">
                    <a16:creationId xmlns:a16="http://schemas.microsoft.com/office/drawing/2014/main" id="{16C7D99A-68C5-4AB7-9752-462A4EFA722C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0" name="Cube 159">
                <a:extLst>
                  <a:ext uri="{FF2B5EF4-FFF2-40B4-BE49-F238E27FC236}">
                    <a16:creationId xmlns:a16="http://schemas.microsoft.com/office/drawing/2014/main" id="{2210CBF4-A32D-4D81-8429-3ADFF02D5999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1" name="Cube 160">
                <a:extLst>
                  <a:ext uri="{FF2B5EF4-FFF2-40B4-BE49-F238E27FC236}">
                    <a16:creationId xmlns:a16="http://schemas.microsoft.com/office/drawing/2014/main" id="{4EA0BCDF-2C15-40B7-9135-5BA312B9390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2" name="Cube 161">
                <a:extLst>
                  <a:ext uri="{FF2B5EF4-FFF2-40B4-BE49-F238E27FC236}">
                    <a16:creationId xmlns:a16="http://schemas.microsoft.com/office/drawing/2014/main" id="{DB4FD6F0-46CE-4A5D-8950-E8B9EACACBF8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3" name="Cube 162">
                <a:extLst>
                  <a:ext uri="{FF2B5EF4-FFF2-40B4-BE49-F238E27FC236}">
                    <a16:creationId xmlns:a16="http://schemas.microsoft.com/office/drawing/2014/main" id="{2D23C03F-EF91-4833-AE1D-70BAF641800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4" name="Cube 163">
                <a:extLst>
                  <a:ext uri="{FF2B5EF4-FFF2-40B4-BE49-F238E27FC236}">
                    <a16:creationId xmlns:a16="http://schemas.microsoft.com/office/drawing/2014/main" id="{F7A04762-5F2C-4CB9-BD42-EA01C23C4700}"/>
                  </a:ext>
                </a:extLst>
              </p:cNvPr>
              <p:cNvSpPr/>
              <p:nvPr/>
            </p:nvSpPr>
            <p:spPr>
              <a:xfrm rot="5400000">
                <a:off x="7034597" y="3579763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F898199-0E85-46D1-8F0E-517E8A4B1BB8}"/>
                </a:ext>
              </a:extLst>
            </p:cNvPr>
            <p:cNvGrpSpPr/>
            <p:nvPr/>
          </p:nvGrpSpPr>
          <p:grpSpPr>
            <a:xfrm>
              <a:off x="3482747" y="594056"/>
              <a:ext cx="274320" cy="2178361"/>
              <a:chOff x="7034597" y="1671242"/>
              <a:chExt cx="274320" cy="2178361"/>
            </a:xfrm>
          </p:grpSpPr>
          <p:sp>
            <p:nvSpPr>
              <p:cNvPr id="133" name="Cube 132">
                <a:extLst>
                  <a:ext uri="{FF2B5EF4-FFF2-40B4-BE49-F238E27FC236}">
                    <a16:creationId xmlns:a16="http://schemas.microsoft.com/office/drawing/2014/main" id="{4293A50C-2ADF-4163-8F8D-D9BD4CB07905}"/>
                  </a:ext>
                </a:extLst>
              </p:cNvPr>
              <p:cNvSpPr/>
              <p:nvPr/>
            </p:nvSpPr>
            <p:spPr>
              <a:xfrm rot="5400000">
                <a:off x="7034597" y="167124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4" name="Cube 133">
                <a:extLst>
                  <a:ext uri="{FF2B5EF4-FFF2-40B4-BE49-F238E27FC236}">
                    <a16:creationId xmlns:a16="http://schemas.microsoft.com/office/drawing/2014/main" id="{BA427A2E-3C92-4EDB-9250-2EABB027995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5" name="Cube 134">
                <a:extLst>
                  <a:ext uri="{FF2B5EF4-FFF2-40B4-BE49-F238E27FC236}">
                    <a16:creationId xmlns:a16="http://schemas.microsoft.com/office/drawing/2014/main" id="{266C0147-6510-4A23-95A5-0DFA4884B7AE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6" name="Cube 135">
                <a:extLst>
                  <a:ext uri="{FF2B5EF4-FFF2-40B4-BE49-F238E27FC236}">
                    <a16:creationId xmlns:a16="http://schemas.microsoft.com/office/drawing/2014/main" id="{D935CDB1-9C5C-48E7-BCDD-8F096335F061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7" name="Cube 136">
                <a:extLst>
                  <a:ext uri="{FF2B5EF4-FFF2-40B4-BE49-F238E27FC236}">
                    <a16:creationId xmlns:a16="http://schemas.microsoft.com/office/drawing/2014/main" id="{8081EA89-B776-4033-8808-914453AD4A1B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8" name="Cube 137">
                <a:extLst>
                  <a:ext uri="{FF2B5EF4-FFF2-40B4-BE49-F238E27FC236}">
                    <a16:creationId xmlns:a16="http://schemas.microsoft.com/office/drawing/2014/main" id="{82FEBCF3-B04A-4CAA-BCE7-05986BDA8142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39" name="Cube 138">
                <a:extLst>
                  <a:ext uri="{FF2B5EF4-FFF2-40B4-BE49-F238E27FC236}">
                    <a16:creationId xmlns:a16="http://schemas.microsoft.com/office/drawing/2014/main" id="{86127BD3-5443-4DBB-A4C6-338A976AFEA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0" name="Cube 139">
                <a:extLst>
                  <a:ext uri="{FF2B5EF4-FFF2-40B4-BE49-F238E27FC236}">
                    <a16:creationId xmlns:a16="http://schemas.microsoft.com/office/drawing/2014/main" id="{299CE66B-448A-448B-975C-1031EDD8EB7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1" name="Cube 140">
                <a:extLst>
                  <a:ext uri="{FF2B5EF4-FFF2-40B4-BE49-F238E27FC236}">
                    <a16:creationId xmlns:a16="http://schemas.microsoft.com/office/drawing/2014/main" id="{B21AF11F-D55E-4629-80D9-7BD5DA7732C3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2" name="Cube 141">
                <a:extLst>
                  <a:ext uri="{FF2B5EF4-FFF2-40B4-BE49-F238E27FC236}">
                    <a16:creationId xmlns:a16="http://schemas.microsoft.com/office/drawing/2014/main" id="{2B0BE266-8653-4ECC-9898-4C952C27CC7D}"/>
                  </a:ext>
                </a:extLst>
              </p:cNvPr>
              <p:cNvSpPr/>
              <p:nvPr/>
            </p:nvSpPr>
            <p:spPr>
              <a:xfrm rot="5400000">
                <a:off x="7034597" y="3575283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AB0FAB3-7251-4588-A591-4E59BFE4726D}"/>
                </a:ext>
              </a:extLst>
            </p:cNvPr>
            <p:cNvGrpSpPr/>
            <p:nvPr/>
          </p:nvGrpSpPr>
          <p:grpSpPr>
            <a:xfrm>
              <a:off x="3699325" y="594056"/>
              <a:ext cx="274320" cy="2178361"/>
              <a:chOff x="7034597" y="1675722"/>
              <a:chExt cx="274320" cy="2178361"/>
            </a:xfrm>
          </p:grpSpPr>
          <p:sp>
            <p:nvSpPr>
              <p:cNvPr id="166" name="Cube 165">
                <a:extLst>
                  <a:ext uri="{FF2B5EF4-FFF2-40B4-BE49-F238E27FC236}">
                    <a16:creationId xmlns:a16="http://schemas.microsoft.com/office/drawing/2014/main" id="{F2FFE1AE-EC00-4075-9CA8-FF3188EF823C}"/>
                  </a:ext>
                </a:extLst>
              </p:cNvPr>
              <p:cNvSpPr/>
              <p:nvPr/>
            </p:nvSpPr>
            <p:spPr>
              <a:xfrm rot="5400000">
                <a:off x="7034597" y="167572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7" name="Cube 166">
                <a:extLst>
                  <a:ext uri="{FF2B5EF4-FFF2-40B4-BE49-F238E27FC236}">
                    <a16:creationId xmlns:a16="http://schemas.microsoft.com/office/drawing/2014/main" id="{3BE0B16E-06BA-433F-8A35-180B9EDC7C8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8" name="Cube 167">
                <a:extLst>
                  <a:ext uri="{FF2B5EF4-FFF2-40B4-BE49-F238E27FC236}">
                    <a16:creationId xmlns:a16="http://schemas.microsoft.com/office/drawing/2014/main" id="{51816EE5-1CBC-423B-BAE5-5DC7623B68C6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69" name="Cube 168">
                <a:extLst>
                  <a:ext uri="{FF2B5EF4-FFF2-40B4-BE49-F238E27FC236}">
                    <a16:creationId xmlns:a16="http://schemas.microsoft.com/office/drawing/2014/main" id="{526D6FF6-9A86-4909-9C7E-B6E7B7C2C27F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0" name="Cube 169">
                <a:extLst>
                  <a:ext uri="{FF2B5EF4-FFF2-40B4-BE49-F238E27FC236}">
                    <a16:creationId xmlns:a16="http://schemas.microsoft.com/office/drawing/2014/main" id="{5368B204-A7FB-4C80-A796-37DFA21525CF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1" name="Cube 170">
                <a:extLst>
                  <a:ext uri="{FF2B5EF4-FFF2-40B4-BE49-F238E27FC236}">
                    <a16:creationId xmlns:a16="http://schemas.microsoft.com/office/drawing/2014/main" id="{DEDD313D-477B-4259-B9E2-9A809CD82C51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2" name="Cube 171">
                <a:extLst>
                  <a:ext uri="{FF2B5EF4-FFF2-40B4-BE49-F238E27FC236}">
                    <a16:creationId xmlns:a16="http://schemas.microsoft.com/office/drawing/2014/main" id="{46B60AE8-DF1D-4342-A3FB-49A922B2003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3" name="Cube 172">
                <a:extLst>
                  <a:ext uri="{FF2B5EF4-FFF2-40B4-BE49-F238E27FC236}">
                    <a16:creationId xmlns:a16="http://schemas.microsoft.com/office/drawing/2014/main" id="{85CFE02B-FA17-4F90-92D3-CEFCC350874F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4" name="Cube 173">
                <a:extLst>
                  <a:ext uri="{FF2B5EF4-FFF2-40B4-BE49-F238E27FC236}">
                    <a16:creationId xmlns:a16="http://schemas.microsoft.com/office/drawing/2014/main" id="{A111F61B-FA7D-4753-B61E-D2F493DCAC17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5" name="Cube 174">
                <a:extLst>
                  <a:ext uri="{FF2B5EF4-FFF2-40B4-BE49-F238E27FC236}">
                    <a16:creationId xmlns:a16="http://schemas.microsoft.com/office/drawing/2014/main" id="{6E21C47F-41E5-4349-AC6B-11DFA377D561}"/>
                  </a:ext>
                </a:extLst>
              </p:cNvPr>
              <p:cNvSpPr/>
              <p:nvPr/>
            </p:nvSpPr>
            <p:spPr>
              <a:xfrm rot="5400000">
                <a:off x="7034597" y="3579763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4DB015D-E19F-4057-A542-2408D4E8B5DA}"/>
                </a:ext>
              </a:extLst>
            </p:cNvPr>
            <p:cNvGrpSpPr/>
            <p:nvPr/>
          </p:nvGrpSpPr>
          <p:grpSpPr>
            <a:xfrm>
              <a:off x="3912657" y="594055"/>
              <a:ext cx="274320" cy="2178363"/>
              <a:chOff x="7034597" y="1675721"/>
              <a:chExt cx="274320" cy="2178363"/>
            </a:xfrm>
          </p:grpSpPr>
          <p:sp>
            <p:nvSpPr>
              <p:cNvPr id="144" name="Cube 143">
                <a:extLst>
                  <a:ext uri="{FF2B5EF4-FFF2-40B4-BE49-F238E27FC236}">
                    <a16:creationId xmlns:a16="http://schemas.microsoft.com/office/drawing/2014/main" id="{F0591FC1-484C-49A9-B5B4-F2D60ED43507}"/>
                  </a:ext>
                </a:extLst>
              </p:cNvPr>
              <p:cNvSpPr/>
              <p:nvPr/>
            </p:nvSpPr>
            <p:spPr>
              <a:xfrm rot="5400000">
                <a:off x="7034597" y="167572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5" name="Cube 144">
                <a:extLst>
                  <a:ext uri="{FF2B5EF4-FFF2-40B4-BE49-F238E27FC236}">
                    <a16:creationId xmlns:a16="http://schemas.microsoft.com/office/drawing/2014/main" id="{6FCD98E1-19DB-415E-8DCA-6DC08BFDC88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6" name="Cube 145">
                <a:extLst>
                  <a:ext uri="{FF2B5EF4-FFF2-40B4-BE49-F238E27FC236}">
                    <a16:creationId xmlns:a16="http://schemas.microsoft.com/office/drawing/2014/main" id="{323950AC-D8C3-4A57-8FAA-BA586AFCE359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7" name="Cube 146">
                <a:extLst>
                  <a:ext uri="{FF2B5EF4-FFF2-40B4-BE49-F238E27FC236}">
                    <a16:creationId xmlns:a16="http://schemas.microsoft.com/office/drawing/2014/main" id="{981289D6-1554-46AF-9019-4CE1DCA775F2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8" name="Cube 147">
                <a:extLst>
                  <a:ext uri="{FF2B5EF4-FFF2-40B4-BE49-F238E27FC236}">
                    <a16:creationId xmlns:a16="http://schemas.microsoft.com/office/drawing/2014/main" id="{9458F8E5-DF17-4A37-9278-7852041D0350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9" name="Cube 148">
                <a:extLst>
                  <a:ext uri="{FF2B5EF4-FFF2-40B4-BE49-F238E27FC236}">
                    <a16:creationId xmlns:a16="http://schemas.microsoft.com/office/drawing/2014/main" id="{9E6A1BBC-23F0-4BAA-94F6-D73D469D358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0" name="Cube 149">
                <a:extLst>
                  <a:ext uri="{FF2B5EF4-FFF2-40B4-BE49-F238E27FC236}">
                    <a16:creationId xmlns:a16="http://schemas.microsoft.com/office/drawing/2014/main" id="{E14B5205-7B5F-424A-AFF9-4F2629E8D55B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1" name="Cube 150">
                <a:extLst>
                  <a:ext uri="{FF2B5EF4-FFF2-40B4-BE49-F238E27FC236}">
                    <a16:creationId xmlns:a16="http://schemas.microsoft.com/office/drawing/2014/main" id="{76451A56-2677-4FC6-BFF2-81B69F651B99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2" name="Cube 151">
                <a:extLst>
                  <a:ext uri="{FF2B5EF4-FFF2-40B4-BE49-F238E27FC236}">
                    <a16:creationId xmlns:a16="http://schemas.microsoft.com/office/drawing/2014/main" id="{09B44074-B897-46F5-8385-F5A66630ABC6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53" name="Cube 152">
                <a:extLst>
                  <a:ext uri="{FF2B5EF4-FFF2-40B4-BE49-F238E27FC236}">
                    <a16:creationId xmlns:a16="http://schemas.microsoft.com/office/drawing/2014/main" id="{26566F2B-63DF-441C-94D9-5A6017439C1A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6C292E7B-43EE-429F-A2FB-27A18A53EBFF}"/>
                </a:ext>
              </a:extLst>
            </p:cNvPr>
            <p:cNvGrpSpPr/>
            <p:nvPr/>
          </p:nvGrpSpPr>
          <p:grpSpPr>
            <a:xfrm>
              <a:off x="4127276" y="594055"/>
              <a:ext cx="274320" cy="2178363"/>
              <a:chOff x="7034597" y="1675721"/>
              <a:chExt cx="274320" cy="2178363"/>
            </a:xfrm>
          </p:grpSpPr>
          <p:sp>
            <p:nvSpPr>
              <p:cNvPr id="188" name="Cube 187">
                <a:extLst>
                  <a:ext uri="{FF2B5EF4-FFF2-40B4-BE49-F238E27FC236}">
                    <a16:creationId xmlns:a16="http://schemas.microsoft.com/office/drawing/2014/main" id="{3E08C161-2411-477F-8282-E7DDF9840C22}"/>
                  </a:ext>
                </a:extLst>
              </p:cNvPr>
              <p:cNvSpPr/>
              <p:nvPr/>
            </p:nvSpPr>
            <p:spPr>
              <a:xfrm rot="5400000">
                <a:off x="7034597" y="167572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9" name="Cube 188">
                <a:extLst>
                  <a:ext uri="{FF2B5EF4-FFF2-40B4-BE49-F238E27FC236}">
                    <a16:creationId xmlns:a16="http://schemas.microsoft.com/office/drawing/2014/main" id="{38C187C5-5F04-4210-BF22-5B45D57342A6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0" name="Cube 189">
                <a:extLst>
                  <a:ext uri="{FF2B5EF4-FFF2-40B4-BE49-F238E27FC236}">
                    <a16:creationId xmlns:a16="http://schemas.microsoft.com/office/drawing/2014/main" id="{16D47DD3-FD1E-4740-A582-81DDDE9783E8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1" name="Cube 190">
                <a:extLst>
                  <a:ext uri="{FF2B5EF4-FFF2-40B4-BE49-F238E27FC236}">
                    <a16:creationId xmlns:a16="http://schemas.microsoft.com/office/drawing/2014/main" id="{59A5408D-7953-4805-A51C-89118181C229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2" name="Cube 191">
                <a:extLst>
                  <a:ext uri="{FF2B5EF4-FFF2-40B4-BE49-F238E27FC236}">
                    <a16:creationId xmlns:a16="http://schemas.microsoft.com/office/drawing/2014/main" id="{D376F62B-05E4-4185-9D30-AC90F024B6D8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3" name="Cube 192">
                <a:extLst>
                  <a:ext uri="{FF2B5EF4-FFF2-40B4-BE49-F238E27FC236}">
                    <a16:creationId xmlns:a16="http://schemas.microsoft.com/office/drawing/2014/main" id="{4096448E-7D56-459F-BE11-7F4C638830FE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4" name="Cube 193">
                <a:extLst>
                  <a:ext uri="{FF2B5EF4-FFF2-40B4-BE49-F238E27FC236}">
                    <a16:creationId xmlns:a16="http://schemas.microsoft.com/office/drawing/2014/main" id="{B64DE4FF-5795-4D1C-8AD9-F0B5AA4B9CD1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5" name="Cube 194">
                <a:extLst>
                  <a:ext uri="{FF2B5EF4-FFF2-40B4-BE49-F238E27FC236}">
                    <a16:creationId xmlns:a16="http://schemas.microsoft.com/office/drawing/2014/main" id="{F7AD01C1-ACC7-4133-90BB-F5BE1B11D1BB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6" name="Cube 195">
                <a:extLst>
                  <a:ext uri="{FF2B5EF4-FFF2-40B4-BE49-F238E27FC236}">
                    <a16:creationId xmlns:a16="http://schemas.microsoft.com/office/drawing/2014/main" id="{72301523-A720-4442-8B54-75A1864BD73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97" name="Cube 196">
                <a:extLst>
                  <a:ext uri="{FF2B5EF4-FFF2-40B4-BE49-F238E27FC236}">
                    <a16:creationId xmlns:a16="http://schemas.microsoft.com/office/drawing/2014/main" id="{E7FCCED6-1D81-4244-8832-BF73C9ABCB30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D0A3AAA-84D5-4A0B-BA52-A13B5B259836}"/>
                </a:ext>
              </a:extLst>
            </p:cNvPr>
            <p:cNvGrpSpPr/>
            <p:nvPr/>
          </p:nvGrpSpPr>
          <p:grpSpPr>
            <a:xfrm>
              <a:off x="4344761" y="594055"/>
              <a:ext cx="274320" cy="2178363"/>
              <a:chOff x="7034597" y="1675721"/>
              <a:chExt cx="274320" cy="2178363"/>
            </a:xfrm>
          </p:grpSpPr>
          <p:sp>
            <p:nvSpPr>
              <p:cNvPr id="199" name="Cube 198">
                <a:extLst>
                  <a:ext uri="{FF2B5EF4-FFF2-40B4-BE49-F238E27FC236}">
                    <a16:creationId xmlns:a16="http://schemas.microsoft.com/office/drawing/2014/main" id="{58CE246D-882F-4EC6-BB43-463A80550772}"/>
                  </a:ext>
                </a:extLst>
              </p:cNvPr>
              <p:cNvSpPr/>
              <p:nvPr/>
            </p:nvSpPr>
            <p:spPr>
              <a:xfrm rot="5400000">
                <a:off x="7034597" y="167572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0" name="Cube 199">
                <a:extLst>
                  <a:ext uri="{FF2B5EF4-FFF2-40B4-BE49-F238E27FC236}">
                    <a16:creationId xmlns:a16="http://schemas.microsoft.com/office/drawing/2014/main" id="{991D2DFB-4EEF-45FE-BAA0-BC7DEF094DC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1" name="Cube 200">
                <a:extLst>
                  <a:ext uri="{FF2B5EF4-FFF2-40B4-BE49-F238E27FC236}">
                    <a16:creationId xmlns:a16="http://schemas.microsoft.com/office/drawing/2014/main" id="{6340C212-2D9E-4690-BCB7-0FD07F1ED4D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2" name="Cube 201">
                <a:extLst>
                  <a:ext uri="{FF2B5EF4-FFF2-40B4-BE49-F238E27FC236}">
                    <a16:creationId xmlns:a16="http://schemas.microsoft.com/office/drawing/2014/main" id="{9CD8ECD3-24F0-4D80-9870-B201C71D192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3" name="Cube 202">
                <a:extLst>
                  <a:ext uri="{FF2B5EF4-FFF2-40B4-BE49-F238E27FC236}">
                    <a16:creationId xmlns:a16="http://schemas.microsoft.com/office/drawing/2014/main" id="{94C7D167-B959-4DBB-A11C-9CDABCDD34C1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4" name="Cube 203">
                <a:extLst>
                  <a:ext uri="{FF2B5EF4-FFF2-40B4-BE49-F238E27FC236}">
                    <a16:creationId xmlns:a16="http://schemas.microsoft.com/office/drawing/2014/main" id="{E6B125A4-ECAA-4427-836A-D4AD76E988EA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5" name="Cube 204">
                <a:extLst>
                  <a:ext uri="{FF2B5EF4-FFF2-40B4-BE49-F238E27FC236}">
                    <a16:creationId xmlns:a16="http://schemas.microsoft.com/office/drawing/2014/main" id="{8F9F0BD4-2BA5-47F2-8A4D-9766BEF35CB5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6" name="Cube 205">
                <a:extLst>
                  <a:ext uri="{FF2B5EF4-FFF2-40B4-BE49-F238E27FC236}">
                    <a16:creationId xmlns:a16="http://schemas.microsoft.com/office/drawing/2014/main" id="{E33AAE35-20B2-423F-9951-FABB9A2EB895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7" name="Cube 206">
                <a:extLst>
                  <a:ext uri="{FF2B5EF4-FFF2-40B4-BE49-F238E27FC236}">
                    <a16:creationId xmlns:a16="http://schemas.microsoft.com/office/drawing/2014/main" id="{60FD8870-3A38-4C14-9FE9-7ED88170372F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08" name="Cube 207">
                <a:extLst>
                  <a:ext uri="{FF2B5EF4-FFF2-40B4-BE49-F238E27FC236}">
                    <a16:creationId xmlns:a16="http://schemas.microsoft.com/office/drawing/2014/main" id="{97E42722-FECB-4AB4-ADF1-8E655AF2C19F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EB16751E-9880-41CE-814D-7418A8F61215}"/>
                </a:ext>
              </a:extLst>
            </p:cNvPr>
            <p:cNvGrpSpPr/>
            <p:nvPr/>
          </p:nvGrpSpPr>
          <p:grpSpPr>
            <a:xfrm>
              <a:off x="4553732" y="594055"/>
              <a:ext cx="274320" cy="2178363"/>
              <a:chOff x="7034597" y="1675721"/>
              <a:chExt cx="274320" cy="2178363"/>
            </a:xfrm>
          </p:grpSpPr>
          <p:sp>
            <p:nvSpPr>
              <p:cNvPr id="177" name="Cube 176">
                <a:extLst>
                  <a:ext uri="{FF2B5EF4-FFF2-40B4-BE49-F238E27FC236}">
                    <a16:creationId xmlns:a16="http://schemas.microsoft.com/office/drawing/2014/main" id="{7F076CB1-CB02-4524-8567-B7D0AA4A3714}"/>
                  </a:ext>
                </a:extLst>
              </p:cNvPr>
              <p:cNvSpPr/>
              <p:nvPr/>
            </p:nvSpPr>
            <p:spPr>
              <a:xfrm rot="5400000">
                <a:off x="7034597" y="167572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8" name="Cube 177">
                <a:extLst>
                  <a:ext uri="{FF2B5EF4-FFF2-40B4-BE49-F238E27FC236}">
                    <a16:creationId xmlns:a16="http://schemas.microsoft.com/office/drawing/2014/main" id="{7E297684-537A-4E34-A54B-206EC43CB870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79" name="Cube 178">
                <a:extLst>
                  <a:ext uri="{FF2B5EF4-FFF2-40B4-BE49-F238E27FC236}">
                    <a16:creationId xmlns:a16="http://schemas.microsoft.com/office/drawing/2014/main" id="{25937CC3-1227-4754-B7C0-DB16A03C7D4F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0" name="Cube 179">
                <a:extLst>
                  <a:ext uri="{FF2B5EF4-FFF2-40B4-BE49-F238E27FC236}">
                    <a16:creationId xmlns:a16="http://schemas.microsoft.com/office/drawing/2014/main" id="{BE47A99C-5539-4226-A3CC-8D9E8EC101F0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1" name="Cube 180">
                <a:extLst>
                  <a:ext uri="{FF2B5EF4-FFF2-40B4-BE49-F238E27FC236}">
                    <a16:creationId xmlns:a16="http://schemas.microsoft.com/office/drawing/2014/main" id="{1133BEDA-D46A-43AB-ADD2-D6CD0D8EC60D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2" name="Cube 181">
                <a:extLst>
                  <a:ext uri="{FF2B5EF4-FFF2-40B4-BE49-F238E27FC236}">
                    <a16:creationId xmlns:a16="http://schemas.microsoft.com/office/drawing/2014/main" id="{C51E0748-A9A4-460D-9A9A-7550216A8278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3" name="Cube 182">
                <a:extLst>
                  <a:ext uri="{FF2B5EF4-FFF2-40B4-BE49-F238E27FC236}">
                    <a16:creationId xmlns:a16="http://schemas.microsoft.com/office/drawing/2014/main" id="{887466FA-7813-427D-B758-D53B257632FF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4" name="Cube 183">
                <a:extLst>
                  <a:ext uri="{FF2B5EF4-FFF2-40B4-BE49-F238E27FC236}">
                    <a16:creationId xmlns:a16="http://schemas.microsoft.com/office/drawing/2014/main" id="{865D9B1D-1FA0-4EEA-A710-E7BEDAA6218C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5" name="Cube 184">
                <a:extLst>
                  <a:ext uri="{FF2B5EF4-FFF2-40B4-BE49-F238E27FC236}">
                    <a16:creationId xmlns:a16="http://schemas.microsoft.com/office/drawing/2014/main" id="{DF915139-45D4-4465-883A-445D1EDB64B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86" name="Cube 185">
                <a:extLst>
                  <a:ext uri="{FF2B5EF4-FFF2-40B4-BE49-F238E27FC236}">
                    <a16:creationId xmlns:a16="http://schemas.microsoft.com/office/drawing/2014/main" id="{FAEC987A-AF5B-4663-ABF3-B86F26C0D193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B8D54A89-FCBB-4084-9BAE-F3305D4F6F97}"/>
                </a:ext>
              </a:extLst>
            </p:cNvPr>
            <p:cNvGrpSpPr/>
            <p:nvPr/>
          </p:nvGrpSpPr>
          <p:grpSpPr>
            <a:xfrm>
              <a:off x="4760210" y="594055"/>
              <a:ext cx="274320" cy="2178363"/>
              <a:chOff x="7034597" y="1675721"/>
              <a:chExt cx="274320" cy="2178363"/>
            </a:xfrm>
          </p:grpSpPr>
          <p:sp>
            <p:nvSpPr>
              <p:cNvPr id="246" name="Cube 245">
                <a:extLst>
                  <a:ext uri="{FF2B5EF4-FFF2-40B4-BE49-F238E27FC236}">
                    <a16:creationId xmlns:a16="http://schemas.microsoft.com/office/drawing/2014/main" id="{02B0A400-B772-4F11-BD47-1A07983A8071}"/>
                  </a:ext>
                </a:extLst>
              </p:cNvPr>
              <p:cNvSpPr/>
              <p:nvPr/>
            </p:nvSpPr>
            <p:spPr>
              <a:xfrm rot="5400000">
                <a:off x="7034597" y="167572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7" name="Cube 246">
                <a:extLst>
                  <a:ext uri="{FF2B5EF4-FFF2-40B4-BE49-F238E27FC236}">
                    <a16:creationId xmlns:a16="http://schemas.microsoft.com/office/drawing/2014/main" id="{F9212314-BFB9-4249-A3E0-CC64C2E37BBE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8" name="Cube 247">
                <a:extLst>
                  <a:ext uri="{FF2B5EF4-FFF2-40B4-BE49-F238E27FC236}">
                    <a16:creationId xmlns:a16="http://schemas.microsoft.com/office/drawing/2014/main" id="{29A330E3-077D-454E-91BC-125CC5A8B957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9" name="Cube 248">
                <a:extLst>
                  <a:ext uri="{FF2B5EF4-FFF2-40B4-BE49-F238E27FC236}">
                    <a16:creationId xmlns:a16="http://schemas.microsoft.com/office/drawing/2014/main" id="{4DB9FEA6-541B-4F09-B023-5A4AEEE3CD66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0" name="Cube 249">
                <a:extLst>
                  <a:ext uri="{FF2B5EF4-FFF2-40B4-BE49-F238E27FC236}">
                    <a16:creationId xmlns:a16="http://schemas.microsoft.com/office/drawing/2014/main" id="{5476AC91-1B2E-42ED-92A8-672F1247CBE7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E3FF7EDB-C68D-4A52-AA71-C8B0DC70705B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5CEC20D1-DA98-4D0D-AAA5-9A8A8E37A314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51E43DCC-3F24-499C-AAB0-6636B496557E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1E7D4CCB-5CE8-4A81-8120-8FF98837B61B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C27A6E27-AAE0-4281-B6C0-88D35F4F32C2}"/>
                  </a:ext>
                </a:extLst>
              </p:cNvPr>
              <p:cNvSpPr/>
              <p:nvPr/>
            </p:nvSpPr>
            <p:spPr>
              <a:xfrm rot="5400000">
                <a:off x="7034597" y="357976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3264F997-BB91-4147-9A9E-E8786F4975CD}"/>
                </a:ext>
              </a:extLst>
            </p:cNvPr>
            <p:cNvGrpSpPr/>
            <p:nvPr/>
          </p:nvGrpSpPr>
          <p:grpSpPr>
            <a:xfrm>
              <a:off x="4972237" y="594055"/>
              <a:ext cx="274320" cy="2178362"/>
              <a:chOff x="7034597" y="1672370"/>
              <a:chExt cx="274320" cy="2178362"/>
            </a:xfrm>
          </p:grpSpPr>
          <p:sp>
            <p:nvSpPr>
              <p:cNvPr id="235" name="Cube 234">
                <a:extLst>
                  <a:ext uri="{FF2B5EF4-FFF2-40B4-BE49-F238E27FC236}">
                    <a16:creationId xmlns:a16="http://schemas.microsoft.com/office/drawing/2014/main" id="{1A3E50D7-D3A0-4923-AF9A-A222275B29A9}"/>
                  </a:ext>
                </a:extLst>
              </p:cNvPr>
              <p:cNvSpPr/>
              <p:nvPr/>
            </p:nvSpPr>
            <p:spPr>
              <a:xfrm rot="5400000">
                <a:off x="7034597" y="167237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6" name="Cube 235">
                <a:extLst>
                  <a:ext uri="{FF2B5EF4-FFF2-40B4-BE49-F238E27FC236}">
                    <a16:creationId xmlns:a16="http://schemas.microsoft.com/office/drawing/2014/main" id="{CDE11C0F-33D8-474A-BC72-FCD7E900A148}"/>
                  </a:ext>
                </a:extLst>
              </p:cNvPr>
              <p:cNvSpPr/>
              <p:nvPr/>
            </p:nvSpPr>
            <p:spPr>
              <a:xfrm rot="5400000">
                <a:off x="7034597" y="189152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7" name="Cube 236">
                <a:extLst>
                  <a:ext uri="{FF2B5EF4-FFF2-40B4-BE49-F238E27FC236}">
                    <a16:creationId xmlns:a16="http://schemas.microsoft.com/office/drawing/2014/main" id="{8D56D55C-8828-48E9-9CF2-87420B155A5D}"/>
                  </a:ext>
                </a:extLst>
              </p:cNvPr>
              <p:cNvSpPr/>
              <p:nvPr/>
            </p:nvSpPr>
            <p:spPr>
              <a:xfrm rot="5400000">
                <a:off x="7034597" y="2103155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8" name="Cube 237">
                <a:extLst>
                  <a:ext uri="{FF2B5EF4-FFF2-40B4-BE49-F238E27FC236}">
                    <a16:creationId xmlns:a16="http://schemas.microsoft.com/office/drawing/2014/main" id="{8E17E746-B815-454D-AD88-0748CD0C8DEC}"/>
                  </a:ext>
                </a:extLst>
              </p:cNvPr>
              <p:cNvSpPr/>
              <p:nvPr/>
            </p:nvSpPr>
            <p:spPr>
              <a:xfrm rot="5400000">
                <a:off x="7034597" y="23166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39" name="Cube 238">
                <a:extLst>
                  <a:ext uri="{FF2B5EF4-FFF2-40B4-BE49-F238E27FC236}">
                    <a16:creationId xmlns:a16="http://schemas.microsoft.com/office/drawing/2014/main" id="{4C6546A7-DB17-4B0B-997D-D5314E680DA6}"/>
                  </a:ext>
                </a:extLst>
              </p:cNvPr>
              <p:cNvSpPr/>
              <p:nvPr/>
            </p:nvSpPr>
            <p:spPr>
              <a:xfrm rot="5400000">
                <a:off x="7034597" y="2528239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0" name="Cube 239">
                <a:extLst>
                  <a:ext uri="{FF2B5EF4-FFF2-40B4-BE49-F238E27FC236}">
                    <a16:creationId xmlns:a16="http://schemas.microsoft.com/office/drawing/2014/main" id="{D8AA31AE-F41B-4D03-90B6-DE190E2AC0A7}"/>
                  </a:ext>
                </a:extLst>
              </p:cNvPr>
              <p:cNvSpPr/>
              <p:nvPr/>
            </p:nvSpPr>
            <p:spPr>
              <a:xfrm rot="5400000">
                <a:off x="7034597" y="272959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1" name="Cube 240">
                <a:extLst>
                  <a:ext uri="{FF2B5EF4-FFF2-40B4-BE49-F238E27FC236}">
                    <a16:creationId xmlns:a16="http://schemas.microsoft.com/office/drawing/2014/main" id="{D4335DAE-1015-486E-AB7D-038ED055722E}"/>
                  </a:ext>
                </a:extLst>
              </p:cNvPr>
              <p:cNvSpPr/>
              <p:nvPr/>
            </p:nvSpPr>
            <p:spPr>
              <a:xfrm rot="5400000">
                <a:off x="7034597" y="293887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2" name="Cube 241">
                <a:extLst>
                  <a:ext uri="{FF2B5EF4-FFF2-40B4-BE49-F238E27FC236}">
                    <a16:creationId xmlns:a16="http://schemas.microsoft.com/office/drawing/2014/main" id="{68DDB0CA-6D12-4894-A4E3-FC2FD53CEBF3}"/>
                  </a:ext>
                </a:extLst>
              </p:cNvPr>
              <p:cNvSpPr/>
              <p:nvPr/>
            </p:nvSpPr>
            <p:spPr>
              <a:xfrm rot="5400000">
                <a:off x="7034597" y="315468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3" name="Cube 242">
                <a:extLst>
                  <a:ext uri="{FF2B5EF4-FFF2-40B4-BE49-F238E27FC236}">
                    <a16:creationId xmlns:a16="http://schemas.microsoft.com/office/drawing/2014/main" id="{C20EDAB9-BCC1-4206-A6CF-7B116B754649}"/>
                  </a:ext>
                </a:extLst>
              </p:cNvPr>
              <p:cNvSpPr/>
              <p:nvPr/>
            </p:nvSpPr>
            <p:spPr>
              <a:xfrm rot="5400000">
                <a:off x="7034597" y="336395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44" name="Cube 243">
                <a:extLst>
                  <a:ext uri="{FF2B5EF4-FFF2-40B4-BE49-F238E27FC236}">
                    <a16:creationId xmlns:a16="http://schemas.microsoft.com/office/drawing/2014/main" id="{3873DAC3-D352-4028-900F-C57DBE2B0C54}"/>
                  </a:ext>
                </a:extLst>
              </p:cNvPr>
              <p:cNvSpPr/>
              <p:nvPr/>
            </p:nvSpPr>
            <p:spPr>
              <a:xfrm rot="5400000">
                <a:off x="7034597" y="357641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256" name="Cube 255">
            <a:extLst>
              <a:ext uri="{FF2B5EF4-FFF2-40B4-BE49-F238E27FC236}">
                <a16:creationId xmlns:a16="http://schemas.microsoft.com/office/drawing/2014/main" id="{99E9AA69-271A-4257-896C-5E530549DBC1}"/>
              </a:ext>
            </a:extLst>
          </p:cNvPr>
          <p:cNvSpPr/>
          <p:nvPr/>
        </p:nvSpPr>
        <p:spPr>
          <a:xfrm rot="5400000">
            <a:off x="9330782" y="3102834"/>
            <a:ext cx="274320" cy="2743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9D2A31B3-319C-427D-B77D-2DD3B12A8D0F}"/>
              </a:ext>
            </a:extLst>
          </p:cNvPr>
          <p:cNvSpPr txBox="1"/>
          <p:nvPr/>
        </p:nvSpPr>
        <p:spPr>
          <a:xfrm>
            <a:off x="7860747" y="478398"/>
            <a:ext cx="376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تذكر النماذج الآتية: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23C734DB-D667-407D-8ED1-292670EE3C5E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220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  <p:bldP spid="230" grpId="0"/>
      <p:bldP spid="231" grpId="0"/>
      <p:bldP spid="256" grpId="0" animBg="1"/>
      <p:bldP spid="2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8" name="Table 2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17867"/>
              </p:ext>
            </p:extLst>
          </p:nvPr>
        </p:nvGraphicFramePr>
        <p:xfrm>
          <a:off x="3395784" y="3082419"/>
          <a:ext cx="5418666" cy="1440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  <a:cs typeface="Sakkal Majalla" panose="02000000000000000000"/>
                        </a:rPr>
                        <a:t>آحاد</a:t>
                      </a:r>
                      <a:endParaRPr lang="ar-BH" sz="3200" dirty="0">
                        <a:solidFill>
                          <a:schemeClr val="tx1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ysClr val="windowText" lastClr="000000"/>
                          </a:solidFill>
                          <a:cs typeface="Sakkal Majalla" panose="02000000000000000000"/>
                        </a:rPr>
                        <a:t>عشرات</a:t>
                      </a:r>
                      <a:endParaRPr lang="ar-BH" sz="3200" dirty="0">
                        <a:solidFill>
                          <a:sysClr val="windowText" lastClr="000000"/>
                        </a:solidFill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cs typeface="Sakkal Majalla" panose="02000000000000000000"/>
                        </a:rPr>
                        <a:t>3</a:t>
                      </a:r>
                      <a:endParaRPr lang="ar-BH" sz="3200" b="1" dirty="0"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cs typeface="Sakkal Majalla" panose="02000000000000000000"/>
                        </a:rPr>
                        <a:t>5</a:t>
                      </a:r>
                      <a:endParaRPr lang="ar-BH" sz="3200" b="1" dirty="0">
                        <a:cs typeface="Sakkal Majalla" panose="02000000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89" name="Group 288">
            <a:extLst>
              <a:ext uri="{FF2B5EF4-FFF2-40B4-BE49-F238E27FC236}">
                <a16:creationId xmlns:a16="http://schemas.microsoft.com/office/drawing/2014/main" id="{BAFB75CE-633A-4DCB-868F-6366BDCA8226}"/>
              </a:ext>
            </a:extLst>
          </p:cNvPr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6B3D29A-AB94-4A02-9C47-059AF175AAA0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6B82E76-C33E-4DD6-905E-8F73ADAEF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7DE16A-B217-4D13-B80B-F21266D713F5}"/>
              </a:ext>
            </a:extLst>
          </p:cNvPr>
          <p:cNvGrpSpPr/>
          <p:nvPr/>
        </p:nvGrpSpPr>
        <p:grpSpPr>
          <a:xfrm>
            <a:off x="3764676" y="662624"/>
            <a:ext cx="3753242" cy="2216018"/>
            <a:chOff x="6303604" y="3102332"/>
            <a:chExt cx="3753242" cy="2216018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D1DD536C-0329-4AE3-870D-EC93BA5A494B}"/>
                </a:ext>
              </a:extLst>
            </p:cNvPr>
            <p:cNvGrpSpPr/>
            <p:nvPr/>
          </p:nvGrpSpPr>
          <p:grpSpPr>
            <a:xfrm>
              <a:off x="6303604" y="3102332"/>
              <a:ext cx="274320" cy="2178362"/>
              <a:chOff x="6324567" y="635434"/>
              <a:chExt cx="274320" cy="2178362"/>
            </a:xfrm>
          </p:grpSpPr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784E63E8-995F-4084-9477-F810DF236AA4}"/>
                  </a:ext>
                </a:extLst>
              </p:cNvPr>
              <p:cNvSpPr/>
              <p:nvPr/>
            </p:nvSpPr>
            <p:spPr>
              <a:xfrm rot="5400000">
                <a:off x="6324567" y="63543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2A52E627-D69D-4805-8E99-F07E828865E0}"/>
                  </a:ext>
                </a:extLst>
              </p:cNvPr>
              <p:cNvSpPr/>
              <p:nvPr/>
            </p:nvSpPr>
            <p:spPr>
              <a:xfrm rot="5400000">
                <a:off x="6324567" y="85124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1E15A9E0-8FF0-475D-87DE-FD3B9F8C1614}"/>
                  </a:ext>
                </a:extLst>
              </p:cNvPr>
              <p:cNvSpPr/>
              <p:nvPr/>
            </p:nvSpPr>
            <p:spPr>
              <a:xfrm rot="5400000">
                <a:off x="6324567" y="1062867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022FEEA6-26AB-479A-AA6C-63E87E3B3E1F}"/>
                  </a:ext>
                </a:extLst>
              </p:cNvPr>
              <p:cNvSpPr/>
              <p:nvPr/>
            </p:nvSpPr>
            <p:spPr>
              <a:xfrm rot="5400000">
                <a:off x="6324567" y="127632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F2CBF2B0-AC5E-48F8-BED1-CCC9F26E2E1E}"/>
                  </a:ext>
                </a:extLst>
              </p:cNvPr>
              <p:cNvSpPr/>
              <p:nvPr/>
            </p:nvSpPr>
            <p:spPr>
              <a:xfrm rot="5400000">
                <a:off x="6324567" y="148795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9DC34848-4E7F-48B7-8B55-26BC34DF99FC}"/>
                  </a:ext>
                </a:extLst>
              </p:cNvPr>
              <p:cNvSpPr/>
              <p:nvPr/>
            </p:nvSpPr>
            <p:spPr>
              <a:xfrm rot="5400000">
                <a:off x="6324567" y="168930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FB789F39-4EC4-41D0-8108-200E94FDE2D3}"/>
                  </a:ext>
                </a:extLst>
              </p:cNvPr>
              <p:cNvSpPr/>
              <p:nvPr/>
            </p:nvSpPr>
            <p:spPr>
              <a:xfrm rot="5400000">
                <a:off x="6324567" y="189858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F0ED9A05-11B2-44F2-A7C9-C28373D926F9}"/>
                  </a:ext>
                </a:extLst>
              </p:cNvPr>
              <p:cNvSpPr/>
              <p:nvPr/>
            </p:nvSpPr>
            <p:spPr>
              <a:xfrm rot="5400000">
                <a:off x="6324567" y="211439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A1D428B1-17BB-4160-9BAC-7B592E778116}"/>
                  </a:ext>
                </a:extLst>
              </p:cNvPr>
              <p:cNvSpPr/>
              <p:nvPr/>
            </p:nvSpPr>
            <p:spPr>
              <a:xfrm rot="5400000">
                <a:off x="6324567" y="232367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77BF45A1-7BCB-40E5-AF07-923E4A2ECEDE}"/>
                  </a:ext>
                </a:extLst>
              </p:cNvPr>
              <p:cNvSpPr/>
              <p:nvPr/>
            </p:nvSpPr>
            <p:spPr>
              <a:xfrm rot="5400000">
                <a:off x="6324567" y="253947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sp>
          <p:nvSpPr>
            <p:cNvPr id="415" name="Cube 414">
              <a:extLst>
                <a:ext uri="{FF2B5EF4-FFF2-40B4-BE49-F238E27FC236}">
                  <a16:creationId xmlns:a16="http://schemas.microsoft.com/office/drawing/2014/main" id="{8A0B57D3-F109-4E1F-8C17-82D8D8F21C29}"/>
                </a:ext>
              </a:extLst>
            </p:cNvPr>
            <p:cNvSpPr/>
            <p:nvPr/>
          </p:nvSpPr>
          <p:spPr>
            <a:xfrm rot="5400000">
              <a:off x="9771673" y="3754700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27" name="Cube 526">
              <a:extLst>
                <a:ext uri="{FF2B5EF4-FFF2-40B4-BE49-F238E27FC236}">
                  <a16:creationId xmlns:a16="http://schemas.microsoft.com/office/drawing/2014/main" id="{207DD26E-005E-48F9-A916-2B175854B6D6}"/>
                </a:ext>
              </a:extLst>
            </p:cNvPr>
            <p:cNvSpPr/>
            <p:nvPr/>
          </p:nvSpPr>
          <p:spPr>
            <a:xfrm rot="5400000">
              <a:off x="9771673" y="4167234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528" name="Cube 527">
              <a:extLst>
                <a:ext uri="{FF2B5EF4-FFF2-40B4-BE49-F238E27FC236}">
                  <a16:creationId xmlns:a16="http://schemas.microsoft.com/office/drawing/2014/main" id="{67BD59E0-FE0E-4206-8C1A-E511E10C6CE8}"/>
                </a:ext>
              </a:extLst>
            </p:cNvPr>
            <p:cNvSpPr/>
            <p:nvPr/>
          </p:nvSpPr>
          <p:spPr>
            <a:xfrm rot="5400000">
              <a:off x="9782526" y="4609440"/>
              <a:ext cx="274320" cy="27432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grpSp>
          <p:nvGrpSpPr>
            <p:cNvPr id="529" name="Group 528">
              <a:extLst>
                <a:ext uri="{FF2B5EF4-FFF2-40B4-BE49-F238E27FC236}">
                  <a16:creationId xmlns:a16="http://schemas.microsoft.com/office/drawing/2014/main" id="{BEE506F2-6DE6-4EB0-9535-B43BAD0527EE}"/>
                </a:ext>
              </a:extLst>
            </p:cNvPr>
            <p:cNvGrpSpPr/>
            <p:nvPr/>
          </p:nvGrpSpPr>
          <p:grpSpPr>
            <a:xfrm>
              <a:off x="7103814" y="3113810"/>
              <a:ext cx="274320" cy="2178362"/>
              <a:chOff x="6324567" y="635434"/>
              <a:chExt cx="274320" cy="2178362"/>
            </a:xfrm>
          </p:grpSpPr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2850382F-5AD4-4929-BBCD-876AD12E8330}"/>
                  </a:ext>
                </a:extLst>
              </p:cNvPr>
              <p:cNvSpPr/>
              <p:nvPr/>
            </p:nvSpPr>
            <p:spPr>
              <a:xfrm rot="5400000">
                <a:off x="6324567" y="63543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F116E85F-1038-49FE-B25D-6ACED285E093}"/>
                  </a:ext>
                </a:extLst>
              </p:cNvPr>
              <p:cNvSpPr/>
              <p:nvPr/>
            </p:nvSpPr>
            <p:spPr>
              <a:xfrm rot="5400000">
                <a:off x="6324567" y="85124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C1F48F1B-0811-4E85-ABC2-F3EBCD3E326C}"/>
                  </a:ext>
                </a:extLst>
              </p:cNvPr>
              <p:cNvSpPr/>
              <p:nvPr/>
            </p:nvSpPr>
            <p:spPr>
              <a:xfrm rot="5400000">
                <a:off x="6324567" y="1062867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628A8D0C-B76B-4B8C-BB52-71F8DBC2AF0A}"/>
                  </a:ext>
                </a:extLst>
              </p:cNvPr>
              <p:cNvSpPr/>
              <p:nvPr/>
            </p:nvSpPr>
            <p:spPr>
              <a:xfrm rot="5400000">
                <a:off x="6324567" y="127632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179527F9-4BA1-4407-8FAF-59D1E46FDB18}"/>
                  </a:ext>
                </a:extLst>
              </p:cNvPr>
              <p:cNvSpPr/>
              <p:nvPr/>
            </p:nvSpPr>
            <p:spPr>
              <a:xfrm rot="5400000">
                <a:off x="6324567" y="148795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EEB27302-43BD-4FAB-B037-D85C71576A53}"/>
                  </a:ext>
                </a:extLst>
              </p:cNvPr>
              <p:cNvSpPr/>
              <p:nvPr/>
            </p:nvSpPr>
            <p:spPr>
              <a:xfrm rot="5400000">
                <a:off x="6324567" y="168930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7E57B054-51A8-46C4-B424-501DFB83B0D6}"/>
                  </a:ext>
                </a:extLst>
              </p:cNvPr>
              <p:cNvSpPr/>
              <p:nvPr/>
            </p:nvSpPr>
            <p:spPr>
              <a:xfrm rot="5400000">
                <a:off x="6324567" y="189858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A2203D7F-0454-46A6-990A-00FFAF8065D4}"/>
                  </a:ext>
                </a:extLst>
              </p:cNvPr>
              <p:cNvSpPr/>
              <p:nvPr/>
            </p:nvSpPr>
            <p:spPr>
              <a:xfrm rot="5400000">
                <a:off x="6324567" y="211439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ABD59D03-6ECC-4ED3-8FE3-2EDE2958AC2E}"/>
                  </a:ext>
                </a:extLst>
              </p:cNvPr>
              <p:cNvSpPr/>
              <p:nvPr/>
            </p:nvSpPr>
            <p:spPr>
              <a:xfrm rot="5400000">
                <a:off x="6324567" y="232367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ED5A7998-42D3-44D7-A863-D74E9B858FD6}"/>
                  </a:ext>
                </a:extLst>
              </p:cNvPr>
              <p:cNvSpPr/>
              <p:nvPr/>
            </p:nvSpPr>
            <p:spPr>
              <a:xfrm rot="5400000">
                <a:off x="6324567" y="253947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40" name="Group 539">
              <a:extLst>
                <a:ext uri="{FF2B5EF4-FFF2-40B4-BE49-F238E27FC236}">
                  <a16:creationId xmlns:a16="http://schemas.microsoft.com/office/drawing/2014/main" id="{AE9EB63B-C943-437D-AA25-8B0F1DBEF194}"/>
                </a:ext>
              </a:extLst>
            </p:cNvPr>
            <p:cNvGrpSpPr/>
            <p:nvPr/>
          </p:nvGrpSpPr>
          <p:grpSpPr>
            <a:xfrm>
              <a:off x="6679039" y="3106740"/>
              <a:ext cx="274320" cy="2178362"/>
              <a:chOff x="6324567" y="635434"/>
              <a:chExt cx="274320" cy="2178362"/>
            </a:xfrm>
          </p:grpSpPr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FFFF1E5A-96A6-4374-B22F-6D07E55A6FF4}"/>
                  </a:ext>
                </a:extLst>
              </p:cNvPr>
              <p:cNvSpPr/>
              <p:nvPr/>
            </p:nvSpPr>
            <p:spPr>
              <a:xfrm rot="5400000">
                <a:off x="6324567" y="63543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469814CE-EB03-4CB4-9960-1C398C017929}"/>
                  </a:ext>
                </a:extLst>
              </p:cNvPr>
              <p:cNvSpPr/>
              <p:nvPr/>
            </p:nvSpPr>
            <p:spPr>
              <a:xfrm rot="5400000">
                <a:off x="6324567" y="85124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FEB65C29-6A88-407D-88F2-DDA2118ADEBF}"/>
                  </a:ext>
                </a:extLst>
              </p:cNvPr>
              <p:cNvSpPr/>
              <p:nvPr/>
            </p:nvSpPr>
            <p:spPr>
              <a:xfrm rot="5400000">
                <a:off x="6324567" y="1062867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47BD6DD4-70C4-40CD-B155-2EDD2E75DBE6}"/>
                  </a:ext>
                </a:extLst>
              </p:cNvPr>
              <p:cNvSpPr/>
              <p:nvPr/>
            </p:nvSpPr>
            <p:spPr>
              <a:xfrm rot="5400000">
                <a:off x="6324567" y="127632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85ED911E-6D7B-4CAF-9D25-4BA5FCC20BF0}"/>
                  </a:ext>
                </a:extLst>
              </p:cNvPr>
              <p:cNvSpPr/>
              <p:nvPr/>
            </p:nvSpPr>
            <p:spPr>
              <a:xfrm rot="5400000">
                <a:off x="6324567" y="148795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B56A54B7-1856-43A1-811C-CA6821A05508}"/>
                  </a:ext>
                </a:extLst>
              </p:cNvPr>
              <p:cNvSpPr/>
              <p:nvPr/>
            </p:nvSpPr>
            <p:spPr>
              <a:xfrm rot="5400000">
                <a:off x="6324567" y="168930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BB45436C-12C3-4384-A9EB-38F48295077D}"/>
                  </a:ext>
                </a:extLst>
              </p:cNvPr>
              <p:cNvSpPr/>
              <p:nvPr/>
            </p:nvSpPr>
            <p:spPr>
              <a:xfrm rot="5400000">
                <a:off x="6324567" y="189858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50EF37A3-CA0A-4036-940A-C3A11003A4FA}"/>
                  </a:ext>
                </a:extLst>
              </p:cNvPr>
              <p:cNvSpPr/>
              <p:nvPr/>
            </p:nvSpPr>
            <p:spPr>
              <a:xfrm rot="5400000">
                <a:off x="6324567" y="211439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90CEEA92-A7B7-4BD8-B8E5-F8361792E6B4}"/>
                  </a:ext>
                </a:extLst>
              </p:cNvPr>
              <p:cNvSpPr/>
              <p:nvPr/>
            </p:nvSpPr>
            <p:spPr>
              <a:xfrm rot="5400000">
                <a:off x="6324567" y="232367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D90BE562-4FCF-4590-B4F9-9954EFFF8970}"/>
                  </a:ext>
                </a:extLst>
              </p:cNvPr>
              <p:cNvSpPr/>
              <p:nvPr/>
            </p:nvSpPr>
            <p:spPr>
              <a:xfrm rot="5400000">
                <a:off x="6324567" y="253947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B48E638F-D737-47F5-B04A-3C07DEC0CDF3}"/>
                </a:ext>
              </a:extLst>
            </p:cNvPr>
            <p:cNvGrpSpPr/>
            <p:nvPr/>
          </p:nvGrpSpPr>
          <p:grpSpPr>
            <a:xfrm>
              <a:off x="7535546" y="3120732"/>
              <a:ext cx="274320" cy="2178362"/>
              <a:chOff x="6324567" y="635434"/>
              <a:chExt cx="274320" cy="2178362"/>
            </a:xfrm>
          </p:grpSpPr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1254E0B0-0F52-4286-8730-D30248052B5A}"/>
                  </a:ext>
                </a:extLst>
              </p:cNvPr>
              <p:cNvSpPr/>
              <p:nvPr/>
            </p:nvSpPr>
            <p:spPr>
              <a:xfrm rot="5400000">
                <a:off x="6324567" y="63543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F60548D1-FD5F-4C1E-BFF8-CD9C4F19ECF1}"/>
                  </a:ext>
                </a:extLst>
              </p:cNvPr>
              <p:cNvSpPr/>
              <p:nvPr/>
            </p:nvSpPr>
            <p:spPr>
              <a:xfrm rot="5400000">
                <a:off x="6324567" y="85124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81D20C1C-0AE1-41CA-9F35-2CC816295C55}"/>
                  </a:ext>
                </a:extLst>
              </p:cNvPr>
              <p:cNvSpPr/>
              <p:nvPr/>
            </p:nvSpPr>
            <p:spPr>
              <a:xfrm rot="5400000">
                <a:off x="6324567" y="1062867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7825F21A-F35C-4929-A0BC-54C9AF19C26B}"/>
                  </a:ext>
                </a:extLst>
              </p:cNvPr>
              <p:cNvSpPr/>
              <p:nvPr/>
            </p:nvSpPr>
            <p:spPr>
              <a:xfrm rot="5400000">
                <a:off x="6324567" y="127632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E622E533-E384-4C55-BBB2-EE649C942C23}"/>
                  </a:ext>
                </a:extLst>
              </p:cNvPr>
              <p:cNvSpPr/>
              <p:nvPr/>
            </p:nvSpPr>
            <p:spPr>
              <a:xfrm rot="5400000">
                <a:off x="6324567" y="148795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8D9CE21A-396D-4C5D-8A6D-FD4BAAADFA77}"/>
                  </a:ext>
                </a:extLst>
              </p:cNvPr>
              <p:cNvSpPr/>
              <p:nvPr/>
            </p:nvSpPr>
            <p:spPr>
              <a:xfrm rot="5400000">
                <a:off x="6324567" y="1689308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F305A575-4667-4028-A2D9-B99848833293}"/>
                  </a:ext>
                </a:extLst>
              </p:cNvPr>
              <p:cNvSpPr/>
              <p:nvPr/>
            </p:nvSpPr>
            <p:spPr>
              <a:xfrm rot="5400000">
                <a:off x="6324567" y="189858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74131598-D7FE-4C90-BB64-7D3650487504}"/>
                  </a:ext>
                </a:extLst>
              </p:cNvPr>
              <p:cNvSpPr/>
              <p:nvPr/>
            </p:nvSpPr>
            <p:spPr>
              <a:xfrm rot="5400000">
                <a:off x="6324567" y="211439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FBF1DDB7-FD7A-430A-9FF2-243E046F65D3}"/>
                  </a:ext>
                </a:extLst>
              </p:cNvPr>
              <p:cNvSpPr/>
              <p:nvPr/>
            </p:nvSpPr>
            <p:spPr>
              <a:xfrm rot="5400000">
                <a:off x="6324567" y="232367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28381F14-98BA-49DB-AFE3-9363AE9A3EA0}"/>
                  </a:ext>
                </a:extLst>
              </p:cNvPr>
              <p:cNvSpPr/>
              <p:nvPr/>
            </p:nvSpPr>
            <p:spPr>
              <a:xfrm rot="5400000">
                <a:off x="6324567" y="253947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47EA3B92-2B3F-4747-BB40-C5A947A52ED4}"/>
                </a:ext>
              </a:extLst>
            </p:cNvPr>
            <p:cNvGrpSpPr/>
            <p:nvPr/>
          </p:nvGrpSpPr>
          <p:grpSpPr>
            <a:xfrm>
              <a:off x="7981635" y="3139988"/>
              <a:ext cx="274320" cy="2178362"/>
              <a:chOff x="6324567" y="635434"/>
              <a:chExt cx="274320" cy="2178362"/>
            </a:xfrm>
          </p:grpSpPr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80A4E12C-1A47-410C-A68A-445ACD2113DA}"/>
                  </a:ext>
                </a:extLst>
              </p:cNvPr>
              <p:cNvSpPr/>
              <p:nvPr/>
            </p:nvSpPr>
            <p:spPr>
              <a:xfrm rot="5400000">
                <a:off x="6324567" y="63543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AA51F270-3B9B-49DF-B989-80DAF4921FA5}"/>
                  </a:ext>
                </a:extLst>
              </p:cNvPr>
              <p:cNvSpPr/>
              <p:nvPr/>
            </p:nvSpPr>
            <p:spPr>
              <a:xfrm rot="5400000">
                <a:off x="6324567" y="85124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D77A9CA7-E02C-46B4-AD84-17FFF0E71BAA}"/>
                  </a:ext>
                </a:extLst>
              </p:cNvPr>
              <p:cNvSpPr/>
              <p:nvPr/>
            </p:nvSpPr>
            <p:spPr>
              <a:xfrm rot="5400000">
                <a:off x="6324567" y="1062867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B62AD99A-8F0D-4FC5-A906-543D100F3059}"/>
                  </a:ext>
                </a:extLst>
              </p:cNvPr>
              <p:cNvSpPr/>
              <p:nvPr/>
            </p:nvSpPr>
            <p:spPr>
              <a:xfrm rot="5400000">
                <a:off x="6324567" y="1276324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C8697D75-9B76-4CEB-84EB-924D58C6E413}"/>
                  </a:ext>
                </a:extLst>
              </p:cNvPr>
              <p:cNvSpPr/>
              <p:nvPr/>
            </p:nvSpPr>
            <p:spPr>
              <a:xfrm rot="5400000">
                <a:off x="6324567" y="1487951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35D8A830-B6FB-4B10-9E88-4DBE8BA91EC5}"/>
                  </a:ext>
                </a:extLst>
              </p:cNvPr>
              <p:cNvSpPr/>
              <p:nvPr/>
            </p:nvSpPr>
            <p:spPr>
              <a:xfrm rot="5400000">
                <a:off x="6324567" y="1691443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4F85AC20-A5BB-4FCA-A2AC-850BC9B7F237}"/>
                  </a:ext>
                </a:extLst>
              </p:cNvPr>
              <p:cNvSpPr/>
              <p:nvPr/>
            </p:nvSpPr>
            <p:spPr>
              <a:xfrm rot="5400000">
                <a:off x="6324567" y="189858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11B62E39-55CA-4905-8D0D-214D8CF715CF}"/>
                  </a:ext>
                </a:extLst>
              </p:cNvPr>
              <p:cNvSpPr/>
              <p:nvPr/>
            </p:nvSpPr>
            <p:spPr>
              <a:xfrm rot="5400000">
                <a:off x="6324567" y="2114392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46465E04-E530-4C42-9BB3-65EFBAD19345}"/>
                  </a:ext>
                </a:extLst>
              </p:cNvPr>
              <p:cNvSpPr/>
              <p:nvPr/>
            </p:nvSpPr>
            <p:spPr>
              <a:xfrm rot="5400000">
                <a:off x="6324567" y="2323670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5C09AFFD-3985-4B5D-B550-439ADE5380BE}"/>
                  </a:ext>
                </a:extLst>
              </p:cNvPr>
              <p:cNvSpPr/>
              <p:nvPr/>
            </p:nvSpPr>
            <p:spPr>
              <a:xfrm rot="5400000">
                <a:off x="6324567" y="2539476"/>
                <a:ext cx="274320" cy="27432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5E07461-4583-47A7-B4FA-55C0B18CF70B}"/>
              </a:ext>
            </a:extLst>
          </p:cNvPr>
          <p:cNvSpPr txBox="1"/>
          <p:nvPr/>
        </p:nvSpPr>
        <p:spPr>
          <a:xfrm>
            <a:off x="1925052" y="4971683"/>
            <a:ext cx="83739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dirty="0">
                <a:cs typeface="Sakkal Majalla" panose="02000000000000000000"/>
              </a:rPr>
              <a:t>العدد بالصورة القياسية ( بالأرقام ): </a:t>
            </a:r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53</a:t>
            </a:r>
          </a:p>
          <a:p>
            <a:pPr algn="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r"/>
            <a:r>
              <a:rPr lang="ar-BH" sz="3200" dirty="0">
                <a:cs typeface="Sakkal Majalla" panose="02000000000000000000"/>
              </a:rPr>
              <a:t>العدد بالصيغة اللفظية ( بالكلمات): </a:t>
            </a:r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ثلاثة وخمسون </a:t>
            </a:r>
            <a:endParaRPr lang="en-US" sz="32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5910BAC-886E-4B8A-8BEE-91D6DBD0AD4E}"/>
              </a:ext>
            </a:extLst>
          </p:cNvPr>
          <p:cNvSpPr txBox="1"/>
          <p:nvPr/>
        </p:nvSpPr>
        <p:spPr>
          <a:xfrm>
            <a:off x="4859170" y="198048"/>
            <a:ext cx="710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اكتب العدد بالأرقام أو بالكلمات.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549D40-3DDD-4F0A-A1CC-5B475B6A0A9A}"/>
              </a:ext>
            </a:extLst>
          </p:cNvPr>
          <p:cNvSpPr txBox="1"/>
          <p:nvPr/>
        </p:nvSpPr>
        <p:spPr>
          <a:xfrm>
            <a:off x="6338095" y="4299469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ثلاثة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3F4E3B-04A9-4683-8840-CD7A26F56785}"/>
              </a:ext>
            </a:extLst>
          </p:cNvPr>
          <p:cNvSpPr txBox="1"/>
          <p:nvPr/>
        </p:nvSpPr>
        <p:spPr>
          <a:xfrm>
            <a:off x="3735960" y="4283427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خمسون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096E796-1CD8-4658-9492-33E2A357D810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775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C59CE45F-8305-4705-8708-9D66C8C08E1B}"/>
              </a:ext>
            </a:extLst>
          </p:cNvPr>
          <p:cNvSpPr/>
          <p:nvPr/>
        </p:nvSpPr>
        <p:spPr>
          <a:xfrm>
            <a:off x="2930341" y="1165573"/>
            <a:ext cx="1828800" cy="8229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الآحاد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B43427-2EB5-44D1-8079-8959D83B71C4}"/>
              </a:ext>
            </a:extLst>
          </p:cNvPr>
          <p:cNvSpPr/>
          <p:nvPr/>
        </p:nvSpPr>
        <p:spPr>
          <a:xfrm>
            <a:off x="8420100" y="1162049"/>
            <a:ext cx="2715494" cy="369569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الآحاد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E9C2C0-DFB6-4152-AA14-4CA5B7EFDE78}"/>
              </a:ext>
            </a:extLst>
          </p:cNvPr>
          <p:cNvSpPr/>
          <p:nvPr/>
        </p:nvSpPr>
        <p:spPr>
          <a:xfrm>
            <a:off x="5692531" y="1162049"/>
            <a:ext cx="2715494" cy="369568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العشرات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8D596A-0C70-4D34-9D16-9D54E8CA0E65}"/>
              </a:ext>
            </a:extLst>
          </p:cNvPr>
          <p:cNvSpPr/>
          <p:nvPr/>
        </p:nvSpPr>
        <p:spPr>
          <a:xfrm>
            <a:off x="6047797" y="5385467"/>
            <a:ext cx="5043396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..... آحاد  و  ..... عشرات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DA721628-C06C-42F2-A146-40ED3A52CB21}"/>
              </a:ext>
            </a:extLst>
          </p:cNvPr>
          <p:cNvSpPr/>
          <p:nvPr/>
        </p:nvSpPr>
        <p:spPr>
          <a:xfrm>
            <a:off x="9417760" y="3204046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55754F-5855-48FD-9EC9-9AC22E28D617}"/>
              </a:ext>
            </a:extLst>
          </p:cNvPr>
          <p:cNvGrpSpPr/>
          <p:nvPr/>
        </p:nvGrpSpPr>
        <p:grpSpPr>
          <a:xfrm>
            <a:off x="7196890" y="2088160"/>
            <a:ext cx="274320" cy="2128127"/>
            <a:chOff x="900392" y="186898"/>
            <a:chExt cx="274320" cy="2128127"/>
          </a:xfrm>
        </p:grpSpPr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604C7F7-1E04-436B-9B09-F56990B51615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EB0B146D-3E35-4C41-A40E-806E681C3C75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FEE38A0C-F91B-4665-88F3-5A0E1C690BFA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6FCA40C1-717A-4D32-AAC3-9BDF59AD0B3D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50CC3480-A713-49D7-8341-483F855BD906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C242EA6C-AD60-46AF-8490-7D55E8335854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5514001F-5418-4A0C-9C4A-BD324D800CE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58906B0-34C0-474C-B5D9-08E0E6E44A7C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68784B8F-42D0-4909-9FE1-CA9B22852726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47CCA325-6CCE-47A5-88BA-FA1F7B28A16D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12EED39-0510-4C5A-9895-4D868B6D8DD4}"/>
              </a:ext>
            </a:extLst>
          </p:cNvPr>
          <p:cNvGrpSpPr/>
          <p:nvPr/>
        </p:nvGrpSpPr>
        <p:grpSpPr>
          <a:xfrm>
            <a:off x="6180254" y="2088160"/>
            <a:ext cx="274320" cy="2128127"/>
            <a:chOff x="900392" y="186898"/>
            <a:chExt cx="274320" cy="2128127"/>
          </a:xfrm>
        </p:grpSpPr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9DE3C97A-DD10-48F2-A16A-87D19AC75145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6B726B1E-763A-470E-A0B5-20A661179264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5FFF714-FF9E-4661-96BE-2959BBCDAC8C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03A47CC4-B559-41B3-B821-FBF19227B58F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6744EF89-8D95-4712-96E9-098D684EB28A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0B0E9A1B-73AE-4C66-A0D1-D98208A8F539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788A0C9C-D29F-48C4-8CFA-25E8A9E1DB1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FA82E69C-F41B-49CC-9643-A614AB92D1FE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1A03696A-7AFD-4324-B409-2CA8FA91654E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8D310CC3-DCC7-4062-880D-7A7A95AEEC81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375FB7E-CC6B-42FF-A64B-4CEE8C9FBE8E}"/>
              </a:ext>
            </a:extLst>
          </p:cNvPr>
          <p:cNvSpPr/>
          <p:nvPr/>
        </p:nvSpPr>
        <p:spPr>
          <a:xfrm>
            <a:off x="3368998" y="2085777"/>
            <a:ext cx="919950" cy="86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5400" dirty="0">
                <a:solidFill>
                  <a:schemeClr val="tx1"/>
                </a:solidFill>
                <a:latin typeface="Dot"/>
                <a:cs typeface="Sakkal Majalla" panose="02000000000000000000"/>
              </a:rPr>
              <a:t>1</a:t>
            </a:r>
            <a:endParaRPr lang="en-US" sz="5400" dirty="0">
              <a:solidFill>
                <a:schemeClr val="tx1"/>
              </a:solidFill>
              <a:latin typeface="Dot"/>
              <a:cs typeface="Sakkal Majalla" panose="0200000000000000000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CEC497-00C1-4888-A4BB-078521745263}"/>
              </a:ext>
            </a:extLst>
          </p:cNvPr>
          <p:cNvGrpSpPr/>
          <p:nvPr/>
        </p:nvGrpSpPr>
        <p:grpSpPr>
          <a:xfrm>
            <a:off x="7686793" y="2085777"/>
            <a:ext cx="274320" cy="2128127"/>
            <a:chOff x="900392" y="186898"/>
            <a:chExt cx="274320" cy="2128127"/>
          </a:xfrm>
        </p:grpSpPr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80696B9-5D29-4EF3-A32A-E0CB46016A4F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98D4169-C1F3-48D0-A422-83F77E70FAB8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D0993C6A-F04F-4B4A-B492-C63B91E27242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250D819-6C7D-4CB4-9FC1-7CA72CD62D7A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104FFB30-3F21-4105-9D56-B4FF9A4414F4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797BDAC8-28DC-4BD7-8506-3CE7FC2A1C5A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2B29D584-11D4-4D00-9ACA-5E14542BCCA2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2C86E711-1660-4A02-AB76-894B3C0DFC9F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14BD499F-A55F-4C81-A0A9-1E52355E680F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A2A4416E-49CD-440E-A650-56AFE1DEADCF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A90E85E-E771-4E85-87D1-E0FA21CE084F}"/>
              </a:ext>
            </a:extLst>
          </p:cNvPr>
          <p:cNvGrpSpPr/>
          <p:nvPr/>
        </p:nvGrpSpPr>
        <p:grpSpPr>
          <a:xfrm>
            <a:off x="6664738" y="2088160"/>
            <a:ext cx="274320" cy="2128127"/>
            <a:chOff x="900392" y="186898"/>
            <a:chExt cx="274320" cy="2128127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4FAC5389-16C3-47AB-A592-930EF995089F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824D49F7-0970-414F-BDA8-3D1354FC5B5C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CA0F52F3-9A82-49FF-B157-9BA55EE9E620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ADA5D505-E694-4456-9C28-AE7549DA624B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FF038791-403F-41DA-BDE4-C4C948954890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C3BCEF2F-A6CF-4746-A3D5-B9926CEF8CCD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68E3C874-8B97-4AEE-9024-21859AE2EB7D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063FEF10-93C9-4813-9E27-3DA366882E24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3889675-64BA-410F-924B-DC08C806D705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8BD348A0-A4FD-4BD4-A20D-981FE6F05D36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2B782979-3E08-4E53-82B0-7124F218027C}"/>
              </a:ext>
            </a:extLst>
          </p:cNvPr>
          <p:cNvSpPr/>
          <p:nvPr/>
        </p:nvSpPr>
        <p:spPr>
          <a:xfrm>
            <a:off x="1082628" y="1165573"/>
            <a:ext cx="1828800" cy="82296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العشرات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766B273-7B0F-4569-9DF6-A46DF32D3E54}"/>
              </a:ext>
            </a:extLst>
          </p:cNvPr>
          <p:cNvSpPr/>
          <p:nvPr/>
        </p:nvSpPr>
        <p:spPr>
          <a:xfrm>
            <a:off x="341076" y="4685732"/>
            <a:ext cx="4773097" cy="157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41 </a:t>
            </a:r>
          </a:p>
          <a:p>
            <a:pPr algn="ctr" rtl="1"/>
            <a:endParaRPr lang="ar-BH" sz="1400" b="1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ويكتب</a:t>
            </a:r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 واحدٌ وأربعون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EFFF0F0-0D02-467C-A2D4-98025BC170B9}"/>
              </a:ext>
            </a:extLst>
          </p:cNvPr>
          <p:cNvSpPr/>
          <p:nvPr/>
        </p:nvSpPr>
        <p:spPr>
          <a:xfrm>
            <a:off x="9230860" y="5326704"/>
            <a:ext cx="916405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1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672A464-7A1B-446B-A4F9-367893A8D5E5}"/>
              </a:ext>
            </a:extLst>
          </p:cNvPr>
          <p:cNvSpPr/>
          <p:nvPr/>
        </p:nvSpPr>
        <p:spPr>
          <a:xfrm>
            <a:off x="7871313" y="5328232"/>
            <a:ext cx="916405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4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46152A6-0A7C-4CC4-9479-AC382E3F7046}"/>
              </a:ext>
            </a:extLst>
          </p:cNvPr>
          <p:cNvSpPr/>
          <p:nvPr/>
        </p:nvSpPr>
        <p:spPr>
          <a:xfrm>
            <a:off x="1440444" y="2043888"/>
            <a:ext cx="919950" cy="86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5400" dirty="0">
                <a:solidFill>
                  <a:schemeClr val="tx1"/>
                </a:solidFill>
                <a:latin typeface="Dot"/>
                <a:cs typeface="Sakkal Majalla" panose="02000000000000000000"/>
              </a:rPr>
              <a:t>4</a:t>
            </a:r>
            <a:endParaRPr lang="en-US" sz="5400" dirty="0">
              <a:solidFill>
                <a:schemeClr val="tx1"/>
              </a:solidFill>
              <a:latin typeface="Dot"/>
              <a:cs typeface="Sakkal Majalla" panose="0200000000000000000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255209E-7C71-4441-927F-3C8B4F71C9D2}"/>
              </a:ext>
            </a:extLst>
          </p:cNvPr>
          <p:cNvSpPr txBox="1"/>
          <p:nvPr/>
        </p:nvSpPr>
        <p:spPr>
          <a:xfrm>
            <a:off x="2870733" y="2873499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واحد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4307A7-098E-4240-BF17-889E30326FDE}"/>
              </a:ext>
            </a:extLst>
          </p:cNvPr>
          <p:cNvSpPr txBox="1"/>
          <p:nvPr/>
        </p:nvSpPr>
        <p:spPr>
          <a:xfrm>
            <a:off x="940975" y="2912503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أربعون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84E1E8E-DB32-4334-89B5-0D62F60A12B4}"/>
              </a:ext>
            </a:extLst>
          </p:cNvPr>
          <p:cNvSpPr txBox="1"/>
          <p:nvPr/>
        </p:nvSpPr>
        <p:spPr>
          <a:xfrm>
            <a:off x="4859170" y="198048"/>
            <a:ext cx="710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اكتب العدد بالأرقام أو بالكلمات.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0AC6579-01FA-4531-A7B4-06A43E275874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423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" grpId="0" animBg="1"/>
      <p:bldP spid="25" grpId="0" animBg="1"/>
      <p:bldP spid="33" grpId="0"/>
      <p:bldP spid="39" grpId="0" animBg="1"/>
      <p:bldP spid="71" grpId="0"/>
      <p:bldP spid="98" grpId="0" animBg="1"/>
      <p:bldP spid="99" grpId="0"/>
      <p:bldP spid="101" grpId="0"/>
      <p:bldP spid="102" grpId="0"/>
      <p:bldP spid="72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C59CE45F-8305-4705-8708-9D66C8C08E1B}"/>
              </a:ext>
            </a:extLst>
          </p:cNvPr>
          <p:cNvSpPr/>
          <p:nvPr/>
        </p:nvSpPr>
        <p:spPr>
          <a:xfrm>
            <a:off x="2930341" y="1165573"/>
            <a:ext cx="1828800" cy="8229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الآحاد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91F517-2870-42C9-ACC5-C3B37532D560}"/>
              </a:ext>
            </a:extLst>
          </p:cNvPr>
          <p:cNvGrpSpPr/>
          <p:nvPr/>
        </p:nvGrpSpPr>
        <p:grpSpPr>
          <a:xfrm>
            <a:off x="1199594" y="6451920"/>
            <a:ext cx="9936000" cy="406080"/>
            <a:chOff x="1108361" y="6522839"/>
            <a:chExt cx="9936000" cy="46773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A2721F-B509-44AD-99B6-8370F24DF06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AEFAED6-AA79-4079-A696-AAA8B87E6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39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rtl="1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Sakkal Majalla" panose="02000000000000000000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Sakkal Majalla" panose="0200000000000000000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5B43427-2EB5-44D1-8079-8959D83B71C4}"/>
              </a:ext>
            </a:extLst>
          </p:cNvPr>
          <p:cNvSpPr/>
          <p:nvPr/>
        </p:nvSpPr>
        <p:spPr>
          <a:xfrm>
            <a:off x="8420100" y="1162049"/>
            <a:ext cx="2715494" cy="369569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الآحاد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E9C2C0-DFB6-4152-AA14-4CA5B7EFDE78}"/>
              </a:ext>
            </a:extLst>
          </p:cNvPr>
          <p:cNvSpPr/>
          <p:nvPr/>
        </p:nvSpPr>
        <p:spPr>
          <a:xfrm>
            <a:off x="5692531" y="1162049"/>
            <a:ext cx="2715494" cy="369568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العشرات</a:t>
            </a:r>
            <a:endParaRPr lang="en-US" sz="36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8D596A-0C70-4D34-9D16-9D54E8CA0E65}"/>
              </a:ext>
            </a:extLst>
          </p:cNvPr>
          <p:cNvSpPr/>
          <p:nvPr/>
        </p:nvSpPr>
        <p:spPr>
          <a:xfrm>
            <a:off x="6094873" y="5313577"/>
            <a:ext cx="5043396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..... آحاد  و  ..... عشرات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55B52FE4-C83E-46AB-9944-6FD1C960866C}"/>
              </a:ext>
            </a:extLst>
          </p:cNvPr>
          <p:cNvSpPr/>
          <p:nvPr/>
        </p:nvSpPr>
        <p:spPr>
          <a:xfrm>
            <a:off x="9421866" y="2183725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51E2556E-D10D-4044-8E37-F5C8349C7B86}"/>
              </a:ext>
            </a:extLst>
          </p:cNvPr>
          <p:cNvSpPr/>
          <p:nvPr/>
        </p:nvSpPr>
        <p:spPr>
          <a:xfrm>
            <a:off x="9421866" y="2691185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655754F-5855-48FD-9EC9-9AC22E28D617}"/>
              </a:ext>
            </a:extLst>
          </p:cNvPr>
          <p:cNvGrpSpPr/>
          <p:nvPr/>
        </p:nvGrpSpPr>
        <p:grpSpPr>
          <a:xfrm>
            <a:off x="6688900" y="2088160"/>
            <a:ext cx="274320" cy="2128127"/>
            <a:chOff x="900392" y="186898"/>
            <a:chExt cx="274320" cy="2128127"/>
          </a:xfrm>
        </p:grpSpPr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2604C7F7-1E04-436B-9B09-F56990B51615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EB0B146D-3E35-4C41-A40E-806E681C3C75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FEE38A0C-F91B-4665-88F3-5A0E1C690BFA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6FCA40C1-717A-4D32-AAC3-9BDF59AD0B3D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50CC3480-A713-49D7-8341-483F855BD906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C242EA6C-AD60-46AF-8490-7D55E8335854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5514001F-5418-4A0C-9C4A-BD324D800CE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058906B0-34C0-474C-B5D9-08E0E6E44A7C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68784B8F-42D0-4909-9FE1-CA9B22852726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47CCA325-6CCE-47A5-88BA-FA1F7B28A16D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12EED39-0510-4C5A-9895-4D868B6D8DD4}"/>
              </a:ext>
            </a:extLst>
          </p:cNvPr>
          <p:cNvGrpSpPr/>
          <p:nvPr/>
        </p:nvGrpSpPr>
        <p:grpSpPr>
          <a:xfrm>
            <a:off x="5824661" y="2088160"/>
            <a:ext cx="274320" cy="2128127"/>
            <a:chOff x="900392" y="186898"/>
            <a:chExt cx="274320" cy="2128127"/>
          </a:xfrm>
        </p:grpSpPr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9DE3C97A-DD10-48F2-A16A-87D19AC75145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6B726B1E-763A-470E-A0B5-20A661179264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5FFF714-FF9E-4661-96BE-2959BBCDAC8C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03A47CC4-B559-41B3-B821-FBF19227B58F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6744EF89-8D95-4712-96E9-098D684EB28A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0B0E9A1B-73AE-4C66-A0D1-D98208A8F539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788A0C9C-D29F-48C4-8CFA-25E8A9E1DB16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FA82E69C-F41B-49CC-9643-A614AB92D1FE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1A03696A-7AFD-4324-B409-2CA8FA91654E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8D310CC3-DCC7-4062-880D-7A7A95AEEC81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375FB7E-CC6B-42FF-A64B-4CEE8C9FBE8E}"/>
              </a:ext>
            </a:extLst>
          </p:cNvPr>
          <p:cNvSpPr/>
          <p:nvPr/>
        </p:nvSpPr>
        <p:spPr>
          <a:xfrm>
            <a:off x="3381971" y="2126685"/>
            <a:ext cx="919950" cy="86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5400" dirty="0">
                <a:solidFill>
                  <a:schemeClr val="tx1"/>
                </a:solidFill>
                <a:latin typeface="Dot"/>
                <a:cs typeface="Sakkal Majalla" panose="02000000000000000000"/>
              </a:rPr>
              <a:t>3</a:t>
            </a:r>
            <a:endParaRPr lang="en-US" sz="5400" dirty="0">
              <a:solidFill>
                <a:schemeClr val="tx1"/>
              </a:solidFill>
              <a:latin typeface="Dot"/>
              <a:cs typeface="Sakkal Majalla" panose="02000000000000000000"/>
            </a:endParaRPr>
          </a:p>
        </p:txBody>
      </p:sp>
      <p:sp>
        <p:nvSpPr>
          <p:cNvPr id="73" name="Cube 72">
            <a:extLst>
              <a:ext uri="{FF2B5EF4-FFF2-40B4-BE49-F238E27FC236}">
                <a16:creationId xmlns:a16="http://schemas.microsoft.com/office/drawing/2014/main" id="{7CDCB944-AA4F-42DE-BB6F-3FD2AA4F4CD6}"/>
              </a:ext>
            </a:extLst>
          </p:cNvPr>
          <p:cNvSpPr/>
          <p:nvPr/>
        </p:nvSpPr>
        <p:spPr>
          <a:xfrm>
            <a:off x="9904148" y="2437088"/>
            <a:ext cx="274320" cy="2743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ACEC497-00C1-4888-A4BB-078521745263}"/>
              </a:ext>
            </a:extLst>
          </p:cNvPr>
          <p:cNvGrpSpPr/>
          <p:nvPr/>
        </p:nvGrpSpPr>
        <p:grpSpPr>
          <a:xfrm>
            <a:off x="7128002" y="2085777"/>
            <a:ext cx="274320" cy="2128127"/>
            <a:chOff x="900392" y="186898"/>
            <a:chExt cx="274320" cy="2128127"/>
          </a:xfrm>
        </p:grpSpPr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80696B9-5D29-4EF3-A32A-E0CB46016A4F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C98D4169-C1F3-48D0-A422-83F77E70FAB8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D0993C6A-F04F-4B4A-B492-C63B91E27242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250D819-6C7D-4CB4-9FC1-7CA72CD62D7A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104FFB30-3F21-4105-9D56-B4FF9A4414F4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797BDAC8-28DC-4BD7-8506-3CE7FC2A1C5A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2B29D584-11D4-4D00-9ACA-5E14542BCCA2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2C86E711-1660-4A02-AB76-894B3C0DFC9F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14BD499F-A55F-4C81-A0A9-1E52355E680F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A2A4416E-49CD-440E-A650-56AFE1DEADCF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A90E85E-E771-4E85-87D1-E0FA21CE084F}"/>
              </a:ext>
            </a:extLst>
          </p:cNvPr>
          <p:cNvGrpSpPr/>
          <p:nvPr/>
        </p:nvGrpSpPr>
        <p:grpSpPr>
          <a:xfrm>
            <a:off x="6241413" y="2088160"/>
            <a:ext cx="274320" cy="2128127"/>
            <a:chOff x="900392" y="186898"/>
            <a:chExt cx="274320" cy="2128127"/>
          </a:xfrm>
        </p:grpSpPr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4FAC5389-16C3-47AB-A592-930EF995089F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824D49F7-0970-414F-BDA8-3D1354FC5B5C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CA0F52F3-9A82-49FF-B157-9BA55EE9E620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ADA5D505-E694-4456-9C28-AE7549DA624B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FF038791-403F-41DA-BDE4-C4C948954890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ube 85">
              <a:extLst>
                <a:ext uri="{FF2B5EF4-FFF2-40B4-BE49-F238E27FC236}">
                  <a16:creationId xmlns:a16="http://schemas.microsoft.com/office/drawing/2014/main" id="{C3BCEF2F-A6CF-4746-A3D5-B9926CEF8CCD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68E3C874-8B97-4AEE-9024-21859AE2EB7D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063FEF10-93C9-4813-9E27-3DA366882E24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3889675-64BA-410F-924B-DC08C806D705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8BD348A0-A4FD-4BD4-A20D-981FE6F05D36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2B782979-3E08-4E53-82B0-7124F218027C}"/>
              </a:ext>
            </a:extLst>
          </p:cNvPr>
          <p:cNvSpPr/>
          <p:nvPr/>
        </p:nvSpPr>
        <p:spPr>
          <a:xfrm>
            <a:off x="1082628" y="1165573"/>
            <a:ext cx="1828800" cy="82296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العشرات</a:t>
            </a:r>
            <a:endParaRPr lang="en-US" sz="3200" b="1" dirty="0">
              <a:solidFill>
                <a:schemeClr val="tx1"/>
              </a:solidFill>
              <a:cs typeface="Sakkal Majalla" panose="0200000000000000000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EFFF0F0-0D02-467C-A2D4-98025BC170B9}"/>
              </a:ext>
            </a:extLst>
          </p:cNvPr>
          <p:cNvSpPr/>
          <p:nvPr/>
        </p:nvSpPr>
        <p:spPr>
          <a:xfrm>
            <a:off x="9328748" y="5251078"/>
            <a:ext cx="916405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3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672A464-7A1B-446B-A4F9-367893A8D5E5}"/>
              </a:ext>
            </a:extLst>
          </p:cNvPr>
          <p:cNvSpPr/>
          <p:nvPr/>
        </p:nvSpPr>
        <p:spPr>
          <a:xfrm>
            <a:off x="7932427" y="5264064"/>
            <a:ext cx="916405" cy="781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b="1" dirty="0">
                <a:solidFill>
                  <a:srgbClr val="00B050"/>
                </a:solidFill>
              </a:rPr>
              <a:t>6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46152A6-0A7C-4CC4-9479-AC382E3F7046}"/>
              </a:ext>
            </a:extLst>
          </p:cNvPr>
          <p:cNvSpPr/>
          <p:nvPr/>
        </p:nvSpPr>
        <p:spPr>
          <a:xfrm>
            <a:off x="1453417" y="2084796"/>
            <a:ext cx="919950" cy="868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5400" dirty="0">
                <a:solidFill>
                  <a:schemeClr val="tx1"/>
                </a:solidFill>
                <a:latin typeface="Dot"/>
                <a:cs typeface="Sakkal Majalla" panose="02000000000000000000"/>
              </a:rPr>
              <a:t>6</a:t>
            </a:r>
            <a:endParaRPr lang="en-US" sz="5400" dirty="0">
              <a:solidFill>
                <a:schemeClr val="tx1"/>
              </a:solidFill>
              <a:latin typeface="Dot"/>
              <a:cs typeface="Sakkal Majalla" panose="0200000000000000000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CF9DF74-10F0-4EFF-B9A2-EEE6923BDC55}"/>
              </a:ext>
            </a:extLst>
          </p:cNvPr>
          <p:cNvGrpSpPr/>
          <p:nvPr/>
        </p:nvGrpSpPr>
        <p:grpSpPr>
          <a:xfrm>
            <a:off x="7567104" y="2085777"/>
            <a:ext cx="274320" cy="2128127"/>
            <a:chOff x="900392" y="186898"/>
            <a:chExt cx="274320" cy="2128127"/>
          </a:xfrm>
        </p:grpSpPr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F6662372-0949-44CD-9A93-ECF2B1A96AB9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095D7D3C-74FD-43DC-8ADF-0E41CF53A73C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12DF0437-DA17-4CB7-8B79-A768AFCCD02B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2742E490-11D6-4A91-B508-06AE438821BB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60602F36-3FFE-4FCB-B764-8095290EBEA3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5735ACAC-19A9-4612-9A0D-74618D98F0DD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E5C30702-6BDB-4352-B6C3-165C052F9560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19E00570-1DA6-4B8E-B806-10ED5D98B082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2C371423-E758-492B-991E-18C55469C3D4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EC3BC988-5685-4E71-975D-728F50FABC9C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94B6646-BC06-4D04-BCF2-89035C046B9F}"/>
              </a:ext>
            </a:extLst>
          </p:cNvPr>
          <p:cNvGrpSpPr/>
          <p:nvPr/>
        </p:nvGrpSpPr>
        <p:grpSpPr>
          <a:xfrm>
            <a:off x="7995157" y="2073577"/>
            <a:ext cx="274320" cy="2128127"/>
            <a:chOff x="900392" y="186898"/>
            <a:chExt cx="274320" cy="2128127"/>
          </a:xfrm>
        </p:grpSpPr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8B1B841C-00DB-42B5-ADEA-3F431FC87F67}"/>
                </a:ext>
              </a:extLst>
            </p:cNvPr>
            <p:cNvSpPr/>
            <p:nvPr/>
          </p:nvSpPr>
          <p:spPr>
            <a:xfrm>
              <a:off x="900392" y="20407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FF30622D-42A1-4048-A17C-8106581A4DCC}"/>
                </a:ext>
              </a:extLst>
            </p:cNvPr>
            <p:cNvSpPr/>
            <p:nvPr/>
          </p:nvSpPr>
          <p:spPr>
            <a:xfrm>
              <a:off x="900392" y="183616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4903A421-7B55-45E7-B91B-193C514AA7A3}"/>
                </a:ext>
              </a:extLst>
            </p:cNvPr>
            <p:cNvSpPr/>
            <p:nvPr/>
          </p:nvSpPr>
          <p:spPr>
            <a:xfrm>
              <a:off x="900392" y="1630242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131E9E7A-D88E-44C4-A819-0F121C1A43F9}"/>
                </a:ext>
              </a:extLst>
            </p:cNvPr>
            <p:cNvSpPr/>
            <p:nvPr/>
          </p:nvSpPr>
          <p:spPr>
            <a:xfrm>
              <a:off x="900392" y="1423005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87F647F5-E7E6-44DA-853F-DB50708E159E}"/>
                </a:ext>
              </a:extLst>
            </p:cNvPr>
            <p:cNvSpPr/>
            <p:nvPr/>
          </p:nvSpPr>
          <p:spPr>
            <a:xfrm>
              <a:off x="900392" y="1218201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FC60B639-9E63-4359-82A5-858BEB358FCE}"/>
                </a:ext>
              </a:extLst>
            </p:cNvPr>
            <p:cNvSpPr/>
            <p:nvPr/>
          </p:nvSpPr>
          <p:spPr>
            <a:xfrm>
              <a:off x="900392" y="1013624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FFE9FC80-431F-42CD-B7C3-E3C1E773CFDC}"/>
                </a:ext>
              </a:extLst>
            </p:cNvPr>
            <p:cNvSpPr/>
            <p:nvPr/>
          </p:nvSpPr>
          <p:spPr>
            <a:xfrm>
              <a:off x="900392" y="808820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E07E2594-4185-4FBB-8957-31A99F1D584E}"/>
                </a:ext>
              </a:extLst>
            </p:cNvPr>
            <p:cNvSpPr/>
            <p:nvPr/>
          </p:nvSpPr>
          <p:spPr>
            <a:xfrm>
              <a:off x="900392" y="602949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06ED85BF-375B-4EF7-9EB7-5C92CD124123}"/>
                </a:ext>
              </a:extLst>
            </p:cNvPr>
            <p:cNvSpPr/>
            <p:nvPr/>
          </p:nvSpPr>
          <p:spPr>
            <a:xfrm>
              <a:off x="900392" y="393913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C5B0B7A6-42B7-4EBC-AE14-FCA93C2CB3E8}"/>
                </a:ext>
              </a:extLst>
            </p:cNvPr>
            <p:cNvSpPr/>
            <p:nvPr/>
          </p:nvSpPr>
          <p:spPr>
            <a:xfrm>
              <a:off x="900392" y="186898"/>
              <a:ext cx="274320" cy="274320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B692E4AB-B50A-4608-ADD3-423AD97C7C12}"/>
              </a:ext>
            </a:extLst>
          </p:cNvPr>
          <p:cNvSpPr/>
          <p:nvPr/>
        </p:nvSpPr>
        <p:spPr>
          <a:xfrm>
            <a:off x="745046" y="4643844"/>
            <a:ext cx="4773097" cy="1570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1"/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63 </a:t>
            </a:r>
          </a:p>
          <a:p>
            <a:pPr algn="ctr" rtl="1"/>
            <a:endParaRPr lang="ar-BH" sz="1400" b="1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 rtl="1"/>
            <a:r>
              <a:rPr lang="ar-BH" sz="3200" b="1" dirty="0">
                <a:solidFill>
                  <a:schemeClr val="tx1"/>
                </a:solidFill>
                <a:cs typeface="Sakkal Majalla" panose="02000000000000000000"/>
              </a:rPr>
              <a:t>ويكتب</a:t>
            </a:r>
            <a:r>
              <a:rPr lang="ar-BH" sz="3200" b="1" dirty="0">
                <a:solidFill>
                  <a:srgbClr val="FF0000"/>
                </a:solidFill>
                <a:cs typeface="Sakkal Majalla" panose="02000000000000000000"/>
              </a:rPr>
              <a:t> ثلاثة وستُّون</a:t>
            </a:r>
            <a:endParaRPr lang="en-US" sz="32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CC75C1C-F8DF-4AAA-A197-706AC577DB82}"/>
              </a:ext>
            </a:extLst>
          </p:cNvPr>
          <p:cNvSpPr txBox="1"/>
          <p:nvPr/>
        </p:nvSpPr>
        <p:spPr>
          <a:xfrm>
            <a:off x="4859170" y="198048"/>
            <a:ext cx="710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cs typeface="Sakkal Majalla" panose="02000000000000000000"/>
              </a:rPr>
              <a:t>اكتب العدد بالأرقام أو بالكلمات.</a:t>
            </a:r>
            <a:endParaRPr lang="ar-BH" sz="3600" b="1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7B2410-B241-47CF-985E-E9A6DD782280}"/>
              </a:ext>
            </a:extLst>
          </p:cNvPr>
          <p:cNvSpPr txBox="1"/>
          <p:nvPr/>
        </p:nvSpPr>
        <p:spPr>
          <a:xfrm>
            <a:off x="2870733" y="2873499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ثلاثة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DA6746C-47B2-4F9A-B13F-1700E8E4641E}"/>
              </a:ext>
            </a:extLst>
          </p:cNvPr>
          <p:cNvSpPr txBox="1"/>
          <p:nvPr/>
        </p:nvSpPr>
        <p:spPr>
          <a:xfrm>
            <a:off x="893521" y="2844529"/>
            <a:ext cx="207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endParaRPr lang="ar-BH" sz="1200" dirty="0">
              <a:solidFill>
                <a:srgbClr val="FF0000"/>
              </a:solidFill>
              <a:cs typeface="Sakkal Majalla" panose="02000000000000000000"/>
            </a:endParaRPr>
          </a:p>
          <a:p>
            <a:pPr algn="ctr"/>
            <a:r>
              <a:rPr lang="ar-BH" sz="3200" dirty="0">
                <a:solidFill>
                  <a:srgbClr val="FF0000"/>
                </a:solidFill>
                <a:cs typeface="Sakkal Majalla" panose="02000000000000000000"/>
              </a:rPr>
              <a:t>ستون</a:t>
            </a:r>
            <a:endParaRPr lang="en-US" sz="3600" dirty="0">
              <a:solidFill>
                <a:srgbClr val="FF0000"/>
              </a:solidFill>
              <a:cs typeface="Sakkal Majalla" panose="0200000000000000000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DDDC264-8112-4184-AA56-3E5BC26DAD06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الأعداد و كتابتها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الثاني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11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8" grpId="0" animBg="1"/>
      <p:bldP spid="25" grpId="0" animBg="1"/>
      <p:bldP spid="33" grpId="0"/>
      <p:bldP spid="11" grpId="0" animBg="1"/>
      <p:bldP spid="38" grpId="0" animBg="1"/>
      <p:bldP spid="71" grpId="0"/>
      <p:bldP spid="73" grpId="0" animBg="1"/>
      <p:bldP spid="98" grpId="0" animBg="1"/>
      <p:bldP spid="101" grpId="0"/>
      <p:bldP spid="102" grpId="0"/>
      <p:bldP spid="72" grpId="0"/>
      <p:bldP spid="91" grpId="0"/>
      <p:bldP spid="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2EC78113-1E5F-44A1-AD06-31C7EF319AD1}" vid="{94148B9A-81FE-46DD-A09B-7C17D193A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890</TotalTime>
  <Words>588</Words>
  <Application>Microsoft Office PowerPoint</Application>
  <PresentationFormat>Widescreen</PresentationFormat>
  <Paragraphs>252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Dot</vt:lpstr>
      <vt:lpstr>KFGQPC Alphabet Dotted</vt:lpstr>
      <vt:lpstr>Sakkal Majalla</vt:lpstr>
      <vt:lpstr>Traditional Arabic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أَكتبُ الأعداد بالكلمات:</vt:lpstr>
      <vt:lpstr>أَكتبُ الأعداد بالكلمات:</vt:lpstr>
      <vt:lpstr>أَكتبُ الأعداد بالأرقام:</vt:lpstr>
      <vt:lpstr>أَكتبُ الأعداد بالأرقام: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MY LIFE</cp:lastModifiedBy>
  <cp:revision>78</cp:revision>
  <dcterms:created xsi:type="dcterms:W3CDTF">2020-03-04T10:09:02Z</dcterms:created>
  <dcterms:modified xsi:type="dcterms:W3CDTF">2020-06-30T23:54:36Z</dcterms:modified>
</cp:coreProperties>
</file>