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30" r:id="rId4"/>
    <p:sldId id="334" r:id="rId5"/>
    <p:sldId id="259" r:id="rId6"/>
    <p:sldId id="335" r:id="rId7"/>
    <p:sldId id="336" r:id="rId8"/>
    <p:sldId id="337" r:id="rId9"/>
    <p:sldId id="327" r:id="rId10"/>
    <p:sldId id="338" r:id="rId11"/>
    <p:sldId id="264" r:id="rId12"/>
    <p:sldId id="333" r:id="rId13"/>
    <p:sldId id="275" r:id="rId14"/>
    <p:sldId id="285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8" autoAdjust="0"/>
    <p:restoredTop sz="90976" autoAdjust="0"/>
  </p:normalViewPr>
  <p:slideViewPr>
    <p:cSldViewPr snapToGrid="0">
      <p:cViewPr varScale="1">
        <p:scale>
          <a:sx n="66" d="100"/>
          <a:sy n="66" d="100"/>
        </p:scale>
        <p:origin x="936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F0CF-1220-4529-9E6F-F20EB050FBEE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90C36-612F-421F-AAFC-3A80834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74073" y="2598554"/>
            <a:ext cx="10643853" cy="28981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 - الجزء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</a:p>
          <a:p>
            <a:pPr>
              <a:spcBef>
                <a:spcPts val="600"/>
              </a:spcBef>
            </a:pPr>
            <a:endParaRPr lang="ar-SA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600"/>
              </a:spcBef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(5-1): جمع العشرات</a:t>
            </a:r>
          </a:p>
          <a:p>
            <a:pPr>
              <a:spcBef>
                <a:spcPts val="600"/>
              </a:spcBef>
            </a:pPr>
            <a:endParaRPr lang="en-US" sz="1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600"/>
              </a:spcBef>
            </a:pPr>
            <a:r>
              <a:rPr lang="ar-BH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4"/>
    </mc:Choice>
    <mc:Fallback xmlns="">
      <p:transition spd="slow" advTm="182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Diagonal Corners Rounded 68">
            <a:extLst>
              <a:ext uri="{FF2B5EF4-FFF2-40B4-BE49-F238E27FC236}">
                <a16:creationId xmlns:a16="http://schemas.microsoft.com/office/drawing/2014/main" id="{B86E72F2-1F1F-4E81-8E78-F3F7D5D2C3BE}"/>
              </a:ext>
            </a:extLst>
          </p:cNvPr>
          <p:cNvSpPr/>
          <p:nvPr/>
        </p:nvSpPr>
        <p:spPr>
          <a:xfrm>
            <a:off x="2708330" y="3102612"/>
            <a:ext cx="2562206" cy="2077235"/>
          </a:xfrm>
          <a:prstGeom prst="round2DiagRect">
            <a:avLst>
              <a:gd name="adj1" fmla="val 4027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645519A-08B3-4C92-8DDC-30AC63E1F407}"/>
              </a:ext>
            </a:extLst>
          </p:cNvPr>
          <p:cNvSpPr/>
          <p:nvPr/>
        </p:nvSpPr>
        <p:spPr>
          <a:xfrm>
            <a:off x="6730333" y="3102612"/>
            <a:ext cx="2562206" cy="2077235"/>
          </a:xfrm>
          <a:prstGeom prst="round2DiagRect">
            <a:avLst>
              <a:gd name="adj1" fmla="val 4027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34863-A46A-4A45-874E-2EC9C009CD28}"/>
              </a:ext>
            </a:extLst>
          </p:cNvPr>
          <p:cNvSpPr txBox="1"/>
          <p:nvPr/>
        </p:nvSpPr>
        <p:spPr>
          <a:xfrm>
            <a:off x="7005025" y="400524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4DDF-A33A-4DD0-A151-A862100B8B6F}"/>
              </a:ext>
            </a:extLst>
          </p:cNvPr>
          <p:cNvSpPr txBox="1"/>
          <p:nvPr/>
        </p:nvSpPr>
        <p:spPr>
          <a:xfrm>
            <a:off x="7361926" y="4020743"/>
            <a:ext cx="18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+ 80 =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4007915" y="828172"/>
            <a:ext cx="71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الجمع مستعينًا بخط الأعداد: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917F2-CC14-464C-8229-D943E17F5EDF}"/>
              </a:ext>
            </a:extLst>
          </p:cNvPr>
          <p:cNvSpPr txBox="1"/>
          <p:nvPr/>
        </p:nvSpPr>
        <p:spPr>
          <a:xfrm>
            <a:off x="2977282" y="3932945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03D81B-8164-4E2F-A0F7-37FB832EC363}"/>
              </a:ext>
            </a:extLst>
          </p:cNvPr>
          <p:cNvGrpSpPr/>
          <p:nvPr/>
        </p:nvGrpSpPr>
        <p:grpSpPr>
          <a:xfrm>
            <a:off x="74382" y="2142236"/>
            <a:ext cx="12043236" cy="1026191"/>
            <a:chOff x="2525873" y="2113220"/>
            <a:chExt cx="7812000" cy="66565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8311011-A3B8-4735-B8A3-AA4D948A424A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CFE4D6-98B5-4EA6-BEDA-5BF611712FB8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1B4185-455A-4C1D-A02A-5B8D6D659C1B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B73F6D-B2A0-4F55-924D-E69CE6970E8A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B6991D-10DA-4C77-A98F-3E1760F22A45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798DB5-4776-466E-97AC-81CADD768BEA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40B667-2A35-47BD-93BB-1D9B83FED676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1F7343-43B2-4A9B-97CC-B5396D9770BC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CC73A7-CE30-4D0F-BCDF-4706A043AA8E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9A60D5-932F-4D88-941E-05672B5CBBD4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8F2A5C4-3C6A-4391-BDEB-C571563312DF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FDBB463-DCC3-4F17-8B58-FC4B8518FD15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A48685F-7D2B-438E-802B-4869EC39BDFC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A51F852-5581-4077-B353-C511E369B700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FD2EAC-810D-43EB-93FC-52DB2AE0F127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1FD7D-A113-4C8A-9B13-98652E8D6592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46F468-1E79-40FD-8543-3D16B2EE6A73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018F07-A8C0-4F05-A12B-DBF10FE43946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DA4DC1-4F3F-4C42-93AF-6A2CEB8CED0A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31D035-74CD-4F54-AA79-68BA6A901160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BA45C6-FE81-4FA6-B5AE-D9BD719591F2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D02E8EA-4B41-4455-A947-AB3BEDAB4147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7372E36-B787-4D10-80EA-D9FA41D775B5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30C8F2F-0489-4E1C-A9D6-FD9604D41659}"/>
              </a:ext>
            </a:extLst>
          </p:cNvPr>
          <p:cNvSpPr txBox="1"/>
          <p:nvPr/>
        </p:nvSpPr>
        <p:spPr>
          <a:xfrm>
            <a:off x="3279349" y="3952991"/>
            <a:ext cx="18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 + 50 =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8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B9B0459-8D5F-4B2B-8F9F-43A97FBAD67F}"/>
              </a:ext>
            </a:extLst>
          </p:cNvPr>
          <p:cNvSpPr txBox="1"/>
          <p:nvPr/>
        </p:nvSpPr>
        <p:spPr>
          <a:xfrm>
            <a:off x="4112603" y="160928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</a:p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10</a:t>
            </a:r>
          </a:p>
          <a:p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EC26CE4-AAAE-45C5-9A6B-69B104F0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36834"/>
              </p:ext>
            </p:extLst>
          </p:nvPr>
        </p:nvGraphicFramePr>
        <p:xfrm>
          <a:off x="371959" y="1556959"/>
          <a:ext cx="11093880" cy="4319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470">
                  <a:extLst>
                    <a:ext uri="{9D8B030D-6E8A-4147-A177-3AD203B41FA5}">
                      <a16:colId xmlns:a16="http://schemas.microsoft.com/office/drawing/2014/main" val="1418543092"/>
                    </a:ext>
                  </a:extLst>
                </a:gridCol>
                <a:gridCol w="2773470">
                  <a:extLst>
                    <a:ext uri="{9D8B030D-6E8A-4147-A177-3AD203B41FA5}">
                      <a16:colId xmlns:a16="http://schemas.microsoft.com/office/drawing/2014/main" val="784469215"/>
                    </a:ext>
                  </a:extLst>
                </a:gridCol>
                <a:gridCol w="2773470">
                  <a:extLst>
                    <a:ext uri="{9D8B030D-6E8A-4147-A177-3AD203B41FA5}">
                      <a16:colId xmlns:a16="http://schemas.microsoft.com/office/drawing/2014/main" val="2888749485"/>
                    </a:ext>
                  </a:extLst>
                </a:gridCol>
                <a:gridCol w="2773470">
                  <a:extLst>
                    <a:ext uri="{9D8B030D-6E8A-4147-A177-3AD203B41FA5}">
                      <a16:colId xmlns:a16="http://schemas.microsoft.com/office/drawing/2014/main" val="1069950108"/>
                    </a:ext>
                  </a:extLst>
                </a:gridCol>
              </a:tblGrid>
              <a:tr h="1233396">
                <a:tc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80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80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400" dirty="0"/>
                    </a:p>
                    <a:p>
                      <a:pPr rtl="1"/>
                      <a:endParaRPr lang="ar-BH" sz="2400" dirty="0"/>
                    </a:p>
                    <a:p>
                      <a:pPr rtl="1"/>
                      <a:endParaRPr lang="ar-BH" sz="2400" dirty="0"/>
                    </a:p>
                    <a:p>
                      <a:pPr rtl="1"/>
                      <a:endParaRPr lang="ar-BH" sz="2400" dirty="0"/>
                    </a:p>
                    <a:p>
                      <a:pPr rtl="1"/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67331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pPr rtl="1"/>
                      <a:endParaRPr lang="en-US" sz="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8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03762"/>
                  </a:ext>
                </a:extLst>
              </a:tr>
              <a:tr h="1039802">
                <a:tc gridSpan="2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588983"/>
                  </a:ext>
                </a:extLst>
              </a:tr>
              <a:tr h="1039802">
                <a:tc gridSpan="2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803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6C7D46-8153-4378-9C8F-6E58131CC6C8}"/>
              </a:ext>
            </a:extLst>
          </p:cNvPr>
          <p:cNvSpPr txBox="1"/>
          <p:nvPr/>
        </p:nvSpPr>
        <p:spPr>
          <a:xfrm>
            <a:off x="7947270" y="403002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 + 40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EA471-1E7F-4C9E-92F9-97B482582406}"/>
              </a:ext>
            </a:extLst>
          </p:cNvPr>
          <p:cNvSpPr txBox="1"/>
          <p:nvPr/>
        </p:nvSpPr>
        <p:spPr>
          <a:xfrm>
            <a:off x="2339548" y="5052802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+ 60 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5378A-88BD-47AD-8019-7F058FBB3236}"/>
              </a:ext>
            </a:extLst>
          </p:cNvPr>
          <p:cNvSpPr txBox="1"/>
          <p:nvPr/>
        </p:nvSpPr>
        <p:spPr>
          <a:xfrm>
            <a:off x="7491307" y="4030029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5C2F0-D768-4F75-819C-4E48DE73E8E2}"/>
              </a:ext>
            </a:extLst>
          </p:cNvPr>
          <p:cNvSpPr txBox="1"/>
          <p:nvPr/>
        </p:nvSpPr>
        <p:spPr>
          <a:xfrm>
            <a:off x="9692792" y="263778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4727CE-8B27-4572-859B-E8328B508BCE}"/>
              </a:ext>
            </a:extLst>
          </p:cNvPr>
          <p:cNvSpPr txBox="1"/>
          <p:nvPr/>
        </p:nvSpPr>
        <p:spPr>
          <a:xfrm>
            <a:off x="4117809" y="263778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D9A33F-82E1-4C69-AC24-5769370F3F7E}"/>
              </a:ext>
            </a:extLst>
          </p:cNvPr>
          <p:cNvSpPr txBox="1"/>
          <p:nvPr/>
        </p:nvSpPr>
        <p:spPr>
          <a:xfrm>
            <a:off x="1860805" y="5052366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7F255C-5D1E-4F50-9CB1-98AD77DE1D98}"/>
              </a:ext>
            </a:extLst>
          </p:cNvPr>
          <p:cNvSpPr txBox="1"/>
          <p:nvPr/>
        </p:nvSpPr>
        <p:spPr>
          <a:xfrm>
            <a:off x="1917016" y="4025700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878D4-3BF3-4620-8505-632E187A458D}"/>
              </a:ext>
            </a:extLst>
          </p:cNvPr>
          <p:cNvSpPr txBox="1"/>
          <p:nvPr/>
        </p:nvSpPr>
        <p:spPr>
          <a:xfrm>
            <a:off x="6934490" y="263778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F80648-2032-44F3-872C-25E54227811B}"/>
              </a:ext>
            </a:extLst>
          </p:cNvPr>
          <p:cNvSpPr txBox="1"/>
          <p:nvPr/>
        </p:nvSpPr>
        <p:spPr>
          <a:xfrm>
            <a:off x="1309416" y="2637788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83E55-8117-4C3D-9744-F059B8A571EC}"/>
              </a:ext>
            </a:extLst>
          </p:cNvPr>
          <p:cNvSpPr txBox="1"/>
          <p:nvPr/>
        </p:nvSpPr>
        <p:spPr>
          <a:xfrm>
            <a:off x="7522263" y="5079774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AF9AFB-DCD4-4601-8555-7CF325878E42}"/>
              </a:ext>
            </a:extLst>
          </p:cNvPr>
          <p:cNvSpPr txBox="1"/>
          <p:nvPr/>
        </p:nvSpPr>
        <p:spPr>
          <a:xfrm>
            <a:off x="6901686" y="160928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</a:p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40</a:t>
            </a:r>
          </a:p>
          <a:p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C1559-A557-4B3F-82A3-7673A0344285}"/>
              </a:ext>
            </a:extLst>
          </p:cNvPr>
          <p:cNvSpPr txBox="1"/>
          <p:nvPr/>
        </p:nvSpPr>
        <p:spPr>
          <a:xfrm>
            <a:off x="1323520" y="160928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</a:p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30</a:t>
            </a:r>
          </a:p>
          <a:p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DFE0E9-B684-4EA0-8D5F-489922F5C4A7}"/>
              </a:ext>
            </a:extLst>
          </p:cNvPr>
          <p:cNvSpPr txBox="1"/>
          <p:nvPr/>
        </p:nvSpPr>
        <p:spPr>
          <a:xfrm>
            <a:off x="9690770" y="160928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60</a:t>
            </a:r>
          </a:p>
          <a:p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2E9FB9-43A6-46F1-9851-E24A75E2DDA8}"/>
              </a:ext>
            </a:extLst>
          </p:cNvPr>
          <p:cNvCxnSpPr/>
          <p:nvPr/>
        </p:nvCxnSpPr>
        <p:spPr>
          <a:xfrm>
            <a:off x="1100013" y="2601448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1FB3BF-C1D7-461A-87C4-87DD4118A733}"/>
              </a:ext>
            </a:extLst>
          </p:cNvPr>
          <p:cNvCxnSpPr>
            <a:cxnSpLocks/>
          </p:cNvCxnSpPr>
          <p:nvPr/>
        </p:nvCxnSpPr>
        <p:spPr>
          <a:xfrm>
            <a:off x="4055149" y="2601448"/>
            <a:ext cx="71570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3D04D5-C4AA-4369-BCC2-A87FF5439C8D}"/>
              </a:ext>
            </a:extLst>
          </p:cNvPr>
          <p:cNvCxnSpPr/>
          <p:nvPr/>
        </p:nvCxnSpPr>
        <p:spPr>
          <a:xfrm>
            <a:off x="6776468" y="2601448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3E30DE-AF06-4DBF-B8CA-9D82C1035CB1}"/>
              </a:ext>
            </a:extLst>
          </p:cNvPr>
          <p:cNvCxnSpPr/>
          <p:nvPr/>
        </p:nvCxnSpPr>
        <p:spPr>
          <a:xfrm>
            <a:off x="9594986" y="2601448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F6EB3EB-F682-4A50-8D15-14C0663F226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76BDDC-8F86-4990-B4A1-4A2E0E9FC476}"/>
              </a:ext>
            </a:extLst>
          </p:cNvPr>
          <p:cNvSpPr txBox="1"/>
          <p:nvPr/>
        </p:nvSpPr>
        <p:spPr>
          <a:xfrm>
            <a:off x="5309152" y="295075"/>
            <a:ext cx="44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الجمع لـما يأتي: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8F4EA-658F-4285-98FD-BDB556295C51}"/>
              </a:ext>
            </a:extLst>
          </p:cNvPr>
          <p:cNvGrpSpPr/>
          <p:nvPr/>
        </p:nvGrpSpPr>
        <p:grpSpPr>
          <a:xfrm>
            <a:off x="9738152" y="195180"/>
            <a:ext cx="2231685" cy="700171"/>
            <a:chOff x="9738152" y="195180"/>
            <a:chExt cx="2231685" cy="700171"/>
          </a:xfrm>
        </p:grpSpPr>
        <p:sp>
          <p:nvSpPr>
            <p:cNvPr id="36" name="Rectangle: Rounded Corners 77">
              <a:extLst>
                <a:ext uri="{FF2B5EF4-FFF2-40B4-BE49-F238E27FC236}">
                  <a16:creationId xmlns:a16="http://schemas.microsoft.com/office/drawing/2014/main" id="{371E1EE7-FEF1-4FD4-BCB0-57FFE72FA57B}"/>
                </a:ext>
              </a:extLst>
            </p:cNvPr>
            <p:cNvSpPr/>
            <p:nvPr/>
          </p:nvSpPr>
          <p:spPr>
            <a:xfrm>
              <a:off x="9738152" y="281287"/>
              <a:ext cx="2152648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C00000"/>
                </a:gs>
                <a:gs pos="45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B42C7A-FC16-42DE-82DB-8FCA2D62F3BC}"/>
                </a:ext>
              </a:extLst>
            </p:cNvPr>
            <p:cNvSpPr txBox="1"/>
            <p:nvPr/>
          </p:nvSpPr>
          <p:spPr>
            <a:xfrm>
              <a:off x="10121744" y="195180"/>
              <a:ext cx="98777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06549AA-DA6F-45D3-925E-6C720BE82CCA}"/>
                </a:ext>
              </a:extLst>
            </p:cNvPr>
            <p:cNvSpPr/>
            <p:nvPr/>
          </p:nvSpPr>
          <p:spPr>
            <a:xfrm rot="16200000">
              <a:off x="11375837" y="301351"/>
              <a:ext cx="684000" cy="5040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C89A8F9-4866-4166-962B-5653A8B041B4}"/>
              </a:ext>
            </a:extLst>
          </p:cNvPr>
          <p:cNvSpPr txBox="1"/>
          <p:nvPr/>
        </p:nvSpPr>
        <p:spPr>
          <a:xfrm>
            <a:off x="7991446" y="5088866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+ 50 =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317833-AAB4-4BC0-A1AC-6F1EF925E122}"/>
              </a:ext>
            </a:extLst>
          </p:cNvPr>
          <p:cNvSpPr txBox="1"/>
          <p:nvPr/>
        </p:nvSpPr>
        <p:spPr>
          <a:xfrm>
            <a:off x="2365297" y="4002625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 + 30 =</a:t>
            </a:r>
          </a:p>
        </p:txBody>
      </p:sp>
      <p:sp>
        <p:nvSpPr>
          <p:cNvPr id="41" name="Round Diagonal Corner Rectangle 10">
            <a:extLst>
              <a:ext uri="{FF2B5EF4-FFF2-40B4-BE49-F238E27FC236}">
                <a16:creationId xmlns:a16="http://schemas.microsoft.com/office/drawing/2014/main" id="{00448B19-92AD-4461-889B-A89DB2D62299}"/>
              </a:ext>
            </a:extLst>
          </p:cNvPr>
          <p:cNvSpPr/>
          <p:nvPr/>
        </p:nvSpPr>
        <p:spPr>
          <a:xfrm>
            <a:off x="205622" y="282374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</p:spTree>
    <p:extLst>
      <p:ext uri="{BB962C8B-B14F-4D97-AF65-F5344CB8AC3E}">
        <p14:creationId xmlns:p14="http://schemas.microsoft.com/office/powerpoint/2010/main" val="1649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429128" y="210498"/>
            <a:ext cx="6254955" cy="683460"/>
            <a:chOff x="3674413" y="2369713"/>
            <a:chExt cx="6924901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3674413" y="2369713"/>
              <a:ext cx="6924901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3828120" y="2487565"/>
              <a:ext cx="6573985" cy="100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اختر الإجابة الصحيحة فيما يأتي:   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sz="2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DB711-929B-4328-844F-C90E9781C6B1}"/>
              </a:ext>
            </a:extLst>
          </p:cNvPr>
          <p:cNvGrpSpPr/>
          <p:nvPr/>
        </p:nvGrpSpPr>
        <p:grpSpPr>
          <a:xfrm>
            <a:off x="1078978" y="1617863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13" name="Rounded Rectangle 33">
              <a:extLst>
                <a:ext uri="{FF2B5EF4-FFF2-40B4-BE49-F238E27FC236}">
                  <a16:creationId xmlns:a16="http://schemas.microsoft.com/office/drawing/2014/main" id="{79A17F8D-6FE7-4E09-90B5-9E970FF60865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229498-3A24-47B1-80DF-952CAC493B54}"/>
                </a:ext>
              </a:extLst>
            </p:cNvPr>
            <p:cNvSpPr txBox="1"/>
            <p:nvPr/>
          </p:nvSpPr>
          <p:spPr>
            <a:xfrm>
              <a:off x="5620606" y="2566025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2AAC5A-101F-42E7-BC0D-D80D35E8DDB2}"/>
              </a:ext>
            </a:extLst>
          </p:cNvPr>
          <p:cNvGrpSpPr/>
          <p:nvPr/>
        </p:nvGrpSpPr>
        <p:grpSpPr>
          <a:xfrm>
            <a:off x="4191501" y="2783101"/>
            <a:ext cx="2860969" cy="637621"/>
            <a:chOff x="4979375" y="3860646"/>
            <a:chExt cx="5942544" cy="30593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ounded Rectangle 37">
              <a:extLst>
                <a:ext uri="{FF2B5EF4-FFF2-40B4-BE49-F238E27FC236}">
                  <a16:creationId xmlns:a16="http://schemas.microsoft.com/office/drawing/2014/main" id="{81786785-3001-4FE1-AD96-254F4F5D7746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934CA-66AA-46D8-B1CB-977C08E61D92}"/>
                </a:ext>
              </a:extLst>
            </p:cNvPr>
            <p:cNvSpPr txBox="1"/>
            <p:nvPr/>
          </p:nvSpPr>
          <p:spPr>
            <a:xfrm>
              <a:off x="4979375" y="411420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AF1BF7-6284-4B95-8C2E-182E73FD73BE}"/>
              </a:ext>
            </a:extLst>
          </p:cNvPr>
          <p:cNvGrpSpPr/>
          <p:nvPr/>
        </p:nvGrpSpPr>
        <p:grpSpPr>
          <a:xfrm>
            <a:off x="7675053" y="2783101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Rounded Rectangle 37">
              <a:extLst>
                <a:ext uri="{FF2B5EF4-FFF2-40B4-BE49-F238E27FC236}">
                  <a16:creationId xmlns:a16="http://schemas.microsoft.com/office/drawing/2014/main" id="{0C7E8A0B-13F0-4FC4-AC27-FD8008C1C68A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A1BF7C-89C0-4FC2-8648-3246C274C79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AD6EBA-2249-4C76-9C02-2100D305358F}"/>
              </a:ext>
            </a:extLst>
          </p:cNvPr>
          <p:cNvGrpSpPr/>
          <p:nvPr/>
        </p:nvGrpSpPr>
        <p:grpSpPr>
          <a:xfrm>
            <a:off x="1244607" y="2783101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692EB68D-045B-4DF5-87D5-76BCCDD3D618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120CEF-FA69-4B54-B491-9A3FB09EABE2}"/>
                </a:ext>
              </a:extLst>
            </p:cNvPr>
            <p:cNvSpPr txBox="1"/>
            <p:nvPr/>
          </p:nvSpPr>
          <p:spPr>
            <a:xfrm>
              <a:off x="5221954" y="4115035"/>
              <a:ext cx="5624032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3CB80290-963A-4F1D-BA19-C286E2CF60F8}"/>
              </a:ext>
            </a:extLst>
          </p:cNvPr>
          <p:cNvSpPr/>
          <p:nvPr/>
        </p:nvSpPr>
        <p:spPr>
          <a:xfrm>
            <a:off x="4308288" y="2730378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500060" y="3621415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500060" y="3621415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503219" y="3626722"/>
            <a:ext cx="4736302" cy="900000"/>
            <a:chOff x="5130236" y="3372862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130236" y="3372862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213864" y="3565511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8168F99-C32D-433F-ABC8-4D02AC97854D}"/>
              </a:ext>
            </a:extLst>
          </p:cNvPr>
          <p:cNvSpPr txBox="1"/>
          <p:nvPr/>
        </p:nvSpPr>
        <p:spPr>
          <a:xfrm>
            <a:off x="4650684" y="1727976"/>
            <a:ext cx="311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+ 30 =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40185E-446B-4650-9C1D-A3F6454E123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F362A7E-C51B-4DD8-95B7-0AB8297FD7E4}"/>
              </a:ext>
            </a:extLst>
          </p:cNvPr>
          <p:cNvSpPr/>
          <p:nvPr/>
        </p:nvSpPr>
        <p:spPr>
          <a:xfrm>
            <a:off x="9763120" y="280434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E8EA59-DFF1-4100-92E3-75D3AAB3DF94}"/>
              </a:ext>
            </a:extLst>
          </p:cNvPr>
          <p:cNvSpPr txBox="1"/>
          <p:nvPr/>
        </p:nvSpPr>
        <p:spPr>
          <a:xfrm>
            <a:off x="10146712" y="194327"/>
            <a:ext cx="9877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CF8550F2-2270-4F43-883D-A13BEC5BC55C}"/>
              </a:ext>
            </a:extLst>
          </p:cNvPr>
          <p:cNvSpPr/>
          <p:nvPr/>
        </p:nvSpPr>
        <p:spPr>
          <a:xfrm rot="16200000">
            <a:off x="11400805" y="300498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ound Diagonal Corner Rectangle 10">
            <a:extLst>
              <a:ext uri="{FF2B5EF4-FFF2-40B4-BE49-F238E27FC236}">
                <a16:creationId xmlns:a16="http://schemas.microsoft.com/office/drawing/2014/main" id="{00448B19-92AD-4461-889B-A89DB2D62299}"/>
              </a:ext>
            </a:extLst>
          </p:cNvPr>
          <p:cNvSpPr/>
          <p:nvPr/>
        </p:nvSpPr>
        <p:spPr>
          <a:xfrm>
            <a:off x="205622" y="282374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AC1DDD-74B4-4A87-9A5A-950E6CBFBAC0}"/>
              </a:ext>
            </a:extLst>
          </p:cNvPr>
          <p:cNvGrpSpPr/>
          <p:nvPr/>
        </p:nvGrpSpPr>
        <p:grpSpPr>
          <a:xfrm>
            <a:off x="9738152" y="195180"/>
            <a:ext cx="2231685" cy="700171"/>
            <a:chOff x="9738152" y="195180"/>
            <a:chExt cx="2231685" cy="700171"/>
          </a:xfrm>
        </p:grpSpPr>
        <p:sp>
          <p:nvSpPr>
            <p:cNvPr id="84" name="Rectangle: Rounded Corners 77">
              <a:extLst>
                <a:ext uri="{FF2B5EF4-FFF2-40B4-BE49-F238E27FC236}">
                  <a16:creationId xmlns:a16="http://schemas.microsoft.com/office/drawing/2014/main" id="{3F362A7E-C51B-4DD8-95B7-0AB8297FD7E4}"/>
                </a:ext>
              </a:extLst>
            </p:cNvPr>
            <p:cNvSpPr/>
            <p:nvPr/>
          </p:nvSpPr>
          <p:spPr>
            <a:xfrm>
              <a:off x="9738152" y="281287"/>
              <a:ext cx="2152648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C00000"/>
                </a:gs>
                <a:gs pos="45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E8EA59-DFF1-4100-92E3-75D3AAB3DF94}"/>
                </a:ext>
              </a:extLst>
            </p:cNvPr>
            <p:cNvSpPr txBox="1"/>
            <p:nvPr/>
          </p:nvSpPr>
          <p:spPr>
            <a:xfrm>
              <a:off x="10121744" y="195180"/>
              <a:ext cx="98777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F8550F2-2270-4F43-883D-A13BEC5BC55C}"/>
                </a:ext>
              </a:extLst>
            </p:cNvPr>
            <p:cNvSpPr/>
            <p:nvPr/>
          </p:nvSpPr>
          <p:spPr>
            <a:xfrm rot="16200000">
              <a:off x="11375837" y="301351"/>
              <a:ext cx="684000" cy="5040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4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DE29D6-28D4-4D0D-95BA-D0DFF3007D31}"/>
              </a:ext>
            </a:extLst>
          </p:cNvPr>
          <p:cNvGrpSpPr/>
          <p:nvPr/>
        </p:nvGrpSpPr>
        <p:grpSpPr>
          <a:xfrm>
            <a:off x="940440" y="1369337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D463F89E-5A40-4E56-93EF-830D81AEAD0D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524EDF-7D8F-46D9-899E-25A5F69E375F}"/>
                </a:ext>
              </a:extLst>
            </p:cNvPr>
            <p:cNvSpPr txBox="1"/>
            <p:nvPr/>
          </p:nvSpPr>
          <p:spPr>
            <a:xfrm>
              <a:off x="5620606" y="2623404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52D58B-B833-42DD-8CB7-E6AE1FE85178}"/>
              </a:ext>
            </a:extLst>
          </p:cNvPr>
          <p:cNvGrpSpPr/>
          <p:nvPr/>
        </p:nvGrpSpPr>
        <p:grpSpPr>
          <a:xfrm>
            <a:off x="7679807" y="2494714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ounded Rectangle 37">
              <a:extLst>
                <a:ext uri="{FF2B5EF4-FFF2-40B4-BE49-F238E27FC236}">
                  <a16:creationId xmlns:a16="http://schemas.microsoft.com/office/drawing/2014/main" id="{047C1B49-900C-44CE-BE0D-248984924BF0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0DCBC9-5E4F-4F71-B7DE-880E6B729F5B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342140-58C8-46E5-8906-5F7B35DD82C1}"/>
              </a:ext>
            </a:extLst>
          </p:cNvPr>
          <p:cNvGrpSpPr/>
          <p:nvPr/>
        </p:nvGrpSpPr>
        <p:grpSpPr>
          <a:xfrm>
            <a:off x="1138804" y="2511835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Rounded Rectangle 37">
              <a:extLst>
                <a:ext uri="{FF2B5EF4-FFF2-40B4-BE49-F238E27FC236}">
                  <a16:creationId xmlns:a16="http://schemas.microsoft.com/office/drawing/2014/main" id="{A609AEEB-DD22-4EBB-ACFC-60BF28491812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6515D-BB99-46A0-9A02-49EA99F3C9FF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041E15-5F0D-4CC7-BDFC-AC408950C071}"/>
              </a:ext>
            </a:extLst>
          </p:cNvPr>
          <p:cNvGrpSpPr/>
          <p:nvPr/>
        </p:nvGrpSpPr>
        <p:grpSpPr>
          <a:xfrm>
            <a:off x="4242737" y="2518750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Rounded Rectangle 37">
              <a:extLst>
                <a:ext uri="{FF2B5EF4-FFF2-40B4-BE49-F238E27FC236}">
                  <a16:creationId xmlns:a16="http://schemas.microsoft.com/office/drawing/2014/main" id="{123A27D6-DF7C-4D14-A5E9-02B27B2835B9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00DAC1-03F9-44CF-9DA4-AC4871BE8A3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24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D0448557-A6AE-49AC-B64F-25A44A16B2EB}"/>
              </a:ext>
            </a:extLst>
          </p:cNvPr>
          <p:cNvSpPr/>
          <p:nvPr/>
        </p:nvSpPr>
        <p:spPr>
          <a:xfrm>
            <a:off x="7711918" y="2455737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51196" y="3506943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51196" y="3506943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60696" y="350804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8BB4CA6-1E0C-4F07-A3EC-51F51C87D365}"/>
              </a:ext>
            </a:extLst>
          </p:cNvPr>
          <p:cNvSpPr txBox="1"/>
          <p:nvPr/>
        </p:nvSpPr>
        <p:spPr>
          <a:xfrm>
            <a:off x="5090078" y="1596180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30 + 40  =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40185E-446B-4650-9C1D-A3F6454E123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8AB161-5639-4B6B-83DC-8BC05EC3A951}"/>
              </a:ext>
            </a:extLst>
          </p:cNvPr>
          <p:cNvGrpSpPr/>
          <p:nvPr/>
        </p:nvGrpSpPr>
        <p:grpSpPr>
          <a:xfrm>
            <a:off x="3429128" y="210498"/>
            <a:ext cx="6254955" cy="683460"/>
            <a:chOff x="3674413" y="2369713"/>
            <a:chExt cx="6924901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ABB49093-430B-46F6-8569-5D38CB85951B}"/>
                </a:ext>
              </a:extLst>
            </p:cNvPr>
            <p:cNvSpPr/>
            <p:nvPr/>
          </p:nvSpPr>
          <p:spPr>
            <a:xfrm>
              <a:off x="3674413" y="2369713"/>
              <a:ext cx="6924901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09900FA-4291-4D7D-A914-F9A5500832E7}"/>
                </a:ext>
              </a:extLst>
            </p:cNvPr>
            <p:cNvSpPr txBox="1"/>
            <p:nvPr/>
          </p:nvSpPr>
          <p:spPr>
            <a:xfrm>
              <a:off x="3828120" y="2487565"/>
              <a:ext cx="6573985" cy="100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اختر الإجابة الصحيحة فيما يأتي:   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sz="2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1E8FFAA-26BE-4792-AF37-5FC787F71529}"/>
              </a:ext>
            </a:extLst>
          </p:cNvPr>
          <p:cNvSpPr/>
          <p:nvPr/>
        </p:nvSpPr>
        <p:spPr>
          <a:xfrm>
            <a:off x="9763120" y="280434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6A785E-FFA9-4B72-95B4-EA28DBADF68B}"/>
              </a:ext>
            </a:extLst>
          </p:cNvPr>
          <p:cNvSpPr txBox="1"/>
          <p:nvPr/>
        </p:nvSpPr>
        <p:spPr>
          <a:xfrm>
            <a:off x="10146712" y="194327"/>
            <a:ext cx="9877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D0D3D75B-9A16-4B1D-BE1B-074F8809F437}"/>
              </a:ext>
            </a:extLst>
          </p:cNvPr>
          <p:cNvSpPr/>
          <p:nvPr/>
        </p:nvSpPr>
        <p:spPr>
          <a:xfrm rot="16200000">
            <a:off x="11400805" y="300498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ound Diagonal Corner Rectangle 10">
            <a:extLst>
              <a:ext uri="{FF2B5EF4-FFF2-40B4-BE49-F238E27FC236}">
                <a16:creationId xmlns:a16="http://schemas.microsoft.com/office/drawing/2014/main" id="{C31DA60F-0208-4920-B803-4754BE8F3F16}"/>
              </a:ext>
            </a:extLst>
          </p:cNvPr>
          <p:cNvSpPr/>
          <p:nvPr/>
        </p:nvSpPr>
        <p:spPr>
          <a:xfrm>
            <a:off x="205622" y="282374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93" name="Rectangle: Rounded Corners 77">
            <a:extLst>
              <a:ext uri="{FF2B5EF4-FFF2-40B4-BE49-F238E27FC236}">
                <a16:creationId xmlns:a16="http://schemas.microsoft.com/office/drawing/2014/main" id="{67951E9D-2F49-4CF2-AAA3-1D17C945253C}"/>
              </a:ext>
            </a:extLst>
          </p:cNvPr>
          <p:cNvSpPr/>
          <p:nvPr/>
        </p:nvSpPr>
        <p:spPr>
          <a:xfrm>
            <a:off x="9738152" y="281287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11CAC00-BFFA-4928-A9EF-CCCEF111C5F3}"/>
              </a:ext>
            </a:extLst>
          </p:cNvPr>
          <p:cNvSpPr txBox="1"/>
          <p:nvPr/>
        </p:nvSpPr>
        <p:spPr>
          <a:xfrm>
            <a:off x="10121744" y="195180"/>
            <a:ext cx="9877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6E7241A-5DF3-490F-AA03-813D2626FCAD}"/>
              </a:ext>
            </a:extLst>
          </p:cNvPr>
          <p:cNvSpPr/>
          <p:nvPr/>
        </p:nvSpPr>
        <p:spPr>
          <a:xfrm rot="16200000">
            <a:off x="11375837" y="301351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0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Google Shape;93;p14"/>
          <p:cNvSpPr/>
          <p:nvPr/>
        </p:nvSpPr>
        <p:spPr>
          <a:xfrm>
            <a:off x="1412756" y="2462644"/>
            <a:ext cx="9293463" cy="28377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80450" y="2482549"/>
            <a:ext cx="9031099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إلى</a:t>
            </a:r>
          </a:p>
          <a:p>
            <a:pPr algn="ctr" rtl="1"/>
            <a:r>
              <a:rPr lang="ar-BH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1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الطالب صفحة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كتاب التمارين صفحة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872B3-2018-43B0-9F18-94C7397E572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3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95" y="83129"/>
            <a:ext cx="1646183" cy="1268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2537" y="2613392"/>
            <a:ext cx="1026692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 باستعمال حقائق الجمع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34863-A46A-4A45-874E-2EC9C009CD28}"/>
              </a:ext>
            </a:extLst>
          </p:cNvPr>
          <p:cNvSpPr txBox="1"/>
          <p:nvPr/>
        </p:nvSpPr>
        <p:spPr>
          <a:xfrm>
            <a:off x="9059710" y="461553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3788197" y="441848"/>
            <a:ext cx="674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الجمع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تُساعدنا على جمع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العشرات.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7392692" y="1290962"/>
            <a:ext cx="38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+ 30</a:t>
            </a:r>
          </a:p>
        </p:txBody>
      </p:sp>
      <p:grpSp>
        <p:nvGrpSpPr>
          <p:cNvPr id="48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684157" y="2179350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9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209654" y="2179350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0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135345" y="2177237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82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604675" y="2179350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3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44885" y="2179350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4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222880" y="2177237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15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686778" y="2177237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26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02580" y="2177237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4873F7-6A4E-4D9D-AFB4-FDB136919259}"/>
              </a:ext>
            </a:extLst>
          </p:cNvPr>
          <p:cNvSpPr/>
          <p:nvPr/>
        </p:nvSpPr>
        <p:spPr>
          <a:xfrm>
            <a:off x="7520148" y="4615531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26B38-9151-4528-A807-A6F46C3E8B6C}"/>
              </a:ext>
            </a:extLst>
          </p:cNvPr>
          <p:cNvSpPr/>
          <p:nvPr/>
        </p:nvSpPr>
        <p:spPr>
          <a:xfrm>
            <a:off x="5536852" y="4615531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73CC7-49CE-4241-AF88-477EBD246C8B}"/>
              </a:ext>
            </a:extLst>
          </p:cNvPr>
          <p:cNvSpPr/>
          <p:nvPr/>
        </p:nvSpPr>
        <p:spPr>
          <a:xfrm>
            <a:off x="3067054" y="4608971"/>
            <a:ext cx="1584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8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501EC71-3CBA-44CD-BF9B-BF8DC189351A}"/>
              </a:ext>
            </a:extLst>
          </p:cNvPr>
          <p:cNvSpPr txBox="1"/>
          <p:nvPr/>
        </p:nvSpPr>
        <p:spPr>
          <a:xfrm>
            <a:off x="9636761" y="5220461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25A706-0B3A-4CCC-A5F3-D5286E142533}"/>
              </a:ext>
            </a:extLst>
          </p:cNvPr>
          <p:cNvSpPr/>
          <p:nvPr/>
        </p:nvSpPr>
        <p:spPr>
          <a:xfrm>
            <a:off x="7520148" y="5206126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E7FA8A3-3ED7-4BEC-B79F-533DD31EC07C}"/>
              </a:ext>
            </a:extLst>
          </p:cNvPr>
          <p:cNvSpPr/>
          <p:nvPr/>
        </p:nvSpPr>
        <p:spPr>
          <a:xfrm>
            <a:off x="6001799" y="5206126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1D8BE46-A0C2-498B-BB55-9918317159F8}"/>
              </a:ext>
            </a:extLst>
          </p:cNvPr>
          <p:cNvSpPr/>
          <p:nvPr/>
        </p:nvSpPr>
        <p:spPr>
          <a:xfrm>
            <a:off x="3867153" y="5199566"/>
            <a:ext cx="758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E5BD12B-E9F8-4111-9660-99CB29931DF8}"/>
              </a:ext>
            </a:extLst>
          </p:cNvPr>
          <p:cNvSpPr/>
          <p:nvPr/>
        </p:nvSpPr>
        <p:spPr>
          <a:xfrm>
            <a:off x="7365305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FE16C61-EBE2-4E6E-BAE1-8A739AA04624}"/>
              </a:ext>
            </a:extLst>
          </p:cNvPr>
          <p:cNvSpPr/>
          <p:nvPr/>
        </p:nvSpPr>
        <p:spPr>
          <a:xfrm>
            <a:off x="5000830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/>
          </a:p>
        </p:txBody>
      </p:sp>
      <p:grpSp>
        <p:nvGrpSpPr>
          <p:cNvPr id="137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684156" y="2189635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54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209653" y="2189635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65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135344" y="2187522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76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604674" y="2189635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87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44884" y="2189635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98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222879" y="2187522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09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686777" y="2187522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20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02579" y="2187522"/>
            <a:ext cx="288001" cy="2130816"/>
            <a:chOff x="6324567" y="664864"/>
            <a:chExt cx="274321" cy="2148932"/>
          </a:xfrm>
          <a:solidFill>
            <a:srgbClr val="FFFF00"/>
          </a:solidFill>
        </p:grpSpPr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9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48672 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47174 2.96296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45703 2.96296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4418 2.96296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8334 4.44444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31368 4.44444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0495 4.44444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9037 4.44444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00BC16-EBFA-4C7E-ADF9-054F583A5AFA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4BFBCDB-7901-4D8C-9805-D62063C4C2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76BC461-5503-4619-BB7A-A21B3C21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34501-61F2-4EFC-8474-438998474FF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العشرات-ا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69A1686-B01A-4202-8984-5DBB762600A8}"/>
              </a:ext>
            </a:extLst>
          </p:cNvPr>
          <p:cNvSpPr txBox="1"/>
          <p:nvPr/>
        </p:nvSpPr>
        <p:spPr>
          <a:xfrm>
            <a:off x="3788197" y="441848"/>
            <a:ext cx="674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الجمع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تُساعدنا على جمع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العشرات.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B4C5AD2-7704-47A5-9723-E7AAC1EFA97D}"/>
              </a:ext>
            </a:extLst>
          </p:cNvPr>
          <p:cNvSpPr txBox="1"/>
          <p:nvPr/>
        </p:nvSpPr>
        <p:spPr>
          <a:xfrm>
            <a:off x="7392692" y="1290962"/>
            <a:ext cx="38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 + 20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EE4EFB1-7C30-43A1-99A8-C2391B925A88}"/>
              </a:ext>
            </a:extLst>
          </p:cNvPr>
          <p:cNvSpPr txBox="1"/>
          <p:nvPr/>
        </p:nvSpPr>
        <p:spPr>
          <a:xfrm>
            <a:off x="8002918" y="461553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2" name="Group 1560">
            <a:extLst>
              <a:ext uri="{FF2B5EF4-FFF2-40B4-BE49-F238E27FC236}">
                <a16:creationId xmlns:a16="http://schemas.microsoft.com/office/drawing/2014/main" id="{E6B3C582-182C-45E3-93FC-91EDD103947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056115" y="217935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97EBC693-B66E-4F63-A5C7-DB4B659AE3A7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19E1616B-B9C1-451A-95E8-AB627FB56EE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7F6A2D86-B082-45A3-BDEB-F8FC17A56D54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BD65F96D-4C61-4F97-8EA8-EE55B9C97C13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AC111FBB-12C1-4427-B2DC-EEBA1E6AA92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1822DD9A-EA1A-4F8C-9C3B-0C09A8D20D2C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A57FDC9B-57EC-4BFA-839B-A6433CC68783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24E660E6-12CF-4916-8487-2ABAD301A10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A97B8719-DD7C-4B8D-B417-0158F501631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0996D0D3-3763-4F61-9145-73CC438300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93" name="Group 1560">
            <a:extLst>
              <a:ext uri="{FF2B5EF4-FFF2-40B4-BE49-F238E27FC236}">
                <a16:creationId xmlns:a16="http://schemas.microsoft.com/office/drawing/2014/main" id="{B48ED775-C39A-48A3-A20B-852C26475E1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581612" y="217935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73D6BB45-9BEC-45CA-918B-624100228B3B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A60242A7-8CBC-4310-A03F-673ED7EE12B7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AE0DCFB8-892C-4FFB-9AF9-D82C1F26EC1A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7D9D561B-1AE7-4A8C-9FC8-29B90D99F21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5BB53A05-237D-425C-A88F-3813356E2E4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55C78DCE-8326-4A85-9EC6-CC0915CE06E9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E5943386-99D6-45B6-9DC9-7399793B9B09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3DE9A224-B8BF-4134-AADC-889EDA25B3EE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B17D9710-2BA5-4568-A318-C9903174D18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8B2AAC10-EDEF-4A21-9EAB-19AD6C3F2B0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04" name="Group 1560">
            <a:extLst>
              <a:ext uri="{FF2B5EF4-FFF2-40B4-BE49-F238E27FC236}">
                <a16:creationId xmlns:a16="http://schemas.microsoft.com/office/drawing/2014/main" id="{322552C6-AF90-4FB2-B451-A47325913A8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07303" y="217723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1A399874-9DA2-4CAA-8900-7FBA5A4D5B08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22FC57F7-E620-4722-A21E-F4F91665A7A7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9B471D1B-3C0A-4197-92D0-4E50B8F81B5B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B9E6EAC0-3904-4110-AD63-ED01C4524FBF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409A9C0F-52F9-43B1-A31C-D57493A332C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BC8EEE9C-FF79-415B-B2F9-141BF7A6AE7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89F391C4-B844-44F6-A7B3-10A37F7CE9F8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704AAB00-5B45-4E0D-A6B0-3138089D9C92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1E333F85-CB82-4957-B510-7FAD0D2FF130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5CA936F5-2A58-48D9-BC09-DA0B2440AF0C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15" name="Group 1560">
            <a:extLst>
              <a:ext uri="{FF2B5EF4-FFF2-40B4-BE49-F238E27FC236}">
                <a16:creationId xmlns:a16="http://schemas.microsoft.com/office/drawing/2014/main" id="{6D9C2F71-F58B-4B52-AB47-D0B65A5CFC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976633" y="217935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C1212109-0AFB-498D-A8F6-8D7A2DC4E7E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B25C94CD-9A48-4154-9B81-B3462AE067C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E97EC19A-10D1-4F3C-86F7-F483AE310EF3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B3BE6308-2430-4958-9DF5-28826CE75B9A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71C938F5-CF13-45C2-A1B0-79656F9B2AB2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6A3259C7-85C2-47A4-990A-03AFBE48BACD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AB6FE77E-E571-450E-8B78-35857F33903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655298CA-CE5B-4BDE-895F-E95E7BA9FBA4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0B839DFF-C24B-417E-984C-E839B266ECE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A5718741-6E3D-4D68-BBE9-4D22CA5A05C8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26" name="Group 1560">
            <a:extLst>
              <a:ext uri="{FF2B5EF4-FFF2-40B4-BE49-F238E27FC236}">
                <a16:creationId xmlns:a16="http://schemas.microsoft.com/office/drawing/2014/main" id="{5ED28AB5-2E48-4308-B6C2-12C8BCB57B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516843" y="217935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F253056E-AB2E-4669-BAE5-3A89AF0EAEFF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49498B0E-FC95-4F23-83ED-CCA14CFB1D00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0EDE03D0-431A-4F8A-97CA-5144C3504D6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id="{C963AB30-463A-4988-BE06-D8761A044C8D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id="{9BD20E8C-8035-4221-9C2F-632796EBD76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3" name="Cube 232">
              <a:extLst>
                <a:ext uri="{FF2B5EF4-FFF2-40B4-BE49-F238E27FC236}">
                  <a16:creationId xmlns:a16="http://schemas.microsoft.com/office/drawing/2014/main" id="{FEB3C1C2-7DFF-4F7C-AD66-7267C02EE7B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4" name="Cube 233">
              <a:extLst>
                <a:ext uri="{FF2B5EF4-FFF2-40B4-BE49-F238E27FC236}">
                  <a16:creationId xmlns:a16="http://schemas.microsoft.com/office/drawing/2014/main" id="{C46FA8A5-4D59-4FAD-A503-46686963BBB9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5" name="Cube 234">
              <a:extLst>
                <a:ext uri="{FF2B5EF4-FFF2-40B4-BE49-F238E27FC236}">
                  <a16:creationId xmlns:a16="http://schemas.microsoft.com/office/drawing/2014/main" id="{804B95A7-C1EC-4827-BF9D-FA09531D1D38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6" name="Cube 235">
              <a:extLst>
                <a:ext uri="{FF2B5EF4-FFF2-40B4-BE49-F238E27FC236}">
                  <a16:creationId xmlns:a16="http://schemas.microsoft.com/office/drawing/2014/main" id="{174F7877-9A5F-4CA5-8789-CB4AB258A719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7" name="Cube 236">
              <a:extLst>
                <a:ext uri="{FF2B5EF4-FFF2-40B4-BE49-F238E27FC236}">
                  <a16:creationId xmlns:a16="http://schemas.microsoft.com/office/drawing/2014/main" id="{E075336D-69E3-474F-B298-3C5800FB5DE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38" name="Group 1560">
            <a:extLst>
              <a:ext uri="{FF2B5EF4-FFF2-40B4-BE49-F238E27FC236}">
                <a16:creationId xmlns:a16="http://schemas.microsoft.com/office/drawing/2014/main" id="{2C00FB93-3E57-4CA7-9CEF-91E0DF7D701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437921" y="217723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39" name="Cube 238">
              <a:extLst>
                <a:ext uri="{FF2B5EF4-FFF2-40B4-BE49-F238E27FC236}">
                  <a16:creationId xmlns:a16="http://schemas.microsoft.com/office/drawing/2014/main" id="{4F341C01-20B8-4306-AA6B-97F09EACA8DC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0" name="Cube 239">
              <a:extLst>
                <a:ext uri="{FF2B5EF4-FFF2-40B4-BE49-F238E27FC236}">
                  <a16:creationId xmlns:a16="http://schemas.microsoft.com/office/drawing/2014/main" id="{F7B34148-1BF9-4F96-9F92-186E76AC58CB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1" name="Cube 240">
              <a:extLst>
                <a:ext uri="{FF2B5EF4-FFF2-40B4-BE49-F238E27FC236}">
                  <a16:creationId xmlns:a16="http://schemas.microsoft.com/office/drawing/2014/main" id="{51D44E8D-E381-4A4E-8651-F7047AC6A3D5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2" name="Cube 241">
              <a:extLst>
                <a:ext uri="{FF2B5EF4-FFF2-40B4-BE49-F238E27FC236}">
                  <a16:creationId xmlns:a16="http://schemas.microsoft.com/office/drawing/2014/main" id="{49A73619-0444-419F-A928-6B66E75621FF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3" name="Cube 242">
              <a:extLst>
                <a:ext uri="{FF2B5EF4-FFF2-40B4-BE49-F238E27FC236}">
                  <a16:creationId xmlns:a16="http://schemas.microsoft.com/office/drawing/2014/main" id="{778BAF99-254C-4FB3-A9A5-813573F5345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4" name="Cube 243">
              <a:extLst>
                <a:ext uri="{FF2B5EF4-FFF2-40B4-BE49-F238E27FC236}">
                  <a16:creationId xmlns:a16="http://schemas.microsoft.com/office/drawing/2014/main" id="{942E2C92-3EBF-4523-8D09-A80404013AC2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5" name="Cube 244">
              <a:extLst>
                <a:ext uri="{FF2B5EF4-FFF2-40B4-BE49-F238E27FC236}">
                  <a16:creationId xmlns:a16="http://schemas.microsoft.com/office/drawing/2014/main" id="{62F662D4-AE3A-4780-BB6D-8E1F64B64007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6" name="Cube 245">
              <a:extLst>
                <a:ext uri="{FF2B5EF4-FFF2-40B4-BE49-F238E27FC236}">
                  <a16:creationId xmlns:a16="http://schemas.microsoft.com/office/drawing/2014/main" id="{601BDFE6-25DB-4F03-9525-619D532E2E5F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7" name="Cube 246">
              <a:extLst>
                <a:ext uri="{FF2B5EF4-FFF2-40B4-BE49-F238E27FC236}">
                  <a16:creationId xmlns:a16="http://schemas.microsoft.com/office/drawing/2014/main" id="{41945992-C5C8-43C9-B706-AD144EFA7927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8" name="Cube 247">
              <a:extLst>
                <a:ext uri="{FF2B5EF4-FFF2-40B4-BE49-F238E27FC236}">
                  <a16:creationId xmlns:a16="http://schemas.microsoft.com/office/drawing/2014/main" id="{107A39A9-4B92-4008-9DDA-F23495EC14B7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61" name="Group 1560">
            <a:extLst>
              <a:ext uri="{FF2B5EF4-FFF2-40B4-BE49-F238E27FC236}">
                <a16:creationId xmlns:a16="http://schemas.microsoft.com/office/drawing/2014/main" id="{5C26AE6E-A778-4D1B-88F9-20B532FB8B9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917621" y="217723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62" name="Cube 261">
              <a:extLst>
                <a:ext uri="{FF2B5EF4-FFF2-40B4-BE49-F238E27FC236}">
                  <a16:creationId xmlns:a16="http://schemas.microsoft.com/office/drawing/2014/main" id="{AD4A837B-BDCC-4F5B-AF7B-158241B97979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3" name="Cube 262">
              <a:extLst>
                <a:ext uri="{FF2B5EF4-FFF2-40B4-BE49-F238E27FC236}">
                  <a16:creationId xmlns:a16="http://schemas.microsoft.com/office/drawing/2014/main" id="{66FD8090-28F4-45B9-A7DD-E1FAD7EC3C64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4" name="Cube 263">
              <a:extLst>
                <a:ext uri="{FF2B5EF4-FFF2-40B4-BE49-F238E27FC236}">
                  <a16:creationId xmlns:a16="http://schemas.microsoft.com/office/drawing/2014/main" id="{B467B9B1-5228-4EE6-AC14-E5E81D305FF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5" name="Cube 264">
              <a:extLst>
                <a:ext uri="{FF2B5EF4-FFF2-40B4-BE49-F238E27FC236}">
                  <a16:creationId xmlns:a16="http://schemas.microsoft.com/office/drawing/2014/main" id="{C528447B-A702-4D7A-8EDB-13F8CB1D18E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6" name="Cube 265">
              <a:extLst>
                <a:ext uri="{FF2B5EF4-FFF2-40B4-BE49-F238E27FC236}">
                  <a16:creationId xmlns:a16="http://schemas.microsoft.com/office/drawing/2014/main" id="{C39A9BF1-93D7-4D43-AB05-8E53A9180881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7" name="Cube 266">
              <a:extLst>
                <a:ext uri="{FF2B5EF4-FFF2-40B4-BE49-F238E27FC236}">
                  <a16:creationId xmlns:a16="http://schemas.microsoft.com/office/drawing/2014/main" id="{226AC5A3-6C49-465C-A013-1047FC02B2A1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8" name="Cube 267">
              <a:extLst>
                <a:ext uri="{FF2B5EF4-FFF2-40B4-BE49-F238E27FC236}">
                  <a16:creationId xmlns:a16="http://schemas.microsoft.com/office/drawing/2014/main" id="{71FB2D7E-DA1D-434A-BFB7-189DEAEB14D6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9" name="Cube 268">
              <a:extLst>
                <a:ext uri="{FF2B5EF4-FFF2-40B4-BE49-F238E27FC236}">
                  <a16:creationId xmlns:a16="http://schemas.microsoft.com/office/drawing/2014/main" id="{6FFC2138-3EC3-4C3A-83F8-A072637E2083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0" name="Cube 269">
              <a:extLst>
                <a:ext uri="{FF2B5EF4-FFF2-40B4-BE49-F238E27FC236}">
                  <a16:creationId xmlns:a16="http://schemas.microsoft.com/office/drawing/2014/main" id="{77FD39BB-D4B0-4665-BDE0-FFFB6ADC31EC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1" name="Cube 270">
              <a:extLst>
                <a:ext uri="{FF2B5EF4-FFF2-40B4-BE49-F238E27FC236}">
                  <a16:creationId xmlns:a16="http://schemas.microsoft.com/office/drawing/2014/main" id="{D01D1D4F-DDDC-4E4F-9C19-82D3977DC127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D05B3CC-9517-4B69-A43B-ABF831365701}"/>
              </a:ext>
            </a:extLst>
          </p:cNvPr>
          <p:cNvSpPr/>
          <p:nvPr/>
        </p:nvSpPr>
        <p:spPr>
          <a:xfrm>
            <a:off x="6900220" y="4615531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5D681CD-132D-42C1-9A72-702AACE0E6BD}"/>
              </a:ext>
            </a:extLst>
          </p:cNvPr>
          <p:cNvSpPr/>
          <p:nvPr/>
        </p:nvSpPr>
        <p:spPr>
          <a:xfrm>
            <a:off x="5523293" y="4615531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083C137-788D-47D4-8199-FD933AC46499}"/>
              </a:ext>
            </a:extLst>
          </p:cNvPr>
          <p:cNvSpPr/>
          <p:nvPr/>
        </p:nvSpPr>
        <p:spPr>
          <a:xfrm>
            <a:off x="3091595" y="4608971"/>
            <a:ext cx="1584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9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CC0F2CD1-1092-4BCF-A8DA-C19D9F71AA81}"/>
              </a:ext>
            </a:extLst>
          </p:cNvPr>
          <p:cNvSpPr txBox="1"/>
          <p:nvPr/>
        </p:nvSpPr>
        <p:spPr>
          <a:xfrm>
            <a:off x="8579969" y="5220461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73E4F90-91DA-4D13-A832-3C104D4A69B1}"/>
              </a:ext>
            </a:extLst>
          </p:cNvPr>
          <p:cNvSpPr/>
          <p:nvPr/>
        </p:nvSpPr>
        <p:spPr>
          <a:xfrm>
            <a:off x="6900220" y="5206126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AA5874BC-973F-49FF-B625-23A89BB1A454}"/>
              </a:ext>
            </a:extLst>
          </p:cNvPr>
          <p:cNvSpPr/>
          <p:nvPr/>
        </p:nvSpPr>
        <p:spPr>
          <a:xfrm>
            <a:off x="5988240" y="5206126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43B2378-6CA8-40F2-BA4D-366DBCE851C1}"/>
              </a:ext>
            </a:extLst>
          </p:cNvPr>
          <p:cNvSpPr/>
          <p:nvPr/>
        </p:nvSpPr>
        <p:spPr>
          <a:xfrm>
            <a:off x="3891694" y="5199566"/>
            <a:ext cx="758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90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BC19901-96E9-40E2-8762-5AF494564972}"/>
              </a:ext>
            </a:extLst>
          </p:cNvPr>
          <p:cNvSpPr/>
          <p:nvPr/>
        </p:nvSpPr>
        <p:spPr>
          <a:xfrm>
            <a:off x="6977851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51346982-9AF3-4E70-A5B3-970B23748D5F}"/>
              </a:ext>
            </a:extLst>
          </p:cNvPr>
          <p:cNvSpPr/>
          <p:nvPr/>
        </p:nvSpPr>
        <p:spPr>
          <a:xfrm>
            <a:off x="5387321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/>
          </a:p>
        </p:txBody>
      </p:sp>
      <p:grpSp>
        <p:nvGrpSpPr>
          <p:cNvPr id="281" name="Group 1560">
            <a:extLst>
              <a:ext uri="{FF2B5EF4-FFF2-40B4-BE49-F238E27FC236}">
                <a16:creationId xmlns:a16="http://schemas.microsoft.com/office/drawing/2014/main" id="{E968F324-2014-4BA4-AC64-7AA7986A9D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27382" y="2177236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82" name="Cube 281">
              <a:extLst>
                <a:ext uri="{FF2B5EF4-FFF2-40B4-BE49-F238E27FC236}">
                  <a16:creationId xmlns:a16="http://schemas.microsoft.com/office/drawing/2014/main" id="{1B04DDD1-E18D-49E4-AF85-BFD6BA7E8DA3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3" name="Cube 282">
              <a:extLst>
                <a:ext uri="{FF2B5EF4-FFF2-40B4-BE49-F238E27FC236}">
                  <a16:creationId xmlns:a16="http://schemas.microsoft.com/office/drawing/2014/main" id="{54630DE0-6CAA-418F-908A-8CEEB5B6F913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4" name="Cube 283">
              <a:extLst>
                <a:ext uri="{FF2B5EF4-FFF2-40B4-BE49-F238E27FC236}">
                  <a16:creationId xmlns:a16="http://schemas.microsoft.com/office/drawing/2014/main" id="{DB4DC34A-4F0E-4B68-972F-C592858A3BFC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5" name="Cube 284">
              <a:extLst>
                <a:ext uri="{FF2B5EF4-FFF2-40B4-BE49-F238E27FC236}">
                  <a16:creationId xmlns:a16="http://schemas.microsoft.com/office/drawing/2014/main" id="{B45F4585-6302-45C6-943C-AF8C139D03E8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6" name="Cube 285">
              <a:extLst>
                <a:ext uri="{FF2B5EF4-FFF2-40B4-BE49-F238E27FC236}">
                  <a16:creationId xmlns:a16="http://schemas.microsoft.com/office/drawing/2014/main" id="{1746EAE4-249D-4D05-ABC8-C2A9E93278E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7" name="Cube 286">
              <a:extLst>
                <a:ext uri="{FF2B5EF4-FFF2-40B4-BE49-F238E27FC236}">
                  <a16:creationId xmlns:a16="http://schemas.microsoft.com/office/drawing/2014/main" id="{9A08CFBF-5F6D-453E-86AD-1CE4DC8C361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8" name="Cube 287">
              <a:extLst>
                <a:ext uri="{FF2B5EF4-FFF2-40B4-BE49-F238E27FC236}">
                  <a16:creationId xmlns:a16="http://schemas.microsoft.com/office/drawing/2014/main" id="{F7A95C70-D5CF-4061-918F-907DE92BB413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9" name="Cube 288">
              <a:extLst>
                <a:ext uri="{FF2B5EF4-FFF2-40B4-BE49-F238E27FC236}">
                  <a16:creationId xmlns:a16="http://schemas.microsoft.com/office/drawing/2014/main" id="{7087558F-788D-4446-B4B7-25A06921C93B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0" name="Cube 289">
              <a:extLst>
                <a:ext uri="{FF2B5EF4-FFF2-40B4-BE49-F238E27FC236}">
                  <a16:creationId xmlns:a16="http://schemas.microsoft.com/office/drawing/2014/main" id="{1E7419D0-6E91-45B6-91D7-880041A53423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1" name="Cube 290">
              <a:extLst>
                <a:ext uri="{FF2B5EF4-FFF2-40B4-BE49-F238E27FC236}">
                  <a16:creationId xmlns:a16="http://schemas.microsoft.com/office/drawing/2014/main" id="{ED0E82DF-85F1-44FF-97D6-D3E76F860A5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92" name="Group 1560">
            <a:extLst>
              <a:ext uri="{FF2B5EF4-FFF2-40B4-BE49-F238E27FC236}">
                <a16:creationId xmlns:a16="http://schemas.microsoft.com/office/drawing/2014/main" id="{99942059-D9D0-4765-A8AF-B1F3B30B1AD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996712" y="2179349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93" name="Cube 292">
              <a:extLst>
                <a:ext uri="{FF2B5EF4-FFF2-40B4-BE49-F238E27FC236}">
                  <a16:creationId xmlns:a16="http://schemas.microsoft.com/office/drawing/2014/main" id="{BC2D0E70-8BDE-4216-910E-189F204A1D2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4" name="Cube 293">
              <a:extLst>
                <a:ext uri="{FF2B5EF4-FFF2-40B4-BE49-F238E27FC236}">
                  <a16:creationId xmlns:a16="http://schemas.microsoft.com/office/drawing/2014/main" id="{77427982-8D33-4FF5-AE66-24307631F51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5" name="Cube 294">
              <a:extLst>
                <a:ext uri="{FF2B5EF4-FFF2-40B4-BE49-F238E27FC236}">
                  <a16:creationId xmlns:a16="http://schemas.microsoft.com/office/drawing/2014/main" id="{87F5ABE9-75FB-48D3-81D1-2DCB742305EB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6" name="Cube 295">
              <a:extLst>
                <a:ext uri="{FF2B5EF4-FFF2-40B4-BE49-F238E27FC236}">
                  <a16:creationId xmlns:a16="http://schemas.microsoft.com/office/drawing/2014/main" id="{9FE4B142-96B2-4F38-A112-D4B6F4CFBD35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7" name="Cube 296">
              <a:extLst>
                <a:ext uri="{FF2B5EF4-FFF2-40B4-BE49-F238E27FC236}">
                  <a16:creationId xmlns:a16="http://schemas.microsoft.com/office/drawing/2014/main" id="{A36B6482-3F01-474C-8E50-63904F0CBF2F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8" name="Cube 297">
              <a:extLst>
                <a:ext uri="{FF2B5EF4-FFF2-40B4-BE49-F238E27FC236}">
                  <a16:creationId xmlns:a16="http://schemas.microsoft.com/office/drawing/2014/main" id="{0D42813B-6566-433D-B967-980B07193591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9" name="Cube 298">
              <a:extLst>
                <a:ext uri="{FF2B5EF4-FFF2-40B4-BE49-F238E27FC236}">
                  <a16:creationId xmlns:a16="http://schemas.microsoft.com/office/drawing/2014/main" id="{A5F76B4C-5BF1-496F-A000-85D3691EBAD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0" name="Cube 299">
              <a:extLst>
                <a:ext uri="{FF2B5EF4-FFF2-40B4-BE49-F238E27FC236}">
                  <a16:creationId xmlns:a16="http://schemas.microsoft.com/office/drawing/2014/main" id="{B49B158B-25A4-4ACE-BD7A-1DFD31AC2408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1" name="Cube 300">
              <a:extLst>
                <a:ext uri="{FF2B5EF4-FFF2-40B4-BE49-F238E27FC236}">
                  <a16:creationId xmlns:a16="http://schemas.microsoft.com/office/drawing/2014/main" id="{2EFB4356-B296-4BA3-8965-39D20F30DEB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2" name="Cube 301">
              <a:extLst>
                <a:ext uri="{FF2B5EF4-FFF2-40B4-BE49-F238E27FC236}">
                  <a16:creationId xmlns:a16="http://schemas.microsoft.com/office/drawing/2014/main" id="{9A31065E-097A-4B55-BF22-93E20D63ED7C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17" name="Group 1560">
            <a:extLst>
              <a:ext uri="{FF2B5EF4-FFF2-40B4-BE49-F238E27FC236}">
                <a16:creationId xmlns:a16="http://schemas.microsoft.com/office/drawing/2014/main" id="{E6B3C582-182C-45E3-93FC-91EDD103947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056114" y="217563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97EBC693-B66E-4F63-A5C7-DB4B659AE3A7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19E1616B-B9C1-451A-95E8-AB627FB56EE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7F6A2D86-B082-45A3-BDEB-F8FC17A56D54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BD65F96D-4C61-4F97-8EA8-EE55B9C97C13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AC111FBB-12C1-4427-B2DC-EEBA1E6AA92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822DD9A-EA1A-4F8C-9C3B-0C09A8D20D2C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A57FDC9B-57EC-4BFA-839B-A6433CC68783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4E660E6-12CF-4916-8487-2ABAD301A10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A97B8719-DD7C-4B8D-B417-0158F501631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0996D0D3-3763-4F61-9145-73CC438300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28" name="Group 1560">
            <a:extLst>
              <a:ext uri="{FF2B5EF4-FFF2-40B4-BE49-F238E27FC236}">
                <a16:creationId xmlns:a16="http://schemas.microsoft.com/office/drawing/2014/main" id="{B48ED775-C39A-48A3-A20B-852C26475E1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0581611" y="217563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73D6BB45-9BEC-45CA-918B-624100228B3B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A60242A7-8CBC-4310-A03F-673ED7EE12B7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AE0DCFB8-892C-4FFB-9AF9-D82C1F26EC1A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7D9D561B-1AE7-4A8C-9FC8-29B90D99F21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5BB53A05-237D-425C-A88F-3813356E2E4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55C78DCE-8326-4A85-9EC6-CC0915CE06E9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E5943386-99D6-45B6-9DC9-7399793B9B09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3DE9A224-B8BF-4134-AADC-889EDA25B3EE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B17D9710-2BA5-4568-A318-C9903174D18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8B2AAC10-EDEF-4A21-9EAB-19AD6C3F2B0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42" name="Group 1560">
            <a:extLst>
              <a:ext uri="{FF2B5EF4-FFF2-40B4-BE49-F238E27FC236}">
                <a16:creationId xmlns:a16="http://schemas.microsoft.com/office/drawing/2014/main" id="{322552C6-AF90-4FB2-B451-A47325913A8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07302" y="217351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1A399874-9DA2-4CAA-8900-7FBA5A4D5B08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22FC57F7-E620-4722-A21E-F4F91665A7A7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9B471D1B-3C0A-4197-92D0-4E50B8F81B5B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B9E6EAC0-3904-4110-AD63-ED01C4524FBF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409A9C0F-52F9-43B1-A31C-D57493A332C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BC8EEE9C-FF79-415B-B2F9-141BF7A6AE7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89F391C4-B844-44F6-A7B3-10A37F7CE9F8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704AAB00-5B45-4E0D-A6B0-3138089D9C92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1E333F85-CB82-4957-B510-7FAD0D2FF130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5CA936F5-2A58-48D9-BC09-DA0B2440AF0C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53" name="Group 1560">
            <a:extLst>
              <a:ext uri="{FF2B5EF4-FFF2-40B4-BE49-F238E27FC236}">
                <a16:creationId xmlns:a16="http://schemas.microsoft.com/office/drawing/2014/main" id="{6D9C2F71-F58B-4B52-AB47-D0B65A5CFC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976632" y="217563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C1212109-0AFB-498D-A8F6-8D7A2DC4E7E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B25C94CD-9A48-4154-9B81-B3462AE067C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E97EC19A-10D1-4F3C-86F7-F483AE310EF3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B3BE6308-2430-4958-9DF5-28826CE75B9A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71C938F5-CF13-45C2-A1B0-79656F9B2AB2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6A3259C7-85C2-47A4-990A-03AFBE48BACD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AB6FE77E-E571-450E-8B78-35857F33903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655298CA-CE5B-4BDE-895F-E95E7BA9FBA4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0B839DFF-C24B-417E-984C-E839B266ECE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A5718741-6E3D-4D68-BBE9-4D22CA5A05C8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64" name="Group 1560">
            <a:extLst>
              <a:ext uri="{FF2B5EF4-FFF2-40B4-BE49-F238E27FC236}">
                <a16:creationId xmlns:a16="http://schemas.microsoft.com/office/drawing/2014/main" id="{5ED28AB5-2E48-4308-B6C2-12C8BCB57B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516842" y="2175630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F253056E-AB2E-4669-BAE5-3A89AF0EAEFF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49498B0E-FC95-4F23-83ED-CCA14CFB1D00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0EDE03D0-431A-4F8A-97CA-5144C3504D6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C963AB30-463A-4988-BE06-D8761A044C8D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9BD20E8C-8035-4221-9C2F-632796EBD76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FEB3C1C2-7DFF-4F7C-AD66-7267C02EE7B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C46FA8A5-4D59-4FAD-A503-46686963BBB9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804B95A7-C1EC-4827-BF9D-FA09531D1D38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174F7877-9A5F-4CA5-8789-CB4AB258A719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E075336D-69E3-474F-B298-3C5800FB5DE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75" name="Group 1560">
            <a:extLst>
              <a:ext uri="{FF2B5EF4-FFF2-40B4-BE49-F238E27FC236}">
                <a16:creationId xmlns:a16="http://schemas.microsoft.com/office/drawing/2014/main" id="{2C00FB93-3E57-4CA7-9CEF-91E0DF7D701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437920" y="217351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4F341C01-20B8-4306-AA6B-97F09EACA8DC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F7B34148-1BF9-4F96-9F92-186E76AC58CB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51D44E8D-E381-4A4E-8651-F7047AC6A3D5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49A73619-0444-419F-A928-6B66E75621FF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9" name="Cube 248">
              <a:extLst>
                <a:ext uri="{FF2B5EF4-FFF2-40B4-BE49-F238E27FC236}">
                  <a16:creationId xmlns:a16="http://schemas.microsoft.com/office/drawing/2014/main" id="{778BAF99-254C-4FB3-A9A5-813573F5345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0" name="Cube 249">
              <a:extLst>
                <a:ext uri="{FF2B5EF4-FFF2-40B4-BE49-F238E27FC236}">
                  <a16:creationId xmlns:a16="http://schemas.microsoft.com/office/drawing/2014/main" id="{942E2C92-3EBF-4523-8D09-A80404013AC2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1" name="Cube 250">
              <a:extLst>
                <a:ext uri="{FF2B5EF4-FFF2-40B4-BE49-F238E27FC236}">
                  <a16:creationId xmlns:a16="http://schemas.microsoft.com/office/drawing/2014/main" id="{62F662D4-AE3A-4780-BB6D-8E1F64B64007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2" name="Cube 251">
              <a:extLst>
                <a:ext uri="{FF2B5EF4-FFF2-40B4-BE49-F238E27FC236}">
                  <a16:creationId xmlns:a16="http://schemas.microsoft.com/office/drawing/2014/main" id="{601BDFE6-25DB-4F03-9525-619D532E2E5F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3" name="Cube 252">
              <a:extLst>
                <a:ext uri="{FF2B5EF4-FFF2-40B4-BE49-F238E27FC236}">
                  <a16:creationId xmlns:a16="http://schemas.microsoft.com/office/drawing/2014/main" id="{41945992-C5C8-43C9-B706-AD144EFA7927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4" name="Cube 253">
              <a:extLst>
                <a:ext uri="{FF2B5EF4-FFF2-40B4-BE49-F238E27FC236}">
                  <a16:creationId xmlns:a16="http://schemas.microsoft.com/office/drawing/2014/main" id="{107A39A9-4B92-4008-9DDA-F23495EC14B7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55" name="Group 1560">
            <a:extLst>
              <a:ext uri="{FF2B5EF4-FFF2-40B4-BE49-F238E27FC236}">
                <a16:creationId xmlns:a16="http://schemas.microsoft.com/office/drawing/2014/main" id="{5C26AE6E-A778-4D1B-88F9-20B532FB8B9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917620" y="2173517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256" name="Cube 255">
              <a:extLst>
                <a:ext uri="{FF2B5EF4-FFF2-40B4-BE49-F238E27FC236}">
                  <a16:creationId xmlns:a16="http://schemas.microsoft.com/office/drawing/2014/main" id="{AD4A837B-BDCC-4F5B-AF7B-158241B97979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7" name="Cube 256">
              <a:extLst>
                <a:ext uri="{FF2B5EF4-FFF2-40B4-BE49-F238E27FC236}">
                  <a16:creationId xmlns:a16="http://schemas.microsoft.com/office/drawing/2014/main" id="{66FD8090-28F4-45B9-A7DD-E1FAD7EC3C64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8" name="Cube 257">
              <a:extLst>
                <a:ext uri="{FF2B5EF4-FFF2-40B4-BE49-F238E27FC236}">
                  <a16:creationId xmlns:a16="http://schemas.microsoft.com/office/drawing/2014/main" id="{B467B9B1-5228-4EE6-AC14-E5E81D305FF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9" name="Cube 258">
              <a:extLst>
                <a:ext uri="{FF2B5EF4-FFF2-40B4-BE49-F238E27FC236}">
                  <a16:creationId xmlns:a16="http://schemas.microsoft.com/office/drawing/2014/main" id="{C528447B-A702-4D7A-8EDB-13F8CB1D18E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0" name="Cube 259">
              <a:extLst>
                <a:ext uri="{FF2B5EF4-FFF2-40B4-BE49-F238E27FC236}">
                  <a16:creationId xmlns:a16="http://schemas.microsoft.com/office/drawing/2014/main" id="{C39A9BF1-93D7-4D43-AB05-8E53A9180881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3" name="Cube 302">
              <a:extLst>
                <a:ext uri="{FF2B5EF4-FFF2-40B4-BE49-F238E27FC236}">
                  <a16:creationId xmlns:a16="http://schemas.microsoft.com/office/drawing/2014/main" id="{226AC5A3-6C49-465C-A013-1047FC02B2A1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4" name="Cube 303">
              <a:extLst>
                <a:ext uri="{FF2B5EF4-FFF2-40B4-BE49-F238E27FC236}">
                  <a16:creationId xmlns:a16="http://schemas.microsoft.com/office/drawing/2014/main" id="{71FB2D7E-DA1D-434A-BFB7-189DEAEB14D6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5" name="Cube 304">
              <a:extLst>
                <a:ext uri="{FF2B5EF4-FFF2-40B4-BE49-F238E27FC236}">
                  <a16:creationId xmlns:a16="http://schemas.microsoft.com/office/drawing/2014/main" id="{6FFC2138-3EC3-4C3A-83F8-A072637E2083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6" name="Cube 305">
              <a:extLst>
                <a:ext uri="{FF2B5EF4-FFF2-40B4-BE49-F238E27FC236}">
                  <a16:creationId xmlns:a16="http://schemas.microsoft.com/office/drawing/2014/main" id="{77FD39BB-D4B0-4665-BDE0-FFFB6ADC31EC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7" name="Cube 306">
              <a:extLst>
                <a:ext uri="{FF2B5EF4-FFF2-40B4-BE49-F238E27FC236}">
                  <a16:creationId xmlns:a16="http://schemas.microsoft.com/office/drawing/2014/main" id="{D01D1D4F-DDDC-4E4F-9C19-82D3977DC127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08" name="Group 1560">
            <a:extLst>
              <a:ext uri="{FF2B5EF4-FFF2-40B4-BE49-F238E27FC236}">
                <a16:creationId xmlns:a16="http://schemas.microsoft.com/office/drawing/2014/main" id="{E968F324-2014-4BA4-AC64-7AA7986A9D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27381" y="2173516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309" name="Cube 308">
              <a:extLst>
                <a:ext uri="{FF2B5EF4-FFF2-40B4-BE49-F238E27FC236}">
                  <a16:creationId xmlns:a16="http://schemas.microsoft.com/office/drawing/2014/main" id="{1B04DDD1-E18D-49E4-AF85-BFD6BA7E8DA3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0" name="Cube 309">
              <a:extLst>
                <a:ext uri="{FF2B5EF4-FFF2-40B4-BE49-F238E27FC236}">
                  <a16:creationId xmlns:a16="http://schemas.microsoft.com/office/drawing/2014/main" id="{54630DE0-6CAA-418F-908A-8CEEB5B6F913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1" name="Cube 310">
              <a:extLst>
                <a:ext uri="{FF2B5EF4-FFF2-40B4-BE49-F238E27FC236}">
                  <a16:creationId xmlns:a16="http://schemas.microsoft.com/office/drawing/2014/main" id="{DB4DC34A-4F0E-4B68-972F-C592858A3BFC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2" name="Cube 311">
              <a:extLst>
                <a:ext uri="{FF2B5EF4-FFF2-40B4-BE49-F238E27FC236}">
                  <a16:creationId xmlns:a16="http://schemas.microsoft.com/office/drawing/2014/main" id="{B45F4585-6302-45C6-943C-AF8C139D03E8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3" name="Cube 312">
              <a:extLst>
                <a:ext uri="{FF2B5EF4-FFF2-40B4-BE49-F238E27FC236}">
                  <a16:creationId xmlns:a16="http://schemas.microsoft.com/office/drawing/2014/main" id="{1746EAE4-249D-4D05-ABC8-C2A9E93278E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4" name="Cube 313">
              <a:extLst>
                <a:ext uri="{FF2B5EF4-FFF2-40B4-BE49-F238E27FC236}">
                  <a16:creationId xmlns:a16="http://schemas.microsoft.com/office/drawing/2014/main" id="{9A08CFBF-5F6D-453E-86AD-1CE4DC8C361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5" name="Cube 314">
              <a:extLst>
                <a:ext uri="{FF2B5EF4-FFF2-40B4-BE49-F238E27FC236}">
                  <a16:creationId xmlns:a16="http://schemas.microsoft.com/office/drawing/2014/main" id="{F7A95C70-D5CF-4061-918F-907DE92BB413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6" name="Cube 315">
              <a:extLst>
                <a:ext uri="{FF2B5EF4-FFF2-40B4-BE49-F238E27FC236}">
                  <a16:creationId xmlns:a16="http://schemas.microsoft.com/office/drawing/2014/main" id="{7087558F-788D-4446-B4B7-25A06921C93B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7" name="Cube 316">
              <a:extLst>
                <a:ext uri="{FF2B5EF4-FFF2-40B4-BE49-F238E27FC236}">
                  <a16:creationId xmlns:a16="http://schemas.microsoft.com/office/drawing/2014/main" id="{1E7419D0-6E91-45B6-91D7-880041A53423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8" name="Cube 317">
              <a:extLst>
                <a:ext uri="{FF2B5EF4-FFF2-40B4-BE49-F238E27FC236}">
                  <a16:creationId xmlns:a16="http://schemas.microsoft.com/office/drawing/2014/main" id="{ED0E82DF-85F1-44FF-97D6-D3E76F860A5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19" name="Group 1560">
            <a:extLst>
              <a:ext uri="{FF2B5EF4-FFF2-40B4-BE49-F238E27FC236}">
                <a16:creationId xmlns:a16="http://schemas.microsoft.com/office/drawing/2014/main" id="{99942059-D9D0-4765-A8AF-B1F3B30B1AD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996711" y="2175629"/>
            <a:ext cx="288001" cy="2130816"/>
            <a:chOff x="6324567" y="664864"/>
            <a:chExt cx="274321" cy="2148932"/>
          </a:xfrm>
          <a:solidFill>
            <a:srgbClr val="92D050"/>
          </a:solidFill>
        </p:grpSpPr>
        <p:sp>
          <p:nvSpPr>
            <p:cNvPr id="320" name="Cube 319">
              <a:extLst>
                <a:ext uri="{FF2B5EF4-FFF2-40B4-BE49-F238E27FC236}">
                  <a16:creationId xmlns:a16="http://schemas.microsoft.com/office/drawing/2014/main" id="{BC2D0E70-8BDE-4216-910E-189F204A1D2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1" name="Cube 320">
              <a:extLst>
                <a:ext uri="{FF2B5EF4-FFF2-40B4-BE49-F238E27FC236}">
                  <a16:creationId xmlns:a16="http://schemas.microsoft.com/office/drawing/2014/main" id="{77427982-8D33-4FF5-AE66-24307631F51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2" name="Cube 321">
              <a:extLst>
                <a:ext uri="{FF2B5EF4-FFF2-40B4-BE49-F238E27FC236}">
                  <a16:creationId xmlns:a16="http://schemas.microsoft.com/office/drawing/2014/main" id="{87F5ABE9-75FB-48D3-81D1-2DCB742305EB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3" name="Cube 322">
              <a:extLst>
                <a:ext uri="{FF2B5EF4-FFF2-40B4-BE49-F238E27FC236}">
                  <a16:creationId xmlns:a16="http://schemas.microsoft.com/office/drawing/2014/main" id="{9FE4B142-96B2-4F38-A112-D4B6F4CFBD35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4" name="Cube 323">
              <a:extLst>
                <a:ext uri="{FF2B5EF4-FFF2-40B4-BE49-F238E27FC236}">
                  <a16:creationId xmlns:a16="http://schemas.microsoft.com/office/drawing/2014/main" id="{A36B6482-3F01-474C-8E50-63904F0CBF2F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5" name="Cube 324">
              <a:extLst>
                <a:ext uri="{FF2B5EF4-FFF2-40B4-BE49-F238E27FC236}">
                  <a16:creationId xmlns:a16="http://schemas.microsoft.com/office/drawing/2014/main" id="{0D42813B-6566-433D-B967-980B07193591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6" name="Cube 325">
              <a:extLst>
                <a:ext uri="{FF2B5EF4-FFF2-40B4-BE49-F238E27FC236}">
                  <a16:creationId xmlns:a16="http://schemas.microsoft.com/office/drawing/2014/main" id="{A5F76B4C-5BF1-496F-A000-85D3691EBAD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7" name="Cube 326">
              <a:extLst>
                <a:ext uri="{FF2B5EF4-FFF2-40B4-BE49-F238E27FC236}">
                  <a16:creationId xmlns:a16="http://schemas.microsoft.com/office/drawing/2014/main" id="{B49B158B-25A4-4ACE-BD7A-1DFD31AC2408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8" name="Cube 327">
              <a:extLst>
                <a:ext uri="{FF2B5EF4-FFF2-40B4-BE49-F238E27FC236}">
                  <a16:creationId xmlns:a16="http://schemas.microsoft.com/office/drawing/2014/main" id="{2EFB4356-B296-4BA3-8965-39D20F30DEB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9" name="Cube 328">
              <a:extLst>
                <a:ext uri="{FF2B5EF4-FFF2-40B4-BE49-F238E27FC236}">
                  <a16:creationId xmlns:a16="http://schemas.microsoft.com/office/drawing/2014/main" id="{9A31065E-097A-4B55-BF22-93E20D63ED7C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48672 -3.703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47708 -3.703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66 -3.7037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48555 -3.703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8334 -2.22222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34687 -2.22222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4076 -2.22222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4418 -3.7037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0104 -2.22222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00BC16-EBFA-4C7E-ADF9-054F583A5AFA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4BFBCDB-7901-4D8C-9805-D62063C4C2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76BC461-5503-4619-BB7A-A21B3C21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9D2A31B3-319C-427D-B77D-2DD3B12A8D0F}"/>
              </a:ext>
            </a:extLst>
          </p:cNvPr>
          <p:cNvSpPr txBox="1"/>
          <p:nvPr/>
        </p:nvSpPr>
        <p:spPr>
          <a:xfrm>
            <a:off x="588910" y="285113"/>
            <a:ext cx="1101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نستعمل خط الأعداد،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ونعُدّ تصاعديًا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ناتج الجمع 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9653B6DD-D24B-4CD6-9AA9-FC2052EA95FB}"/>
              </a:ext>
            </a:extLst>
          </p:cNvPr>
          <p:cNvSpPr txBox="1"/>
          <p:nvPr/>
        </p:nvSpPr>
        <p:spPr>
          <a:xfrm>
            <a:off x="601708" y="1732746"/>
            <a:ext cx="58040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نعُدّ تصاعديًا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قفزات طول كل منها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34501-61F2-4EFC-8474-438998474FF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العشرات-ا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D46700-5B1E-4755-A000-797F2FC94CF9}"/>
              </a:ext>
            </a:extLst>
          </p:cNvPr>
          <p:cNvGrpSpPr/>
          <p:nvPr/>
        </p:nvGrpSpPr>
        <p:grpSpPr>
          <a:xfrm>
            <a:off x="83391" y="2764736"/>
            <a:ext cx="12043236" cy="1026191"/>
            <a:chOff x="2525873" y="2113220"/>
            <a:chExt cx="7812000" cy="66565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51DB9B4-9532-4F6B-84B7-26890D1F841B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C572E8-14B2-4A98-B624-714657751EDE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84056B7-EEAC-4441-BDD8-56FF50EE1112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02352E-B713-48B8-9BA5-ED2A6846F17F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E1EE2D-D071-41CE-8DDC-121E034EF8D6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E250BA1-E80F-4E87-8B21-F468B9FC856D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A97FE5A-3141-43BA-AD28-9C6755AF2180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D47C68-C2B5-4985-96DA-77CCEE9B3EED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81D1D3-592D-470E-A3DE-BC59547B9D0D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bg1">
                      <a:lumMod val="6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</a:t>
              </a:r>
              <a:endParaRPr lang="ar-BH" sz="32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0B4F55-8DCB-4D3C-B198-D99701E8FCFB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E29D399-6903-40FA-9C0A-B77EC8B608C5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123C36-4D59-4490-8E69-AB526D1DAA0D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5D787C0-91FC-45B8-860B-4352C2B2C3B6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ECA9D1C-790D-4822-8B4E-EEEA1655943F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75A43D9-BECA-441D-BD68-71056DE3FF94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B5BB7DD-97CB-45C7-A497-481266B85A29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D385F52-F0D3-4E98-BE2E-200E14A841CC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C954D13-EFCF-4153-9011-A90F452B3C2B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74595D0-44E8-467F-B382-3233CD826866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94B52E7-60E8-4EA4-8A8C-9AF816568851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B262BC7-832C-460B-94BE-4C077C3F02EB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85C0913-BE3B-460A-801E-73B262B21C81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DB1314-82C2-4DD7-AA65-5CC352A16FFE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838359" y="2995243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5E1F36A-F8B4-4EEB-98A0-6FE1618AF451}"/>
              </a:ext>
            </a:extLst>
          </p:cNvPr>
          <p:cNvSpPr txBox="1"/>
          <p:nvPr/>
        </p:nvSpPr>
        <p:spPr>
          <a:xfrm>
            <a:off x="7392692" y="1290962"/>
            <a:ext cx="38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+ 60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1CA17-B090-4342-83D2-5A5A1D5FE283}"/>
              </a:ext>
            </a:extLst>
          </p:cNvPr>
          <p:cNvSpPr/>
          <p:nvPr/>
        </p:nvSpPr>
        <p:spPr>
          <a:xfrm>
            <a:off x="7187698" y="3728880"/>
            <a:ext cx="29546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أبدأ بالعدد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الأكبر 60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51132A9-D04C-4FBE-A8D6-B72C8A7124FB}"/>
              </a:ext>
            </a:extLst>
          </p:cNvPr>
          <p:cNvSpPr/>
          <p:nvPr/>
        </p:nvSpPr>
        <p:spPr>
          <a:xfrm>
            <a:off x="7182263" y="2293865"/>
            <a:ext cx="1062000" cy="1097280"/>
          </a:xfrm>
          <a:prstGeom prst="arc">
            <a:avLst>
              <a:gd name="adj1" fmla="val 11341569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Arc 179">
            <a:extLst>
              <a:ext uri="{FF2B5EF4-FFF2-40B4-BE49-F238E27FC236}">
                <a16:creationId xmlns:a16="http://schemas.microsoft.com/office/drawing/2014/main" id="{4089CED3-513A-41E7-9168-149C38C0AEA2}"/>
              </a:ext>
            </a:extLst>
          </p:cNvPr>
          <p:cNvSpPr/>
          <p:nvPr/>
        </p:nvSpPr>
        <p:spPr>
          <a:xfrm>
            <a:off x="8246931" y="2293865"/>
            <a:ext cx="1062000" cy="1097280"/>
          </a:xfrm>
          <a:prstGeom prst="arc">
            <a:avLst>
              <a:gd name="adj1" fmla="val 11181229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Arc 180">
            <a:extLst>
              <a:ext uri="{FF2B5EF4-FFF2-40B4-BE49-F238E27FC236}">
                <a16:creationId xmlns:a16="http://schemas.microsoft.com/office/drawing/2014/main" id="{6C180E99-FDEC-47CC-B1A3-03C94930AE67}"/>
              </a:ext>
            </a:extLst>
          </p:cNvPr>
          <p:cNvSpPr/>
          <p:nvPr/>
        </p:nvSpPr>
        <p:spPr>
          <a:xfrm>
            <a:off x="9313388" y="2293865"/>
            <a:ext cx="1062000" cy="1097280"/>
          </a:xfrm>
          <a:prstGeom prst="arc">
            <a:avLst>
              <a:gd name="adj1" fmla="val 11093458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032695C-ED51-4A39-8B98-B19516EE2C32}"/>
              </a:ext>
            </a:extLst>
          </p:cNvPr>
          <p:cNvSpPr txBox="1"/>
          <p:nvPr/>
        </p:nvSpPr>
        <p:spPr>
          <a:xfrm>
            <a:off x="9328712" y="5129040"/>
            <a:ext cx="178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+ 60 =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93AC9E0-101A-4AB9-9851-0CA5809F00AD}"/>
              </a:ext>
            </a:extLst>
          </p:cNvPr>
          <p:cNvSpPr/>
          <p:nvPr/>
        </p:nvSpPr>
        <p:spPr>
          <a:xfrm>
            <a:off x="9684055" y="3092887"/>
            <a:ext cx="1370714" cy="69665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8164 0.293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8" grpId="1" animBg="1"/>
      <p:bldP spid="2" grpId="0" animBg="1"/>
      <p:bldP spid="3" grpId="0" animBg="1"/>
      <p:bldP spid="3" grpId="1" animBg="1"/>
      <p:bldP spid="4" grpId="0" animBg="1"/>
      <p:bldP spid="180" grpId="0" animBg="1"/>
      <p:bldP spid="181" grpId="0" animBg="1"/>
      <p:bldP spid="182" grpId="0"/>
      <p:bldP spid="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00BC16-EBFA-4C7E-ADF9-054F583A5AFA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4BFBCDB-7901-4D8C-9805-D62063C4C2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76BC461-5503-4619-BB7A-A21B3C21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9D2A31B3-319C-427D-B77D-2DD3B12A8D0F}"/>
              </a:ext>
            </a:extLst>
          </p:cNvPr>
          <p:cNvSpPr txBox="1"/>
          <p:nvPr/>
        </p:nvSpPr>
        <p:spPr>
          <a:xfrm>
            <a:off x="588910" y="285113"/>
            <a:ext cx="1101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نستعمل خط الأعداد،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ونعُدّ تصاعديًا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ناتج الجمع 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9653B6DD-D24B-4CD6-9AA9-FC2052EA95FB}"/>
              </a:ext>
            </a:extLst>
          </p:cNvPr>
          <p:cNvSpPr txBox="1"/>
          <p:nvPr/>
        </p:nvSpPr>
        <p:spPr>
          <a:xfrm>
            <a:off x="291963" y="1546141"/>
            <a:ext cx="58040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نعُدّ تصاعديًا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قفزات طول كل منها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34501-61F2-4EFC-8474-438998474FF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العشرات-ا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D46700-5B1E-4755-A000-797F2FC94CF9}"/>
              </a:ext>
            </a:extLst>
          </p:cNvPr>
          <p:cNvGrpSpPr/>
          <p:nvPr/>
        </p:nvGrpSpPr>
        <p:grpSpPr>
          <a:xfrm>
            <a:off x="83391" y="2764736"/>
            <a:ext cx="12043236" cy="1026191"/>
            <a:chOff x="2525873" y="2113220"/>
            <a:chExt cx="7812000" cy="66565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51DB9B4-9532-4F6B-84B7-26890D1F841B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C572E8-14B2-4A98-B624-714657751EDE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84056B7-EEAC-4441-BDD8-56FF50EE1112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02352E-B713-48B8-9BA5-ED2A6846F17F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E1EE2D-D071-41CE-8DDC-121E034EF8D6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E250BA1-E80F-4E87-8B21-F468B9FC856D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A97FE5A-3141-43BA-AD28-9C6755AF2180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bg1">
                      <a:lumMod val="6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32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D47C68-C2B5-4985-96DA-77CCEE9B3EED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81D1D3-592D-470E-A3DE-BC59547B9D0D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0B4F55-8DCB-4D3C-B198-D99701E8FCFB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E29D399-6903-40FA-9C0A-B77EC8B608C5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123C36-4D59-4490-8E69-AB526D1DAA0D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5D787C0-91FC-45B8-860B-4352C2B2C3B6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ECA9D1C-790D-4822-8B4E-EEEA1655943F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75A43D9-BECA-441D-BD68-71056DE3FF94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B5BB7DD-97CB-45C7-A497-481266B85A29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D385F52-F0D3-4E98-BE2E-200E14A841CC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C954D13-EFCF-4153-9011-A90F452B3C2B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74595D0-44E8-467F-B382-3233CD826866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94B52E7-60E8-4EA4-8A8C-9AF816568851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B262BC7-832C-460B-94BE-4C077C3F02EB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85C0913-BE3B-460A-801E-73B262B21C81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DB1314-82C2-4DD7-AA65-5CC352A16FFE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730593" y="2995243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5E1F36A-F8B4-4EEB-98A0-6FE1618AF451}"/>
              </a:ext>
            </a:extLst>
          </p:cNvPr>
          <p:cNvSpPr txBox="1"/>
          <p:nvPr/>
        </p:nvSpPr>
        <p:spPr>
          <a:xfrm>
            <a:off x="7392692" y="1290962"/>
            <a:ext cx="38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 + 30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1CA17-B090-4342-83D2-5A5A1D5FE283}"/>
              </a:ext>
            </a:extLst>
          </p:cNvPr>
          <p:cNvSpPr/>
          <p:nvPr/>
        </p:nvSpPr>
        <p:spPr>
          <a:xfrm>
            <a:off x="2956572" y="3712426"/>
            <a:ext cx="29546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أبدأ بالعدد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الأكبر 40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51132A9-D04C-4FBE-A8D6-B72C8A7124FB}"/>
              </a:ext>
            </a:extLst>
          </p:cNvPr>
          <p:cNvSpPr/>
          <p:nvPr/>
        </p:nvSpPr>
        <p:spPr>
          <a:xfrm>
            <a:off x="5058999" y="2255228"/>
            <a:ext cx="1062000" cy="1097280"/>
          </a:xfrm>
          <a:prstGeom prst="arc">
            <a:avLst>
              <a:gd name="adj1" fmla="val 11118469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Arc 179">
            <a:extLst>
              <a:ext uri="{FF2B5EF4-FFF2-40B4-BE49-F238E27FC236}">
                <a16:creationId xmlns:a16="http://schemas.microsoft.com/office/drawing/2014/main" id="{4089CED3-513A-41E7-9168-149C38C0AEA2}"/>
              </a:ext>
            </a:extLst>
          </p:cNvPr>
          <p:cNvSpPr/>
          <p:nvPr/>
        </p:nvSpPr>
        <p:spPr>
          <a:xfrm>
            <a:off x="6123667" y="2255228"/>
            <a:ext cx="1062000" cy="1097280"/>
          </a:xfrm>
          <a:prstGeom prst="arc">
            <a:avLst>
              <a:gd name="adj1" fmla="val 11200073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Arc 180">
            <a:extLst>
              <a:ext uri="{FF2B5EF4-FFF2-40B4-BE49-F238E27FC236}">
                <a16:creationId xmlns:a16="http://schemas.microsoft.com/office/drawing/2014/main" id="{6C180E99-FDEC-47CC-B1A3-03C94930AE67}"/>
              </a:ext>
            </a:extLst>
          </p:cNvPr>
          <p:cNvSpPr/>
          <p:nvPr/>
        </p:nvSpPr>
        <p:spPr>
          <a:xfrm>
            <a:off x="7192743" y="2255228"/>
            <a:ext cx="1062000" cy="1097280"/>
          </a:xfrm>
          <a:prstGeom prst="arc">
            <a:avLst>
              <a:gd name="adj1" fmla="val 11024533"/>
              <a:gd name="adj2" fmla="val 21199900"/>
            </a:avLst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032695C-ED51-4A39-8B98-B19516EE2C32}"/>
              </a:ext>
            </a:extLst>
          </p:cNvPr>
          <p:cNvSpPr txBox="1"/>
          <p:nvPr/>
        </p:nvSpPr>
        <p:spPr>
          <a:xfrm>
            <a:off x="9328712" y="5129040"/>
            <a:ext cx="178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 + 30 =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93AC9E0-101A-4AB9-9851-0CA5809F00AD}"/>
              </a:ext>
            </a:extLst>
          </p:cNvPr>
          <p:cNvSpPr/>
          <p:nvPr/>
        </p:nvSpPr>
        <p:spPr>
          <a:xfrm>
            <a:off x="7590689" y="3047718"/>
            <a:ext cx="1370714" cy="69665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0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8411 0.29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8" grpId="1" animBg="1"/>
      <p:bldP spid="2" grpId="0" animBg="1"/>
      <p:bldP spid="3" grpId="0" animBg="1"/>
      <p:bldP spid="3" grpId="1" animBg="1"/>
      <p:bldP spid="4" grpId="0" animBg="1"/>
      <p:bldP spid="180" grpId="0" animBg="1"/>
      <p:bldP spid="181" grpId="0" animBg="1"/>
      <p:bldP spid="182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34863-A46A-4A45-874E-2EC9C009CD28}"/>
              </a:ext>
            </a:extLst>
          </p:cNvPr>
          <p:cNvSpPr txBox="1"/>
          <p:nvPr/>
        </p:nvSpPr>
        <p:spPr>
          <a:xfrm>
            <a:off x="7913950" y="461553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4651141" y="780815"/>
            <a:ext cx="65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الناتج مستعملًا 			         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8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394396" y="2178056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9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919893" y="2178056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3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855124" y="2178056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4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468307" y="2177237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15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32205" y="2177237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4873F7-6A4E-4D9D-AFB4-FDB136919259}"/>
              </a:ext>
            </a:extLst>
          </p:cNvPr>
          <p:cNvSpPr/>
          <p:nvPr/>
        </p:nvSpPr>
        <p:spPr>
          <a:xfrm>
            <a:off x="7520148" y="4615531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26B38-9151-4528-A807-A6F46C3E8B6C}"/>
              </a:ext>
            </a:extLst>
          </p:cNvPr>
          <p:cNvSpPr/>
          <p:nvPr/>
        </p:nvSpPr>
        <p:spPr>
          <a:xfrm>
            <a:off x="6106422" y="4615531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73CC7-49CE-4241-AF88-477EBD246C8B}"/>
              </a:ext>
            </a:extLst>
          </p:cNvPr>
          <p:cNvSpPr/>
          <p:nvPr/>
        </p:nvSpPr>
        <p:spPr>
          <a:xfrm>
            <a:off x="3835089" y="4608971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501EC71-3CBA-44CD-BF9B-BF8DC189351A}"/>
              </a:ext>
            </a:extLst>
          </p:cNvPr>
          <p:cNvSpPr txBox="1"/>
          <p:nvPr/>
        </p:nvSpPr>
        <p:spPr>
          <a:xfrm>
            <a:off x="8491001" y="5220461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25A706-0B3A-4CCC-A5F3-D5286E142533}"/>
              </a:ext>
            </a:extLst>
          </p:cNvPr>
          <p:cNvSpPr/>
          <p:nvPr/>
        </p:nvSpPr>
        <p:spPr>
          <a:xfrm>
            <a:off x="7520148" y="5206126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E7FA8A3-3ED7-4BEC-B79F-533DD31EC07C}"/>
              </a:ext>
            </a:extLst>
          </p:cNvPr>
          <p:cNvSpPr/>
          <p:nvPr/>
        </p:nvSpPr>
        <p:spPr>
          <a:xfrm>
            <a:off x="6571369" y="5206126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1D8BE46-A0C2-498B-BB55-9918317159F8}"/>
              </a:ext>
            </a:extLst>
          </p:cNvPr>
          <p:cNvSpPr/>
          <p:nvPr/>
        </p:nvSpPr>
        <p:spPr>
          <a:xfrm>
            <a:off x="4808314" y="5199566"/>
            <a:ext cx="1152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E5BD12B-E9F8-4111-9660-99CB29931DF8}"/>
              </a:ext>
            </a:extLst>
          </p:cNvPr>
          <p:cNvSpPr/>
          <p:nvPr/>
        </p:nvSpPr>
        <p:spPr>
          <a:xfrm>
            <a:off x="7365305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FE16C61-EBE2-4E6E-BAE1-8A739AA04624}"/>
              </a:ext>
            </a:extLst>
          </p:cNvPr>
          <p:cNvSpPr/>
          <p:nvPr/>
        </p:nvSpPr>
        <p:spPr>
          <a:xfrm>
            <a:off x="5029723" y="451813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grpSp>
        <p:nvGrpSpPr>
          <p:cNvPr id="137" name="Group 1560">
            <a:extLst>
              <a:ext uri="{FF2B5EF4-FFF2-40B4-BE49-F238E27FC236}">
                <a16:creationId xmlns:a16="http://schemas.microsoft.com/office/drawing/2014/main" id="{42639E14-842C-4375-9CD4-17FB51352A6B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6107544" y="9168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702840A8-D797-4636-8335-9CD778CEB97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37F00A6E-D5AC-4ADA-B9A0-30FA1F60912C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0A8BE119-179F-4DD2-B633-EF1860E8CBD6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1FE140BF-F4DB-43E8-9085-13A00A7F89D8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FE0F2147-7864-460D-A8C1-8C9F6FA1638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08D8562A-01E6-444B-AB4B-07223177E6BD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FF84118D-580C-4243-BE5B-C4FFCFF4417F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0688A874-F638-4BEE-A38C-343856320CC9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EA03096A-7972-439A-96A2-704923B891D3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E8396FB7-9318-4464-BD1D-AA7805C14729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04A1FBA-6F1F-4082-BEAD-3B31AADF566D}"/>
              </a:ext>
            </a:extLst>
          </p:cNvPr>
          <p:cNvSpPr/>
          <p:nvPr/>
        </p:nvSpPr>
        <p:spPr>
          <a:xfrm>
            <a:off x="5065858" y="5094746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34863-A46A-4A45-874E-2EC9C009CD28}"/>
              </a:ext>
            </a:extLst>
          </p:cNvPr>
          <p:cNvSpPr txBox="1"/>
          <p:nvPr/>
        </p:nvSpPr>
        <p:spPr>
          <a:xfrm>
            <a:off x="7913950" y="461553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4651141" y="780815"/>
            <a:ext cx="65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الناتج مستعملًا 			         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8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815037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9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346450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3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83624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4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77863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15" name="Group 1560">
            <a:extLst>
              <a:ext uri="{FF2B5EF4-FFF2-40B4-BE49-F238E27FC236}">
                <a16:creationId xmlns:a16="http://schemas.microsoft.com/office/drawing/2014/main" id="{C7045D56-57DE-4596-8F46-DEBD4436FE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360705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74059A8B-01F1-4B2A-AA6A-3F2B2EC4D7C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2B6106A-FD7E-48B2-8147-D35449F13489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648474CC-66F0-429D-BB84-5ED56A3BBF1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2670C7E1-56AB-4A29-AC7B-33E1455A8BC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C528AE5-5958-4293-BA7E-4669B2A3E3E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6AA7FC8-22F5-41FC-8EB6-D49B5E17844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8CFFC977-7B40-4016-8648-77E3BBB51B4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6606FBE-B6AD-49CD-940F-B2C89929F4CC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B9D413A1-71BA-49FE-85B1-48C805F8C5F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B557AB1D-14C6-4A09-A877-526C3A53EF1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4873F7-6A4E-4D9D-AFB4-FDB136919259}"/>
              </a:ext>
            </a:extLst>
          </p:cNvPr>
          <p:cNvSpPr/>
          <p:nvPr/>
        </p:nvSpPr>
        <p:spPr>
          <a:xfrm>
            <a:off x="7520148" y="4615531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26B38-9151-4528-A807-A6F46C3E8B6C}"/>
              </a:ext>
            </a:extLst>
          </p:cNvPr>
          <p:cNvSpPr/>
          <p:nvPr/>
        </p:nvSpPr>
        <p:spPr>
          <a:xfrm>
            <a:off x="6106422" y="4615531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73CC7-49CE-4241-AF88-477EBD246C8B}"/>
              </a:ext>
            </a:extLst>
          </p:cNvPr>
          <p:cNvSpPr/>
          <p:nvPr/>
        </p:nvSpPr>
        <p:spPr>
          <a:xfrm>
            <a:off x="3835089" y="4608971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501EC71-3CBA-44CD-BF9B-BF8DC189351A}"/>
              </a:ext>
            </a:extLst>
          </p:cNvPr>
          <p:cNvSpPr txBox="1"/>
          <p:nvPr/>
        </p:nvSpPr>
        <p:spPr>
          <a:xfrm>
            <a:off x="8491001" y="5220461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25A706-0B3A-4CCC-A5F3-D5286E142533}"/>
              </a:ext>
            </a:extLst>
          </p:cNvPr>
          <p:cNvSpPr/>
          <p:nvPr/>
        </p:nvSpPr>
        <p:spPr>
          <a:xfrm>
            <a:off x="7520148" y="5206126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E7FA8A3-3ED7-4BEC-B79F-533DD31EC07C}"/>
              </a:ext>
            </a:extLst>
          </p:cNvPr>
          <p:cNvSpPr/>
          <p:nvPr/>
        </p:nvSpPr>
        <p:spPr>
          <a:xfrm>
            <a:off x="6571369" y="5206126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1D8BE46-A0C2-498B-BB55-9918317159F8}"/>
              </a:ext>
            </a:extLst>
          </p:cNvPr>
          <p:cNvSpPr/>
          <p:nvPr/>
        </p:nvSpPr>
        <p:spPr>
          <a:xfrm>
            <a:off x="4808314" y="5199566"/>
            <a:ext cx="1152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E5BD12B-E9F8-4111-9660-99CB29931DF8}"/>
              </a:ext>
            </a:extLst>
          </p:cNvPr>
          <p:cNvSpPr/>
          <p:nvPr/>
        </p:nvSpPr>
        <p:spPr>
          <a:xfrm>
            <a:off x="6793805" y="2978634"/>
            <a:ext cx="37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b="1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FE16C61-EBE2-4E6E-BAE1-8A739AA04624}"/>
              </a:ext>
            </a:extLst>
          </p:cNvPr>
          <p:cNvSpPr/>
          <p:nvPr/>
        </p:nvSpPr>
        <p:spPr>
          <a:xfrm>
            <a:off x="5029723" y="451813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/>
          </a:p>
        </p:txBody>
      </p:sp>
      <p:grpSp>
        <p:nvGrpSpPr>
          <p:cNvPr id="137" name="Group 1560">
            <a:extLst>
              <a:ext uri="{FF2B5EF4-FFF2-40B4-BE49-F238E27FC236}">
                <a16:creationId xmlns:a16="http://schemas.microsoft.com/office/drawing/2014/main" id="{42639E14-842C-4375-9CD4-17FB51352A6B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6107544" y="9168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702840A8-D797-4636-8335-9CD778CEB97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37F00A6E-D5AC-4ADA-B9A0-30FA1F60912C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0A8BE119-179F-4DD2-B633-EF1860E8CBD6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1FE140BF-F4DB-43E8-9085-13A00A7F89D8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FE0F2147-7864-460D-A8C1-8C9F6FA1638E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08D8562A-01E6-444B-AB4B-07223177E6BD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FF84118D-580C-4243-BE5B-C4FFCFF4417F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0688A874-F638-4BEE-A38C-343856320CC9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EA03096A-7972-439A-96A2-704923B891D3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E8396FB7-9318-4464-BD1D-AA7805C14729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04A1FBA-6F1F-4082-BEAD-3B31AADF566D}"/>
              </a:ext>
            </a:extLst>
          </p:cNvPr>
          <p:cNvSpPr/>
          <p:nvPr/>
        </p:nvSpPr>
        <p:spPr>
          <a:xfrm>
            <a:off x="5065858" y="5094746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84" name="Group 1560">
            <a:extLst>
              <a:ext uri="{FF2B5EF4-FFF2-40B4-BE49-F238E27FC236}">
                <a16:creationId xmlns:a16="http://schemas.microsoft.com/office/drawing/2014/main" id="{A4C36AE0-DEE4-44F9-A252-B07FB4393CB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409276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83DB45AC-85ED-4F75-8844-3A4D4C2F5CD0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58B2BA2F-9371-4941-8B79-160732C1C1AD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7326AF1-A7AA-4DFE-B7B5-37275C2742FB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D11672E9-84C5-4213-9CFF-B4E52E63B263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9862E6B2-D9A7-481E-A398-FBFAE0866DD8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3173FFB3-D8D4-4E81-9117-957B4B870307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59FD56D2-908E-4333-9FD9-E8205303D0C1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F52D0DC4-28EA-4B0B-8DD6-5D717B920152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C7C5062A-BDB2-470F-B45E-066B9198A182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593A5E23-C32B-46D3-A73A-14B4D83412B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28" name="Group 1560">
            <a:extLst>
              <a:ext uri="{FF2B5EF4-FFF2-40B4-BE49-F238E27FC236}">
                <a16:creationId xmlns:a16="http://schemas.microsoft.com/office/drawing/2014/main" id="{9A5DEA5B-70C1-4B6F-B7A0-AA7049C92E3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40689" y="212210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01EE6974-30C7-43F3-8B8C-8F1D3DA0A273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F8DF1848-C80D-49B8-8A4B-257938736F60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8075EF75-D189-4136-AECA-D8E82442D6EA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80779EFD-1D01-4445-9F85-5B505965E0F1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C7D2F37B-B9AC-449B-8B89-CCC4129D45F1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7E75924F-BB38-478C-8512-DC83EAE2AAE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FED94B2E-96AD-484D-BEBF-8A214856FD81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2CB109CA-C418-4E32-89DC-AB71D06294DD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7BEC8D41-CBAF-4CB7-AA28-9BCB0FDF7E16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E51090EB-2658-4530-AA16-513A27214D2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4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Diagonal Corners Rounded 68">
            <a:extLst>
              <a:ext uri="{FF2B5EF4-FFF2-40B4-BE49-F238E27FC236}">
                <a16:creationId xmlns:a16="http://schemas.microsoft.com/office/drawing/2014/main" id="{B86E72F2-1F1F-4E81-8E78-F3F7D5D2C3BE}"/>
              </a:ext>
            </a:extLst>
          </p:cNvPr>
          <p:cNvSpPr/>
          <p:nvPr/>
        </p:nvSpPr>
        <p:spPr>
          <a:xfrm>
            <a:off x="2708330" y="3102612"/>
            <a:ext cx="2562206" cy="2560320"/>
          </a:xfrm>
          <a:prstGeom prst="round2DiagRect">
            <a:avLst>
              <a:gd name="adj1" fmla="val 4027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645519A-08B3-4C92-8DDC-30AC63E1F407}"/>
              </a:ext>
            </a:extLst>
          </p:cNvPr>
          <p:cNvSpPr/>
          <p:nvPr/>
        </p:nvSpPr>
        <p:spPr>
          <a:xfrm>
            <a:off x="6730333" y="3102612"/>
            <a:ext cx="2562206" cy="2560320"/>
          </a:xfrm>
          <a:prstGeom prst="round2DiagRect">
            <a:avLst>
              <a:gd name="adj1" fmla="val 4027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34863-A46A-4A45-874E-2EC9C009CD28}"/>
              </a:ext>
            </a:extLst>
          </p:cNvPr>
          <p:cNvSpPr txBox="1"/>
          <p:nvPr/>
        </p:nvSpPr>
        <p:spPr>
          <a:xfrm>
            <a:off x="7691291" y="4625147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4DDF-A33A-4DD0-A151-A862100B8B6F}"/>
              </a:ext>
            </a:extLst>
          </p:cNvPr>
          <p:cNvSpPr txBox="1"/>
          <p:nvPr/>
        </p:nvSpPr>
        <p:spPr>
          <a:xfrm>
            <a:off x="7673812" y="3555416"/>
            <a:ext cx="8322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</a:p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+ 40</a:t>
            </a:r>
          </a:p>
          <a:p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6BD8D2-7674-403E-93A7-6EA641A82F95}"/>
              </a:ext>
            </a:extLst>
          </p:cNvPr>
          <p:cNvCxnSpPr/>
          <p:nvPr/>
        </p:nvCxnSpPr>
        <p:spPr>
          <a:xfrm>
            <a:off x="7553051" y="4557924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4007915" y="828172"/>
            <a:ext cx="71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أوجد ناتج الجمع مستعينًا بخط الأعداد: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E858F1-C7C7-416F-938E-5D66C4790D78}"/>
              </a:ext>
            </a:extLst>
          </p:cNvPr>
          <p:cNvSpPr txBox="1"/>
          <p:nvPr/>
        </p:nvSpPr>
        <p:spPr>
          <a:xfrm>
            <a:off x="3683384" y="3466746"/>
            <a:ext cx="8322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</a:p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+ 40</a:t>
            </a:r>
          </a:p>
          <a:p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C26E6A-2A65-4CC8-827A-34E3395F30A9}"/>
              </a:ext>
            </a:extLst>
          </p:cNvPr>
          <p:cNvCxnSpPr/>
          <p:nvPr/>
        </p:nvCxnSpPr>
        <p:spPr>
          <a:xfrm>
            <a:off x="3577179" y="4508425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2917F2-CC14-464C-8229-D943E17F5EDF}"/>
              </a:ext>
            </a:extLst>
          </p:cNvPr>
          <p:cNvSpPr txBox="1"/>
          <p:nvPr/>
        </p:nvSpPr>
        <p:spPr>
          <a:xfrm>
            <a:off x="3708097" y="4575648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العشرات-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03D81B-8164-4E2F-A0F7-37FB832EC363}"/>
              </a:ext>
            </a:extLst>
          </p:cNvPr>
          <p:cNvGrpSpPr/>
          <p:nvPr/>
        </p:nvGrpSpPr>
        <p:grpSpPr>
          <a:xfrm>
            <a:off x="74382" y="2142236"/>
            <a:ext cx="12043236" cy="1026191"/>
            <a:chOff x="2525873" y="2113220"/>
            <a:chExt cx="7812000" cy="66565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8311011-A3B8-4735-B8A3-AA4D948A424A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CFE4D6-98B5-4EA6-BEDA-5BF611712FB8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1B4185-455A-4C1D-A02A-5B8D6D659C1B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B73F6D-B2A0-4F55-924D-E69CE6970E8A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B6991D-10DA-4C77-A98F-3E1760F22A45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798DB5-4776-466E-97AC-81CADD768BEA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40B667-2A35-47BD-93BB-1D9B83FED676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1F7343-43B2-4A9B-97CC-B5396D9770BC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CC73A7-CE30-4D0F-BCDF-4706A043AA8E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9A60D5-932F-4D88-941E-05672B5CBBD4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8F2A5C4-3C6A-4391-BDEB-C571563312DF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FDBB463-DCC3-4F17-8B58-FC4B8518FD15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A48685F-7D2B-438E-802B-4869EC39BDFC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A51F852-5581-4077-B353-C511E369B700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FD2EAC-810D-43EB-93FC-52DB2AE0F127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1FD7D-A113-4C8A-9B13-98652E8D6592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46F468-1E79-40FD-8543-3D16B2EE6A73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018F07-A8C0-4F05-A12B-DBF10FE43946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DA4DC1-4F3F-4C42-93AF-6A2CEB8CED0A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31D035-74CD-4F54-AA79-68BA6A901160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6BA45C6-FE81-4FA6-B5AE-D9BD719591F2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D02E8EA-4B41-4455-A947-AB3BEDAB4147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7372E36-B787-4D10-80EA-D9FA41D775B5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  <a:endPara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1311</TotalTime>
  <Words>548</Words>
  <Application>Microsoft Office PowerPoint</Application>
  <PresentationFormat>Widescreen</PresentationFormat>
  <Paragraphs>210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 LIFE</cp:lastModifiedBy>
  <cp:revision>137</cp:revision>
  <dcterms:created xsi:type="dcterms:W3CDTF">2020-03-04T10:09:02Z</dcterms:created>
  <dcterms:modified xsi:type="dcterms:W3CDTF">2020-07-20T12:07:37Z</dcterms:modified>
</cp:coreProperties>
</file>