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5" r:id="rId10"/>
    <p:sldId id="263" r:id="rId11"/>
    <p:sldId id="267" r:id="rId12"/>
    <p:sldId id="268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black">
          <a:xfrm>
            <a:off x="182032" y="1605252"/>
            <a:ext cx="11675533" cy="45024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ar-BH" sz="11000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أَوْقاتُ الصَّلاة</a:t>
            </a:r>
            <a:br>
              <a:rPr lang="ar-BH" altLang="en-US" sz="5400" kern="0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</a:br>
            <a:r>
              <a:rPr lang="ar-BH" sz="3200" kern="0" dirty="0">
                <a:solidFill>
                  <a:srgbClr val="0067B4"/>
                </a:solidFill>
                <a:latin typeface="Sakkal Majalla" pitchFamily="2" charset="-78"/>
                <a:cs typeface="Sakkal Majalla" pitchFamily="2" charset="-78"/>
              </a:rPr>
              <a:t>التربية الإسلامية</a:t>
            </a:r>
            <a:br>
              <a:rPr lang="ar-SA" sz="3200" kern="0" dirty="0">
                <a:solidFill>
                  <a:srgbClr val="0067B4"/>
                </a:solidFill>
                <a:latin typeface="Sakkal Majalla" pitchFamily="2" charset="-78"/>
                <a:cs typeface="Sakkal Majalla" pitchFamily="2" charset="-78"/>
              </a:rPr>
            </a:br>
            <a:r>
              <a:rPr lang="ar-SA" sz="3200" kern="0" dirty="0">
                <a:solidFill>
                  <a:srgbClr val="0067B4"/>
                </a:solidFill>
                <a:latin typeface="Sakkal Majalla" pitchFamily="2" charset="-78"/>
                <a:cs typeface="Sakkal Majalla" pitchFamily="2" charset="-78"/>
              </a:rPr>
              <a:t>الصف </a:t>
            </a:r>
            <a:r>
              <a:rPr lang="ar-BH" sz="3200" kern="0" dirty="0">
                <a:solidFill>
                  <a:srgbClr val="0067B4"/>
                </a:solidFill>
                <a:latin typeface="Sakkal Majalla" pitchFamily="2" charset="-78"/>
                <a:cs typeface="Sakkal Majalla" pitchFamily="2" charset="-78"/>
              </a:rPr>
              <a:t>الثاني الابتدائي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ar-BH" altLang="en-US" sz="3200" kern="0" dirty="0">
                <a:solidFill>
                  <a:srgbClr val="0067B4"/>
                </a:solidFill>
                <a:latin typeface="Sakkal Majalla" pitchFamily="2" charset="-78"/>
                <a:cs typeface="Sakkal Majalla" pitchFamily="2" charset="-78"/>
              </a:rPr>
              <a:t>الفصل الدراسي الثاني </a:t>
            </a:r>
            <a:endParaRPr lang="en-US" altLang="en-US" sz="8000" kern="0" dirty="0">
              <a:solidFill>
                <a:srgbClr val="00206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01 AWQATT SA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2" y="2024652"/>
            <a:ext cx="5999675" cy="415953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32918" y="2344761"/>
            <a:ext cx="2263869" cy="3581048"/>
            <a:chOff x="6841915" y="2348880"/>
            <a:chExt cx="1454362" cy="343703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57" t="18574" r="40494" b="47436"/>
            <a:stretch/>
          </p:blipFill>
          <p:spPr bwMode="auto">
            <a:xfrm>
              <a:off x="6841915" y="2348880"/>
              <a:ext cx="413981" cy="3437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99" t="18574" r="23154" b="47436"/>
            <a:stretch/>
          </p:blipFill>
          <p:spPr bwMode="auto">
            <a:xfrm>
              <a:off x="7882665" y="2348880"/>
              <a:ext cx="413612" cy="3437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98" t="18574" r="29387" b="47436"/>
            <a:stretch/>
          </p:blipFill>
          <p:spPr bwMode="auto">
            <a:xfrm>
              <a:off x="7003265" y="2348880"/>
              <a:ext cx="1115125" cy="3437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7" t="11750" r="24736" b="82815"/>
          <a:stretch/>
        </p:blipFill>
        <p:spPr bwMode="auto">
          <a:xfrm>
            <a:off x="3270933" y="1224294"/>
            <a:ext cx="8208235" cy="87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 bwMode="auto">
          <a:xfrm flipH="1" flipV="1">
            <a:off x="6021439" y="3717032"/>
            <a:ext cx="4010999" cy="881472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5967083" y="4365104"/>
            <a:ext cx="4257376" cy="865676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>
            <a:off x="5711957" y="3717032"/>
            <a:ext cx="4329584" cy="1583386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6643" y="145649"/>
            <a:ext cx="3307245" cy="461665"/>
          </a:xfrm>
          <a:prstGeom prst="rect">
            <a:avLst/>
          </a:prstGeom>
          <a:solidFill>
            <a:srgbClr val="00206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أوقات الصلاة - التربية الإسلامية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41667" y="338483"/>
            <a:ext cx="1815921" cy="9315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الأنشطة </a:t>
            </a:r>
            <a:endParaRPr lang="ar-BH" b="1" dirty="0">
              <a:solidFill>
                <a:srgbClr val="00206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619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798" y="467717"/>
            <a:ext cx="8039520" cy="5920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643" y="145649"/>
            <a:ext cx="3307245" cy="461665"/>
          </a:xfrm>
          <a:prstGeom prst="rect">
            <a:avLst/>
          </a:prstGeom>
          <a:solidFill>
            <a:srgbClr val="00206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أوقات الصلاة - التربية الإسلامية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78651" y="1768698"/>
            <a:ext cx="1815921" cy="9315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الأنشطة </a:t>
            </a:r>
            <a:endParaRPr lang="ar-BH" b="1" dirty="0">
              <a:solidFill>
                <a:srgbClr val="00206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48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5676846" y="5043274"/>
            <a:ext cx="4698595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54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اِنْتَهى الدرس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419600" y="1075751"/>
            <a:ext cx="7044571" cy="3722130"/>
            <a:chOff x="292157" y="908720"/>
            <a:chExt cx="11713301" cy="5112568"/>
          </a:xfrm>
        </p:grpSpPr>
        <p:sp>
          <p:nvSpPr>
            <p:cNvPr id="17" name="Cloud Callout 16"/>
            <p:cNvSpPr/>
            <p:nvPr/>
          </p:nvSpPr>
          <p:spPr bwMode="auto">
            <a:xfrm>
              <a:off x="292157" y="908720"/>
              <a:ext cx="11713301" cy="5112568"/>
            </a:xfrm>
            <a:prstGeom prst="cloudCallout">
              <a:avLst>
                <a:gd name="adj1" fmla="val -72134"/>
                <a:gd name="adj2" fmla="val 8303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305" y="1731059"/>
              <a:ext cx="8256918" cy="21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495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دعواتنا للجميع </a:t>
              </a:r>
              <a:endParaRPr lang="en-US" sz="495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45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بالنجاح والتوفيق</a:t>
              </a:r>
              <a:endParaRPr lang="en-US" sz="45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026" name="Picture 2" descr="Roses Bouquet Vector Illustration Royalty Free Cliparts, Vectors ...">
            <a:extLst>
              <a:ext uri="{FF2B5EF4-FFF2-40B4-BE49-F238E27FC236}">
                <a16:creationId xmlns:a16="http://schemas.microsoft.com/office/drawing/2014/main" id="{D1737C6E-4046-427B-B9E3-682F3C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422" y="2961664"/>
            <a:ext cx="2573795" cy="19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72B48A-D9FA-4F62-B1D3-CD64EF6321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331" y="2002787"/>
            <a:ext cx="2775480" cy="26133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643" y="145649"/>
            <a:ext cx="3307245" cy="461665"/>
          </a:xfrm>
          <a:prstGeom prst="rect">
            <a:avLst/>
          </a:prstGeom>
          <a:solidFill>
            <a:srgbClr val="00206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أوقات الصلاة - التربية الإسلامية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7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ame 4">
            <a:extLst>
              <a:ext uri="{FF2B5EF4-FFF2-40B4-BE49-F238E27FC236}">
                <a16:creationId xmlns:a16="http://schemas.microsoft.com/office/drawing/2014/main" id="{1BDD638D-5850-44A8-9040-F5DF786F13FF}"/>
              </a:ext>
            </a:extLst>
          </p:cNvPr>
          <p:cNvSpPr/>
          <p:nvPr/>
        </p:nvSpPr>
        <p:spPr bwMode="auto">
          <a:xfrm>
            <a:off x="2286998" y="2322599"/>
            <a:ext cx="7413604" cy="1008490"/>
          </a:xfrm>
          <a:prstGeom prst="fram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BH" sz="4400" b="1" dirty="0">
                <a:latin typeface="Sakkal Majalla" pitchFamily="2" charset="-78"/>
                <a:cs typeface="Sakkal Majalla" pitchFamily="2" charset="-78"/>
              </a:rPr>
              <a:t>1- يُعَدِّدُ الصّلواتِ المفروضة. </a:t>
            </a:r>
          </a:p>
        </p:txBody>
      </p:sp>
      <p:sp>
        <p:nvSpPr>
          <p:cNvPr id="11" name="Down Arrow Callout 1">
            <a:extLst>
              <a:ext uri="{FF2B5EF4-FFF2-40B4-BE49-F238E27FC236}">
                <a16:creationId xmlns:a16="http://schemas.microsoft.com/office/drawing/2014/main" id="{70F7F540-C582-49BF-B2D9-C323CDF31922}"/>
              </a:ext>
            </a:extLst>
          </p:cNvPr>
          <p:cNvSpPr/>
          <p:nvPr/>
        </p:nvSpPr>
        <p:spPr>
          <a:xfrm>
            <a:off x="2298721" y="757079"/>
            <a:ext cx="7350125" cy="1178719"/>
          </a:xfrm>
          <a:prstGeom prst="downArrow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BH" sz="44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أهداف الدرس: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2" name="Frame 4">
            <a:extLst>
              <a:ext uri="{FF2B5EF4-FFF2-40B4-BE49-F238E27FC236}">
                <a16:creationId xmlns:a16="http://schemas.microsoft.com/office/drawing/2014/main" id="{1BDD638D-5850-44A8-9040-F5DF786F13FF}"/>
              </a:ext>
            </a:extLst>
          </p:cNvPr>
          <p:cNvSpPr/>
          <p:nvPr/>
        </p:nvSpPr>
        <p:spPr bwMode="auto">
          <a:xfrm>
            <a:off x="2286998" y="3432656"/>
            <a:ext cx="7413604" cy="1008490"/>
          </a:xfrm>
          <a:prstGeom prst="frame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BH" sz="4400" b="1" dirty="0">
                <a:latin typeface="Sakkal Majalla" pitchFamily="2" charset="-78"/>
                <a:cs typeface="Sakkal Majalla" pitchFamily="2" charset="-78"/>
              </a:rPr>
              <a:t>2- ي</a:t>
            </a:r>
            <a:r>
              <a:rPr lang="ar-SA" sz="4400" b="1" dirty="0">
                <a:latin typeface="Sakkal Majalla" pitchFamily="2" charset="-78"/>
                <a:cs typeface="Sakkal Majalla" pitchFamily="2" charset="-78"/>
              </a:rPr>
              <a:t>ُ</a:t>
            </a:r>
            <a:r>
              <a:rPr lang="ar-BH" sz="4400" b="1" dirty="0">
                <a:latin typeface="Sakkal Majalla" pitchFamily="2" charset="-78"/>
                <a:cs typeface="Sakkal Majalla" pitchFamily="2" charset="-78"/>
              </a:rPr>
              <a:t>ع</a:t>
            </a:r>
            <a:r>
              <a:rPr lang="ar-SA" sz="4400" b="1" dirty="0">
                <a:latin typeface="Sakkal Majalla" pitchFamily="2" charset="-78"/>
                <a:cs typeface="Sakkal Majalla" pitchFamily="2" charset="-78"/>
              </a:rPr>
              <a:t>َ</a:t>
            </a:r>
            <a:r>
              <a:rPr lang="ar-BH" sz="4400" b="1" dirty="0">
                <a:latin typeface="Sakkal Majalla" pitchFamily="2" charset="-78"/>
                <a:cs typeface="Sakkal Majalla" pitchFamily="2" charset="-78"/>
              </a:rPr>
              <a:t>ر</a:t>
            </a:r>
            <a:r>
              <a:rPr lang="ar-SA" sz="4400" b="1" dirty="0">
                <a:latin typeface="Sakkal Majalla" pitchFamily="2" charset="-78"/>
                <a:cs typeface="Sakkal Majalla" pitchFamily="2" charset="-78"/>
              </a:rPr>
              <a:t>ِّ</a:t>
            </a:r>
            <a:r>
              <a:rPr lang="ar-BH" sz="4400" b="1" dirty="0">
                <a:latin typeface="Sakkal Majalla" pitchFamily="2" charset="-78"/>
                <a:cs typeface="Sakkal Majalla" pitchFamily="2" charset="-78"/>
              </a:rPr>
              <a:t>ف وقتَ كل صلاة. </a:t>
            </a:r>
          </a:p>
        </p:txBody>
      </p:sp>
      <p:sp>
        <p:nvSpPr>
          <p:cNvPr id="13" name="Frame 4">
            <a:extLst>
              <a:ext uri="{FF2B5EF4-FFF2-40B4-BE49-F238E27FC236}">
                <a16:creationId xmlns:a16="http://schemas.microsoft.com/office/drawing/2014/main" id="{1BDD638D-5850-44A8-9040-F5DF786F13FF}"/>
              </a:ext>
            </a:extLst>
          </p:cNvPr>
          <p:cNvSpPr/>
          <p:nvPr/>
        </p:nvSpPr>
        <p:spPr bwMode="auto">
          <a:xfrm>
            <a:off x="2286998" y="4542713"/>
            <a:ext cx="7413604" cy="1008490"/>
          </a:xfrm>
          <a:prstGeom prst="fram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BH" sz="4400" b="1" dirty="0">
                <a:latin typeface="Sakkal Majalla" pitchFamily="2" charset="-78"/>
                <a:cs typeface="Sakkal Majalla" pitchFamily="2" charset="-78"/>
              </a:rPr>
              <a:t>3- يُؤد</a:t>
            </a:r>
            <a:r>
              <a:rPr lang="ar-SA" sz="4400" b="1" dirty="0">
                <a:latin typeface="Sakkal Majalla" pitchFamily="2" charset="-78"/>
                <a:cs typeface="Sakkal Majalla" pitchFamily="2" charset="-78"/>
              </a:rPr>
              <a:t>ِّ</a:t>
            </a:r>
            <a:r>
              <a:rPr lang="ar-BH" sz="4400" b="1" dirty="0">
                <a:latin typeface="Sakkal Majalla" pitchFamily="2" charset="-78"/>
                <a:cs typeface="Sakkal Majalla" pitchFamily="2" charset="-78"/>
              </a:rPr>
              <a:t>ي الصّلاةَ في وقْتِها.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6643" y="145649"/>
            <a:ext cx="3307245" cy="461665"/>
          </a:xfrm>
          <a:prstGeom prst="rect">
            <a:avLst/>
          </a:prstGeom>
          <a:solidFill>
            <a:srgbClr val="00206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أوقات الصلاة - التربية الإسلامية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02 AWQATT SA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7" t="35896" r="13116" b="33158"/>
          <a:stretch/>
        </p:blipFill>
        <p:spPr bwMode="auto">
          <a:xfrm>
            <a:off x="8674768" y="2310063"/>
            <a:ext cx="3507622" cy="273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7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22" t="18493" r="32717" b="70282"/>
          <a:stretch/>
        </p:blipFill>
        <p:spPr bwMode="auto">
          <a:xfrm>
            <a:off x="840973" y="2194631"/>
            <a:ext cx="880097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815414" y="620689"/>
            <a:ext cx="10729385" cy="894437"/>
            <a:chOff x="1312985" y="293078"/>
            <a:chExt cx="7831015" cy="73855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8" t="-94" r="8227" b="87171"/>
            <a:stretch/>
          </p:blipFill>
          <p:spPr bwMode="auto">
            <a:xfrm>
              <a:off x="1312985" y="293078"/>
              <a:ext cx="7831015" cy="7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" t="1767" r="81378" b="88566"/>
            <a:stretch/>
          </p:blipFill>
          <p:spPr bwMode="auto">
            <a:xfrm>
              <a:off x="1321587" y="388715"/>
              <a:ext cx="1856657" cy="552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22" t="10147" r="56140" b="88674"/>
            <a:stretch/>
          </p:blipFill>
          <p:spPr bwMode="auto">
            <a:xfrm>
              <a:off x="1331640" y="883604"/>
              <a:ext cx="715109" cy="67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8" y="3713948"/>
            <a:ext cx="10058400" cy="257242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6643" y="145649"/>
            <a:ext cx="3307245" cy="461665"/>
          </a:xfrm>
          <a:prstGeom prst="rect">
            <a:avLst/>
          </a:prstGeom>
          <a:solidFill>
            <a:srgbClr val="00206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أوقات الصلاة - التربية الإسلامية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89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أوقات الصلاة تق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39" t="4154" r="15769" b="84974"/>
          <a:stretch/>
        </p:blipFill>
        <p:spPr bwMode="auto">
          <a:xfrm>
            <a:off x="2802919" y="288102"/>
            <a:ext cx="748882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80224" y="1268068"/>
            <a:ext cx="3879147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BH" sz="4400" b="1" dirty="0">
                <a:latin typeface="Sakkal Majalla" pitchFamily="2" charset="-78"/>
                <a:cs typeface="Sakkal Majalla" pitchFamily="2" charset="-78"/>
              </a:rPr>
              <a:t>1. صَلاةُ الفَجر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80223" y="2207384"/>
            <a:ext cx="387914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BH" sz="4400" b="1" dirty="0">
                <a:latin typeface="Sakkal Majalla" pitchFamily="2" charset="-78"/>
                <a:cs typeface="Sakkal Majalla" pitchFamily="2" charset="-78"/>
              </a:rPr>
              <a:t>2. صَلاةُ الظُّهر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80223" y="3146700"/>
            <a:ext cx="3879147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BH" sz="4400" b="1" dirty="0">
                <a:latin typeface="Sakkal Majalla" pitchFamily="2" charset="-78"/>
                <a:cs typeface="Sakkal Majalla" pitchFamily="2" charset="-78"/>
              </a:rPr>
              <a:t>3. صَلاةُ الْعَصر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80223" y="3997546"/>
            <a:ext cx="3879147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BH" sz="4400" b="1" dirty="0">
                <a:latin typeface="Sakkal Majalla" pitchFamily="2" charset="-78"/>
                <a:cs typeface="Sakkal Majalla" pitchFamily="2" charset="-78"/>
              </a:rPr>
              <a:t>4. صَلاةُ الْمَغْرب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80223" y="4852615"/>
            <a:ext cx="3879147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BH" sz="4400" b="1" dirty="0">
                <a:latin typeface="Sakkal Majalla" pitchFamily="2" charset="-78"/>
                <a:cs typeface="Sakkal Majalla" pitchFamily="2" charset="-78"/>
              </a:rPr>
              <a:t>5. صَلاةُ الْعِشاء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197" y="122203"/>
            <a:ext cx="3307245" cy="461665"/>
          </a:xfrm>
          <a:prstGeom prst="rect">
            <a:avLst/>
          </a:prstGeom>
          <a:solidFill>
            <a:srgbClr val="00206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أوقات الصلاة - التربية الإسلامية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255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03 AWQATT SA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84134" y="280091"/>
            <a:ext cx="476541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BH" sz="4000" b="1" dirty="0"/>
              <a:t>أَوْقات الصّلوات: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9948" b="2370"/>
          <a:stretch/>
        </p:blipFill>
        <p:spPr>
          <a:xfrm>
            <a:off x="1689391" y="1202951"/>
            <a:ext cx="8263948" cy="1700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180" b="6086"/>
          <a:stretch/>
        </p:blipFill>
        <p:spPr>
          <a:xfrm>
            <a:off x="1689390" y="2975020"/>
            <a:ext cx="8459161" cy="1571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3728" b="3533"/>
          <a:stretch/>
        </p:blipFill>
        <p:spPr>
          <a:xfrm>
            <a:off x="1689389" y="4687909"/>
            <a:ext cx="8459161" cy="13522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8028" y="145649"/>
            <a:ext cx="3307245" cy="461665"/>
          </a:xfrm>
          <a:prstGeom prst="rect">
            <a:avLst/>
          </a:prstGeom>
          <a:solidFill>
            <a:srgbClr val="00206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أوقات الصلاة - التربية الإسلامية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55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04 AWQATT SA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94694" y="280091"/>
            <a:ext cx="476541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BH" sz="4000" b="1" dirty="0"/>
              <a:t>تابع للصّلوات الخمسة: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74" y="1390756"/>
            <a:ext cx="9674637" cy="1676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74" y="3656278"/>
            <a:ext cx="9811445" cy="1765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643" y="145649"/>
            <a:ext cx="3307245" cy="461665"/>
          </a:xfrm>
          <a:prstGeom prst="rect">
            <a:avLst/>
          </a:prstGeom>
          <a:solidFill>
            <a:srgbClr val="00206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أوقات الصلاة - التربية الإسلامية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048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05 AWQATT SA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7819292" y="6306207"/>
            <a:ext cx="3949667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l" rtl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</a:t>
            </a:r>
            <a:r>
              <a:rPr lang="en-US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الفصل الدراسي الثاني 2020</a:t>
            </a:r>
            <a:r>
              <a:rPr lang="en-US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-</a:t>
            </a:r>
            <a:r>
              <a:rPr lang="en-US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379" y="1268068"/>
            <a:ext cx="10414945" cy="44243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643" y="145649"/>
            <a:ext cx="3307245" cy="461665"/>
          </a:xfrm>
          <a:prstGeom prst="rect">
            <a:avLst/>
          </a:prstGeom>
          <a:solidFill>
            <a:srgbClr val="00206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أوقات الصلاة - التربية الإسلامية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614355" y="2712260"/>
            <a:ext cx="7625682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B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658199" y="3320694"/>
            <a:ext cx="7625682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B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673352" y="3990329"/>
            <a:ext cx="7625682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B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1629508" y="4548464"/>
            <a:ext cx="7625682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B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1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06 AWQATT SA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8135" y="3741096"/>
            <a:ext cx="11775824" cy="110799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en-US" sz="6600" b="1" dirty="0">
                <a:latin typeface="Sakkal Majalla" pitchFamily="2" charset="-78"/>
                <a:cs typeface="Sakkal Majalla" pitchFamily="2" charset="-78"/>
              </a:rPr>
              <a:t>))</a:t>
            </a:r>
            <a:r>
              <a:rPr lang="ar-BH" sz="6600" b="1" dirty="0">
                <a:latin typeface="Sakkal Majalla" pitchFamily="2" charset="-78"/>
                <a:cs typeface="Sakkal Majalla" pitchFamily="2" charset="-78"/>
              </a:rPr>
              <a:t>إِنَّ الصَّلَاةَ كَانَتْ عَلَى الْمُؤْمِنِينَ كِتَابًا مَّوْقُوتًا</a:t>
            </a:r>
            <a:r>
              <a:rPr lang="en-US" sz="6600" b="1" dirty="0">
                <a:latin typeface="Sakkal Majalla" pitchFamily="2" charset="-78"/>
                <a:cs typeface="Sakkal Majalla" pitchFamily="2" charset="-78"/>
              </a:rPr>
              <a:t>((</a:t>
            </a:r>
            <a:endParaRPr lang="en-US" sz="66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31873" y="2114554"/>
            <a:ext cx="11177021" cy="1428751"/>
            <a:chOff x="544912" y="2702207"/>
            <a:chExt cx="8075368" cy="850703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93" t="21196" r="16812" b="70750"/>
            <a:stretch/>
          </p:blipFill>
          <p:spPr bwMode="auto">
            <a:xfrm>
              <a:off x="544912" y="2702207"/>
              <a:ext cx="7098133" cy="850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7568632" y="2824610"/>
              <a:ext cx="1051648" cy="54976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r>
                <a:rPr lang="ar-BH" sz="5400" b="1" dirty="0">
                  <a:ln w="0"/>
                  <a:solidFill>
                    <a:srgbClr val="4354F7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أذكرُ</a:t>
              </a:r>
              <a:endParaRPr lang="en-US" sz="5400" b="1" cap="none" spc="0" dirty="0">
                <a:ln w="0"/>
                <a:solidFill>
                  <a:srgbClr val="4354F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941667" y="338483"/>
            <a:ext cx="1815921" cy="9315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الأنشطة </a:t>
            </a:r>
            <a:endParaRPr lang="ar-BH" b="1" dirty="0">
              <a:solidFill>
                <a:srgbClr val="00206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643" y="145649"/>
            <a:ext cx="3307245" cy="461665"/>
          </a:xfrm>
          <a:prstGeom prst="rect">
            <a:avLst/>
          </a:prstGeom>
          <a:solidFill>
            <a:srgbClr val="00206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أوقات الصلاة - التربية الإسلامية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17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آية كتابا موقوت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t="51539" r="12193" b="4973"/>
          <a:stretch/>
        </p:blipFill>
        <p:spPr bwMode="auto">
          <a:xfrm>
            <a:off x="78155" y="1306892"/>
            <a:ext cx="12048661" cy="422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4876799" y="4794018"/>
            <a:ext cx="192258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BH" sz="3600" b="1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صلاة العشاء</a:t>
            </a:r>
            <a:endParaRPr lang="en-US" sz="3600" b="1" dirty="0">
              <a:solidFill>
                <a:srgbClr val="00206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2332892" y="2366580"/>
            <a:ext cx="1875692" cy="677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ar-BH" sz="3700" b="1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صلاة الفجر</a:t>
            </a:r>
            <a:endParaRPr lang="en-US" sz="3700" b="1" dirty="0">
              <a:solidFill>
                <a:srgbClr val="00206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8372929" y="3151227"/>
            <a:ext cx="1879428" cy="677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BH" sz="3800" b="1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صلاة الظهر</a:t>
            </a:r>
            <a:endParaRPr lang="en-US" sz="3800" b="1" dirty="0">
              <a:solidFill>
                <a:srgbClr val="00206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8288215" y="3978484"/>
            <a:ext cx="1882081" cy="630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BH" sz="3500" b="1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صلاة العصر</a:t>
            </a:r>
            <a:endParaRPr lang="en-US" sz="3500" b="1" dirty="0">
              <a:solidFill>
                <a:srgbClr val="00206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1289538" y="3978484"/>
            <a:ext cx="189566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ar-BH" sz="3600" b="1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صلاة المغرب</a:t>
            </a:r>
            <a:endParaRPr lang="en-US" sz="3600" b="1" dirty="0">
              <a:solidFill>
                <a:srgbClr val="00206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643" y="145649"/>
            <a:ext cx="3307245" cy="461665"/>
          </a:xfrm>
          <a:prstGeom prst="rect">
            <a:avLst/>
          </a:prstGeom>
          <a:solidFill>
            <a:srgbClr val="00206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أوقات الصلاة - التربية الإسلامية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41667" y="338483"/>
            <a:ext cx="1815921" cy="9315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400" b="1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rPr>
              <a:t>الأنشطة </a:t>
            </a:r>
            <a:endParaRPr lang="ar-BH" b="1" dirty="0">
              <a:solidFill>
                <a:srgbClr val="002060"/>
              </a:solidFill>
              <a:latin typeface="Sakkal Majalla" pitchFamily="2" charset="-78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987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1240</TotalTime>
  <Words>250</Words>
  <Application>Microsoft Office PowerPoint</Application>
  <PresentationFormat>Widescreen</PresentationFormat>
  <Paragraphs>50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ALTHABET</dc:creator>
  <cp:lastModifiedBy>Mohamed  El Haraj</cp:lastModifiedBy>
  <cp:revision>37</cp:revision>
  <cp:lastPrinted>2021-01-17T11:49:49Z</cp:lastPrinted>
  <dcterms:created xsi:type="dcterms:W3CDTF">2020-03-04T10:47:58Z</dcterms:created>
  <dcterms:modified xsi:type="dcterms:W3CDTF">2021-02-11T05:45:40Z</dcterms:modified>
</cp:coreProperties>
</file>