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6.wav" ContentType="audio/x-wav"/>
  <Override PartName="/ppt/media/audio7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68" r:id="rId4"/>
    <p:sldId id="298" r:id="rId5"/>
    <p:sldId id="272" r:id="rId6"/>
    <p:sldId id="305" r:id="rId7"/>
    <p:sldId id="301" r:id="rId8"/>
    <p:sldId id="307" r:id="rId9"/>
    <p:sldId id="279" r:id="rId10"/>
    <p:sldId id="303" r:id="rId11"/>
    <p:sldId id="284" r:id="rId12"/>
    <p:sldId id="291" r:id="rId13"/>
    <p:sldId id="308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F2FA"/>
    <a:srgbClr val="6F4A07"/>
    <a:srgbClr val="956309"/>
    <a:srgbClr val="203214"/>
    <a:srgbClr val="EEEEEE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30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971925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12B344FA-D391-4F9C-9F5F-E5728BB2BB6E}" type="datetimeFigureOut">
              <a:rPr lang="ar-BH" smtClean="0"/>
              <a:t>24/08/1442</a:t>
            </a:fld>
            <a:endParaRPr lang="ar-B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B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B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971925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B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9B80F7DC-62AB-4871-8DEA-D3B19FB701F0}" type="slidenum">
              <a:rPr lang="ar-BH" smtClean="0"/>
              <a:t>‹#›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435139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0F7DC-62AB-4871-8DEA-D3B19FB701F0}" type="slidenum">
              <a:rPr lang="ar-BH" smtClean="0"/>
              <a:t>10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105248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80F7DC-62AB-4871-8DEA-D3B19FB701F0}" type="slidenum">
              <a:rPr lang="ar-BH" smtClean="0"/>
              <a:t>11</a:t>
            </a:fld>
            <a:endParaRPr lang="ar-BH"/>
          </a:p>
        </p:txBody>
      </p:sp>
    </p:spTree>
    <p:extLst>
      <p:ext uri="{BB962C8B-B14F-4D97-AF65-F5344CB8AC3E}">
        <p14:creationId xmlns:p14="http://schemas.microsoft.com/office/powerpoint/2010/main" val="2213313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636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6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22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74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70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61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0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030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5181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2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/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B54EE-DF0D-4FA1-B48F-C292469C25C4}" type="datetimeFigureOut">
              <a:rPr lang="en-US" smtClean="0"/>
              <a:t>4/6/2021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20112-F681-4D23-BAD6-386DBC2EFD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65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25076" r="6723" b="21638"/>
          <a:stretch/>
        </p:blipFill>
        <p:spPr>
          <a:xfrm>
            <a:off x="2438400" y="381000"/>
            <a:ext cx="7162800" cy="1182210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21693" y="2411259"/>
            <a:ext cx="551304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BH" sz="6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النُّوم والاستِيقاظ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7451" y="3490459"/>
            <a:ext cx="260153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2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صفحة من 74 إلى 76</a:t>
            </a:r>
            <a:endParaRPr lang="ar-SA" sz="2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1FC120-807C-42B3-9DB1-83839AC44EB8}"/>
              </a:ext>
            </a:extLst>
          </p:cNvPr>
          <p:cNvSpPr/>
          <p:nvPr/>
        </p:nvSpPr>
        <p:spPr>
          <a:xfrm>
            <a:off x="3449781" y="4047119"/>
            <a:ext cx="5551087" cy="184665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 الإسلامية – الجزء الثاني</a:t>
            </a:r>
          </a:p>
          <a:p>
            <a:pPr algn="ctr">
              <a:lnSpc>
                <a:spcPct val="150000"/>
              </a:lnSpc>
            </a:pPr>
            <a:r>
              <a:rPr lang="ar-SA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2400" b="1" dirty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لصف الثاني الابتدائي</a:t>
            </a:r>
          </a:p>
          <a:p>
            <a:pPr algn="ctr">
              <a:lnSpc>
                <a:spcPct val="150000"/>
              </a:lnSpc>
            </a:pPr>
            <a:r>
              <a:rPr lang="ar-BH" sz="24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الفصل الدراسي الثاني</a:t>
            </a:r>
          </a:p>
        </p:txBody>
      </p:sp>
    </p:spTree>
    <p:extLst>
      <p:ext uri="{BB962C8B-B14F-4D97-AF65-F5344CB8AC3E}">
        <p14:creationId xmlns:p14="http://schemas.microsoft.com/office/powerpoint/2010/main" val="325545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1 WhatsApp Ptt 2021-03-06 at 11.05.15 PM - Copy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: زوايا قطرية مستديرة 9">
            <a:extLst>
              <a:ext uri="{FF2B5EF4-FFF2-40B4-BE49-F238E27FC236}">
                <a16:creationId xmlns:a16="http://schemas.microsoft.com/office/drawing/2014/main" id="{0FAAFBB5-8421-442B-AC07-7BCDA0F77735}"/>
              </a:ext>
            </a:extLst>
          </p:cNvPr>
          <p:cNvSpPr/>
          <p:nvPr/>
        </p:nvSpPr>
        <p:spPr>
          <a:xfrm rot="10800000">
            <a:off x="103553" y="979713"/>
            <a:ext cx="9953403" cy="5178597"/>
          </a:xfrm>
          <a:prstGeom prst="round2DiagRect">
            <a:avLst>
              <a:gd name="adj1" fmla="val 3874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مستطيل: زوايا قطرية مستديرة 19">
            <a:extLst>
              <a:ext uri="{FF2B5EF4-FFF2-40B4-BE49-F238E27FC236}">
                <a16:creationId xmlns:a16="http://schemas.microsoft.com/office/drawing/2014/main" id="{4664C732-3E67-400D-A6B0-E513A9337F1F}"/>
              </a:ext>
            </a:extLst>
          </p:cNvPr>
          <p:cNvSpPr/>
          <p:nvPr/>
        </p:nvSpPr>
        <p:spPr>
          <a:xfrm rot="10800000">
            <a:off x="8974431" y="845172"/>
            <a:ext cx="1430784" cy="5271098"/>
          </a:xfrm>
          <a:prstGeom prst="round2DiagRect">
            <a:avLst>
              <a:gd name="adj1" fmla="val 34373"/>
              <a:gd name="adj2" fmla="val 0"/>
            </a:avLst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1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 rot="10800000">
            <a:off x="270640" y="1535051"/>
            <a:ext cx="8703789" cy="2113867"/>
          </a:xfrm>
          <a:prstGeom prst="round2DiagRect">
            <a:avLst>
              <a:gd name="adj1" fmla="val 38740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2" name="مستطيل 14">
            <a:extLst>
              <a:ext uri="{FF2B5EF4-FFF2-40B4-BE49-F238E27FC236}">
                <a16:creationId xmlns:a16="http://schemas.microsoft.com/office/drawing/2014/main" id="{01264377-F26D-4F67-893D-798BB4DE3F38}"/>
              </a:ext>
            </a:extLst>
          </p:cNvPr>
          <p:cNvSpPr/>
          <p:nvPr/>
        </p:nvSpPr>
        <p:spPr>
          <a:xfrm>
            <a:off x="1419615" y="1889751"/>
            <a:ext cx="748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endParaRPr lang="ar-BH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">
            <a:extLst>
              <a:ext uri="{FF2B5EF4-FFF2-40B4-BE49-F238E27FC236}">
                <a16:creationId xmlns:a16="http://schemas.microsoft.com/office/drawing/2014/main" id="{BF2A7143-918A-4939-9E83-E52CE75D60A0}"/>
              </a:ext>
            </a:extLst>
          </p:cNvPr>
          <p:cNvSpPr/>
          <p:nvPr/>
        </p:nvSpPr>
        <p:spPr>
          <a:xfrm>
            <a:off x="683668" y="909984"/>
            <a:ext cx="895200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أكتب دعاء النوم:</a:t>
            </a:r>
            <a:endParaRPr lang="en-GB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1" name="Picture 3">
            <a:extLst>
              <a:ext uri="{FF2B5EF4-FFF2-40B4-BE49-F238E27FC236}">
                <a16:creationId xmlns:a16="http://schemas.microsoft.com/office/drawing/2014/main" id="{73593E8D-E166-462F-98B3-0BA0911D2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21503" r="52948" b="10817"/>
          <a:stretch/>
        </p:blipFill>
        <p:spPr bwMode="auto">
          <a:xfrm>
            <a:off x="10233219" y="-21316"/>
            <a:ext cx="1897731" cy="2497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4" name="Group 63"/>
          <p:cNvGrpSpPr/>
          <p:nvPr/>
        </p:nvGrpSpPr>
        <p:grpSpPr>
          <a:xfrm>
            <a:off x="8739591" y="2960100"/>
            <a:ext cx="2089402" cy="1014606"/>
            <a:chOff x="8739591" y="4846245"/>
            <a:chExt cx="2089402" cy="1653568"/>
          </a:xfrm>
        </p:grpSpPr>
        <p:sp>
          <p:nvSpPr>
            <p:cNvPr id="69" name="شكل بيضاوي 15">
              <a:extLst>
                <a:ext uri="{FF2B5EF4-FFF2-40B4-BE49-F238E27FC236}">
                  <a16:creationId xmlns:a16="http://schemas.microsoft.com/office/drawing/2014/main" id="{BD167082-5B87-4A6F-9EB2-F8D5CF73BCC8}"/>
                </a:ext>
              </a:extLst>
            </p:cNvPr>
            <p:cNvSpPr/>
            <p:nvPr/>
          </p:nvSpPr>
          <p:spPr>
            <a:xfrm>
              <a:off x="8959986" y="4846245"/>
              <a:ext cx="1476825" cy="1653568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FFFF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0" name="Rectangle 5">
              <a:extLst>
                <a:ext uri="{FF2B5EF4-FFF2-40B4-BE49-F238E27FC236}">
                  <a16:creationId xmlns:a16="http://schemas.microsoft.com/office/drawing/2014/main" id="{A1376138-C41A-4221-84A6-A303FCE90C8A}"/>
                </a:ext>
              </a:extLst>
            </p:cNvPr>
            <p:cNvSpPr/>
            <p:nvPr/>
          </p:nvSpPr>
          <p:spPr>
            <a:xfrm>
              <a:off x="8739591" y="5019789"/>
              <a:ext cx="208940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ar-BH" sz="48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نشاط</a:t>
              </a:r>
            </a:p>
          </p:txBody>
        </p:sp>
      </p:grpSp>
      <p:sp>
        <p:nvSpPr>
          <p:cNvPr id="36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53000" y="-5325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891370" y="93037"/>
            <a:ext cx="239215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53001" y="-5323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39" name="مستطيل 1">
            <a:extLst>
              <a:ext uri="{FF2B5EF4-FFF2-40B4-BE49-F238E27FC236}">
                <a16:creationId xmlns:a16="http://schemas.microsoft.com/office/drawing/2014/main" id="{BF2A7143-918A-4939-9E83-E52CE75D60A0}"/>
              </a:ext>
            </a:extLst>
          </p:cNvPr>
          <p:cNvSpPr/>
          <p:nvPr/>
        </p:nvSpPr>
        <p:spPr>
          <a:xfrm>
            <a:off x="178523" y="3591442"/>
            <a:ext cx="895200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أكتب دعاء الاستيقاظ:</a:t>
            </a:r>
            <a:endParaRPr lang="en-GB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 rot="10800000">
            <a:off x="150679" y="4235492"/>
            <a:ext cx="8823749" cy="1872105"/>
          </a:xfrm>
          <a:prstGeom prst="round2DiagRect">
            <a:avLst>
              <a:gd name="adj1" fmla="val 38740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" name="TextBox 1"/>
          <p:cNvSpPr txBox="1"/>
          <p:nvPr/>
        </p:nvSpPr>
        <p:spPr>
          <a:xfrm>
            <a:off x="2931215" y="2181681"/>
            <a:ext cx="415398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«باسْمِكَ اللهمَّ أحيا وأموت»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2123" y="4863139"/>
            <a:ext cx="762870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«الحَمْدُ لله الذي أحيانا بَعْدَ ما أماتنا وإليهِ النُّشور»</a:t>
            </a:r>
          </a:p>
        </p:txBody>
      </p:sp>
      <p:sp>
        <p:nvSpPr>
          <p:cNvPr id="45" name="شكل بيضاوي 33">
            <a:extLst>
              <a:ext uri="{FF2B5EF4-FFF2-40B4-BE49-F238E27FC236}">
                <a16:creationId xmlns:a16="http://schemas.microsoft.com/office/drawing/2014/main" id="{D3193668-B1D0-42E1-B1CA-3FAB62149A3C}"/>
              </a:ext>
            </a:extLst>
          </p:cNvPr>
          <p:cNvSpPr/>
          <p:nvPr/>
        </p:nvSpPr>
        <p:spPr>
          <a:xfrm>
            <a:off x="6987640" y="2635"/>
            <a:ext cx="1129074" cy="9614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Rectangle 5">
            <a:extLst>
              <a:ext uri="{FF2B5EF4-FFF2-40B4-BE49-F238E27FC236}">
                <a16:creationId xmlns:a16="http://schemas.microsoft.com/office/drawing/2014/main" id="{E30A5661-338E-4F26-A7AB-F12FB69261D1}"/>
              </a:ext>
            </a:extLst>
          </p:cNvPr>
          <p:cNvSpPr/>
          <p:nvPr/>
        </p:nvSpPr>
        <p:spPr>
          <a:xfrm>
            <a:off x="6639024" y="67313"/>
            <a:ext cx="1875516" cy="8679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BH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نموذج </a:t>
            </a:r>
          </a:p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BH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الإجابة</a:t>
            </a:r>
            <a:endParaRPr lang="en-US" sz="2800" b="1" dirty="0">
              <a:ln w="0"/>
              <a:solidFill>
                <a:srgbClr val="0065B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4405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25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9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45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150"/>
                            </p:stCondLst>
                            <p:childTnLst>
                              <p:par>
                                <p:cTn id="4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750"/>
                            </p:stCondLst>
                            <p:childTnLst>
                              <p:par>
                                <p:cTn id="6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/>
      <p:bldP spid="39" grpId="0"/>
      <p:bldP spid="40" grpId="0" animBg="1"/>
      <p:bldP spid="2" grpId="0"/>
      <p:bldP spid="42" grpId="0"/>
      <p:bldP spid="45" grpId="0" animBg="1"/>
      <p:bldP spid="4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ستطيل: زوايا قطرية مستديرة 9">
            <a:extLst>
              <a:ext uri="{FF2B5EF4-FFF2-40B4-BE49-F238E27FC236}">
                <a16:creationId xmlns:a16="http://schemas.microsoft.com/office/drawing/2014/main" id="{0FAAFBB5-8421-442B-AC07-7BCDA0F77735}"/>
              </a:ext>
            </a:extLst>
          </p:cNvPr>
          <p:cNvSpPr/>
          <p:nvPr/>
        </p:nvSpPr>
        <p:spPr>
          <a:xfrm rot="10800000">
            <a:off x="381964" y="848135"/>
            <a:ext cx="9688242" cy="5240147"/>
          </a:xfrm>
          <a:prstGeom prst="round2DiagRect">
            <a:avLst>
              <a:gd name="adj1" fmla="val 3874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مستطيل: زوايا قطرية مستديرة 19">
            <a:extLst>
              <a:ext uri="{FF2B5EF4-FFF2-40B4-BE49-F238E27FC236}">
                <a16:creationId xmlns:a16="http://schemas.microsoft.com/office/drawing/2014/main" id="{4664C732-3E67-400D-A6B0-E513A9337F1F}"/>
              </a:ext>
            </a:extLst>
          </p:cNvPr>
          <p:cNvSpPr/>
          <p:nvPr/>
        </p:nvSpPr>
        <p:spPr>
          <a:xfrm rot="10800000">
            <a:off x="8974431" y="593385"/>
            <a:ext cx="1430784" cy="3377725"/>
          </a:xfrm>
          <a:prstGeom prst="round2DiagRect">
            <a:avLst>
              <a:gd name="adj1" fmla="val 41029"/>
              <a:gd name="adj2" fmla="val 0"/>
            </a:avLst>
          </a:prstGeom>
          <a:solidFill>
            <a:srgbClr val="92D050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1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 rot="10800000">
            <a:off x="381963" y="1937165"/>
            <a:ext cx="10023251" cy="3472415"/>
          </a:xfrm>
          <a:prstGeom prst="round2DiagRect">
            <a:avLst>
              <a:gd name="adj1" fmla="val 38740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2" name="مستطيل 14">
            <a:extLst>
              <a:ext uri="{FF2B5EF4-FFF2-40B4-BE49-F238E27FC236}">
                <a16:creationId xmlns:a16="http://schemas.microsoft.com/office/drawing/2014/main" id="{01264377-F26D-4F67-893D-798BB4DE3F38}"/>
              </a:ext>
            </a:extLst>
          </p:cNvPr>
          <p:cNvSpPr/>
          <p:nvPr/>
        </p:nvSpPr>
        <p:spPr>
          <a:xfrm>
            <a:off x="1079345" y="2164782"/>
            <a:ext cx="748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يساعد النوم المبكر على الوقاية من الأمراض</a:t>
            </a:r>
            <a:r>
              <a:rPr lang="ar-BH" sz="3600" dirty="0"/>
              <a:t>.</a:t>
            </a: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">
            <a:extLst>
              <a:ext uri="{FF2B5EF4-FFF2-40B4-BE49-F238E27FC236}">
                <a16:creationId xmlns:a16="http://schemas.microsoft.com/office/drawing/2014/main" id="{BF2A7143-918A-4939-9E83-E52CE75D60A0}"/>
              </a:ext>
            </a:extLst>
          </p:cNvPr>
          <p:cNvSpPr/>
          <p:nvPr/>
        </p:nvSpPr>
        <p:spPr>
          <a:xfrm>
            <a:off x="1107214" y="942263"/>
            <a:ext cx="8952006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ابحت عن فوائد النوم المبكر لصحة جسم الإنسان:</a:t>
            </a:r>
          </a:p>
        </p:txBody>
      </p:sp>
      <p:sp>
        <p:nvSpPr>
          <p:cNvPr id="14" name="مستطيل 12">
            <a:extLst>
              <a:ext uri="{FF2B5EF4-FFF2-40B4-BE49-F238E27FC236}">
                <a16:creationId xmlns:a16="http://schemas.microsoft.com/office/drawing/2014/main" id="{0A199093-6251-434C-88D0-C17949AA7DE5}"/>
              </a:ext>
            </a:extLst>
          </p:cNvPr>
          <p:cNvSpPr/>
          <p:nvPr/>
        </p:nvSpPr>
        <p:spPr>
          <a:xfrm>
            <a:off x="633919" y="2866580"/>
            <a:ext cx="7938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600" b="1" dirty="0"/>
              <a:t> </a:t>
            </a:r>
            <a:r>
              <a:rPr lang="ar-SA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يساعد على رشاقة الجسم والتخلص من الوزن الزائد</a:t>
            </a:r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5" name="مجموعة 21">
            <a:extLst>
              <a:ext uri="{FF2B5EF4-FFF2-40B4-BE49-F238E27FC236}">
                <a16:creationId xmlns:a16="http://schemas.microsoft.com/office/drawing/2014/main" id="{1389A4C6-DFFB-4466-9404-922DDD06C032}"/>
              </a:ext>
            </a:extLst>
          </p:cNvPr>
          <p:cNvGrpSpPr/>
          <p:nvPr/>
        </p:nvGrpSpPr>
        <p:grpSpPr>
          <a:xfrm>
            <a:off x="8704106" y="2075265"/>
            <a:ext cx="974788" cy="633322"/>
            <a:chOff x="9535166" y="2102037"/>
            <a:chExt cx="842796" cy="410853"/>
          </a:xfrm>
          <a:solidFill>
            <a:srgbClr val="FFFF00"/>
          </a:solidFill>
        </p:grpSpPr>
        <p:sp>
          <p:nvSpPr>
            <p:cNvPr id="16" name="Pentagon 48">
              <a:extLst>
                <a:ext uri="{FF2B5EF4-FFF2-40B4-BE49-F238E27FC236}">
                  <a16:creationId xmlns:a16="http://schemas.microsoft.com/office/drawing/2014/main" id="{CDCF7461-8CD1-43C3-802D-C363ECD1D7F7}"/>
                </a:ext>
              </a:extLst>
            </p:cNvPr>
            <p:cNvSpPr/>
            <p:nvPr/>
          </p:nvSpPr>
          <p:spPr>
            <a:xfrm flipH="1">
              <a:off x="9548516" y="2112642"/>
              <a:ext cx="574467" cy="399324"/>
            </a:xfrm>
            <a:prstGeom prst="homePlate">
              <a:avLst>
                <a:gd name="adj" fmla="val 468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7" name="Pentagon 48">
              <a:extLst>
                <a:ext uri="{FF2B5EF4-FFF2-40B4-BE49-F238E27FC236}">
                  <a16:creationId xmlns:a16="http://schemas.microsoft.com/office/drawing/2014/main" id="{7C2A79E8-1464-4ABF-A078-51C7EAE131A3}"/>
                </a:ext>
              </a:extLst>
            </p:cNvPr>
            <p:cNvSpPr/>
            <p:nvPr/>
          </p:nvSpPr>
          <p:spPr>
            <a:xfrm flipH="1">
              <a:off x="9535166" y="2113566"/>
              <a:ext cx="842796" cy="399324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1099E7E3-B514-489A-9C55-4F33256CA37F}"/>
                </a:ext>
              </a:extLst>
            </p:cNvPr>
            <p:cNvSpPr txBox="1"/>
            <p:nvPr/>
          </p:nvSpPr>
          <p:spPr>
            <a:xfrm>
              <a:off x="9677198" y="2102037"/>
              <a:ext cx="604639" cy="39932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0" name="مجموعة 7">
            <a:extLst>
              <a:ext uri="{FF2B5EF4-FFF2-40B4-BE49-F238E27FC236}">
                <a16:creationId xmlns:a16="http://schemas.microsoft.com/office/drawing/2014/main" id="{53959AC0-1855-40FC-8652-CA28E15FD05C}"/>
              </a:ext>
            </a:extLst>
          </p:cNvPr>
          <p:cNvGrpSpPr/>
          <p:nvPr/>
        </p:nvGrpSpPr>
        <p:grpSpPr>
          <a:xfrm>
            <a:off x="8716985" y="2816350"/>
            <a:ext cx="974788" cy="633324"/>
            <a:chOff x="9669650" y="4301523"/>
            <a:chExt cx="974788" cy="633324"/>
          </a:xfrm>
        </p:grpSpPr>
        <p:sp>
          <p:nvSpPr>
            <p:cNvPr id="21" name="Pentagon 48">
              <a:extLst>
                <a:ext uri="{FF2B5EF4-FFF2-40B4-BE49-F238E27FC236}">
                  <a16:creationId xmlns:a16="http://schemas.microsoft.com/office/drawing/2014/main" id="{0CA2DA6A-9820-4792-BAC5-67BFB58774DC}"/>
                </a:ext>
              </a:extLst>
            </p:cNvPr>
            <p:cNvSpPr/>
            <p:nvPr/>
          </p:nvSpPr>
          <p:spPr>
            <a:xfrm flipH="1">
              <a:off x="9669650" y="4319296"/>
              <a:ext cx="974788" cy="615551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2" name="TextBox 53">
              <a:extLst>
                <a:ext uri="{FF2B5EF4-FFF2-40B4-BE49-F238E27FC236}">
                  <a16:creationId xmlns:a16="http://schemas.microsoft.com/office/drawing/2014/main" id="{0143A764-F851-4BE1-BD92-38A5D92DA23D}"/>
                </a:ext>
              </a:extLst>
            </p:cNvPr>
            <p:cNvSpPr txBox="1"/>
            <p:nvPr/>
          </p:nvSpPr>
          <p:spPr>
            <a:xfrm>
              <a:off x="9887679" y="4301523"/>
              <a:ext cx="699333" cy="61555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sp>
        <p:nvSpPr>
          <p:cNvPr id="57" name="مستطيل 12">
            <a:extLst>
              <a:ext uri="{FF2B5EF4-FFF2-40B4-BE49-F238E27FC236}">
                <a16:creationId xmlns:a16="http://schemas.microsoft.com/office/drawing/2014/main" id="{0A199093-6251-434C-88D0-C17949AA7DE5}"/>
              </a:ext>
            </a:extLst>
          </p:cNvPr>
          <p:cNvSpPr/>
          <p:nvPr/>
        </p:nvSpPr>
        <p:spPr>
          <a:xfrm>
            <a:off x="640547" y="3694843"/>
            <a:ext cx="7938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SA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التقليل من الشعور بالإجهاد أثناء اليوم؛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r" rtl="1"/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</a:t>
            </a:r>
            <a:r>
              <a:rPr lang="ar-SA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يساعد على أداء الأعمال اليومية بكفاءة وإتقان</a:t>
            </a:r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grpSp>
        <p:nvGrpSpPr>
          <p:cNvPr id="58" name="مجموعة 7">
            <a:extLst>
              <a:ext uri="{FF2B5EF4-FFF2-40B4-BE49-F238E27FC236}">
                <a16:creationId xmlns:a16="http://schemas.microsoft.com/office/drawing/2014/main" id="{53959AC0-1855-40FC-8652-CA28E15FD05C}"/>
              </a:ext>
            </a:extLst>
          </p:cNvPr>
          <p:cNvGrpSpPr/>
          <p:nvPr/>
        </p:nvGrpSpPr>
        <p:grpSpPr>
          <a:xfrm>
            <a:off x="8723613" y="3644613"/>
            <a:ext cx="974788" cy="633324"/>
            <a:chOff x="9669650" y="4301523"/>
            <a:chExt cx="974788" cy="633324"/>
          </a:xfrm>
        </p:grpSpPr>
        <p:sp>
          <p:nvSpPr>
            <p:cNvPr id="59" name="Pentagon 48">
              <a:extLst>
                <a:ext uri="{FF2B5EF4-FFF2-40B4-BE49-F238E27FC236}">
                  <a16:creationId xmlns:a16="http://schemas.microsoft.com/office/drawing/2014/main" id="{0CA2DA6A-9820-4792-BAC5-67BFB58774DC}"/>
                </a:ext>
              </a:extLst>
            </p:cNvPr>
            <p:cNvSpPr/>
            <p:nvPr/>
          </p:nvSpPr>
          <p:spPr>
            <a:xfrm flipH="1">
              <a:off x="9669650" y="4319296"/>
              <a:ext cx="974788" cy="615551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60" name="TextBox 53">
              <a:extLst>
                <a:ext uri="{FF2B5EF4-FFF2-40B4-BE49-F238E27FC236}">
                  <a16:creationId xmlns:a16="http://schemas.microsoft.com/office/drawing/2014/main" id="{0143A764-F851-4BE1-BD92-38A5D92DA23D}"/>
                </a:ext>
              </a:extLst>
            </p:cNvPr>
            <p:cNvSpPr txBox="1"/>
            <p:nvPr/>
          </p:nvSpPr>
          <p:spPr>
            <a:xfrm>
              <a:off x="9887679" y="4301523"/>
              <a:ext cx="699333" cy="61555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sp>
        <p:nvSpPr>
          <p:cNvPr id="36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13244" y="-5325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893178" y="93037"/>
            <a:ext cx="2359176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13245" y="-5323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30" name="شكل بيضاوي 33">
            <a:extLst>
              <a:ext uri="{FF2B5EF4-FFF2-40B4-BE49-F238E27FC236}">
                <a16:creationId xmlns:a16="http://schemas.microsoft.com/office/drawing/2014/main" id="{D3193668-B1D0-42E1-B1CA-3FAB62149A3C}"/>
              </a:ext>
            </a:extLst>
          </p:cNvPr>
          <p:cNvSpPr/>
          <p:nvPr/>
        </p:nvSpPr>
        <p:spPr>
          <a:xfrm>
            <a:off x="6968986" y="161037"/>
            <a:ext cx="1455410" cy="5523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E30A5661-338E-4F26-A7AB-F12FB69261D1}"/>
              </a:ext>
            </a:extLst>
          </p:cNvPr>
          <p:cNvSpPr/>
          <p:nvPr/>
        </p:nvSpPr>
        <p:spPr>
          <a:xfrm>
            <a:off x="6655443" y="202345"/>
            <a:ext cx="1689594" cy="49090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BH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الإجابة</a:t>
            </a:r>
            <a:endParaRPr lang="en-US" sz="2800" b="1" dirty="0">
              <a:ln w="0"/>
              <a:solidFill>
                <a:srgbClr val="0065B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096244" y="1395848"/>
            <a:ext cx="1897732" cy="4016254"/>
            <a:chOff x="10096244" y="1395848"/>
            <a:chExt cx="1897732" cy="4016254"/>
          </a:xfrm>
        </p:grpSpPr>
        <p:sp>
          <p:nvSpPr>
            <p:cNvPr id="39" name="مستطيل: زوايا قطرية مستديرة 35">
              <a:extLst>
                <a:ext uri="{FF2B5EF4-FFF2-40B4-BE49-F238E27FC236}">
                  <a16:creationId xmlns:a16="http://schemas.microsoft.com/office/drawing/2014/main" id="{34630596-27CA-41BA-BC07-3453892BA8E3}"/>
                </a:ext>
              </a:extLst>
            </p:cNvPr>
            <p:cNvSpPr/>
            <p:nvPr/>
          </p:nvSpPr>
          <p:spPr>
            <a:xfrm rot="10800000">
              <a:off x="10096244" y="1418065"/>
              <a:ext cx="1839323" cy="3994037"/>
            </a:xfrm>
            <a:prstGeom prst="round2DiagRect">
              <a:avLst>
                <a:gd name="adj1" fmla="val 42799"/>
                <a:gd name="adj2" fmla="val 0"/>
              </a:avLst>
            </a:prstGeom>
            <a:solidFill>
              <a:srgbClr val="FFE699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40" name="شكل بيضاوي 15">
              <a:extLst>
                <a:ext uri="{FF2B5EF4-FFF2-40B4-BE49-F238E27FC236}">
                  <a16:creationId xmlns:a16="http://schemas.microsoft.com/office/drawing/2014/main" id="{BD167082-5B87-4A6F-9EB2-F8D5CF73BCC8}"/>
                </a:ext>
              </a:extLst>
            </p:cNvPr>
            <p:cNvSpPr/>
            <p:nvPr/>
          </p:nvSpPr>
          <p:spPr>
            <a:xfrm>
              <a:off x="10306698" y="3700870"/>
              <a:ext cx="1476825" cy="1653568"/>
            </a:xfrm>
            <a:prstGeom prst="ellipse">
              <a:avLst/>
            </a:prstGeom>
            <a:solidFill>
              <a:srgbClr val="92D050"/>
            </a:solidFill>
            <a:ln w="38100">
              <a:solidFill>
                <a:srgbClr val="FFFFE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ar-BH" sz="28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النشاط</a:t>
              </a:r>
            </a:p>
            <a:p>
              <a:pPr algn="ctr"/>
              <a:r>
                <a:rPr lang="ar-BH" sz="28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</a:t>
              </a:r>
              <a:r>
                <a:rPr lang="ar-SA" sz="28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إ</a:t>
              </a:r>
              <a:r>
                <a:rPr lang="ar-BH" sz="2800" b="1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ثرائي</a:t>
              </a:r>
              <a:endParaRPr lang="ar-BH" sz="28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pic>
          <p:nvPicPr>
            <p:cNvPr id="51" name="Picture 3">
              <a:extLst>
                <a:ext uri="{FF2B5EF4-FFF2-40B4-BE49-F238E27FC236}">
                  <a16:creationId xmlns:a16="http://schemas.microsoft.com/office/drawing/2014/main" id="{73593E8D-E166-462F-98B3-0BA0911D240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65" t="21503" r="52948" b="10817"/>
            <a:stretch/>
          </p:blipFill>
          <p:spPr bwMode="auto">
            <a:xfrm>
              <a:off x="10096245" y="1395848"/>
              <a:ext cx="1897731" cy="2497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9768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6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12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620"/>
                            </p:stCondLst>
                            <p:childTnLst>
                              <p:par>
                                <p:cTn id="4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6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9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3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3400"/>
                            </p:stCondLst>
                            <p:childTnLst>
                              <p:par>
                                <p:cTn id="4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6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3" grpId="0"/>
      <p:bldP spid="14" grpId="0"/>
      <p:bldP spid="57" grpId="0"/>
      <p:bldP spid="30" grpId="0" animBg="1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قطرية مستديرة 80">
            <a:extLst>
              <a:ext uri="{FF2B5EF4-FFF2-40B4-BE49-F238E27FC236}">
                <a16:creationId xmlns:a16="http://schemas.microsoft.com/office/drawing/2014/main" id="{A4239093-AC0D-4FE3-BB07-836CE3D7BD35}"/>
              </a:ext>
            </a:extLst>
          </p:cNvPr>
          <p:cNvSpPr/>
          <p:nvPr/>
        </p:nvSpPr>
        <p:spPr>
          <a:xfrm rot="5400000" flipH="1">
            <a:off x="3355790" y="1873625"/>
            <a:ext cx="1699542" cy="7069886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ABDB77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مستطيل: زوايا قطرية مستديرة 78">
            <a:extLst>
              <a:ext uri="{FF2B5EF4-FFF2-40B4-BE49-F238E27FC236}">
                <a16:creationId xmlns:a16="http://schemas.microsoft.com/office/drawing/2014/main" id="{CE6638E0-8BFB-43F7-BDF1-E5F940AC8299}"/>
              </a:ext>
            </a:extLst>
          </p:cNvPr>
          <p:cNvSpPr/>
          <p:nvPr/>
        </p:nvSpPr>
        <p:spPr>
          <a:xfrm rot="5400000" flipH="1">
            <a:off x="2831390" y="-1242984"/>
            <a:ext cx="2553677" cy="8189970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E699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مستطيل: زوايا قطرية مستديرة 35">
            <a:extLst>
              <a:ext uri="{FF2B5EF4-FFF2-40B4-BE49-F238E27FC236}">
                <a16:creationId xmlns:a16="http://schemas.microsoft.com/office/drawing/2014/main" id="{34630596-27CA-41BA-BC07-3453892BA8E3}"/>
              </a:ext>
            </a:extLst>
          </p:cNvPr>
          <p:cNvSpPr/>
          <p:nvPr/>
        </p:nvSpPr>
        <p:spPr>
          <a:xfrm rot="10800000">
            <a:off x="10112737" y="978371"/>
            <a:ext cx="1656221" cy="5197220"/>
          </a:xfrm>
          <a:prstGeom prst="round2DiagRect">
            <a:avLst>
              <a:gd name="adj1" fmla="val 47240"/>
              <a:gd name="adj2" fmla="val 0"/>
            </a:avLst>
          </a:prstGeom>
          <a:solidFill>
            <a:srgbClr val="FFE699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1" name="مجموعة 5">
            <a:extLst>
              <a:ext uri="{FF2B5EF4-FFF2-40B4-BE49-F238E27FC236}">
                <a16:creationId xmlns:a16="http://schemas.microsoft.com/office/drawing/2014/main" id="{E2934D20-B865-48F6-84AF-78A7C194D565}"/>
              </a:ext>
            </a:extLst>
          </p:cNvPr>
          <p:cNvGrpSpPr/>
          <p:nvPr/>
        </p:nvGrpSpPr>
        <p:grpSpPr>
          <a:xfrm>
            <a:off x="1824681" y="806185"/>
            <a:ext cx="6378531" cy="655244"/>
            <a:chOff x="-392440" y="1456972"/>
            <a:chExt cx="9233722" cy="878986"/>
          </a:xfrm>
        </p:grpSpPr>
        <p:sp>
          <p:nvSpPr>
            <p:cNvPr id="12" name="مستطيل: زوايا قطرية مستديرة 25">
              <a:extLst>
                <a:ext uri="{FF2B5EF4-FFF2-40B4-BE49-F238E27FC236}">
                  <a16:creationId xmlns:a16="http://schemas.microsoft.com/office/drawing/2014/main" id="{77F4F6BC-353B-4CEA-8B27-27711FC4557D}"/>
                </a:ext>
              </a:extLst>
            </p:cNvPr>
            <p:cNvSpPr/>
            <p:nvPr/>
          </p:nvSpPr>
          <p:spPr>
            <a:xfrm>
              <a:off x="-385583" y="1481862"/>
              <a:ext cx="9226865" cy="772683"/>
            </a:xfrm>
            <a:prstGeom prst="round2DiagRect">
              <a:avLst/>
            </a:prstGeom>
            <a:gradFill flip="none" rotWithShape="1">
              <a:gsLst>
                <a:gs pos="0">
                  <a:srgbClr val="F3F3F3">
                    <a:alpha val="0"/>
                    <a:lumMod val="0"/>
                    <a:lumOff val="100000"/>
                  </a:srgbClr>
                </a:gs>
                <a:gs pos="100000">
                  <a:schemeClr val="bg1"/>
                </a:gs>
              </a:gsLst>
              <a:lin ang="0" scaled="1"/>
              <a:tileRect/>
            </a:gradFill>
            <a:ln w="19050">
              <a:solidFill>
                <a:schemeClr val="accent4">
                  <a:lumMod val="75000"/>
                </a:schemeClr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040545050">
                    <a:custGeom>
                      <a:avLst/>
                      <a:gdLst>
                        <a:gd name="connsiteX0" fmla="*/ 701078 w 7908915"/>
                        <a:gd name="connsiteY0" fmla="*/ 0 h 4206384"/>
                        <a:gd name="connsiteX1" fmla="*/ 1399684 w 7908915"/>
                        <a:gd name="connsiteY1" fmla="*/ 0 h 4206384"/>
                        <a:gd name="connsiteX2" fmla="*/ 1954133 w 7908915"/>
                        <a:gd name="connsiteY2" fmla="*/ 0 h 4206384"/>
                        <a:gd name="connsiteX3" fmla="*/ 2508582 w 7908915"/>
                        <a:gd name="connsiteY3" fmla="*/ 0 h 4206384"/>
                        <a:gd name="connsiteX4" fmla="*/ 3207187 w 7908915"/>
                        <a:gd name="connsiteY4" fmla="*/ 0 h 4206384"/>
                        <a:gd name="connsiteX5" fmla="*/ 3761636 w 7908915"/>
                        <a:gd name="connsiteY5" fmla="*/ 0 h 4206384"/>
                        <a:gd name="connsiteX6" fmla="*/ 4316085 w 7908915"/>
                        <a:gd name="connsiteY6" fmla="*/ 0 h 4206384"/>
                        <a:gd name="connsiteX7" fmla="*/ 4654299 w 7908915"/>
                        <a:gd name="connsiteY7" fmla="*/ 0 h 4206384"/>
                        <a:gd name="connsiteX8" fmla="*/ 5352905 w 7908915"/>
                        <a:gd name="connsiteY8" fmla="*/ 0 h 4206384"/>
                        <a:gd name="connsiteX9" fmla="*/ 5979432 w 7908915"/>
                        <a:gd name="connsiteY9" fmla="*/ 0 h 4206384"/>
                        <a:gd name="connsiteX10" fmla="*/ 6605960 w 7908915"/>
                        <a:gd name="connsiteY10" fmla="*/ 0 h 4206384"/>
                        <a:gd name="connsiteX11" fmla="*/ 7232487 w 7908915"/>
                        <a:gd name="connsiteY11" fmla="*/ 0 h 4206384"/>
                        <a:gd name="connsiteX12" fmla="*/ 7908915 w 7908915"/>
                        <a:gd name="connsiteY12" fmla="*/ 0 h 4206384"/>
                        <a:gd name="connsiteX13" fmla="*/ 7908915 w 7908915"/>
                        <a:gd name="connsiteY13" fmla="*/ 0 h 4206384"/>
                        <a:gd name="connsiteX14" fmla="*/ 7908915 w 7908915"/>
                        <a:gd name="connsiteY14" fmla="*/ 584218 h 4206384"/>
                        <a:gd name="connsiteX15" fmla="*/ 7908915 w 7908915"/>
                        <a:gd name="connsiteY15" fmla="*/ 1133382 h 4206384"/>
                        <a:gd name="connsiteX16" fmla="*/ 7908915 w 7908915"/>
                        <a:gd name="connsiteY16" fmla="*/ 1787706 h 4206384"/>
                        <a:gd name="connsiteX17" fmla="*/ 7908915 w 7908915"/>
                        <a:gd name="connsiteY17" fmla="*/ 2301818 h 4206384"/>
                        <a:gd name="connsiteX18" fmla="*/ 7908915 w 7908915"/>
                        <a:gd name="connsiteY18" fmla="*/ 2850982 h 4206384"/>
                        <a:gd name="connsiteX19" fmla="*/ 7908915 w 7908915"/>
                        <a:gd name="connsiteY19" fmla="*/ 3505306 h 4206384"/>
                        <a:gd name="connsiteX20" fmla="*/ 7207837 w 7908915"/>
                        <a:gd name="connsiteY20" fmla="*/ 4206384 h 4206384"/>
                        <a:gd name="connsiteX21" fmla="*/ 6869623 w 7908915"/>
                        <a:gd name="connsiteY21" fmla="*/ 4206384 h 4206384"/>
                        <a:gd name="connsiteX22" fmla="*/ 6387252 w 7908915"/>
                        <a:gd name="connsiteY22" fmla="*/ 4206384 h 4206384"/>
                        <a:gd name="connsiteX23" fmla="*/ 5760725 w 7908915"/>
                        <a:gd name="connsiteY23" fmla="*/ 4206384 h 4206384"/>
                        <a:gd name="connsiteX24" fmla="*/ 5422511 w 7908915"/>
                        <a:gd name="connsiteY24" fmla="*/ 4206384 h 4206384"/>
                        <a:gd name="connsiteX25" fmla="*/ 4868062 w 7908915"/>
                        <a:gd name="connsiteY25" fmla="*/ 4206384 h 4206384"/>
                        <a:gd name="connsiteX26" fmla="*/ 4529848 w 7908915"/>
                        <a:gd name="connsiteY26" fmla="*/ 4206384 h 4206384"/>
                        <a:gd name="connsiteX27" fmla="*/ 3903321 w 7908915"/>
                        <a:gd name="connsiteY27" fmla="*/ 4206384 h 4206384"/>
                        <a:gd name="connsiteX28" fmla="*/ 3420950 w 7908915"/>
                        <a:gd name="connsiteY28" fmla="*/ 4206384 h 4206384"/>
                        <a:gd name="connsiteX29" fmla="*/ 3082736 w 7908915"/>
                        <a:gd name="connsiteY29" fmla="*/ 4206384 h 4206384"/>
                        <a:gd name="connsiteX30" fmla="*/ 2744523 w 7908915"/>
                        <a:gd name="connsiteY30" fmla="*/ 4206384 h 4206384"/>
                        <a:gd name="connsiteX31" fmla="*/ 2117995 w 7908915"/>
                        <a:gd name="connsiteY31" fmla="*/ 4206384 h 4206384"/>
                        <a:gd name="connsiteX32" fmla="*/ 1779781 w 7908915"/>
                        <a:gd name="connsiteY32" fmla="*/ 4206384 h 4206384"/>
                        <a:gd name="connsiteX33" fmla="*/ 1081176 w 7908915"/>
                        <a:gd name="connsiteY33" fmla="*/ 4206384 h 4206384"/>
                        <a:gd name="connsiteX34" fmla="*/ 598805 w 7908915"/>
                        <a:gd name="connsiteY34" fmla="*/ 4206384 h 4206384"/>
                        <a:gd name="connsiteX35" fmla="*/ 0 w 7908915"/>
                        <a:gd name="connsiteY35" fmla="*/ 4206384 h 4206384"/>
                        <a:gd name="connsiteX36" fmla="*/ 0 w 7908915"/>
                        <a:gd name="connsiteY36" fmla="*/ 4206384 h 4206384"/>
                        <a:gd name="connsiteX37" fmla="*/ 0 w 7908915"/>
                        <a:gd name="connsiteY37" fmla="*/ 3727326 h 4206384"/>
                        <a:gd name="connsiteX38" fmla="*/ 0 w 7908915"/>
                        <a:gd name="connsiteY38" fmla="*/ 3213214 h 4206384"/>
                        <a:gd name="connsiteX39" fmla="*/ 0 w 7908915"/>
                        <a:gd name="connsiteY39" fmla="*/ 2699102 h 4206384"/>
                        <a:gd name="connsiteX40" fmla="*/ 0 w 7908915"/>
                        <a:gd name="connsiteY40" fmla="*/ 2184991 h 4206384"/>
                        <a:gd name="connsiteX41" fmla="*/ 0 w 7908915"/>
                        <a:gd name="connsiteY41" fmla="*/ 1635826 h 4206384"/>
                        <a:gd name="connsiteX42" fmla="*/ 0 w 7908915"/>
                        <a:gd name="connsiteY42" fmla="*/ 701078 h 4206384"/>
                        <a:gd name="connsiteX43" fmla="*/ 701078 w 7908915"/>
                        <a:gd name="connsiteY43" fmla="*/ 0 h 4206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7908915" h="4206384" extrusionOk="0">
                          <a:moveTo>
                            <a:pt x="701078" y="0"/>
                          </a:moveTo>
                          <a:cubicBezTo>
                            <a:pt x="996894" y="-5534"/>
                            <a:pt x="1258734" y="3784"/>
                            <a:pt x="1399684" y="0"/>
                          </a:cubicBezTo>
                          <a:cubicBezTo>
                            <a:pt x="1540634" y="-3784"/>
                            <a:pt x="1816744" y="51023"/>
                            <a:pt x="1954133" y="0"/>
                          </a:cubicBezTo>
                          <a:cubicBezTo>
                            <a:pt x="2091522" y="-51023"/>
                            <a:pt x="2316584" y="46215"/>
                            <a:pt x="2508582" y="0"/>
                          </a:cubicBezTo>
                          <a:cubicBezTo>
                            <a:pt x="2700580" y="-46215"/>
                            <a:pt x="2867691" y="70562"/>
                            <a:pt x="3207187" y="0"/>
                          </a:cubicBezTo>
                          <a:cubicBezTo>
                            <a:pt x="3546683" y="-70562"/>
                            <a:pt x="3648124" y="13097"/>
                            <a:pt x="3761636" y="0"/>
                          </a:cubicBezTo>
                          <a:cubicBezTo>
                            <a:pt x="3875148" y="-13097"/>
                            <a:pt x="4041213" y="13831"/>
                            <a:pt x="4316085" y="0"/>
                          </a:cubicBezTo>
                          <a:cubicBezTo>
                            <a:pt x="4590957" y="-13831"/>
                            <a:pt x="4578060" y="33022"/>
                            <a:pt x="4654299" y="0"/>
                          </a:cubicBezTo>
                          <a:cubicBezTo>
                            <a:pt x="4730538" y="-33022"/>
                            <a:pt x="5119276" y="32484"/>
                            <a:pt x="5352905" y="0"/>
                          </a:cubicBezTo>
                          <a:cubicBezTo>
                            <a:pt x="5586534" y="-32484"/>
                            <a:pt x="5852047" y="56033"/>
                            <a:pt x="5979432" y="0"/>
                          </a:cubicBezTo>
                          <a:cubicBezTo>
                            <a:pt x="6106817" y="-56033"/>
                            <a:pt x="6479142" y="176"/>
                            <a:pt x="6605960" y="0"/>
                          </a:cubicBezTo>
                          <a:cubicBezTo>
                            <a:pt x="6732778" y="-176"/>
                            <a:pt x="7017457" y="34377"/>
                            <a:pt x="7232487" y="0"/>
                          </a:cubicBezTo>
                          <a:cubicBezTo>
                            <a:pt x="7447517" y="-34377"/>
                            <a:pt x="7676981" y="26120"/>
                            <a:pt x="7908915" y="0"/>
                          </a:cubicBezTo>
                          <a:lnTo>
                            <a:pt x="7908915" y="0"/>
                          </a:lnTo>
                          <a:cubicBezTo>
                            <a:pt x="7934942" y="285731"/>
                            <a:pt x="7880800" y="437048"/>
                            <a:pt x="7908915" y="584218"/>
                          </a:cubicBezTo>
                          <a:cubicBezTo>
                            <a:pt x="7937030" y="731388"/>
                            <a:pt x="7847834" y="991509"/>
                            <a:pt x="7908915" y="1133382"/>
                          </a:cubicBezTo>
                          <a:cubicBezTo>
                            <a:pt x="7969996" y="1275255"/>
                            <a:pt x="7889604" y="1570006"/>
                            <a:pt x="7908915" y="1787706"/>
                          </a:cubicBezTo>
                          <a:cubicBezTo>
                            <a:pt x="7928226" y="2005406"/>
                            <a:pt x="7857848" y="2108575"/>
                            <a:pt x="7908915" y="2301818"/>
                          </a:cubicBezTo>
                          <a:cubicBezTo>
                            <a:pt x="7959982" y="2495061"/>
                            <a:pt x="7859916" y="2722733"/>
                            <a:pt x="7908915" y="2850982"/>
                          </a:cubicBezTo>
                          <a:cubicBezTo>
                            <a:pt x="7957914" y="2979231"/>
                            <a:pt x="7882128" y="3265016"/>
                            <a:pt x="7908915" y="3505306"/>
                          </a:cubicBezTo>
                          <a:cubicBezTo>
                            <a:pt x="7999661" y="3904013"/>
                            <a:pt x="7565215" y="4196065"/>
                            <a:pt x="7207837" y="4206384"/>
                          </a:cubicBezTo>
                          <a:cubicBezTo>
                            <a:pt x="7085752" y="4217878"/>
                            <a:pt x="7034960" y="4206285"/>
                            <a:pt x="6869623" y="4206384"/>
                          </a:cubicBezTo>
                          <a:cubicBezTo>
                            <a:pt x="6704286" y="4206483"/>
                            <a:pt x="6616526" y="4150485"/>
                            <a:pt x="6387252" y="4206384"/>
                          </a:cubicBezTo>
                          <a:cubicBezTo>
                            <a:pt x="6157978" y="4262283"/>
                            <a:pt x="6018731" y="4167196"/>
                            <a:pt x="5760725" y="4206384"/>
                          </a:cubicBezTo>
                          <a:cubicBezTo>
                            <a:pt x="5502719" y="4245572"/>
                            <a:pt x="5509310" y="4166293"/>
                            <a:pt x="5422511" y="4206384"/>
                          </a:cubicBezTo>
                          <a:cubicBezTo>
                            <a:pt x="5335712" y="4246475"/>
                            <a:pt x="5013014" y="4140243"/>
                            <a:pt x="4868062" y="4206384"/>
                          </a:cubicBezTo>
                          <a:cubicBezTo>
                            <a:pt x="4723110" y="4272525"/>
                            <a:pt x="4694922" y="4172773"/>
                            <a:pt x="4529848" y="4206384"/>
                          </a:cubicBezTo>
                          <a:cubicBezTo>
                            <a:pt x="4364774" y="4239995"/>
                            <a:pt x="4134432" y="4195002"/>
                            <a:pt x="3903321" y="4206384"/>
                          </a:cubicBezTo>
                          <a:cubicBezTo>
                            <a:pt x="3672210" y="4217766"/>
                            <a:pt x="3593287" y="4149713"/>
                            <a:pt x="3420950" y="4206384"/>
                          </a:cubicBezTo>
                          <a:cubicBezTo>
                            <a:pt x="3248613" y="4263055"/>
                            <a:pt x="3152479" y="4186402"/>
                            <a:pt x="3082736" y="4206384"/>
                          </a:cubicBezTo>
                          <a:cubicBezTo>
                            <a:pt x="3012993" y="4226366"/>
                            <a:pt x="2821091" y="4184241"/>
                            <a:pt x="2744523" y="4206384"/>
                          </a:cubicBezTo>
                          <a:cubicBezTo>
                            <a:pt x="2667955" y="4228527"/>
                            <a:pt x="2331767" y="4184609"/>
                            <a:pt x="2117995" y="4206384"/>
                          </a:cubicBezTo>
                          <a:cubicBezTo>
                            <a:pt x="1904223" y="4228159"/>
                            <a:pt x="1936487" y="4203224"/>
                            <a:pt x="1779781" y="4206384"/>
                          </a:cubicBezTo>
                          <a:cubicBezTo>
                            <a:pt x="1623075" y="4209544"/>
                            <a:pt x="1351193" y="4195276"/>
                            <a:pt x="1081176" y="4206384"/>
                          </a:cubicBezTo>
                          <a:cubicBezTo>
                            <a:pt x="811160" y="4217492"/>
                            <a:pt x="724920" y="4178486"/>
                            <a:pt x="598805" y="4206384"/>
                          </a:cubicBezTo>
                          <a:cubicBezTo>
                            <a:pt x="472690" y="4234282"/>
                            <a:pt x="254383" y="4194085"/>
                            <a:pt x="0" y="4206384"/>
                          </a:cubicBezTo>
                          <a:lnTo>
                            <a:pt x="0" y="4206384"/>
                          </a:lnTo>
                          <a:cubicBezTo>
                            <a:pt x="-23161" y="3969262"/>
                            <a:pt x="25715" y="3856288"/>
                            <a:pt x="0" y="3727326"/>
                          </a:cubicBezTo>
                          <a:cubicBezTo>
                            <a:pt x="-25715" y="3598364"/>
                            <a:pt x="33719" y="3461008"/>
                            <a:pt x="0" y="3213214"/>
                          </a:cubicBezTo>
                          <a:cubicBezTo>
                            <a:pt x="-33719" y="2965420"/>
                            <a:pt x="57835" y="2810542"/>
                            <a:pt x="0" y="2699102"/>
                          </a:cubicBezTo>
                          <a:cubicBezTo>
                            <a:pt x="-57835" y="2587662"/>
                            <a:pt x="16998" y="2389550"/>
                            <a:pt x="0" y="2184991"/>
                          </a:cubicBezTo>
                          <a:cubicBezTo>
                            <a:pt x="-16998" y="1980432"/>
                            <a:pt x="51483" y="1780701"/>
                            <a:pt x="0" y="1635826"/>
                          </a:cubicBezTo>
                          <a:cubicBezTo>
                            <a:pt x="-51483" y="1490951"/>
                            <a:pt x="7065" y="1107874"/>
                            <a:pt x="0" y="701078"/>
                          </a:cubicBezTo>
                          <a:cubicBezTo>
                            <a:pt x="7011" y="271667"/>
                            <a:pt x="287934" y="-1887"/>
                            <a:pt x="701078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3" name="مستطيل 4">
              <a:extLst>
                <a:ext uri="{FF2B5EF4-FFF2-40B4-BE49-F238E27FC236}">
                  <a16:creationId xmlns:a16="http://schemas.microsoft.com/office/drawing/2014/main" id="{DCEAFBEB-F68C-4B89-ACF9-7395AA853B96}"/>
                </a:ext>
              </a:extLst>
            </p:cNvPr>
            <p:cNvSpPr/>
            <p:nvPr/>
          </p:nvSpPr>
          <p:spPr>
            <a:xfrm>
              <a:off x="-392440" y="1456972"/>
              <a:ext cx="7948213" cy="8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SA" sz="36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املأ الخريطة المفاهيمية بما يناسب</a:t>
              </a:r>
              <a:r>
                <a:rPr lang="ar-BH" sz="3600" b="1" dirty="0">
                  <a:solidFill>
                    <a:srgbClr val="FF000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.</a:t>
              </a:r>
              <a:endParaRPr lang="ar-BH" sz="540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7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7315200" y="321734"/>
            <a:ext cx="3425836" cy="1003758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A1376138-C41A-4221-84A6-A303FCE90C8A}"/>
              </a:ext>
            </a:extLst>
          </p:cNvPr>
          <p:cNvSpPr/>
          <p:nvPr/>
        </p:nvSpPr>
        <p:spPr>
          <a:xfrm>
            <a:off x="7665354" y="472019"/>
            <a:ext cx="2842469" cy="7755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SA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 ختامي </a:t>
            </a:r>
            <a:endParaRPr lang="en-US" sz="4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9" name="مجموعة 51">
            <a:extLst>
              <a:ext uri="{FF2B5EF4-FFF2-40B4-BE49-F238E27FC236}">
                <a16:creationId xmlns:a16="http://schemas.microsoft.com/office/drawing/2014/main" id="{E1CB18D4-6539-4C04-A5AB-7FFA6EF29818}"/>
              </a:ext>
            </a:extLst>
          </p:cNvPr>
          <p:cNvGrpSpPr/>
          <p:nvPr/>
        </p:nvGrpSpPr>
        <p:grpSpPr>
          <a:xfrm>
            <a:off x="1838108" y="1402142"/>
            <a:ext cx="8412313" cy="2318746"/>
            <a:chOff x="1185861" y="1402142"/>
            <a:chExt cx="8182058" cy="2318746"/>
          </a:xfrm>
        </p:grpSpPr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74444CB5-2423-41ED-8302-320BC36A8DC0}"/>
                </a:ext>
              </a:extLst>
            </p:cNvPr>
            <p:cNvSpPr/>
            <p:nvPr/>
          </p:nvSpPr>
          <p:spPr>
            <a:xfrm rot="13433242">
              <a:off x="8545021" y="2926627"/>
              <a:ext cx="822898" cy="794261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1" name="مستطيل: زوايا قطرية مستديرة 53">
              <a:extLst>
                <a:ext uri="{FF2B5EF4-FFF2-40B4-BE49-F238E27FC236}">
                  <a16:creationId xmlns:a16="http://schemas.microsoft.com/office/drawing/2014/main" id="{83E73D92-6E15-47C2-8CFB-CAC4DB909622}"/>
                </a:ext>
              </a:extLst>
            </p:cNvPr>
            <p:cNvSpPr/>
            <p:nvPr/>
          </p:nvSpPr>
          <p:spPr>
            <a:xfrm>
              <a:off x="3952742" y="1478356"/>
              <a:ext cx="3562693" cy="508932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000D34DE-1024-4187-BC39-8FD535CF6A7F}"/>
                </a:ext>
              </a:extLst>
            </p:cNvPr>
            <p:cNvSpPr/>
            <p:nvPr/>
          </p:nvSpPr>
          <p:spPr>
            <a:xfrm>
              <a:off x="1185861" y="1402142"/>
              <a:ext cx="6122652" cy="6192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آداب النوم والاستيقاظ:</a:t>
              </a:r>
              <a:endParaRPr lang="en-GB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3" name="Freeform 47">
              <a:extLst>
                <a:ext uri="{FF2B5EF4-FFF2-40B4-BE49-F238E27FC236}">
                  <a16:creationId xmlns:a16="http://schemas.microsoft.com/office/drawing/2014/main" id="{0804CA5A-F4E7-47BA-AC01-4D0A9780A0C2}"/>
                </a:ext>
              </a:extLst>
            </p:cNvPr>
            <p:cNvSpPr/>
            <p:nvPr/>
          </p:nvSpPr>
          <p:spPr>
            <a:xfrm flipH="1" flipV="1">
              <a:off x="7485315" y="1572990"/>
              <a:ext cx="1166594" cy="976460"/>
            </a:xfrm>
            <a:custGeom>
              <a:avLst/>
              <a:gdLst>
                <a:gd name="connsiteX0" fmla="*/ 2333625 w 2333625"/>
                <a:gd name="connsiteY0" fmla="*/ 514350 h 514350"/>
                <a:gd name="connsiteX1" fmla="*/ 1952625 w 2333625"/>
                <a:gd name="connsiteY1" fmla="*/ 0 h 514350"/>
                <a:gd name="connsiteX2" fmla="*/ 0 w 2333625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5" h="514350">
                  <a:moveTo>
                    <a:pt x="2333625" y="514350"/>
                  </a:moveTo>
                  <a:lnTo>
                    <a:pt x="195262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A5A5A5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24" name="Oval 99">
              <a:extLst>
                <a:ext uri="{FF2B5EF4-FFF2-40B4-BE49-F238E27FC236}">
                  <a16:creationId xmlns:a16="http://schemas.microsoft.com/office/drawing/2014/main" id="{B9C9F159-A6E3-41F5-99AB-BC267364D6C9}"/>
                </a:ext>
              </a:extLst>
            </p:cNvPr>
            <p:cNvSpPr/>
            <p:nvPr/>
          </p:nvSpPr>
          <p:spPr>
            <a:xfrm>
              <a:off x="8292279" y="2210841"/>
              <a:ext cx="634943" cy="63494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1</a:t>
              </a:r>
              <a:endParaRPr lang="ko-KR" altLang="en-US" sz="3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1" name="مجموعة 63">
            <a:extLst>
              <a:ext uri="{FF2B5EF4-FFF2-40B4-BE49-F238E27FC236}">
                <a16:creationId xmlns:a16="http://schemas.microsoft.com/office/drawing/2014/main" id="{67B333B8-8390-4C74-A5C4-78A512312916}"/>
              </a:ext>
            </a:extLst>
          </p:cNvPr>
          <p:cNvGrpSpPr/>
          <p:nvPr/>
        </p:nvGrpSpPr>
        <p:grpSpPr>
          <a:xfrm>
            <a:off x="5198272" y="4090722"/>
            <a:ext cx="5542764" cy="1514870"/>
            <a:chOff x="4386025" y="4162746"/>
            <a:chExt cx="5542764" cy="1514870"/>
          </a:xfrm>
        </p:grpSpPr>
        <p:sp>
          <p:nvSpPr>
            <p:cNvPr id="32" name="Rectangle 15">
              <a:extLst>
                <a:ext uri="{FF2B5EF4-FFF2-40B4-BE49-F238E27FC236}">
                  <a16:creationId xmlns:a16="http://schemas.microsoft.com/office/drawing/2014/main" id="{825EA08F-DFB4-4065-AB28-D8A805120511}"/>
                </a:ext>
              </a:extLst>
            </p:cNvPr>
            <p:cNvSpPr/>
            <p:nvPr/>
          </p:nvSpPr>
          <p:spPr>
            <a:xfrm rot="8033242">
              <a:off x="9120210" y="4627133"/>
              <a:ext cx="822898" cy="794260"/>
            </a:xfrm>
            <a:custGeom>
              <a:avLst/>
              <a:gdLst/>
              <a:ahLst/>
              <a:cxnLst/>
              <a:rect l="l" t="t" r="r" b="b"/>
              <a:pathLst>
                <a:path w="929571" h="897222">
                  <a:moveTo>
                    <a:pt x="929571" y="731682"/>
                  </a:moveTo>
                  <a:lnTo>
                    <a:pt x="929571" y="897222"/>
                  </a:lnTo>
                  <a:lnTo>
                    <a:pt x="442770" y="897222"/>
                  </a:lnTo>
                  <a:lnTo>
                    <a:pt x="298754" y="897222"/>
                  </a:lnTo>
                  <a:lnTo>
                    <a:pt x="274103" y="897222"/>
                  </a:lnTo>
                  <a:cubicBezTo>
                    <a:pt x="274103" y="613647"/>
                    <a:pt x="176652" y="340818"/>
                    <a:pt x="0" y="123903"/>
                  </a:cubicBezTo>
                  <a:lnTo>
                    <a:pt x="116909" y="0"/>
                  </a:lnTo>
                  <a:cubicBezTo>
                    <a:pt x="291351" y="207479"/>
                    <a:pt x="400795" y="461979"/>
                    <a:pt x="432150" y="731682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3" name="مستطيل: زوايا قطرية مستديرة 65">
              <a:extLst>
                <a:ext uri="{FF2B5EF4-FFF2-40B4-BE49-F238E27FC236}">
                  <a16:creationId xmlns:a16="http://schemas.microsoft.com/office/drawing/2014/main" id="{1A17FE19-F598-40F5-AAD4-8AD06A6E7B05}"/>
                </a:ext>
              </a:extLst>
            </p:cNvPr>
            <p:cNvSpPr/>
            <p:nvPr/>
          </p:nvSpPr>
          <p:spPr>
            <a:xfrm>
              <a:off x="4969657" y="4236803"/>
              <a:ext cx="2481408" cy="462549"/>
            </a:xfrm>
            <a:prstGeom prst="round2DiagRect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4" name="Rectangle 5">
              <a:extLst>
                <a:ext uri="{FF2B5EF4-FFF2-40B4-BE49-F238E27FC236}">
                  <a16:creationId xmlns:a16="http://schemas.microsoft.com/office/drawing/2014/main" id="{42438E70-D683-41DB-832E-4DF632737B82}"/>
                </a:ext>
              </a:extLst>
            </p:cNvPr>
            <p:cNvSpPr/>
            <p:nvPr/>
          </p:nvSpPr>
          <p:spPr>
            <a:xfrm>
              <a:off x="4386025" y="4162746"/>
              <a:ext cx="3096234" cy="61927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r" rtl="1">
                <a:lnSpc>
                  <a:spcPct val="107000"/>
                </a:lnSpc>
                <a:spcAft>
                  <a:spcPts val="800"/>
                </a:spcAft>
              </a:pPr>
              <a:r>
                <a:rPr lang="ar-BH" sz="32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الدروس المستفادة:</a:t>
              </a:r>
              <a:endParaRPr lang="en-GB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5" name="Freeform 47">
              <a:extLst>
                <a:ext uri="{FF2B5EF4-FFF2-40B4-BE49-F238E27FC236}">
                  <a16:creationId xmlns:a16="http://schemas.microsoft.com/office/drawing/2014/main" id="{303EF5DB-1882-4189-9E16-F24FEA530365}"/>
                </a:ext>
              </a:extLst>
            </p:cNvPr>
            <p:cNvSpPr/>
            <p:nvPr/>
          </p:nvSpPr>
          <p:spPr>
            <a:xfrm flipH="1" flipV="1">
              <a:off x="7463304" y="4452422"/>
              <a:ext cx="1321401" cy="895812"/>
            </a:xfrm>
            <a:custGeom>
              <a:avLst/>
              <a:gdLst>
                <a:gd name="connsiteX0" fmla="*/ 2333625 w 2333625"/>
                <a:gd name="connsiteY0" fmla="*/ 514350 h 514350"/>
                <a:gd name="connsiteX1" fmla="*/ 1952625 w 2333625"/>
                <a:gd name="connsiteY1" fmla="*/ 0 h 514350"/>
                <a:gd name="connsiteX2" fmla="*/ 0 w 2333625"/>
                <a:gd name="connsiteY2" fmla="*/ 0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3625" h="514350">
                  <a:moveTo>
                    <a:pt x="2333625" y="514350"/>
                  </a:moveTo>
                  <a:lnTo>
                    <a:pt x="1952625" y="0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solidFill>
                  <a:srgbClr val="A5A5A5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6" name="Oval 91">
              <a:extLst>
                <a:ext uri="{FF2B5EF4-FFF2-40B4-BE49-F238E27FC236}">
                  <a16:creationId xmlns:a16="http://schemas.microsoft.com/office/drawing/2014/main" id="{04EA5996-EF93-4213-B912-6C5D451CABA0}"/>
                </a:ext>
              </a:extLst>
            </p:cNvPr>
            <p:cNvSpPr/>
            <p:nvPr/>
          </p:nvSpPr>
          <p:spPr>
            <a:xfrm>
              <a:off x="8405692" y="5042672"/>
              <a:ext cx="634943" cy="634944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32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2</a:t>
              </a:r>
              <a:endParaRPr lang="ko-KR" altLang="en-US" sz="3200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37" name="مجموعة 75">
            <a:extLst>
              <a:ext uri="{FF2B5EF4-FFF2-40B4-BE49-F238E27FC236}">
                <a16:creationId xmlns:a16="http://schemas.microsoft.com/office/drawing/2014/main" id="{7093D505-89F8-4754-BF01-E9C17BECA1FE}"/>
              </a:ext>
            </a:extLst>
          </p:cNvPr>
          <p:cNvGrpSpPr/>
          <p:nvPr/>
        </p:nvGrpSpPr>
        <p:grpSpPr>
          <a:xfrm>
            <a:off x="9995448" y="2935436"/>
            <a:ext cx="1980324" cy="1912340"/>
            <a:chOff x="9112945" y="2935436"/>
            <a:chExt cx="1980324" cy="1912340"/>
          </a:xfrm>
        </p:grpSpPr>
        <p:sp>
          <p:nvSpPr>
            <p:cNvPr id="38" name="Oval 21">
              <a:extLst>
                <a:ext uri="{FF2B5EF4-FFF2-40B4-BE49-F238E27FC236}">
                  <a16:creationId xmlns:a16="http://schemas.microsoft.com/office/drawing/2014/main" id="{B55A4520-EE16-4DFE-BD86-BB840294DB0F}"/>
                </a:ext>
              </a:extLst>
            </p:cNvPr>
            <p:cNvSpPr/>
            <p:nvPr/>
          </p:nvSpPr>
          <p:spPr>
            <a:xfrm rot="16200000">
              <a:off x="9136662" y="2935436"/>
              <a:ext cx="1912340" cy="1912340"/>
            </a:xfrm>
            <a:prstGeom prst="ellipse">
              <a:avLst/>
            </a:prstGeom>
            <a:solidFill>
              <a:srgbClr val="92D050"/>
            </a:solidFill>
            <a:ln w="19050">
              <a:gradFill>
                <a:gsLst>
                  <a:gs pos="0">
                    <a:schemeClr val="bg1"/>
                  </a:gs>
                  <a:gs pos="50000">
                    <a:schemeClr val="bg1">
                      <a:alpha val="65000"/>
                    </a:schemeClr>
                  </a:gs>
                  <a:gs pos="100000">
                    <a:schemeClr val="bg1">
                      <a:alpha val="0"/>
                    </a:schemeClr>
                  </a:gs>
                </a:gsLst>
                <a:lin ang="7200000" scaled="0"/>
              </a:gradFill>
            </a:ln>
            <a:effectLst>
              <a:outerShdw blurRad="25400" dist="12700" dir="8100000" algn="tr" rotWithShape="0">
                <a:prstClr val="black">
                  <a:alpha val="23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39" name="مستطيل 77">
              <a:extLst>
                <a:ext uri="{FF2B5EF4-FFF2-40B4-BE49-F238E27FC236}">
                  <a16:creationId xmlns:a16="http://schemas.microsoft.com/office/drawing/2014/main" id="{3D477437-563F-4A37-863F-6504FFCD4F11}"/>
                </a:ext>
              </a:extLst>
            </p:cNvPr>
            <p:cNvSpPr/>
            <p:nvPr/>
          </p:nvSpPr>
          <p:spPr>
            <a:xfrm>
              <a:off x="9112945" y="3259873"/>
              <a:ext cx="198032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rtl="1"/>
              <a:r>
                <a:rPr lang="ar-BH" sz="3600" b="1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آداب النوم </a:t>
              </a:r>
            </a:p>
            <a:p>
              <a:pPr algn="ctr" rtl="1"/>
              <a:r>
                <a:rPr lang="ar-BH" sz="3600" b="1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والاستيقاظ</a:t>
              </a:r>
              <a:endPara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40" name="Picture 3">
            <a:extLst>
              <a:ext uri="{FF2B5EF4-FFF2-40B4-BE49-F238E27FC236}">
                <a16:creationId xmlns:a16="http://schemas.microsoft.com/office/drawing/2014/main" id="{73593E8D-E166-462F-98B3-0BA0911D24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5" t="21503" r="52948" b="10817"/>
          <a:stretch/>
        </p:blipFill>
        <p:spPr bwMode="auto">
          <a:xfrm>
            <a:off x="10014786" y="598262"/>
            <a:ext cx="1778794" cy="2340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مستطيل 1">
            <a:extLst>
              <a:ext uri="{FF2B5EF4-FFF2-40B4-BE49-F238E27FC236}">
                <a16:creationId xmlns:a16="http://schemas.microsoft.com/office/drawing/2014/main" id="{6B812CD5-E02E-4431-A05E-449B047C47C2}"/>
              </a:ext>
            </a:extLst>
          </p:cNvPr>
          <p:cNvSpPr/>
          <p:nvPr/>
        </p:nvSpPr>
        <p:spPr>
          <a:xfrm>
            <a:off x="3171202" y="1617798"/>
            <a:ext cx="811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4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يتوضَّأ.</a:t>
            </a:r>
            <a:endParaRPr lang="ar-BH" sz="2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مستطيل 103">
            <a:extLst>
              <a:ext uri="{FF2B5EF4-FFF2-40B4-BE49-F238E27FC236}">
                <a16:creationId xmlns:a16="http://schemas.microsoft.com/office/drawing/2014/main" id="{894FF0F3-4CA0-4561-9948-EAE10E94930F}"/>
              </a:ext>
            </a:extLst>
          </p:cNvPr>
          <p:cNvSpPr/>
          <p:nvPr/>
        </p:nvSpPr>
        <p:spPr>
          <a:xfrm>
            <a:off x="862005" y="4690488"/>
            <a:ext cx="6453195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rtl="1"/>
            <a:r>
              <a:rPr lang="ar-BH" sz="28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1 .على المسلم أن يلتزم بآداب النوم والاستيقاظ.</a:t>
            </a:r>
            <a:endParaRPr lang="ar-BH" sz="2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justLow" rtl="1">
              <a:spcAft>
                <a:spcPts val="800"/>
              </a:spcAft>
            </a:pPr>
            <a:r>
              <a:rPr lang="ar-BH" sz="28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2. 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الاقتداء بسنة رسول ﷺ في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أ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ث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ناء النوم والاستيقاظ.</a:t>
            </a:r>
            <a:endParaRPr lang="ar-BH" sz="28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lvl="0" algn="r" rtl="1"/>
            <a:r>
              <a:rPr lang="ar-BH" sz="28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3. 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</a:t>
            </a:r>
            <a:r>
              <a:rPr lang="ar-SA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حفَظُ دُعاءَ النومِ</a:t>
            </a:r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ودعاء الاستيقاظ.</a:t>
            </a:r>
          </a:p>
        </p:txBody>
      </p:sp>
      <p:sp>
        <p:nvSpPr>
          <p:cNvPr id="55" name="مستطيل 1">
            <a:extLst>
              <a:ext uri="{FF2B5EF4-FFF2-40B4-BE49-F238E27FC236}">
                <a16:creationId xmlns:a16="http://schemas.microsoft.com/office/drawing/2014/main" id="{6B812CD5-E02E-4431-A05E-449B047C47C2}"/>
              </a:ext>
            </a:extLst>
          </p:cNvPr>
          <p:cNvSpPr/>
          <p:nvPr/>
        </p:nvSpPr>
        <p:spPr>
          <a:xfrm>
            <a:off x="3066786" y="2045738"/>
            <a:ext cx="14670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4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يُنَظِّف أسنانه.</a:t>
            </a:r>
            <a:endParaRPr lang="en-US" sz="24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6" name="مستطيل 1">
            <a:extLst>
              <a:ext uri="{FF2B5EF4-FFF2-40B4-BE49-F238E27FC236}">
                <a16:creationId xmlns:a16="http://schemas.microsoft.com/office/drawing/2014/main" id="{6B812CD5-E02E-4431-A05E-449B047C47C2}"/>
              </a:ext>
            </a:extLst>
          </p:cNvPr>
          <p:cNvSpPr/>
          <p:nvPr/>
        </p:nvSpPr>
        <p:spPr>
          <a:xfrm>
            <a:off x="3182024" y="2458733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4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ينامُ على جنبه الأيمن.</a:t>
            </a:r>
          </a:p>
        </p:txBody>
      </p:sp>
      <p:sp>
        <p:nvSpPr>
          <p:cNvPr id="57" name="مستطيل 1">
            <a:extLst>
              <a:ext uri="{FF2B5EF4-FFF2-40B4-BE49-F238E27FC236}">
                <a16:creationId xmlns:a16="http://schemas.microsoft.com/office/drawing/2014/main" id="{6B812CD5-E02E-4431-A05E-449B047C47C2}"/>
              </a:ext>
            </a:extLst>
          </p:cNvPr>
          <p:cNvSpPr/>
          <p:nvPr/>
        </p:nvSpPr>
        <p:spPr>
          <a:xfrm>
            <a:off x="3243889" y="2890890"/>
            <a:ext cx="28552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4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يقرأُ سُورةَ الإخلاص والمُعوَّذتين</a:t>
            </a:r>
            <a:endParaRPr lang="en-US" sz="24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8" name="مستطيل 1">
            <a:extLst>
              <a:ext uri="{FF2B5EF4-FFF2-40B4-BE49-F238E27FC236}">
                <a16:creationId xmlns:a16="http://schemas.microsoft.com/office/drawing/2014/main" id="{6B812CD5-E02E-4431-A05E-449B047C47C2}"/>
              </a:ext>
            </a:extLst>
          </p:cNvPr>
          <p:cNvSpPr/>
          <p:nvPr/>
        </p:nvSpPr>
        <p:spPr>
          <a:xfrm>
            <a:off x="2937040" y="3318830"/>
            <a:ext cx="38218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24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يدعو فيقول: «باسْمِكَ اللهمَّ أحيا وأموت»</a:t>
            </a:r>
            <a:endParaRPr lang="en-US" sz="24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9" name="مستطيل 1">
            <a:extLst>
              <a:ext uri="{FF2B5EF4-FFF2-40B4-BE49-F238E27FC236}">
                <a16:creationId xmlns:a16="http://schemas.microsoft.com/office/drawing/2014/main" id="{6B812CD5-E02E-4431-A05E-449B047C47C2}"/>
              </a:ext>
            </a:extLst>
          </p:cNvPr>
          <p:cNvSpPr/>
          <p:nvPr/>
        </p:nvSpPr>
        <p:spPr>
          <a:xfrm>
            <a:off x="-2820" y="3667175"/>
            <a:ext cx="76305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BH" sz="24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إذا استيقَظَ من النَّوْم قال: «الحَمْدُ للهِ الذي أحيانا بَعْدَ ما أماتنا وإليهِ النُّشور».</a:t>
            </a:r>
          </a:p>
        </p:txBody>
      </p:sp>
      <p:grpSp>
        <p:nvGrpSpPr>
          <p:cNvPr id="49" name="مجموعة 32">
            <a:extLst>
              <a:ext uri="{FF2B5EF4-FFF2-40B4-BE49-F238E27FC236}">
                <a16:creationId xmlns:a16="http://schemas.microsoft.com/office/drawing/2014/main" id="{B1E97C87-B0E5-46C2-9B61-7986FB7A6C92}"/>
              </a:ext>
            </a:extLst>
          </p:cNvPr>
          <p:cNvGrpSpPr/>
          <p:nvPr/>
        </p:nvGrpSpPr>
        <p:grpSpPr>
          <a:xfrm>
            <a:off x="-199108" y="705000"/>
            <a:ext cx="1875516" cy="961460"/>
            <a:chOff x="721786" y="1844253"/>
            <a:chExt cx="2064525" cy="961460"/>
          </a:xfrm>
        </p:grpSpPr>
        <p:sp>
          <p:nvSpPr>
            <p:cNvPr id="50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1105535" y="1844253"/>
              <a:ext cx="1242859" cy="9614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51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721786" y="1908931"/>
              <a:ext cx="2064525" cy="8679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نموذج </a:t>
              </a:r>
            </a:p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42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13244" y="-18204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862005" y="80158"/>
            <a:ext cx="240074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13245" y="-18202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9062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75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750"/>
                            </p:stCondLst>
                            <p:childTnLst>
                              <p:par>
                                <p:cTn id="4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4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4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2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25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25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25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625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925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225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3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250"/>
                            </p:stCondLst>
                            <p:childTnLst>
                              <p:par>
                                <p:cTn id="8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30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8250"/>
                            </p:stCondLst>
                            <p:childTnLst>
                              <p:par>
                                <p:cTn id="8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30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7" grpId="0" animBg="1"/>
      <p:bldP spid="18" grpId="0"/>
      <p:bldP spid="41" grpId="0"/>
      <p:bldP spid="55" grpId="0"/>
      <p:bldP spid="56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">
            <a:extLst>
              <a:ext uri="{FF2B5EF4-FFF2-40B4-BE49-F238E27FC236}">
                <a16:creationId xmlns:a16="http://schemas.microsoft.com/office/drawing/2014/main" id="{700B9559-58B5-459A-838E-59C54E63D1ED}"/>
              </a:ext>
            </a:extLst>
          </p:cNvPr>
          <p:cNvSpPr txBox="1"/>
          <p:nvPr/>
        </p:nvSpPr>
        <p:spPr>
          <a:xfrm>
            <a:off x="5676846" y="5043274"/>
            <a:ext cx="4698595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BH" sz="5400" b="1" dirty="0">
                <a:ln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اِنْتَهى الدرس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419600" y="1075751"/>
            <a:ext cx="7044571" cy="3722130"/>
            <a:chOff x="292157" y="908720"/>
            <a:chExt cx="11713301" cy="5112568"/>
          </a:xfrm>
        </p:grpSpPr>
        <p:sp>
          <p:nvSpPr>
            <p:cNvPr id="17" name="Cloud Callout 16"/>
            <p:cNvSpPr/>
            <p:nvPr/>
          </p:nvSpPr>
          <p:spPr bwMode="auto">
            <a:xfrm>
              <a:off x="292157" y="908720"/>
              <a:ext cx="11713301" cy="5112568"/>
            </a:xfrm>
            <a:prstGeom prst="cloudCallout">
              <a:avLst>
                <a:gd name="adj1" fmla="val -72134"/>
                <a:gd name="adj2" fmla="val 8303"/>
              </a:avLst>
            </a:prstGeom>
            <a:solidFill>
              <a:srgbClr val="FDB5F3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68580" tIns="34290" rIns="68580" bIns="34290" numCol="1" rtlCol="0" anchor="ctr" anchorCtr="0" compatLnSpc="1">
              <a:prstTxWarp prst="textNoShape">
                <a:avLst/>
              </a:prstTxWarp>
            </a:bodyPr>
            <a:lstStyle/>
            <a:p>
              <a:pPr defTabSz="685800"/>
              <a:endParaRPr lang="en-US" sz="135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063305" y="1731059"/>
              <a:ext cx="8256918" cy="2124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BH" sz="495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دعواتنا للجميع </a:t>
              </a:r>
              <a:endParaRPr lang="en-US" sz="495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  <a:p>
              <a:pPr algn="ctr"/>
              <a:r>
                <a:rPr lang="ar-BH" sz="4500" b="1" dirty="0">
                  <a:latin typeface="Sakkal Majalla" panose="02000000000000000000" pitchFamily="2" charset="-78"/>
                  <a:cs typeface="Sakkal Majalla" panose="02000000000000000000" pitchFamily="2" charset="-78"/>
                </a:rPr>
                <a:t>بالنجاح والتوفيق</a:t>
              </a:r>
              <a:endParaRPr lang="en-US" sz="4500" b="1" dirty="0"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pic>
        <p:nvPicPr>
          <p:cNvPr id="1026" name="Picture 2" descr="Roses Bouquet Vector Illustration Royalty Free Cliparts, Vectors ...">
            <a:extLst>
              <a:ext uri="{FF2B5EF4-FFF2-40B4-BE49-F238E27FC236}">
                <a16:creationId xmlns:a16="http://schemas.microsoft.com/office/drawing/2014/main" id="{D1737C6E-4046-427B-B9E3-682F3CC4E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422" y="2961664"/>
            <a:ext cx="2573795" cy="193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365" y="7554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849126" y="105916"/>
            <a:ext cx="239283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366" y="7556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23" name="Picture 3">
            <a:extLst>
              <a:ext uri="{FF2B5EF4-FFF2-40B4-BE49-F238E27FC236}">
                <a16:creationId xmlns:a16="http://schemas.microsoft.com/office/drawing/2014/main" id="{8D10957A-301F-48BD-B95C-CA41776CB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5" t="19437" r="16694" b="12630"/>
          <a:stretch/>
        </p:blipFill>
        <p:spPr bwMode="auto">
          <a:xfrm flipH="1">
            <a:off x="953035" y="1674443"/>
            <a:ext cx="2392837" cy="3352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112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دعواتنا بالنجاح مري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5857" y="0"/>
            <a:ext cx="1646183" cy="1268068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r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مجموعة 1">
            <a:extLst>
              <a:ext uri="{FF2B5EF4-FFF2-40B4-BE49-F238E27FC236}">
                <a16:creationId xmlns:a16="http://schemas.microsoft.com/office/drawing/2014/main" id="{AC0412D9-CC82-4959-96C1-9E9315EE6238}"/>
              </a:ext>
            </a:extLst>
          </p:cNvPr>
          <p:cNvGrpSpPr/>
          <p:nvPr/>
        </p:nvGrpSpPr>
        <p:grpSpPr>
          <a:xfrm>
            <a:off x="2152891" y="3101323"/>
            <a:ext cx="7116093" cy="618529"/>
            <a:chOff x="4042962" y="1895297"/>
            <a:chExt cx="6618902" cy="401255"/>
          </a:xfrm>
        </p:grpSpPr>
        <p:sp>
          <p:nvSpPr>
            <p:cNvPr id="9" name="Pentagon 48">
              <a:extLst>
                <a:ext uri="{FF2B5EF4-FFF2-40B4-BE49-F238E27FC236}">
                  <a16:creationId xmlns:a16="http://schemas.microsoft.com/office/drawing/2014/main" id="{705456EC-402B-42E3-A05C-20D7E1F928C2}"/>
                </a:ext>
              </a:extLst>
            </p:cNvPr>
            <p:cNvSpPr/>
            <p:nvPr/>
          </p:nvSpPr>
          <p:spPr>
            <a:xfrm flipH="1">
              <a:off x="9819068" y="1895297"/>
              <a:ext cx="748470" cy="399324"/>
            </a:xfrm>
            <a:prstGeom prst="homePlate">
              <a:avLst>
                <a:gd name="adj" fmla="val 72679"/>
              </a:avLst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0" name="Rectangle 2">
              <a:extLst>
                <a:ext uri="{FF2B5EF4-FFF2-40B4-BE49-F238E27FC236}">
                  <a16:creationId xmlns:a16="http://schemas.microsoft.com/office/drawing/2014/main" id="{238EBE5D-7534-49EE-91CE-8C50FEF5CEAB}"/>
                </a:ext>
              </a:extLst>
            </p:cNvPr>
            <p:cNvSpPr/>
            <p:nvPr/>
          </p:nvSpPr>
          <p:spPr>
            <a:xfrm flipH="1">
              <a:off x="4042962" y="1895298"/>
              <a:ext cx="5980483" cy="399324"/>
            </a:xfrm>
            <a:custGeom>
              <a:avLst/>
              <a:gdLst/>
              <a:ahLst/>
              <a:cxnLst/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396000" y="3960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1"/>
              <a:r>
                <a:rPr lang="ar-BH" sz="36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</a:t>
              </a:r>
              <a:r>
                <a:rPr lang="ar-SA" sz="36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ُ</a:t>
              </a:r>
              <a:r>
                <a:rPr lang="ar-BH" sz="36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عرّف آداب النوم والاستيقاظ</a:t>
              </a:r>
              <a:r>
                <a:rPr lang="ar-SA" sz="36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.</a:t>
              </a:r>
              <a:endParaRPr lang="ko-KR" altLang="en-US" sz="3600" dirty="0">
                <a:solidFill>
                  <a:srgbClr val="002060"/>
                </a:solidFill>
              </a:endParaRPr>
            </a:p>
          </p:txBody>
        </p:sp>
        <p:sp>
          <p:nvSpPr>
            <p:cNvPr id="11" name="TextBox 53">
              <a:extLst>
                <a:ext uri="{FF2B5EF4-FFF2-40B4-BE49-F238E27FC236}">
                  <a16:creationId xmlns:a16="http://schemas.microsoft.com/office/drawing/2014/main" id="{4082A5B3-FCCD-48A9-8568-731444E9E94E}"/>
                </a:ext>
              </a:extLst>
            </p:cNvPr>
            <p:cNvSpPr txBox="1"/>
            <p:nvPr/>
          </p:nvSpPr>
          <p:spPr>
            <a:xfrm>
              <a:off x="10057225" y="1897228"/>
              <a:ext cx="604639" cy="39932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4000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pic>
        <p:nvPicPr>
          <p:cNvPr id="12" name="Picture 3">
            <a:extLst>
              <a:ext uri="{FF2B5EF4-FFF2-40B4-BE49-F238E27FC236}">
                <a16:creationId xmlns:a16="http://schemas.microsoft.com/office/drawing/2014/main" id="{7DE3990D-5FD6-401A-BA4B-A8D978245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9223422" y="1966409"/>
            <a:ext cx="2463118" cy="320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524B7E12-23E6-4578-BCDE-F01BC9078971}"/>
              </a:ext>
            </a:extLst>
          </p:cNvPr>
          <p:cNvSpPr/>
          <p:nvPr/>
        </p:nvSpPr>
        <p:spPr>
          <a:xfrm>
            <a:off x="3932351" y="1966409"/>
            <a:ext cx="4174895" cy="871008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rtl="1">
              <a:lnSpc>
                <a:spcPct val="115000"/>
              </a:lnSpc>
              <a:spcAft>
                <a:spcPts val="0"/>
              </a:spcAft>
            </a:pPr>
            <a:r>
              <a:rPr lang="ar-SA" sz="4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أهداف الدرس</a:t>
            </a:r>
            <a:endParaRPr lang="en-US" sz="4400" b="1" dirty="0">
              <a:ln w="0"/>
              <a:solidFill>
                <a:schemeClr val="accent2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6" name="مجموعة 81">
            <a:extLst>
              <a:ext uri="{FF2B5EF4-FFF2-40B4-BE49-F238E27FC236}">
                <a16:creationId xmlns:a16="http://schemas.microsoft.com/office/drawing/2014/main" id="{58182C5C-0643-4A3E-8B65-EF6F83412F03}"/>
              </a:ext>
            </a:extLst>
          </p:cNvPr>
          <p:cNvGrpSpPr/>
          <p:nvPr/>
        </p:nvGrpSpPr>
        <p:grpSpPr>
          <a:xfrm>
            <a:off x="2152891" y="4082502"/>
            <a:ext cx="7116093" cy="618529"/>
            <a:chOff x="4042962" y="1895297"/>
            <a:chExt cx="6618902" cy="401255"/>
          </a:xfrm>
        </p:grpSpPr>
        <p:sp>
          <p:nvSpPr>
            <p:cNvPr id="17" name="Pentagon 48">
              <a:extLst>
                <a:ext uri="{FF2B5EF4-FFF2-40B4-BE49-F238E27FC236}">
                  <a16:creationId xmlns:a16="http://schemas.microsoft.com/office/drawing/2014/main" id="{0989E267-AECF-4EA7-AC65-FA9C53D36681}"/>
                </a:ext>
              </a:extLst>
            </p:cNvPr>
            <p:cNvSpPr/>
            <p:nvPr/>
          </p:nvSpPr>
          <p:spPr>
            <a:xfrm flipH="1">
              <a:off x="9819068" y="1895297"/>
              <a:ext cx="748470" cy="399324"/>
            </a:xfrm>
            <a:prstGeom prst="homePlate">
              <a:avLst>
                <a:gd name="adj" fmla="val 72679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1664CEC0-9FF0-4F10-9020-1EB42855FCDE}"/>
                </a:ext>
              </a:extLst>
            </p:cNvPr>
            <p:cNvSpPr/>
            <p:nvPr/>
          </p:nvSpPr>
          <p:spPr>
            <a:xfrm flipH="1">
              <a:off x="4042962" y="1895298"/>
              <a:ext cx="5980483" cy="399324"/>
            </a:xfrm>
            <a:custGeom>
              <a:avLst/>
              <a:gdLst/>
              <a:ahLst/>
              <a:cxnLst/>
              <a:rect l="l" t="t" r="r" b="b"/>
              <a:pathLst>
                <a:path w="6460280" h="792000">
                  <a:moveTo>
                    <a:pt x="0" y="0"/>
                  </a:moveTo>
                  <a:lnTo>
                    <a:pt x="6460280" y="0"/>
                  </a:lnTo>
                  <a:lnTo>
                    <a:pt x="6460280" y="792000"/>
                  </a:lnTo>
                  <a:lnTo>
                    <a:pt x="0" y="792000"/>
                  </a:lnTo>
                  <a:lnTo>
                    <a:pt x="396000" y="39600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BH" sz="36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ي</a:t>
              </a:r>
              <a:r>
                <a:rPr lang="ar-SA" sz="36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ُ</a:t>
              </a:r>
              <a:r>
                <a:rPr lang="ar-BH" sz="36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ظهر  التزاما  بها في الحياة اليومية</a:t>
              </a:r>
              <a:r>
                <a:rPr lang="ar-SA" sz="3600" b="1" dirty="0">
                  <a:solidFill>
                    <a:srgbClr val="002060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.</a:t>
              </a:r>
              <a:endParaRPr lang="ko-KR" altLang="en-US" sz="3600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53">
              <a:extLst>
                <a:ext uri="{FF2B5EF4-FFF2-40B4-BE49-F238E27FC236}">
                  <a16:creationId xmlns:a16="http://schemas.microsoft.com/office/drawing/2014/main" id="{58860848-E986-4730-A7A6-AFD5A272C16A}"/>
                </a:ext>
              </a:extLst>
            </p:cNvPr>
            <p:cNvSpPr txBox="1"/>
            <p:nvPr/>
          </p:nvSpPr>
          <p:spPr>
            <a:xfrm>
              <a:off x="10057225" y="1897228"/>
              <a:ext cx="604639" cy="399324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r>
                <a:rPr lang="en-US" altLang="ko-KR" sz="40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sp>
        <p:nvSpPr>
          <p:cNvPr id="24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26123" y="20433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864493" y="118795"/>
            <a:ext cx="2325515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26124" y="20435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565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2 WhatsApp Ptt 2021-03-06 at 11.05.15 PM - Copy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25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64376" y="2634093"/>
            <a:ext cx="1913960" cy="3290933"/>
            <a:chOff x="10266750" y="2929863"/>
            <a:chExt cx="1913960" cy="3290933"/>
          </a:xfrm>
        </p:grpSpPr>
        <p:sp>
          <p:nvSpPr>
            <p:cNvPr id="18" name="مستطيل: زوايا قطرية مستديرة 35">
              <a:extLst>
                <a:ext uri="{FF2B5EF4-FFF2-40B4-BE49-F238E27FC236}">
                  <a16:creationId xmlns:a16="http://schemas.microsoft.com/office/drawing/2014/main" id="{34630596-27CA-41BA-BC07-3453892BA8E3}"/>
                </a:ext>
              </a:extLst>
            </p:cNvPr>
            <p:cNvSpPr/>
            <p:nvPr/>
          </p:nvSpPr>
          <p:spPr>
            <a:xfrm rot="10800000">
              <a:off x="10266750" y="2929863"/>
              <a:ext cx="1913960" cy="3290933"/>
            </a:xfrm>
            <a:prstGeom prst="round2DiagRect">
              <a:avLst>
                <a:gd name="adj1" fmla="val 47462"/>
                <a:gd name="adj2" fmla="val 0"/>
              </a:avLst>
            </a:prstGeom>
            <a:solidFill>
              <a:srgbClr val="FFE699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7DE3990D-5FD6-401A-BA4B-A8D978245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309" b="3878"/>
            <a:stretch/>
          </p:blipFill>
          <p:spPr bwMode="auto">
            <a:xfrm>
              <a:off x="10401936" y="2987738"/>
              <a:ext cx="1676400" cy="2183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>
            <a:off x="393539" y="4913231"/>
            <a:ext cx="9780609" cy="594627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BH" sz="25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ذاتَ ليلةٍ عادَ سعيدٌ من المَسْجِد بعد أن أدَّى صلاةَ العِشَاء، وجَلَسَ يتناولُ طعامَ العَشَاءِ معَ أُسرته.</a:t>
            </a:r>
            <a:endParaRPr lang="ar-BH" sz="25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>
            <a:off x="428262" y="3703067"/>
            <a:ext cx="9780613" cy="1032751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ar-BH" sz="24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سعيدٌ طالبٌ في الصفِّ الثاني الابتدائي، مجتهدٌ في دروسه،  ومُحافظٌ على أداء واجباته المدرسيَّة والأُسريَّة.</a:t>
            </a:r>
            <a:endParaRPr lang="ar-BH" sz="24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365" y="7554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838735" y="105916"/>
            <a:ext cx="2340882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366" y="7556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17" name="Picture 16"/>
          <p:cNvPicPr/>
          <p:nvPr/>
        </p:nvPicPr>
        <p:blipFill rotWithShape="1">
          <a:blip r:embed="rId4"/>
          <a:srcRect l="37744" t="37366" r="35709" b="21841"/>
          <a:stretch/>
        </p:blipFill>
        <p:spPr bwMode="auto">
          <a:xfrm>
            <a:off x="2448842" y="653886"/>
            <a:ext cx="7263310" cy="2937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>
            <a:off x="356727" y="5627713"/>
            <a:ext cx="9780609" cy="594627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وبعدَ أن أنهى طعامَهُ غَسَلَ يَدَيْه،</a:t>
            </a:r>
            <a:r>
              <a:rPr lang="ar-BH" sz="2800" b="1" dirty="0">
                <a:solidFill>
                  <a:srgbClr val="002060"/>
                </a:solidFill>
              </a:rPr>
              <a:t> </a:t>
            </a:r>
            <a:r>
              <a:rPr lang="ar-BH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وقبَّل أباهُ وأُمَّهُ واستأذنهما في أن يذهبَ لينام</a:t>
            </a:r>
            <a:r>
              <a:rPr lang="ar-SA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r>
              <a:rPr lang="en-US" sz="28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28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4802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3 WhatsApp Ptt 2021-03-06 at 11.05.15 PM - Copy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8000">
              <a:srgbClr val="ECECEC">
                <a:alpha val="56000"/>
              </a:srgbClr>
            </a:gs>
            <a:gs pos="39000">
              <a:schemeClr val="bg1"/>
            </a:gs>
            <a:gs pos="0">
              <a:schemeClr val="bg1">
                <a:lumMod val="95000"/>
              </a:schemeClr>
            </a:gs>
            <a:gs pos="100000">
              <a:schemeClr val="bg1">
                <a:lumMod val="8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sp>
        <p:nvSpPr>
          <p:cNvPr id="13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365" y="7554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01081" y="105916"/>
            <a:ext cx="2295467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366" y="7556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954024" y="5660606"/>
            <a:ext cx="345763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BH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28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>
            <a:off x="3321929" y="257439"/>
            <a:ext cx="7722178" cy="5891664"/>
          </a:xfrm>
          <a:prstGeom prst="round2DiagRect">
            <a:avLst>
              <a:gd name="adj1" fmla="val 15362"/>
              <a:gd name="adj2" fmla="val 0"/>
            </a:avLst>
          </a:prstGeom>
          <a:noFill/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>
              <a:buFont typeface="Wingdings" pitchFamily="2" charset="2"/>
              <a:buChar char="v"/>
            </a:pP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طلبَ إليه أخوهُ الصغيرُ راشد أن يقُصَّ عليهِ قِصَّة.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>
              <a:buFont typeface="Wingdings" pitchFamily="2" charset="2"/>
              <a:buChar char="v"/>
            </a:pPr>
            <a:r>
              <a:rPr lang="ar-BH" sz="31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وافقَ سعيدٌ وأمسكَ يد أخيه وتوجَّها إلى غُرْفة النَّوم،</a:t>
            </a:r>
          </a:p>
          <a:p>
            <a:pPr algn="ctr" rtl="1">
              <a:buFont typeface="Wingdings" pitchFamily="2" charset="2"/>
              <a:buChar char="v"/>
            </a:pP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وعندما دخلا الغُرْفة،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توجَّهَ سعيدٌ إلى دَورة المياه وأخذَ يتوضَّأُ</a:t>
            </a: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>
              <a:buFont typeface="Wingdings" pitchFamily="2" charset="2"/>
              <a:buChar char="v"/>
            </a:pPr>
            <a:r>
              <a:rPr lang="ar-BH" sz="3200" b="1" u="sng" dirty="0">
                <a:solidFill>
                  <a:srgbClr val="203214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فسألهُ أخوه</a:t>
            </a:r>
            <a:r>
              <a:rPr lang="ar-BH" sz="3200" b="1" dirty="0">
                <a:solidFill>
                  <a:srgbClr val="203214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لقد صلَّيتَ يا سعيدُ،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فلماذا تتوضَّأُ؟ </a:t>
            </a:r>
          </a:p>
          <a:p>
            <a:pPr algn="ctr" rtl="1">
              <a:buFont typeface="Wingdings" pitchFamily="2" charset="2"/>
              <a:buChar char="v"/>
            </a:pPr>
            <a:r>
              <a:rPr lang="ar-BH" sz="3200" b="1" u="sng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قال سعيد:</a:t>
            </a:r>
            <a:r>
              <a:rPr lang="ar-BH" sz="3200" b="1" dirty="0">
                <a:solidFill>
                  <a:srgbClr val="6F4A0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يا راشد، لقد تعلَّمنا في المدرسة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/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أنَّ للنّ</a:t>
            </a: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 آدابًا أوصانا بها النبيُّ</a:t>
            </a: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ﷺ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>
              <a:buFont typeface="Wingdings" pitchFamily="2" charset="2"/>
              <a:buChar char="v"/>
            </a:pPr>
            <a:r>
              <a:rPr lang="ar-BH" sz="3200" b="1" u="sng" dirty="0">
                <a:solidFill>
                  <a:srgbClr val="203214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راشد</a:t>
            </a:r>
            <a:r>
              <a:rPr lang="ar-BH" sz="3200" b="1" dirty="0">
                <a:solidFill>
                  <a:srgbClr val="203214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وما هذه الآداب؟</a:t>
            </a:r>
          </a:p>
          <a:p>
            <a:pPr algn="ctr" rtl="1">
              <a:buFont typeface="Wingdings" pitchFamily="2" charset="2"/>
              <a:buChar char="v"/>
            </a:pPr>
            <a:r>
              <a:rPr lang="ar-BH" sz="3200" b="1" u="sng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سعيد</a:t>
            </a:r>
            <a:r>
              <a:rPr lang="ar-BH" sz="32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إذا أرادَ المسلمُ النّ</a:t>
            </a:r>
            <a:r>
              <a:rPr lang="ar-SA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BH" sz="32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ومَ، فإنَّهُ: </a:t>
            </a:r>
            <a:endParaRPr lang="en-US" sz="32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 rtl="1">
              <a:buFont typeface="Wingdings" pitchFamily="2" charset="2"/>
              <a:buChar char="v"/>
            </a:pPr>
            <a:r>
              <a:rPr lang="ar-BH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يتوضَّأ.</a:t>
            </a:r>
          </a:p>
          <a:p>
            <a:pPr algn="ctr" rtl="1">
              <a:buFont typeface="Wingdings" pitchFamily="2" charset="2"/>
              <a:buChar char="v"/>
            </a:pPr>
            <a:r>
              <a:rPr lang="ar-BH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يُنَظّف أسنانه.</a:t>
            </a:r>
            <a:endParaRPr lang="ar-BH" sz="3200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075988" y="1319118"/>
            <a:ext cx="1769046" cy="3264458"/>
            <a:chOff x="10532961" y="2929859"/>
            <a:chExt cx="1589872" cy="3290933"/>
          </a:xfrm>
        </p:grpSpPr>
        <p:sp>
          <p:nvSpPr>
            <p:cNvPr id="18" name="مستطيل: زوايا قطرية مستديرة 35">
              <a:extLst>
                <a:ext uri="{FF2B5EF4-FFF2-40B4-BE49-F238E27FC236}">
                  <a16:creationId xmlns:a16="http://schemas.microsoft.com/office/drawing/2014/main" id="{34630596-27CA-41BA-BC07-3453892BA8E3}"/>
                </a:ext>
              </a:extLst>
            </p:cNvPr>
            <p:cNvSpPr/>
            <p:nvPr/>
          </p:nvSpPr>
          <p:spPr>
            <a:xfrm rot="10800000">
              <a:off x="10532961" y="2929859"/>
              <a:ext cx="1589872" cy="3290933"/>
            </a:xfrm>
            <a:prstGeom prst="round2DiagRect">
              <a:avLst>
                <a:gd name="adj1" fmla="val 47462"/>
                <a:gd name="adj2" fmla="val 0"/>
              </a:avLst>
            </a:prstGeom>
            <a:solidFill>
              <a:srgbClr val="FFE699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>
                <a:solidFill>
                  <a:prstClr val="white"/>
                </a:solidFill>
              </a:endParaRPr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7DE3990D-5FD6-401A-BA4B-A8D978245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309" b="3878"/>
            <a:stretch/>
          </p:blipFill>
          <p:spPr bwMode="auto">
            <a:xfrm>
              <a:off x="10590837" y="3034038"/>
              <a:ext cx="1474125" cy="2183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8" t="36350" r="18750" b="36350"/>
          <a:stretch/>
        </p:blipFill>
        <p:spPr>
          <a:xfrm flipH="1">
            <a:off x="306689" y="1626572"/>
            <a:ext cx="4098070" cy="34080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7878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4 WhatsApp Ptt 2021-03-06 at 11.05.15 P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3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500"/>
                            </p:stCondLst>
                            <p:childTnLst>
                              <p:par>
                                <p:cTn id="31" presetID="2" presetClass="entr" presetSubtype="4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0"/>
                            </p:stCondLst>
                            <p:childTnLst>
                              <p:par>
                                <p:cTn id="36" presetID="2" presetClass="entr" presetSubtype="4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2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7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1700"/>
                            </p:stCondLst>
                            <p:childTnLst>
                              <p:par>
                                <p:cTn id="51" presetID="2" presetClass="entr" presetSubtype="4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900"/>
                            </p:stCondLst>
                            <p:childTnLst>
                              <p:par>
                                <p:cTn id="5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900"/>
                            </p:stCondLst>
                            <p:childTnLst>
                              <p:par>
                                <p:cTn id="61" presetID="2" presetClass="entr" presetSubtype="4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4100"/>
                            </p:stCondLst>
                            <p:childTnLst>
                              <p:par>
                                <p:cTn id="66" presetID="2" presetClass="entr" presetSubtype="4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83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2000" fill="hold"/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2000" fill="hold"/>
                                        <p:tgtEl>
                                          <p:spTgt spid="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18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 fill="hold"/>
                                        <p:tgtEl>
                                          <p:spTgt spid="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133277" y="2279123"/>
            <a:ext cx="1985210" cy="3160978"/>
            <a:chOff x="10461268" y="3074582"/>
            <a:chExt cx="1676400" cy="2762039"/>
          </a:xfrm>
        </p:grpSpPr>
        <p:sp>
          <p:nvSpPr>
            <p:cNvPr id="19" name="مستطيل: زوايا قطرية مستديرة 35">
              <a:extLst>
                <a:ext uri="{FF2B5EF4-FFF2-40B4-BE49-F238E27FC236}">
                  <a16:creationId xmlns:a16="http://schemas.microsoft.com/office/drawing/2014/main" id="{34630596-27CA-41BA-BC07-3453892BA8E3}"/>
                </a:ext>
              </a:extLst>
            </p:cNvPr>
            <p:cNvSpPr/>
            <p:nvPr/>
          </p:nvSpPr>
          <p:spPr>
            <a:xfrm rot="10800000">
              <a:off x="10461268" y="3074582"/>
              <a:ext cx="1657219" cy="2762039"/>
            </a:xfrm>
            <a:prstGeom prst="round2DiagRect">
              <a:avLst>
                <a:gd name="adj1" fmla="val 47462"/>
                <a:gd name="adj2" fmla="val 0"/>
              </a:avLst>
            </a:prstGeom>
            <a:solidFill>
              <a:srgbClr val="FFE699"/>
            </a:solidFill>
            <a:ln w="28575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/>
            </a:p>
          </p:txBody>
        </p:sp>
        <p:pic>
          <p:nvPicPr>
            <p:cNvPr id="14" name="Picture 3">
              <a:extLst>
                <a:ext uri="{FF2B5EF4-FFF2-40B4-BE49-F238E27FC236}">
                  <a16:creationId xmlns:a16="http://schemas.microsoft.com/office/drawing/2014/main" id="{7DE3990D-5FD6-401A-BA4B-A8D9782450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1309" b="3878"/>
            <a:stretch/>
          </p:blipFill>
          <p:spPr bwMode="auto">
            <a:xfrm>
              <a:off x="10461268" y="3074583"/>
              <a:ext cx="1676400" cy="2183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8" name="Straight Connector 7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8591442" y="1461919"/>
            <a:ext cx="2009105" cy="938657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A1376138-C41A-4221-84A6-A303FCE90C8A}"/>
              </a:ext>
            </a:extLst>
          </p:cNvPr>
          <p:cNvSpPr/>
          <p:nvPr/>
        </p:nvSpPr>
        <p:spPr>
          <a:xfrm>
            <a:off x="8216348" y="1559000"/>
            <a:ext cx="284246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  <a:endParaRPr lang="ar-BH" sz="48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99954" y="693931"/>
            <a:ext cx="6139543" cy="6807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استنتج آداب النوم والاستيقاظ من الصور الآتية:</a:t>
            </a:r>
            <a:endParaRPr lang="ar-BH" sz="28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مستطيل: زوايا مستديرة 1">
            <a:extLst>
              <a:ext uri="{FF2B5EF4-FFF2-40B4-BE49-F238E27FC236}">
                <a16:creationId xmlns:a16="http://schemas.microsoft.com/office/drawing/2014/main" id="{D248E184-AD2C-49B8-8DF5-34BBFC0A2B06}"/>
              </a:ext>
            </a:extLst>
          </p:cNvPr>
          <p:cNvSpPr/>
          <p:nvPr/>
        </p:nvSpPr>
        <p:spPr>
          <a:xfrm>
            <a:off x="2041257" y="1890647"/>
            <a:ext cx="6560495" cy="139019"/>
          </a:xfrm>
          <a:custGeom>
            <a:avLst/>
            <a:gdLst>
              <a:gd name="connsiteX0" fmla="*/ 0 w 10591800"/>
              <a:gd name="connsiteY0" fmla="*/ 181971 h 1091803"/>
              <a:gd name="connsiteX1" fmla="*/ 181971 w 10591800"/>
              <a:gd name="connsiteY1" fmla="*/ 0 h 1091803"/>
              <a:gd name="connsiteX2" fmla="*/ 10409829 w 10591800"/>
              <a:gd name="connsiteY2" fmla="*/ 0 h 1091803"/>
              <a:gd name="connsiteX3" fmla="*/ 10591800 w 10591800"/>
              <a:gd name="connsiteY3" fmla="*/ 181971 h 1091803"/>
              <a:gd name="connsiteX4" fmla="*/ 10591800 w 10591800"/>
              <a:gd name="connsiteY4" fmla="*/ 909832 h 1091803"/>
              <a:gd name="connsiteX5" fmla="*/ 10409829 w 10591800"/>
              <a:gd name="connsiteY5" fmla="*/ 1091803 h 1091803"/>
              <a:gd name="connsiteX6" fmla="*/ 181971 w 10591800"/>
              <a:gd name="connsiteY6" fmla="*/ 1091803 h 1091803"/>
              <a:gd name="connsiteX7" fmla="*/ 0 w 10591800"/>
              <a:gd name="connsiteY7" fmla="*/ 909832 h 1091803"/>
              <a:gd name="connsiteX8" fmla="*/ 0 w 10591800"/>
              <a:gd name="connsiteY8" fmla="*/ 181971 h 1091803"/>
              <a:gd name="connsiteX0" fmla="*/ 0 w 10591800"/>
              <a:gd name="connsiteY0" fmla="*/ 194376 h 1104208"/>
              <a:gd name="connsiteX1" fmla="*/ 181971 w 10591800"/>
              <a:gd name="connsiteY1" fmla="*/ 12405 h 1104208"/>
              <a:gd name="connsiteX2" fmla="*/ 5929423 w 10591800"/>
              <a:gd name="connsiteY2" fmla="*/ 0 h 1104208"/>
              <a:gd name="connsiteX3" fmla="*/ 10409829 w 10591800"/>
              <a:gd name="connsiteY3" fmla="*/ 12405 h 1104208"/>
              <a:gd name="connsiteX4" fmla="*/ 10591800 w 10591800"/>
              <a:gd name="connsiteY4" fmla="*/ 194376 h 1104208"/>
              <a:gd name="connsiteX5" fmla="*/ 10591800 w 10591800"/>
              <a:gd name="connsiteY5" fmla="*/ 922237 h 1104208"/>
              <a:gd name="connsiteX6" fmla="*/ 10409829 w 10591800"/>
              <a:gd name="connsiteY6" fmla="*/ 1104208 h 1104208"/>
              <a:gd name="connsiteX7" fmla="*/ 181971 w 10591800"/>
              <a:gd name="connsiteY7" fmla="*/ 1104208 h 1104208"/>
              <a:gd name="connsiteX8" fmla="*/ 0 w 10591800"/>
              <a:gd name="connsiteY8" fmla="*/ 922237 h 1104208"/>
              <a:gd name="connsiteX9" fmla="*/ 0 w 10591800"/>
              <a:gd name="connsiteY9" fmla="*/ 194376 h 1104208"/>
              <a:gd name="connsiteX0" fmla="*/ 0 w 10591800"/>
              <a:gd name="connsiteY0" fmla="*/ 194376 h 1104208"/>
              <a:gd name="connsiteX1" fmla="*/ 181971 w 10591800"/>
              <a:gd name="connsiteY1" fmla="*/ 12405 h 1104208"/>
              <a:gd name="connsiteX2" fmla="*/ 5929423 w 10591800"/>
              <a:gd name="connsiteY2" fmla="*/ 0 h 1104208"/>
              <a:gd name="connsiteX3" fmla="*/ 10409829 w 10591800"/>
              <a:gd name="connsiteY3" fmla="*/ 12405 h 1104208"/>
              <a:gd name="connsiteX4" fmla="*/ 10591800 w 10591800"/>
              <a:gd name="connsiteY4" fmla="*/ 194376 h 1104208"/>
              <a:gd name="connsiteX5" fmla="*/ 10591800 w 10591800"/>
              <a:gd name="connsiteY5" fmla="*/ 922237 h 1104208"/>
              <a:gd name="connsiteX6" fmla="*/ 10409829 w 10591800"/>
              <a:gd name="connsiteY6" fmla="*/ 1104208 h 1104208"/>
              <a:gd name="connsiteX7" fmla="*/ 181971 w 10591800"/>
              <a:gd name="connsiteY7" fmla="*/ 1104208 h 1104208"/>
              <a:gd name="connsiteX8" fmla="*/ 0 w 10591800"/>
              <a:gd name="connsiteY8" fmla="*/ 922237 h 1104208"/>
              <a:gd name="connsiteX9" fmla="*/ 0 w 10591800"/>
              <a:gd name="connsiteY9" fmla="*/ 194376 h 110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1800" h="1104208">
                <a:moveTo>
                  <a:pt x="0" y="194376"/>
                </a:moveTo>
                <a:cubicBezTo>
                  <a:pt x="0" y="93876"/>
                  <a:pt x="81471" y="12405"/>
                  <a:pt x="181971" y="12405"/>
                </a:cubicBezTo>
                <a:lnTo>
                  <a:pt x="5929423" y="0"/>
                </a:lnTo>
                <a:cubicBezTo>
                  <a:pt x="7422892" y="4135"/>
                  <a:pt x="6640992" y="18903"/>
                  <a:pt x="10409829" y="12405"/>
                </a:cubicBezTo>
                <a:cubicBezTo>
                  <a:pt x="10510329" y="12405"/>
                  <a:pt x="10591800" y="93876"/>
                  <a:pt x="10591800" y="194376"/>
                </a:cubicBezTo>
                <a:lnTo>
                  <a:pt x="10591800" y="922237"/>
                </a:lnTo>
                <a:cubicBezTo>
                  <a:pt x="10591800" y="1022737"/>
                  <a:pt x="10510329" y="1104208"/>
                  <a:pt x="10409829" y="1104208"/>
                </a:cubicBezTo>
                <a:lnTo>
                  <a:pt x="181971" y="1104208"/>
                </a:lnTo>
                <a:cubicBezTo>
                  <a:pt x="81471" y="1104208"/>
                  <a:pt x="0" y="1022737"/>
                  <a:pt x="0" y="922237"/>
                </a:cubicBezTo>
                <a:lnTo>
                  <a:pt x="0" y="194376"/>
                </a:lnTo>
                <a:close/>
              </a:path>
            </a:pathLst>
          </a:cu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grpSp>
        <p:nvGrpSpPr>
          <p:cNvPr id="24" name="مجموعة 32">
            <a:extLst>
              <a:ext uri="{FF2B5EF4-FFF2-40B4-BE49-F238E27FC236}">
                <a16:creationId xmlns:a16="http://schemas.microsoft.com/office/drawing/2014/main" id="{B1E97C87-B0E5-46C2-9B61-7986FB7A6C92}"/>
              </a:ext>
            </a:extLst>
          </p:cNvPr>
          <p:cNvGrpSpPr/>
          <p:nvPr/>
        </p:nvGrpSpPr>
        <p:grpSpPr>
          <a:xfrm>
            <a:off x="659567" y="1715143"/>
            <a:ext cx="1629017" cy="555582"/>
            <a:chOff x="791005" y="1844253"/>
            <a:chExt cx="2300059" cy="555582"/>
          </a:xfrm>
        </p:grpSpPr>
        <p:sp>
          <p:nvSpPr>
            <p:cNvPr id="28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791005" y="1844253"/>
              <a:ext cx="2300059" cy="5523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29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1064279" y="1908931"/>
              <a:ext cx="1882489" cy="4909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 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5525589" y="2400576"/>
            <a:ext cx="269075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endParaRPr lang="ar-BH" dirty="0"/>
          </a:p>
        </p:txBody>
      </p:sp>
      <p:sp>
        <p:nvSpPr>
          <p:cNvPr id="37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 rot="10800000">
            <a:off x="1693595" y="5114414"/>
            <a:ext cx="2233779" cy="892123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4" name="TextBox 3"/>
          <p:cNvSpPr txBox="1"/>
          <p:nvPr/>
        </p:nvSpPr>
        <p:spPr>
          <a:xfrm>
            <a:off x="1817517" y="5258189"/>
            <a:ext cx="194253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BH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يُنَظّف أسنانه.</a:t>
            </a:r>
            <a:endParaRPr lang="en-US" sz="32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365" y="-5325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828344" y="93037"/>
            <a:ext cx="2340882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366" y="-5323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414" y="2624587"/>
            <a:ext cx="3458763" cy="23129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4"/>
          <a:srcRect l="22263" t="53796" r="60364" b="22707"/>
          <a:stretch/>
        </p:blipFill>
        <p:spPr>
          <a:xfrm>
            <a:off x="1459700" y="2322353"/>
            <a:ext cx="3456384" cy="26294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5" name="مستطيل: زوايا قطرية مستديرة 13">
            <a:extLst>
              <a:ext uri="{FF2B5EF4-FFF2-40B4-BE49-F238E27FC236}">
                <a16:creationId xmlns:a16="http://schemas.microsoft.com/office/drawing/2014/main" id="{69C9D81C-B86F-4EE3-A66A-01FF876312A4}"/>
              </a:ext>
            </a:extLst>
          </p:cNvPr>
          <p:cNvSpPr/>
          <p:nvPr/>
        </p:nvSpPr>
        <p:spPr>
          <a:xfrm rot="10800000">
            <a:off x="7038115" y="5058214"/>
            <a:ext cx="2233779" cy="892123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F5F5F5"/>
          </a:solidFill>
          <a:ln w="28575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46" name="TextBox 45"/>
          <p:cNvSpPr txBox="1"/>
          <p:nvPr/>
        </p:nvSpPr>
        <p:spPr>
          <a:xfrm>
            <a:off x="7713290" y="5221788"/>
            <a:ext cx="110810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rtl="1"/>
            <a:r>
              <a:rPr lang="ar-BH" sz="32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يتوضَّأ.</a:t>
            </a:r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5768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9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4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9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4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50"/>
                            </p:stCondLst>
                            <p:childTnLst>
                              <p:par>
                                <p:cTn id="49" presetID="16" presetClass="entr" presetSubtype="21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200"/>
                            </p:stCondLst>
                            <p:childTnLst>
                              <p:par>
                                <p:cTn id="53" presetID="16" presetClass="entr" presetSubtype="21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8" grpId="0" animBg="1"/>
      <p:bldP spid="37" grpId="0" animBg="1"/>
      <p:bldP spid="4" grpId="0"/>
      <p:bldP spid="45" grpId="0" animBg="1"/>
      <p:bldP spid="4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latin typeface="Sakkal Majalla" panose="02000000000000000000" pitchFamily="2" charset="-78"/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latin typeface="Sakkal Majalla" panose="02000000000000000000" pitchFamily="2" charset="-78"/>
              <a:ea typeface="Calibri" panose="020F0502020204030204" pitchFamily="34" charset="0"/>
              <a:cs typeface="Sakkal Majalla" panose="02000000000000000000" pitchFamily="2" charset="-78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230118" y="223566"/>
            <a:ext cx="8199882" cy="680799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BH" sz="28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ألاحظ الكلمات التي لها نفس اللون، وأكوِّن أدبا من آداب النوم والاستيقاظ:</a:t>
            </a:r>
            <a:endParaRPr lang="ar-BH" sz="28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0" name="مجموعة 32">
            <a:extLst>
              <a:ext uri="{FF2B5EF4-FFF2-40B4-BE49-F238E27FC236}">
                <a16:creationId xmlns:a16="http://schemas.microsoft.com/office/drawing/2014/main" id="{B1E97C87-B0E5-46C2-9B61-7986FB7A6C92}"/>
              </a:ext>
            </a:extLst>
          </p:cNvPr>
          <p:cNvGrpSpPr/>
          <p:nvPr/>
        </p:nvGrpSpPr>
        <p:grpSpPr>
          <a:xfrm>
            <a:off x="342586" y="1369115"/>
            <a:ext cx="1371169" cy="570032"/>
            <a:chOff x="791005" y="1844253"/>
            <a:chExt cx="2300059" cy="570032"/>
          </a:xfrm>
        </p:grpSpPr>
        <p:sp>
          <p:nvSpPr>
            <p:cNvPr id="11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791005" y="1844253"/>
              <a:ext cx="2300059" cy="5523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>
                <a:solidFill>
                  <a:prstClr val="white"/>
                </a:solidFill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  <p:sp>
          <p:nvSpPr>
            <p:cNvPr id="12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1104316" y="1923381"/>
              <a:ext cx="1667852" cy="4909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8691093" y="3988905"/>
            <a:ext cx="946173" cy="4400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572547" y="4039289"/>
            <a:ext cx="1189540" cy="4400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56177" y="4095382"/>
            <a:ext cx="1189540" cy="4400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276710" y="4114799"/>
            <a:ext cx="1189540" cy="4400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34107" y="4134675"/>
            <a:ext cx="1189540" cy="4400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Down Arrow 17"/>
          <p:cNvSpPr/>
          <p:nvPr/>
        </p:nvSpPr>
        <p:spPr>
          <a:xfrm rot="5400000">
            <a:off x="7859996" y="3845944"/>
            <a:ext cx="657387" cy="800196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Down Arrow 18"/>
          <p:cNvSpPr/>
          <p:nvPr/>
        </p:nvSpPr>
        <p:spPr>
          <a:xfrm rot="5400000">
            <a:off x="5741450" y="3902530"/>
            <a:ext cx="657387" cy="800196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0" name="Down Arrow 19"/>
          <p:cNvSpPr/>
          <p:nvPr/>
        </p:nvSpPr>
        <p:spPr>
          <a:xfrm rot="5400000">
            <a:off x="3579542" y="3965216"/>
            <a:ext cx="657387" cy="800196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Down Arrow 20"/>
          <p:cNvSpPr/>
          <p:nvPr/>
        </p:nvSpPr>
        <p:spPr>
          <a:xfrm rot="5400000">
            <a:off x="1492323" y="3945340"/>
            <a:ext cx="657387" cy="800196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9591920" y="4870173"/>
            <a:ext cx="1189540" cy="4400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7001120" y="4916557"/>
            <a:ext cx="1189540" cy="4400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185028" y="4949689"/>
            <a:ext cx="1189540" cy="4400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1103896" y="4956317"/>
            <a:ext cx="1189540" cy="44006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6" name="Down Arrow 25"/>
          <p:cNvSpPr/>
          <p:nvPr/>
        </p:nvSpPr>
        <p:spPr>
          <a:xfrm rot="5400000">
            <a:off x="8621994" y="4687458"/>
            <a:ext cx="657387" cy="80019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7" name="Down Arrow 26"/>
          <p:cNvSpPr/>
          <p:nvPr/>
        </p:nvSpPr>
        <p:spPr>
          <a:xfrm rot="5400000">
            <a:off x="5699888" y="4733839"/>
            <a:ext cx="657387" cy="80019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8" name="Down Arrow 27"/>
          <p:cNvSpPr/>
          <p:nvPr/>
        </p:nvSpPr>
        <p:spPr>
          <a:xfrm rot="5400000">
            <a:off x="2777782" y="4780220"/>
            <a:ext cx="657387" cy="800196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9684690" y="5652057"/>
            <a:ext cx="1189540" cy="4400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7014376" y="5685188"/>
            <a:ext cx="1189540" cy="4400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211542" y="5718319"/>
            <a:ext cx="1189540" cy="4400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1050899" y="5751450"/>
            <a:ext cx="1189540" cy="44006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3" name="Down Arrow 32"/>
          <p:cNvSpPr/>
          <p:nvPr/>
        </p:nvSpPr>
        <p:spPr>
          <a:xfrm rot="5400000">
            <a:off x="8602116" y="5515720"/>
            <a:ext cx="657387" cy="800196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4" name="Down Arrow 33"/>
          <p:cNvSpPr/>
          <p:nvPr/>
        </p:nvSpPr>
        <p:spPr>
          <a:xfrm rot="5400000">
            <a:off x="5719765" y="5495844"/>
            <a:ext cx="657387" cy="800196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5" name="Down Arrow 34"/>
          <p:cNvSpPr/>
          <p:nvPr/>
        </p:nvSpPr>
        <p:spPr>
          <a:xfrm rot="5400000">
            <a:off x="2797658" y="5515724"/>
            <a:ext cx="657387" cy="800196"/>
          </a:xfrm>
          <a:prstGeom prst="downArrow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10580791" y="3987536"/>
            <a:ext cx="1265849" cy="44006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endParaRPr lang="ar-SA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7" name="Down Arrow 36"/>
          <p:cNvSpPr/>
          <p:nvPr/>
        </p:nvSpPr>
        <p:spPr>
          <a:xfrm rot="5400000">
            <a:off x="9708672" y="3826067"/>
            <a:ext cx="657387" cy="800196"/>
          </a:xfrm>
          <a:prstGeom prst="downArrow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8" name="Picture 3">
            <a:extLst>
              <a:ext uri="{FF2B5EF4-FFF2-40B4-BE49-F238E27FC236}">
                <a16:creationId xmlns:a16="http://schemas.microsoft.com/office/drawing/2014/main" id="{7DE3990D-5FD6-401A-BA4B-A8D978245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10449752" y="1679491"/>
            <a:ext cx="1676400" cy="218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8924147" y="1117367"/>
            <a:ext cx="1676400" cy="938657"/>
          </a:xfrm>
          <a:prstGeom prst="ellipse">
            <a:avLst/>
          </a:prstGeom>
          <a:solidFill>
            <a:srgbClr val="92D050"/>
          </a:solidFill>
          <a:ln w="38100">
            <a:solidFill>
              <a:srgbClr val="FFFFE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0" name="Rectangle 5">
            <a:extLst>
              <a:ext uri="{FF2B5EF4-FFF2-40B4-BE49-F238E27FC236}">
                <a16:creationId xmlns:a16="http://schemas.microsoft.com/office/drawing/2014/main" id="{A1376138-C41A-4221-84A6-A303FCE90C8A}"/>
              </a:ext>
            </a:extLst>
          </p:cNvPr>
          <p:cNvSpPr/>
          <p:nvPr/>
        </p:nvSpPr>
        <p:spPr>
          <a:xfrm>
            <a:off x="8216348" y="1185573"/>
            <a:ext cx="2842469" cy="83099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  <a:endParaRPr lang="ar-BH" sz="48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1" name="مستطيل: زوايا مستديرة 1">
            <a:extLst>
              <a:ext uri="{FF2B5EF4-FFF2-40B4-BE49-F238E27FC236}">
                <a16:creationId xmlns:a16="http://schemas.microsoft.com/office/drawing/2014/main" id="{D248E184-AD2C-49B8-8DF5-34BBFC0A2B06}"/>
              </a:ext>
            </a:extLst>
          </p:cNvPr>
          <p:cNvSpPr/>
          <p:nvPr/>
        </p:nvSpPr>
        <p:spPr>
          <a:xfrm>
            <a:off x="2041257" y="1546095"/>
            <a:ext cx="6560495" cy="139019"/>
          </a:xfrm>
          <a:custGeom>
            <a:avLst/>
            <a:gdLst>
              <a:gd name="connsiteX0" fmla="*/ 0 w 10591800"/>
              <a:gd name="connsiteY0" fmla="*/ 181971 h 1091803"/>
              <a:gd name="connsiteX1" fmla="*/ 181971 w 10591800"/>
              <a:gd name="connsiteY1" fmla="*/ 0 h 1091803"/>
              <a:gd name="connsiteX2" fmla="*/ 10409829 w 10591800"/>
              <a:gd name="connsiteY2" fmla="*/ 0 h 1091803"/>
              <a:gd name="connsiteX3" fmla="*/ 10591800 w 10591800"/>
              <a:gd name="connsiteY3" fmla="*/ 181971 h 1091803"/>
              <a:gd name="connsiteX4" fmla="*/ 10591800 w 10591800"/>
              <a:gd name="connsiteY4" fmla="*/ 909832 h 1091803"/>
              <a:gd name="connsiteX5" fmla="*/ 10409829 w 10591800"/>
              <a:gd name="connsiteY5" fmla="*/ 1091803 h 1091803"/>
              <a:gd name="connsiteX6" fmla="*/ 181971 w 10591800"/>
              <a:gd name="connsiteY6" fmla="*/ 1091803 h 1091803"/>
              <a:gd name="connsiteX7" fmla="*/ 0 w 10591800"/>
              <a:gd name="connsiteY7" fmla="*/ 909832 h 1091803"/>
              <a:gd name="connsiteX8" fmla="*/ 0 w 10591800"/>
              <a:gd name="connsiteY8" fmla="*/ 181971 h 1091803"/>
              <a:gd name="connsiteX0" fmla="*/ 0 w 10591800"/>
              <a:gd name="connsiteY0" fmla="*/ 194376 h 1104208"/>
              <a:gd name="connsiteX1" fmla="*/ 181971 w 10591800"/>
              <a:gd name="connsiteY1" fmla="*/ 12405 h 1104208"/>
              <a:gd name="connsiteX2" fmla="*/ 5929423 w 10591800"/>
              <a:gd name="connsiteY2" fmla="*/ 0 h 1104208"/>
              <a:gd name="connsiteX3" fmla="*/ 10409829 w 10591800"/>
              <a:gd name="connsiteY3" fmla="*/ 12405 h 1104208"/>
              <a:gd name="connsiteX4" fmla="*/ 10591800 w 10591800"/>
              <a:gd name="connsiteY4" fmla="*/ 194376 h 1104208"/>
              <a:gd name="connsiteX5" fmla="*/ 10591800 w 10591800"/>
              <a:gd name="connsiteY5" fmla="*/ 922237 h 1104208"/>
              <a:gd name="connsiteX6" fmla="*/ 10409829 w 10591800"/>
              <a:gd name="connsiteY6" fmla="*/ 1104208 h 1104208"/>
              <a:gd name="connsiteX7" fmla="*/ 181971 w 10591800"/>
              <a:gd name="connsiteY7" fmla="*/ 1104208 h 1104208"/>
              <a:gd name="connsiteX8" fmla="*/ 0 w 10591800"/>
              <a:gd name="connsiteY8" fmla="*/ 922237 h 1104208"/>
              <a:gd name="connsiteX9" fmla="*/ 0 w 10591800"/>
              <a:gd name="connsiteY9" fmla="*/ 194376 h 1104208"/>
              <a:gd name="connsiteX0" fmla="*/ 0 w 10591800"/>
              <a:gd name="connsiteY0" fmla="*/ 194376 h 1104208"/>
              <a:gd name="connsiteX1" fmla="*/ 181971 w 10591800"/>
              <a:gd name="connsiteY1" fmla="*/ 12405 h 1104208"/>
              <a:gd name="connsiteX2" fmla="*/ 5929423 w 10591800"/>
              <a:gd name="connsiteY2" fmla="*/ 0 h 1104208"/>
              <a:gd name="connsiteX3" fmla="*/ 10409829 w 10591800"/>
              <a:gd name="connsiteY3" fmla="*/ 12405 h 1104208"/>
              <a:gd name="connsiteX4" fmla="*/ 10591800 w 10591800"/>
              <a:gd name="connsiteY4" fmla="*/ 194376 h 1104208"/>
              <a:gd name="connsiteX5" fmla="*/ 10591800 w 10591800"/>
              <a:gd name="connsiteY5" fmla="*/ 922237 h 1104208"/>
              <a:gd name="connsiteX6" fmla="*/ 10409829 w 10591800"/>
              <a:gd name="connsiteY6" fmla="*/ 1104208 h 1104208"/>
              <a:gd name="connsiteX7" fmla="*/ 181971 w 10591800"/>
              <a:gd name="connsiteY7" fmla="*/ 1104208 h 1104208"/>
              <a:gd name="connsiteX8" fmla="*/ 0 w 10591800"/>
              <a:gd name="connsiteY8" fmla="*/ 922237 h 1104208"/>
              <a:gd name="connsiteX9" fmla="*/ 0 w 10591800"/>
              <a:gd name="connsiteY9" fmla="*/ 194376 h 110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1800" h="1104208">
                <a:moveTo>
                  <a:pt x="0" y="194376"/>
                </a:moveTo>
                <a:cubicBezTo>
                  <a:pt x="0" y="93876"/>
                  <a:pt x="81471" y="12405"/>
                  <a:pt x="181971" y="12405"/>
                </a:cubicBezTo>
                <a:lnTo>
                  <a:pt x="5929423" y="0"/>
                </a:lnTo>
                <a:cubicBezTo>
                  <a:pt x="7422892" y="4135"/>
                  <a:pt x="6640992" y="18903"/>
                  <a:pt x="10409829" y="12405"/>
                </a:cubicBezTo>
                <a:cubicBezTo>
                  <a:pt x="10510329" y="12405"/>
                  <a:pt x="10591800" y="93876"/>
                  <a:pt x="10591800" y="194376"/>
                </a:cubicBezTo>
                <a:lnTo>
                  <a:pt x="10591800" y="922237"/>
                </a:lnTo>
                <a:cubicBezTo>
                  <a:pt x="10591800" y="1022737"/>
                  <a:pt x="10510329" y="1104208"/>
                  <a:pt x="10409829" y="1104208"/>
                </a:cubicBezTo>
                <a:lnTo>
                  <a:pt x="181971" y="1104208"/>
                </a:lnTo>
                <a:cubicBezTo>
                  <a:pt x="81471" y="1104208"/>
                  <a:pt x="0" y="1022737"/>
                  <a:pt x="0" y="922237"/>
                </a:cubicBezTo>
                <a:lnTo>
                  <a:pt x="0" y="194376"/>
                </a:lnTo>
                <a:close/>
              </a:path>
            </a:pathLst>
          </a:custGeom>
          <a:noFill/>
          <a:ln w="38100">
            <a:solidFill>
              <a:schemeClr val="accent4">
                <a:lumMod val="60000"/>
                <a:lumOff val="4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100123" y="2465595"/>
            <a:ext cx="8947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ينام</a:t>
            </a:r>
            <a:endParaRPr lang="ar-SA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4381861" y="2440267"/>
            <a:ext cx="126361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الأيمن</a:t>
            </a:r>
            <a:endParaRPr lang="ar-SA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422750" y="3188054"/>
            <a:ext cx="8947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جنبه</a:t>
            </a:r>
            <a:endParaRPr lang="ar-SA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03535" y="2392921"/>
            <a:ext cx="89472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>
                <a:solidFill>
                  <a:prstClr val="black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على</a:t>
            </a:r>
            <a:endParaRPr lang="ar-SA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265458" y="2371419"/>
            <a:ext cx="125934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>
                <a:ln/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باسْمِكَ</a:t>
            </a:r>
            <a:endParaRPr lang="ar-SA" sz="4000" b="1" dirty="0">
              <a:ln/>
              <a:solidFill>
                <a:srgbClr val="FFC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9100123" y="3103263"/>
            <a:ext cx="1231489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4000" b="1" dirty="0">
                <a:ln/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يدعو</a:t>
            </a:r>
            <a:endParaRPr lang="ar-SA" sz="4000" b="1" dirty="0">
              <a:ln/>
              <a:solidFill>
                <a:srgbClr val="FFC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59375" y="3243682"/>
            <a:ext cx="166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>
                <a:ln/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وأموت</a:t>
            </a:r>
            <a:endParaRPr lang="ar-SA" sz="3200" b="1" dirty="0">
              <a:ln/>
              <a:solidFill>
                <a:srgbClr val="FFC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230118" y="2402860"/>
            <a:ext cx="91583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BH" sz="3200" b="1" dirty="0">
                <a:ln/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اللهمَّ</a:t>
            </a:r>
            <a:endParaRPr lang="ar-SA" sz="4000" b="1" dirty="0">
              <a:ln/>
              <a:solidFill>
                <a:srgbClr val="FFC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074308" y="3149133"/>
            <a:ext cx="166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ln/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فيقول</a:t>
            </a:r>
            <a:endParaRPr lang="ar-SA" sz="4000" b="1" dirty="0">
              <a:ln/>
              <a:solidFill>
                <a:srgbClr val="FFC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665064" y="3155615"/>
            <a:ext cx="166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ln/>
                <a:solidFill>
                  <a:srgbClr val="FFC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أحيَا</a:t>
            </a:r>
            <a:endParaRPr lang="ar-SA" sz="3200" b="1" dirty="0">
              <a:ln/>
              <a:solidFill>
                <a:srgbClr val="FFC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115562" y="3195020"/>
            <a:ext cx="166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5B9BD5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سُورةَ</a:t>
            </a:r>
            <a:endParaRPr lang="ar-SA" sz="3200" b="1" dirty="0">
              <a:ln w="0"/>
              <a:solidFill>
                <a:srgbClr val="5B9BD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14531" y="2346658"/>
            <a:ext cx="166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5B9BD5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والمُعوّذتين</a:t>
            </a:r>
            <a:endParaRPr lang="ar-SA" sz="3200" b="1" dirty="0">
              <a:ln w="0"/>
              <a:solidFill>
                <a:srgbClr val="5B9BD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648705" y="2377948"/>
            <a:ext cx="166785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5B9BD5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يقرأُ</a:t>
            </a:r>
            <a:endParaRPr lang="ar-SA" sz="3200" b="1" dirty="0">
              <a:ln w="0"/>
              <a:solidFill>
                <a:srgbClr val="5B9BD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7810" y="3234552"/>
            <a:ext cx="195943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BH" sz="3200" b="1" dirty="0">
                <a:ln w="0"/>
                <a:solidFill>
                  <a:srgbClr val="5B9BD5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الإخلاص</a:t>
            </a:r>
            <a:endParaRPr lang="ar-SA" sz="3200" b="1" dirty="0">
              <a:ln w="0"/>
              <a:solidFill>
                <a:srgbClr val="5B9BD5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6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365" y="7554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869908" y="105916"/>
            <a:ext cx="2277082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366" y="7556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grpSp>
        <p:nvGrpSpPr>
          <p:cNvPr id="59" name="Group 58"/>
          <p:cNvGrpSpPr/>
          <p:nvPr/>
        </p:nvGrpSpPr>
        <p:grpSpPr>
          <a:xfrm>
            <a:off x="9591920" y="915206"/>
            <a:ext cx="2385160" cy="760504"/>
            <a:chOff x="8893407" y="13251"/>
            <a:chExt cx="3003217" cy="760504"/>
          </a:xfrm>
        </p:grpSpPr>
        <p:sp>
          <p:nvSpPr>
            <p:cNvPr id="60" name="شكل بيضاوي 34">
              <a:extLst>
                <a:ext uri="{FF2B5EF4-FFF2-40B4-BE49-F238E27FC236}">
                  <a16:creationId xmlns:a16="http://schemas.microsoft.com/office/drawing/2014/main" id="{4FD3AEA3-7A77-40E5-BEFF-FBCA95CA2578}"/>
                </a:ext>
              </a:extLst>
            </p:cNvPr>
            <p:cNvSpPr/>
            <p:nvPr/>
          </p:nvSpPr>
          <p:spPr>
            <a:xfrm>
              <a:off x="10609301" y="13251"/>
              <a:ext cx="1287323" cy="760504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61" name="Rectangle 5">
              <a:extLst>
                <a:ext uri="{FF2B5EF4-FFF2-40B4-BE49-F238E27FC236}">
                  <a16:creationId xmlns:a16="http://schemas.microsoft.com/office/drawing/2014/main" id="{A4C9F3C3-46A7-4AF6-8A2C-67BA27E8CC89}"/>
                </a:ext>
              </a:extLst>
            </p:cNvPr>
            <p:cNvSpPr/>
            <p:nvPr/>
          </p:nvSpPr>
          <p:spPr>
            <a:xfrm>
              <a:off x="8893407" y="77329"/>
              <a:ext cx="2842469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ar-BH" sz="3600" b="1" dirty="0">
                  <a:ln w="0"/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تتمة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135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6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600"/>
                            </p:stCondLst>
                            <p:childTnLst>
                              <p:par>
                                <p:cTn id="4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600"/>
                            </p:stCondLst>
                            <p:childTnLst>
                              <p:par>
                                <p:cTn id="5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600"/>
                            </p:stCondLst>
                            <p:childTnLst>
                              <p:par>
                                <p:cTn id="6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600"/>
                            </p:stCondLst>
                            <p:childTnLst>
                              <p:par>
                                <p:cTn id="6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950"/>
                            </p:stCondLst>
                            <p:childTnLst>
                              <p:par>
                                <p:cTn id="7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6950"/>
                            </p:stCondLst>
                            <p:childTnLst>
                              <p:par>
                                <p:cTn id="8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7950"/>
                            </p:stCondLst>
                            <p:childTnLst>
                              <p:par>
                                <p:cTn id="8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895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9950"/>
                            </p:stCondLst>
                            <p:childTnLst>
                              <p:par>
                                <p:cTn id="10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950"/>
                            </p:stCondLst>
                            <p:childTnLst>
                              <p:par>
                                <p:cTn id="1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1950"/>
                            </p:stCondLst>
                            <p:childTnLst>
                              <p:par>
                                <p:cTn id="11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2950"/>
                            </p:stCondLst>
                            <p:childTnLst>
                              <p:par>
                                <p:cTn id="1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3950"/>
                            </p:stCondLst>
                            <p:childTnLst>
                              <p:par>
                                <p:cTn id="1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4950"/>
                            </p:stCondLst>
                            <p:childTnLst>
                              <p:par>
                                <p:cTn id="13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6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7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9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5200"/>
                            </p:stCondLst>
                            <p:childTnLst>
                              <p:par>
                                <p:cTn id="15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5450"/>
                            </p:stCondLst>
                            <p:childTnLst>
                              <p:par>
                                <p:cTn id="1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5700"/>
                            </p:stCondLst>
                            <p:childTnLst>
                              <p:par>
                                <p:cTn id="18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7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8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0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25950"/>
                            </p:stCondLst>
                            <p:childTnLst>
                              <p:par>
                                <p:cTn id="20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8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4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5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6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7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26200"/>
                            </p:stCondLst>
                            <p:childTnLst>
                              <p:par>
                                <p:cTn id="22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26450"/>
                            </p:stCondLst>
                            <p:childTnLst>
                              <p:par>
                                <p:cTn id="24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2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3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8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9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0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1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26700"/>
                            </p:stCondLst>
                            <p:childTnLst>
                              <p:par>
                                <p:cTn id="25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26950"/>
                            </p:stCondLst>
                            <p:childTnLst>
                              <p:par>
                                <p:cTn id="27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>
                            <p:stCondLst>
                              <p:cond delay="27200"/>
                            </p:stCondLst>
                            <p:childTnLst>
                              <p:par>
                                <p:cTn id="29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7450"/>
                            </p:stCondLst>
                            <p:childTnLst>
                              <p:par>
                                <p:cTn id="30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6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7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9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27700"/>
                            </p:stCondLst>
                            <p:childTnLst>
                              <p:par>
                                <p:cTn id="32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1" fill="hold">
                            <p:stCondLst>
                              <p:cond delay="27950"/>
                            </p:stCondLst>
                            <p:childTnLst>
                              <p:par>
                                <p:cTn id="3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4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0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1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3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7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28200"/>
                            </p:stCondLst>
                            <p:childTnLst>
                              <p:par>
                                <p:cTn id="3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1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4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7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8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9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0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28450"/>
                            </p:stCondLst>
                            <p:childTnLst>
                              <p:par>
                                <p:cTn id="37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8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9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0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4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5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6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7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8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2" fill="hold">
                            <p:stCondLst>
                              <p:cond delay="28700"/>
                            </p:stCondLst>
                            <p:childTnLst>
                              <p:par>
                                <p:cTn id="39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5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6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7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1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2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3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4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9" fill="hold">
                            <p:stCondLst>
                              <p:cond delay="28950"/>
                            </p:stCondLst>
                            <p:childTnLst>
                              <p:par>
                                <p:cTn id="41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2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6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8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9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0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1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29200"/>
                            </p:stCondLst>
                            <p:childTnLst>
                              <p:par>
                                <p:cTn id="42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9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0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2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5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6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7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8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3" fill="hold">
                            <p:stCondLst>
                              <p:cond delay="29450"/>
                            </p:stCondLst>
                            <p:childTnLst>
                              <p:par>
                                <p:cTn id="44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6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7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0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2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3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4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5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7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8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29700"/>
                            </p:stCondLst>
                            <p:childTnLst>
                              <p:par>
                                <p:cTn id="46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3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4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6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9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0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1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2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5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6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29950"/>
                            </p:stCondLst>
                            <p:childTnLst>
                              <p:par>
                                <p:cTn id="47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0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1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4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5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6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7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8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9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0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2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3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30200"/>
                            </p:stCondLst>
                            <p:childTnLst>
                              <p:par>
                                <p:cTn id="49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7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8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9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0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3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4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6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7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8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9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0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1" fill="hold">
                            <p:stCondLst>
                              <p:cond delay="30450"/>
                            </p:stCondLst>
                            <p:childTnLst>
                              <p:par>
                                <p:cTn id="51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4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5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7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8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0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1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2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3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4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5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6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7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30700"/>
                            </p:stCondLst>
                            <p:childTnLst>
                              <p:par>
                                <p:cTn id="52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1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2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7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8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9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0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1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2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3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4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5" fill="hold">
                            <p:stCondLst>
                              <p:cond delay="30950"/>
                            </p:stCondLst>
                            <p:childTnLst>
                              <p:par>
                                <p:cTn id="54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8" dur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9" dur="22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8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82" tmFilter="0, 0; 0.125,0.2665; 0.25,0.4; 0.375,0.465; 0.5,0.5;  0.625,0.535; 0.75,0.6; 0.875,0.7335; 1,1">
                                          <p:stCondLst>
                                            <p:cond delay="8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2" tmFilter="0, 0; 0.125,0.2665; 0.25,0.4; 0.375,0.465; 0.5,0.5;  0.625,0.535; 0.75,0.6; 0.875,0.7335; 1,1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3" dur="1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4" dur="1">
                                          <p:stCondLst>
                                            <p:cond delay="8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5" dur="1" decel="50000">
                                          <p:stCondLst>
                                            <p:cond delay="83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6" dur="1">
                                          <p:stCondLst>
                                            <p:cond delay="16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7" dur="1" decel="50000">
                                          <p:stCondLst>
                                            <p:cond delay="1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8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9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0" dur="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1" dur="1" decel="500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2" fill="hold">
                      <p:stCondLst>
                        <p:cond delay="indefinite"/>
                      </p:stCondLst>
                      <p:childTnLst>
                        <p:par>
                          <p:cTn id="563" fill="hold">
                            <p:stCondLst>
                              <p:cond delay="0"/>
                            </p:stCondLst>
                            <p:childTnLst>
                              <p:par>
                                <p:cTn id="56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9" fill="hold">
                            <p:stCondLst>
                              <p:cond delay="1000"/>
                            </p:stCondLst>
                            <p:childTnLst>
                              <p:par>
                                <p:cTn id="570" presetID="42" presetClass="path" presetSubtype="0" accel="50000" decel="5000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E-6 3.33333E-6 L 0.13165 0.10671 " pathEditMode="relative" rAng="0" ptsTypes="AA">
                                      <p:cBhvr>
                                        <p:cTn id="57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76" y="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2" fill="hold">
                            <p:stCondLst>
                              <p:cond delay="4000"/>
                            </p:stCondLst>
                            <p:childTnLst>
                              <p:par>
                                <p:cTn id="57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42578 0.11343 " pathEditMode="relative" rAng="0" ptsTypes="AA">
                                      <p:cBhvr>
                                        <p:cTn id="57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89" y="5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5" fill="hold">
                            <p:stCondLst>
                              <p:cond delay="6000"/>
                            </p:stCondLst>
                            <p:childTnLst>
                              <p:par>
                                <p:cTn id="57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4.07407E-6 L -0.05573 0.23958 " pathEditMode="relative" rAng="0" ptsTypes="AA">
                                      <p:cBhvr>
                                        <p:cTn id="57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6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8000"/>
                            </p:stCondLst>
                            <p:childTnLst>
                              <p:par>
                                <p:cTn id="57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3 -0.00463 L 0.11537 0.24537 " pathEditMode="relative" rAng="0" ptsTypes="AA">
                                      <p:cBhvr>
                                        <p:cTn id="58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12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1" fill="hold">
                            <p:stCondLst>
                              <p:cond delay="10000"/>
                            </p:stCondLst>
                            <p:childTnLst>
                              <p:par>
                                <p:cTn id="582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22222E-6 L 0.03502 0.14305 " pathEditMode="relative" rAng="0" ptsTypes="AA">
                                      <p:cBhvr>
                                        <p:cTn id="58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5" y="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5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-0.43998 0.11667 " pathEditMode="relative" rAng="0" ptsTypes="AA">
                                      <p:cBhvr>
                                        <p:cTn id="58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05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8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33333E-6 L 0.05651 0.34584 " pathEditMode="relative" rAng="0" ptsTypes="AA">
                                      <p:cBhvr>
                                        <p:cTn id="58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6" y="1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1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-0.00811 L 0.55456 0.35671 " pathEditMode="relative" rAng="0" ptsTypes="AA">
                                      <p:cBhvr>
                                        <p:cTn id="59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5" y="1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4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0.00039 0.24815 " pathEditMode="relative" rAng="0" ptsTypes="AA">
                                      <p:cBhvr>
                                        <p:cTn id="59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6" fill="hold">
                            <p:stCondLst>
                              <p:cond delay="20000"/>
                            </p:stCondLst>
                            <p:childTnLst>
                              <p:par>
                                <p:cTn id="597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3.7037E-7 L -0.25209 0.36065 " pathEditMode="relative" rAng="0" ptsTypes="AA">
                                      <p:cBhvr>
                                        <p:cTn id="59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04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0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0.64375 0.47315 " pathEditMode="relative" rAng="0" ptsTypes="AA">
                                      <p:cBhvr>
                                        <p:cTn id="601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88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2" fill="hold">
                            <p:stCondLst>
                              <p:cond delay="24000"/>
                            </p:stCondLst>
                            <p:childTnLst>
                              <p:par>
                                <p:cTn id="603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01953 0.35533 " pathEditMode="relative" rAng="0" ptsTypes="AA">
                                      <p:cBhvr>
                                        <p:cTn id="60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5" fill="hold">
                            <p:stCondLst>
                              <p:cond delay="26000"/>
                            </p:stCondLst>
                            <p:childTnLst>
                              <p:par>
                                <p:cTn id="606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1.85185E-6 L 0.31354 0.35718 " pathEditMode="relative" rAng="0" ptsTypes="AA">
                                      <p:cBhvr>
                                        <p:cTn id="60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17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28000"/>
                            </p:stCondLst>
                            <p:childTnLst>
                              <p:par>
                                <p:cTn id="609" presetID="42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35885 0.48681 " pathEditMode="relative" rAng="0" ptsTypes="AA">
                                      <p:cBhvr>
                                        <p:cTn id="61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2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/>
      <p:bldP spid="41" grpId="0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مستطيل: زوايا قطرية مستديرة 9">
            <a:extLst>
              <a:ext uri="{FF2B5EF4-FFF2-40B4-BE49-F238E27FC236}">
                <a16:creationId xmlns:a16="http://schemas.microsoft.com/office/drawing/2014/main" id="{0FAAFBB5-8421-442B-AC07-7BCDA0F77735}"/>
              </a:ext>
            </a:extLst>
          </p:cNvPr>
          <p:cNvSpPr/>
          <p:nvPr/>
        </p:nvSpPr>
        <p:spPr>
          <a:xfrm rot="10800000">
            <a:off x="1579499" y="678438"/>
            <a:ext cx="9502553" cy="5256484"/>
          </a:xfrm>
          <a:prstGeom prst="round2DiagRect">
            <a:avLst>
              <a:gd name="adj1" fmla="val 38740"/>
              <a:gd name="adj2" fmla="val 0"/>
            </a:avLst>
          </a:prstGeom>
          <a:solidFill>
            <a:schemeClr val="accent1">
              <a:lumMod val="40000"/>
              <a:lumOff val="60000"/>
            </a:scheme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مستطيل: زوايا قطرية مستديرة 19">
            <a:extLst>
              <a:ext uri="{FF2B5EF4-FFF2-40B4-BE49-F238E27FC236}">
                <a16:creationId xmlns:a16="http://schemas.microsoft.com/office/drawing/2014/main" id="{4664C732-3E67-400D-A6B0-E513A9337F1F}"/>
              </a:ext>
            </a:extLst>
          </p:cNvPr>
          <p:cNvSpPr/>
          <p:nvPr/>
        </p:nvSpPr>
        <p:spPr>
          <a:xfrm rot="10800000">
            <a:off x="9933264" y="513873"/>
            <a:ext cx="1430784" cy="5226232"/>
          </a:xfrm>
          <a:prstGeom prst="round2DiagRect">
            <a:avLst>
              <a:gd name="adj1" fmla="val 34749"/>
              <a:gd name="adj2" fmla="val 0"/>
            </a:avLst>
          </a:prstGeom>
          <a:solidFill>
            <a:srgbClr val="92D050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/>
          </a:p>
        </p:txBody>
      </p:sp>
      <p:sp>
        <p:nvSpPr>
          <p:cNvPr id="11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 rot="10800000">
            <a:off x="1517346" y="1490974"/>
            <a:ext cx="9767456" cy="4679072"/>
          </a:xfrm>
          <a:prstGeom prst="round2DiagRect">
            <a:avLst>
              <a:gd name="adj1" fmla="val 38740"/>
              <a:gd name="adj2" fmla="val 0"/>
            </a:avLst>
          </a:prstGeom>
          <a:solidFill>
            <a:srgbClr val="EAF2FA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2" name="مستطيل 14">
            <a:extLst>
              <a:ext uri="{FF2B5EF4-FFF2-40B4-BE49-F238E27FC236}">
                <a16:creationId xmlns:a16="http://schemas.microsoft.com/office/drawing/2014/main" id="{01264377-F26D-4F67-893D-798BB4DE3F38}"/>
              </a:ext>
            </a:extLst>
          </p:cNvPr>
          <p:cNvSpPr/>
          <p:nvPr/>
        </p:nvSpPr>
        <p:spPr>
          <a:xfrm>
            <a:off x="2024926" y="1569495"/>
            <a:ext cx="748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يتوضَّأ.</a:t>
            </a:r>
            <a:endParaRPr lang="ar-BH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مستطيل 1">
            <a:extLst>
              <a:ext uri="{FF2B5EF4-FFF2-40B4-BE49-F238E27FC236}">
                <a16:creationId xmlns:a16="http://schemas.microsoft.com/office/drawing/2014/main" id="{BF2A7143-918A-4939-9E83-E52CE75D60A0}"/>
              </a:ext>
            </a:extLst>
          </p:cNvPr>
          <p:cNvSpPr/>
          <p:nvPr/>
        </p:nvSpPr>
        <p:spPr>
          <a:xfrm>
            <a:off x="4107965" y="726532"/>
            <a:ext cx="4523573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 النوم والاستيقاظ:</a:t>
            </a:r>
            <a:endParaRPr lang="en-GB" sz="3600" b="1" dirty="0">
              <a:solidFill>
                <a:srgbClr val="00206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مستطيل 12">
            <a:extLst>
              <a:ext uri="{FF2B5EF4-FFF2-40B4-BE49-F238E27FC236}">
                <a16:creationId xmlns:a16="http://schemas.microsoft.com/office/drawing/2014/main" id="{0A199093-6251-434C-88D0-C17949AA7DE5}"/>
              </a:ext>
            </a:extLst>
          </p:cNvPr>
          <p:cNvSpPr/>
          <p:nvPr/>
        </p:nvSpPr>
        <p:spPr>
          <a:xfrm>
            <a:off x="1579500" y="2271293"/>
            <a:ext cx="7938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يُنَظِّف أسنانه.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5" name="مجموعة 21">
            <a:extLst>
              <a:ext uri="{FF2B5EF4-FFF2-40B4-BE49-F238E27FC236}">
                <a16:creationId xmlns:a16="http://schemas.microsoft.com/office/drawing/2014/main" id="{1389A4C6-DFFB-4466-9404-922DDD06C032}"/>
              </a:ext>
            </a:extLst>
          </p:cNvPr>
          <p:cNvGrpSpPr/>
          <p:nvPr/>
        </p:nvGrpSpPr>
        <p:grpSpPr>
          <a:xfrm>
            <a:off x="9649687" y="1479978"/>
            <a:ext cx="974788" cy="633322"/>
            <a:chOff x="9535166" y="2102037"/>
            <a:chExt cx="842796" cy="410853"/>
          </a:xfrm>
          <a:solidFill>
            <a:srgbClr val="FFFF00"/>
          </a:solidFill>
        </p:grpSpPr>
        <p:sp>
          <p:nvSpPr>
            <p:cNvPr id="16" name="Pentagon 48">
              <a:extLst>
                <a:ext uri="{FF2B5EF4-FFF2-40B4-BE49-F238E27FC236}">
                  <a16:creationId xmlns:a16="http://schemas.microsoft.com/office/drawing/2014/main" id="{CDCF7461-8CD1-43C3-802D-C363ECD1D7F7}"/>
                </a:ext>
              </a:extLst>
            </p:cNvPr>
            <p:cNvSpPr/>
            <p:nvPr/>
          </p:nvSpPr>
          <p:spPr>
            <a:xfrm flipH="1">
              <a:off x="9548516" y="2112642"/>
              <a:ext cx="574467" cy="399324"/>
            </a:xfrm>
            <a:prstGeom prst="homePlate">
              <a:avLst>
                <a:gd name="adj" fmla="val 468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7" name="Pentagon 48">
              <a:extLst>
                <a:ext uri="{FF2B5EF4-FFF2-40B4-BE49-F238E27FC236}">
                  <a16:creationId xmlns:a16="http://schemas.microsoft.com/office/drawing/2014/main" id="{7C2A79E8-1464-4ABF-A078-51C7EAE131A3}"/>
                </a:ext>
              </a:extLst>
            </p:cNvPr>
            <p:cNvSpPr/>
            <p:nvPr/>
          </p:nvSpPr>
          <p:spPr>
            <a:xfrm flipH="1">
              <a:off x="9535166" y="2113566"/>
              <a:ext cx="842796" cy="399324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8" name="TextBox 53">
              <a:extLst>
                <a:ext uri="{FF2B5EF4-FFF2-40B4-BE49-F238E27FC236}">
                  <a16:creationId xmlns:a16="http://schemas.microsoft.com/office/drawing/2014/main" id="{1099E7E3-B514-489A-9C55-4F33256CA37F}"/>
                </a:ext>
              </a:extLst>
            </p:cNvPr>
            <p:cNvSpPr txBox="1"/>
            <p:nvPr/>
          </p:nvSpPr>
          <p:spPr>
            <a:xfrm>
              <a:off x="9677198" y="2102037"/>
              <a:ext cx="604639" cy="39932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08026" y="1778098"/>
            <a:ext cx="2247985" cy="3379363"/>
            <a:chOff x="10418467" y="2407266"/>
            <a:chExt cx="1960561" cy="3704905"/>
          </a:xfrm>
        </p:grpSpPr>
        <p:sp>
          <p:nvSpPr>
            <p:cNvPr id="42" name="مستطيل: زوايا قطرية مستديرة 19">
              <a:extLst>
                <a:ext uri="{FF2B5EF4-FFF2-40B4-BE49-F238E27FC236}">
                  <a16:creationId xmlns:a16="http://schemas.microsoft.com/office/drawing/2014/main" id="{4664C732-3E67-400D-A6B0-E513A9337F1F}"/>
                </a:ext>
              </a:extLst>
            </p:cNvPr>
            <p:cNvSpPr/>
            <p:nvPr/>
          </p:nvSpPr>
          <p:spPr>
            <a:xfrm rot="10800000">
              <a:off x="10557164" y="2732808"/>
              <a:ext cx="1674028" cy="3379363"/>
            </a:xfrm>
            <a:prstGeom prst="round2DiagRect">
              <a:avLst>
                <a:gd name="adj1" fmla="val 44777"/>
                <a:gd name="adj2" fmla="val 0"/>
              </a:avLst>
            </a:prstGeom>
            <a:solidFill>
              <a:srgbClr val="92D050"/>
            </a:solidFill>
            <a:ln w="28575">
              <a:solidFill>
                <a:srgbClr val="92D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 dirty="0">
                <a:solidFill>
                  <a:prstClr val="white"/>
                </a:solidFill>
              </a:endParaRPr>
            </a:p>
          </p:txBody>
        </p:sp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8D10957A-301F-48BD-B95C-CA41776CBE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615" t="19437" r="16694" b="12630"/>
            <a:stretch/>
          </p:blipFill>
          <p:spPr bwMode="auto">
            <a:xfrm flipH="1">
              <a:off x="10418467" y="2407266"/>
              <a:ext cx="1960561" cy="3395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" name="مجموعة 7">
            <a:extLst>
              <a:ext uri="{FF2B5EF4-FFF2-40B4-BE49-F238E27FC236}">
                <a16:creationId xmlns:a16="http://schemas.microsoft.com/office/drawing/2014/main" id="{53959AC0-1855-40FC-8652-CA28E15FD05C}"/>
              </a:ext>
            </a:extLst>
          </p:cNvPr>
          <p:cNvGrpSpPr/>
          <p:nvPr/>
        </p:nvGrpSpPr>
        <p:grpSpPr>
          <a:xfrm>
            <a:off x="9662566" y="2221063"/>
            <a:ext cx="974788" cy="633324"/>
            <a:chOff x="9669650" y="4301523"/>
            <a:chExt cx="974788" cy="633324"/>
          </a:xfrm>
        </p:grpSpPr>
        <p:sp>
          <p:nvSpPr>
            <p:cNvPr id="21" name="Pentagon 48">
              <a:extLst>
                <a:ext uri="{FF2B5EF4-FFF2-40B4-BE49-F238E27FC236}">
                  <a16:creationId xmlns:a16="http://schemas.microsoft.com/office/drawing/2014/main" id="{0CA2DA6A-9820-4792-BAC5-67BFB58774DC}"/>
                </a:ext>
              </a:extLst>
            </p:cNvPr>
            <p:cNvSpPr/>
            <p:nvPr/>
          </p:nvSpPr>
          <p:spPr>
            <a:xfrm flipH="1">
              <a:off x="9669650" y="4319296"/>
              <a:ext cx="974788" cy="615551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22" name="TextBox 53">
              <a:extLst>
                <a:ext uri="{FF2B5EF4-FFF2-40B4-BE49-F238E27FC236}">
                  <a16:creationId xmlns:a16="http://schemas.microsoft.com/office/drawing/2014/main" id="{0143A764-F851-4BE1-BD92-38A5D92DA23D}"/>
                </a:ext>
              </a:extLst>
            </p:cNvPr>
            <p:cNvSpPr txBox="1"/>
            <p:nvPr/>
          </p:nvSpPr>
          <p:spPr>
            <a:xfrm>
              <a:off x="9887679" y="4301523"/>
              <a:ext cx="699333" cy="615552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38" name="مجموعة 21">
            <a:extLst>
              <a:ext uri="{FF2B5EF4-FFF2-40B4-BE49-F238E27FC236}">
                <a16:creationId xmlns:a16="http://schemas.microsoft.com/office/drawing/2014/main" id="{1389A4C6-DFFB-4466-9404-922DDD06C032}"/>
              </a:ext>
            </a:extLst>
          </p:cNvPr>
          <p:cNvGrpSpPr/>
          <p:nvPr/>
        </p:nvGrpSpPr>
        <p:grpSpPr>
          <a:xfrm>
            <a:off x="9686176" y="2894506"/>
            <a:ext cx="974788" cy="633322"/>
            <a:chOff x="9535166" y="2102037"/>
            <a:chExt cx="842796" cy="410853"/>
          </a:xfrm>
          <a:solidFill>
            <a:srgbClr val="FFFF00"/>
          </a:solidFill>
        </p:grpSpPr>
        <p:sp>
          <p:nvSpPr>
            <p:cNvPr id="39" name="Pentagon 48">
              <a:extLst>
                <a:ext uri="{FF2B5EF4-FFF2-40B4-BE49-F238E27FC236}">
                  <a16:creationId xmlns:a16="http://schemas.microsoft.com/office/drawing/2014/main" id="{CDCF7461-8CD1-43C3-802D-C363ECD1D7F7}"/>
                </a:ext>
              </a:extLst>
            </p:cNvPr>
            <p:cNvSpPr/>
            <p:nvPr/>
          </p:nvSpPr>
          <p:spPr>
            <a:xfrm flipH="1">
              <a:off x="9548516" y="2112642"/>
              <a:ext cx="574467" cy="399324"/>
            </a:xfrm>
            <a:prstGeom prst="homePlate">
              <a:avLst>
                <a:gd name="adj" fmla="val 468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0" name="Pentagon 48">
              <a:extLst>
                <a:ext uri="{FF2B5EF4-FFF2-40B4-BE49-F238E27FC236}">
                  <a16:creationId xmlns:a16="http://schemas.microsoft.com/office/drawing/2014/main" id="{7C2A79E8-1464-4ABF-A078-51C7EAE131A3}"/>
                </a:ext>
              </a:extLst>
            </p:cNvPr>
            <p:cNvSpPr/>
            <p:nvPr/>
          </p:nvSpPr>
          <p:spPr>
            <a:xfrm flipH="1">
              <a:off x="9535166" y="2113566"/>
              <a:ext cx="842796" cy="399324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41" name="TextBox 53">
              <a:extLst>
                <a:ext uri="{FF2B5EF4-FFF2-40B4-BE49-F238E27FC236}">
                  <a16:creationId xmlns:a16="http://schemas.microsoft.com/office/drawing/2014/main" id="{1099E7E3-B514-489A-9C55-4F33256CA37F}"/>
                </a:ext>
              </a:extLst>
            </p:cNvPr>
            <p:cNvSpPr txBox="1"/>
            <p:nvPr/>
          </p:nvSpPr>
          <p:spPr>
            <a:xfrm>
              <a:off x="9677198" y="2102037"/>
              <a:ext cx="604639" cy="39932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3</a:t>
              </a:r>
            </a:p>
          </p:txBody>
        </p:sp>
      </p:grpSp>
      <p:sp>
        <p:nvSpPr>
          <p:cNvPr id="60" name="مستطيل 14">
            <a:extLst>
              <a:ext uri="{FF2B5EF4-FFF2-40B4-BE49-F238E27FC236}">
                <a16:creationId xmlns:a16="http://schemas.microsoft.com/office/drawing/2014/main" id="{01264377-F26D-4F67-893D-798BB4DE3F38}"/>
              </a:ext>
            </a:extLst>
          </p:cNvPr>
          <p:cNvSpPr/>
          <p:nvPr/>
        </p:nvSpPr>
        <p:spPr>
          <a:xfrm>
            <a:off x="2255116" y="3021081"/>
            <a:ext cx="74801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ينامُ على جنبه الأيمن.</a:t>
            </a:r>
          </a:p>
        </p:txBody>
      </p:sp>
      <p:grpSp>
        <p:nvGrpSpPr>
          <p:cNvPr id="61" name="مجموعة 21">
            <a:extLst>
              <a:ext uri="{FF2B5EF4-FFF2-40B4-BE49-F238E27FC236}">
                <a16:creationId xmlns:a16="http://schemas.microsoft.com/office/drawing/2014/main" id="{1389A4C6-DFFB-4466-9404-922DDD06C032}"/>
              </a:ext>
            </a:extLst>
          </p:cNvPr>
          <p:cNvGrpSpPr/>
          <p:nvPr/>
        </p:nvGrpSpPr>
        <p:grpSpPr>
          <a:xfrm>
            <a:off x="9724813" y="3589967"/>
            <a:ext cx="974788" cy="633322"/>
            <a:chOff x="9535166" y="2102037"/>
            <a:chExt cx="842796" cy="410853"/>
          </a:xfrm>
          <a:solidFill>
            <a:srgbClr val="FFFF00"/>
          </a:solidFill>
        </p:grpSpPr>
        <p:sp>
          <p:nvSpPr>
            <p:cNvPr id="62" name="Pentagon 48">
              <a:extLst>
                <a:ext uri="{FF2B5EF4-FFF2-40B4-BE49-F238E27FC236}">
                  <a16:creationId xmlns:a16="http://schemas.microsoft.com/office/drawing/2014/main" id="{CDCF7461-8CD1-43C3-802D-C363ECD1D7F7}"/>
                </a:ext>
              </a:extLst>
            </p:cNvPr>
            <p:cNvSpPr/>
            <p:nvPr/>
          </p:nvSpPr>
          <p:spPr>
            <a:xfrm flipH="1">
              <a:off x="9548516" y="2112642"/>
              <a:ext cx="574467" cy="399324"/>
            </a:xfrm>
            <a:prstGeom prst="homePlate">
              <a:avLst>
                <a:gd name="adj" fmla="val 468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63" name="Pentagon 48">
              <a:extLst>
                <a:ext uri="{FF2B5EF4-FFF2-40B4-BE49-F238E27FC236}">
                  <a16:creationId xmlns:a16="http://schemas.microsoft.com/office/drawing/2014/main" id="{7C2A79E8-1464-4ABF-A078-51C7EAE131A3}"/>
                </a:ext>
              </a:extLst>
            </p:cNvPr>
            <p:cNvSpPr/>
            <p:nvPr/>
          </p:nvSpPr>
          <p:spPr>
            <a:xfrm flipH="1">
              <a:off x="9535166" y="2113566"/>
              <a:ext cx="842796" cy="399324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64" name="TextBox 53">
              <a:extLst>
                <a:ext uri="{FF2B5EF4-FFF2-40B4-BE49-F238E27FC236}">
                  <a16:creationId xmlns:a16="http://schemas.microsoft.com/office/drawing/2014/main" id="{1099E7E3-B514-489A-9C55-4F33256CA37F}"/>
                </a:ext>
              </a:extLst>
            </p:cNvPr>
            <p:cNvSpPr txBox="1"/>
            <p:nvPr/>
          </p:nvSpPr>
          <p:spPr>
            <a:xfrm>
              <a:off x="9677198" y="2102037"/>
              <a:ext cx="604639" cy="39932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4</a:t>
              </a:r>
            </a:p>
          </p:txBody>
        </p:sp>
      </p:grpSp>
      <p:sp>
        <p:nvSpPr>
          <p:cNvPr id="68" name="مستطيل 14">
            <a:extLst>
              <a:ext uri="{FF2B5EF4-FFF2-40B4-BE49-F238E27FC236}">
                <a16:creationId xmlns:a16="http://schemas.microsoft.com/office/drawing/2014/main" id="{01264377-F26D-4F67-893D-798BB4DE3F38}"/>
              </a:ext>
            </a:extLst>
          </p:cNvPr>
          <p:cNvSpPr/>
          <p:nvPr/>
        </p:nvSpPr>
        <p:spPr>
          <a:xfrm>
            <a:off x="3856108" y="4356802"/>
            <a:ext cx="586496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يدعو فيقول: «باسْمِكَ اللهمَّ أحيا وأموت».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69" name="مجموعة 21">
            <a:extLst>
              <a:ext uri="{FF2B5EF4-FFF2-40B4-BE49-F238E27FC236}">
                <a16:creationId xmlns:a16="http://schemas.microsoft.com/office/drawing/2014/main" id="{1389A4C6-DFFB-4466-9404-922DDD06C032}"/>
              </a:ext>
            </a:extLst>
          </p:cNvPr>
          <p:cNvGrpSpPr/>
          <p:nvPr/>
        </p:nvGrpSpPr>
        <p:grpSpPr>
          <a:xfrm>
            <a:off x="9737692" y="4334704"/>
            <a:ext cx="974788" cy="633322"/>
            <a:chOff x="9535166" y="2102037"/>
            <a:chExt cx="842796" cy="410853"/>
          </a:xfrm>
          <a:solidFill>
            <a:srgbClr val="FFFF00"/>
          </a:solidFill>
        </p:grpSpPr>
        <p:sp>
          <p:nvSpPr>
            <p:cNvPr id="70" name="Pentagon 48">
              <a:extLst>
                <a:ext uri="{FF2B5EF4-FFF2-40B4-BE49-F238E27FC236}">
                  <a16:creationId xmlns:a16="http://schemas.microsoft.com/office/drawing/2014/main" id="{CDCF7461-8CD1-43C3-802D-C363ECD1D7F7}"/>
                </a:ext>
              </a:extLst>
            </p:cNvPr>
            <p:cNvSpPr/>
            <p:nvPr/>
          </p:nvSpPr>
          <p:spPr>
            <a:xfrm flipH="1">
              <a:off x="9548516" y="2112642"/>
              <a:ext cx="574467" cy="399324"/>
            </a:xfrm>
            <a:prstGeom prst="homePlate">
              <a:avLst>
                <a:gd name="adj" fmla="val 468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71" name="Pentagon 48">
              <a:extLst>
                <a:ext uri="{FF2B5EF4-FFF2-40B4-BE49-F238E27FC236}">
                  <a16:creationId xmlns:a16="http://schemas.microsoft.com/office/drawing/2014/main" id="{7C2A79E8-1464-4ABF-A078-51C7EAE131A3}"/>
                </a:ext>
              </a:extLst>
            </p:cNvPr>
            <p:cNvSpPr/>
            <p:nvPr/>
          </p:nvSpPr>
          <p:spPr>
            <a:xfrm flipH="1">
              <a:off x="9535166" y="2113566"/>
              <a:ext cx="842796" cy="399324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72" name="TextBox 53">
              <a:extLst>
                <a:ext uri="{FF2B5EF4-FFF2-40B4-BE49-F238E27FC236}">
                  <a16:creationId xmlns:a16="http://schemas.microsoft.com/office/drawing/2014/main" id="{1099E7E3-B514-489A-9C55-4F33256CA37F}"/>
                </a:ext>
              </a:extLst>
            </p:cNvPr>
            <p:cNvSpPr txBox="1"/>
            <p:nvPr/>
          </p:nvSpPr>
          <p:spPr>
            <a:xfrm>
              <a:off x="9677198" y="2102037"/>
              <a:ext cx="604639" cy="39932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5</a:t>
              </a:r>
            </a:p>
          </p:txBody>
        </p:sp>
      </p:grpSp>
      <p:sp>
        <p:nvSpPr>
          <p:cNvPr id="74" name="مستطيل 14">
            <a:extLst>
              <a:ext uri="{FF2B5EF4-FFF2-40B4-BE49-F238E27FC236}">
                <a16:creationId xmlns:a16="http://schemas.microsoft.com/office/drawing/2014/main" id="{01264377-F26D-4F67-893D-798BB4DE3F38}"/>
              </a:ext>
            </a:extLst>
          </p:cNvPr>
          <p:cNvSpPr/>
          <p:nvPr/>
        </p:nvSpPr>
        <p:spPr>
          <a:xfrm>
            <a:off x="1911869" y="3651695"/>
            <a:ext cx="78354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يقرأُ سُورةَ الإخلاص والمُعوَّذتين.</a:t>
            </a:r>
            <a:endParaRPr lang="en-US" sz="3600" b="1" dirty="0">
              <a:solidFill>
                <a:srgbClr val="00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5" name="مستطيل 14">
            <a:extLst>
              <a:ext uri="{FF2B5EF4-FFF2-40B4-BE49-F238E27FC236}">
                <a16:creationId xmlns:a16="http://schemas.microsoft.com/office/drawing/2014/main" id="{01264377-F26D-4F67-893D-798BB4DE3F38}"/>
              </a:ext>
            </a:extLst>
          </p:cNvPr>
          <p:cNvSpPr/>
          <p:nvPr/>
        </p:nvSpPr>
        <p:spPr>
          <a:xfrm>
            <a:off x="2106604" y="4973404"/>
            <a:ext cx="80458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r" rtl="1">
              <a:buFont typeface="Arial" pitchFamily="34" charset="0"/>
              <a:buChar char="•"/>
            </a:pPr>
            <a:r>
              <a:rPr lang="ar-BH" sz="3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إذا استيقَظَ من النَّوْم قال:</a:t>
            </a:r>
          </a:p>
          <a:p>
            <a:pPr algn="r" rtl="1"/>
            <a:r>
              <a:rPr lang="ar-SA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</a:t>
            </a:r>
            <a:r>
              <a:rPr lang="ar-BH" sz="3600" b="1" dirty="0">
                <a:solidFill>
                  <a:srgbClr val="00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«الحَمْدُ للهِ الذي أحيانا بَعْدَ ما أماتنا وإليهِ النُّشور».</a:t>
            </a:r>
          </a:p>
        </p:txBody>
      </p:sp>
      <p:grpSp>
        <p:nvGrpSpPr>
          <p:cNvPr id="107" name="مجموعة 21">
            <a:extLst>
              <a:ext uri="{FF2B5EF4-FFF2-40B4-BE49-F238E27FC236}">
                <a16:creationId xmlns:a16="http://schemas.microsoft.com/office/drawing/2014/main" id="{1389A4C6-DFFB-4466-9404-922DDD06C032}"/>
              </a:ext>
            </a:extLst>
          </p:cNvPr>
          <p:cNvGrpSpPr/>
          <p:nvPr/>
        </p:nvGrpSpPr>
        <p:grpSpPr>
          <a:xfrm>
            <a:off x="9748423" y="5001513"/>
            <a:ext cx="974788" cy="633322"/>
            <a:chOff x="9535166" y="2102037"/>
            <a:chExt cx="842796" cy="410853"/>
          </a:xfrm>
          <a:solidFill>
            <a:srgbClr val="FFFF00"/>
          </a:solidFill>
        </p:grpSpPr>
        <p:sp>
          <p:nvSpPr>
            <p:cNvPr id="108" name="Pentagon 48">
              <a:extLst>
                <a:ext uri="{FF2B5EF4-FFF2-40B4-BE49-F238E27FC236}">
                  <a16:creationId xmlns:a16="http://schemas.microsoft.com/office/drawing/2014/main" id="{CDCF7461-8CD1-43C3-802D-C363ECD1D7F7}"/>
                </a:ext>
              </a:extLst>
            </p:cNvPr>
            <p:cNvSpPr/>
            <p:nvPr/>
          </p:nvSpPr>
          <p:spPr>
            <a:xfrm flipH="1">
              <a:off x="9548516" y="2112642"/>
              <a:ext cx="574467" cy="399324"/>
            </a:xfrm>
            <a:prstGeom prst="homePlate">
              <a:avLst>
                <a:gd name="adj" fmla="val 4684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09" name="Pentagon 48">
              <a:extLst>
                <a:ext uri="{FF2B5EF4-FFF2-40B4-BE49-F238E27FC236}">
                  <a16:creationId xmlns:a16="http://schemas.microsoft.com/office/drawing/2014/main" id="{7C2A79E8-1464-4ABF-A078-51C7EAE131A3}"/>
                </a:ext>
              </a:extLst>
            </p:cNvPr>
            <p:cNvSpPr/>
            <p:nvPr/>
          </p:nvSpPr>
          <p:spPr>
            <a:xfrm flipH="1">
              <a:off x="9535166" y="2113566"/>
              <a:ext cx="842796" cy="399324"/>
            </a:xfrm>
            <a:prstGeom prst="homePlate">
              <a:avLst>
                <a:gd name="adj" fmla="val 46845"/>
              </a:avLst>
            </a:prstGeom>
            <a:gradFill flip="none" rotWithShape="1">
              <a:gsLst>
                <a:gs pos="42000">
                  <a:srgbClr val="FFFF00"/>
                </a:gs>
                <a:gs pos="92000">
                  <a:srgbClr val="92D050"/>
                </a:gs>
                <a:gs pos="100000">
                  <a:srgbClr val="92D050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ko-KR" altLang="en-US" dirty="0"/>
            </a:p>
          </p:txBody>
        </p:sp>
        <p:sp>
          <p:nvSpPr>
            <p:cNvPr id="110" name="TextBox 53">
              <a:extLst>
                <a:ext uri="{FF2B5EF4-FFF2-40B4-BE49-F238E27FC236}">
                  <a16:creationId xmlns:a16="http://schemas.microsoft.com/office/drawing/2014/main" id="{1099E7E3-B514-489A-9C55-4F33256CA37F}"/>
                </a:ext>
              </a:extLst>
            </p:cNvPr>
            <p:cNvSpPr txBox="1"/>
            <p:nvPr/>
          </p:nvSpPr>
          <p:spPr>
            <a:xfrm>
              <a:off x="9677198" y="2102037"/>
              <a:ext cx="604639" cy="399325"/>
            </a:xfrm>
            <a:prstGeom prst="rect">
              <a:avLst/>
            </a:prstGeom>
            <a:noFill/>
          </p:spPr>
          <p:txBody>
            <a:bodyPr wrap="square" tIns="0" bIns="0" rtlCol="0" anchor="ctr">
              <a:spAutoFit/>
            </a:bodyPr>
            <a:lstStyle/>
            <a:p>
              <a:pPr algn="ctr"/>
              <a:r>
                <a:rPr lang="en-US" altLang="ko-KR" sz="4000" b="1" dirty="0">
                  <a:solidFill>
                    <a:srgbClr val="002060"/>
                  </a:solidFill>
                </a:rPr>
                <a:t>6</a:t>
              </a:r>
            </a:p>
          </p:txBody>
        </p:sp>
      </p:grpSp>
      <p:sp>
        <p:nvSpPr>
          <p:cNvPr id="46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365" y="-5325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682870" y="93037"/>
            <a:ext cx="2527919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366" y="-5323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048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05 WhatsApp Ptt 2021-03-06 at 11.05.15 PM - Copy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3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4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5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6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1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1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6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474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974"/>
                            </p:stCondLst>
                            <p:childTnLst>
                              <p:par>
                                <p:cTn id="4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6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274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9274"/>
                            </p:stCondLst>
                            <p:childTnLst>
                              <p:par>
                                <p:cTn id="5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6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7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284"/>
                            </p:stCondLst>
                            <p:childTnLst>
                              <p:par>
                                <p:cTn id="5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284"/>
                            </p:stCondLst>
                            <p:childTnLst>
                              <p:par>
                                <p:cTn id="5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66000"/>
                                  </p:iterate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7424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2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9924"/>
                            </p:stCondLst>
                            <p:childTnLst>
                              <p:par>
                                <p:cTn id="6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27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2854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3354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2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2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1" grpId="0" animBg="1"/>
      <p:bldP spid="12" grpId="0"/>
      <p:bldP spid="13" grpId="0"/>
      <p:bldP spid="14" grpId="0"/>
      <p:bldP spid="60" grpId="0"/>
      <p:bldP spid="68" grpId="0"/>
      <p:bldP spid="74" grpId="0"/>
      <p:bldP spid="10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مستطيل: زوايا قطرية مستديرة 16">
            <a:extLst>
              <a:ext uri="{FF2B5EF4-FFF2-40B4-BE49-F238E27FC236}">
                <a16:creationId xmlns:a16="http://schemas.microsoft.com/office/drawing/2014/main" id="{0CB13B9F-9FC8-44D7-8098-626429AC40D3}"/>
              </a:ext>
            </a:extLst>
          </p:cNvPr>
          <p:cNvSpPr/>
          <p:nvPr/>
        </p:nvSpPr>
        <p:spPr>
          <a:xfrm flipH="1">
            <a:off x="318052" y="986458"/>
            <a:ext cx="10075085" cy="736485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FFE699"/>
          </a:solidFill>
          <a:ln w="28575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FFC442-1252-494D-B6AA-4BAA4414B15D}"/>
              </a:ext>
            </a:extLst>
          </p:cNvPr>
          <p:cNvSpPr/>
          <p:nvPr/>
        </p:nvSpPr>
        <p:spPr>
          <a:xfrm>
            <a:off x="742122" y="907772"/>
            <a:ext cx="9396075" cy="68512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B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ابحث عن آداب أخرى للنوم والاستيقاظ(  </a:t>
            </a:r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أ</a:t>
            </a:r>
            <a:r>
              <a:rPr lang="ar-BH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دبين على الأقل)</a:t>
            </a:r>
            <a:endParaRPr lang="en-GB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مستطيل: زوايا قطرية مستديرة 19">
            <a:extLst>
              <a:ext uri="{FF2B5EF4-FFF2-40B4-BE49-F238E27FC236}">
                <a16:creationId xmlns:a16="http://schemas.microsoft.com/office/drawing/2014/main" id="{4664C732-3E67-400D-A6B0-E513A9337F1F}"/>
              </a:ext>
            </a:extLst>
          </p:cNvPr>
          <p:cNvSpPr/>
          <p:nvPr/>
        </p:nvSpPr>
        <p:spPr>
          <a:xfrm rot="10800000">
            <a:off x="10669712" y="1816047"/>
            <a:ext cx="1522288" cy="4339592"/>
          </a:xfrm>
          <a:prstGeom prst="round2DiagRect">
            <a:avLst>
              <a:gd name="adj1" fmla="val 44777"/>
              <a:gd name="adj2" fmla="val 0"/>
            </a:avLst>
          </a:prstGeom>
          <a:solidFill>
            <a:srgbClr val="92D050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 dirty="0">
              <a:solidFill>
                <a:prstClr val="white"/>
              </a:solidFill>
            </a:endParaRPr>
          </a:p>
        </p:txBody>
      </p:sp>
      <p:sp>
        <p:nvSpPr>
          <p:cNvPr id="8" name="مستطيل: زوايا قطرية مستديرة 20">
            <a:extLst>
              <a:ext uri="{FF2B5EF4-FFF2-40B4-BE49-F238E27FC236}">
                <a16:creationId xmlns:a16="http://schemas.microsoft.com/office/drawing/2014/main" id="{64BAFAD9-D114-4243-B5CA-F12CF5190AC8}"/>
              </a:ext>
            </a:extLst>
          </p:cNvPr>
          <p:cNvSpPr/>
          <p:nvPr/>
        </p:nvSpPr>
        <p:spPr>
          <a:xfrm rot="10800000">
            <a:off x="119268" y="1786908"/>
            <a:ext cx="10641495" cy="4347210"/>
          </a:xfrm>
          <a:prstGeom prst="round2DiagRect">
            <a:avLst>
              <a:gd name="adj1" fmla="val 25602"/>
              <a:gd name="adj2" fmla="val 0"/>
            </a:avLst>
          </a:prstGeom>
          <a:solidFill>
            <a:schemeClr val="bg1"/>
          </a:solidFill>
          <a:ln w="28575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>
              <a:solidFill>
                <a:prstClr val="white"/>
              </a:solidFill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8D10957A-301F-48BD-B95C-CA41776CBE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5" t="19437" r="16694" b="12630"/>
          <a:stretch/>
        </p:blipFill>
        <p:spPr bwMode="auto">
          <a:xfrm>
            <a:off x="10431752" y="-109664"/>
            <a:ext cx="1882094" cy="2637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شكل بيضاوي 1"/>
          <p:cNvSpPr/>
          <p:nvPr/>
        </p:nvSpPr>
        <p:spPr>
          <a:xfrm>
            <a:off x="8322366" y="2657565"/>
            <a:ext cx="2438397" cy="26565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>
              <a:defRPr/>
            </a:pPr>
            <a:br>
              <a:rPr lang="en-US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endParaRPr lang="en-US" sz="3200" b="1" dirty="0">
              <a:ln w="0"/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22366" y="2971101"/>
            <a:ext cx="2040835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إغلاق الأبواب وإطفاء النار والمصابيح قبل النوم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ar-SA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شكل بيضاوي 1"/>
          <p:cNvSpPr/>
          <p:nvPr/>
        </p:nvSpPr>
        <p:spPr>
          <a:xfrm>
            <a:off x="5619171" y="2690188"/>
            <a:ext cx="2605863" cy="2809461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82296" algn="r" rtl="1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2B5033-226D-419B-99E7-083E0017DE8F}"/>
              </a:ext>
            </a:extLst>
          </p:cNvPr>
          <p:cNvSpPr/>
          <p:nvPr/>
        </p:nvSpPr>
        <p:spPr>
          <a:xfrm>
            <a:off x="5658682" y="3619515"/>
            <a:ext cx="2441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النوم مبكرًا</a:t>
            </a:r>
            <a:r>
              <a:rPr lang="en-US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endParaRPr lang="en-US" sz="3200" b="1" kern="0" dirty="0">
              <a:ln w="0"/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شكل بيضاوي 1"/>
          <p:cNvSpPr/>
          <p:nvPr/>
        </p:nvSpPr>
        <p:spPr>
          <a:xfrm>
            <a:off x="2870712" y="2690188"/>
            <a:ext cx="2651127" cy="2623931"/>
          </a:xfrm>
          <a:prstGeom prst="ellipse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82296" algn="r" rtl="1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2B5033-226D-419B-99E7-083E0017DE8F}"/>
              </a:ext>
            </a:extLst>
          </p:cNvPr>
          <p:cNvSpPr/>
          <p:nvPr/>
        </p:nvSpPr>
        <p:spPr>
          <a:xfrm>
            <a:off x="2975372" y="3283959"/>
            <a:ext cx="244180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عدم النوم قبل العشاء والحديث بعدها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br>
              <a:rPr lang="ar-SA" sz="3200" dirty="0"/>
            </a:br>
            <a:br>
              <a:rPr lang="ar-SA" sz="3200" dirty="0"/>
            </a:br>
            <a:endParaRPr lang="en-US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شكل بيضاوي 1"/>
          <p:cNvSpPr/>
          <p:nvPr/>
        </p:nvSpPr>
        <p:spPr>
          <a:xfrm>
            <a:off x="275896" y="2597424"/>
            <a:ext cx="2441805" cy="2809461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marL="82296" algn="r" rtl="1"/>
            <a:r>
              <a:rPr lang="ar-BH" sz="32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ar-BH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82B5033-226D-419B-99E7-083E0017DE8F}"/>
              </a:ext>
            </a:extLst>
          </p:cNvPr>
          <p:cNvSpPr/>
          <p:nvPr/>
        </p:nvSpPr>
        <p:spPr>
          <a:xfrm>
            <a:off x="246000" y="3409805"/>
            <a:ext cx="24418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defRPr/>
            </a:pPr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نفض الفراش قبل النوم عليه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  <a:br>
              <a:rPr lang="ar-SA" sz="3200" dirty="0"/>
            </a:br>
            <a:br>
              <a:rPr lang="ar-SA" sz="3200" dirty="0"/>
            </a:br>
            <a:endParaRPr lang="en-US" sz="3200" b="1" dirty="0">
              <a:solidFill>
                <a:prstClr val="black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7391400" y="92766"/>
            <a:ext cx="3166756" cy="45949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A1376138-C41A-4221-84A6-A303FCE90C8A}"/>
              </a:ext>
            </a:extLst>
          </p:cNvPr>
          <p:cNvSpPr/>
          <p:nvPr/>
        </p:nvSpPr>
        <p:spPr>
          <a:xfrm>
            <a:off x="7391400" y="83836"/>
            <a:ext cx="2842469" cy="52322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2800" b="1" dirty="0">
                <a:ln w="0"/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النشاط</a:t>
            </a:r>
            <a:r>
              <a:rPr lang="ar-BH" sz="28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2800" b="1" dirty="0">
                <a:ln w="0"/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</a:t>
            </a:r>
            <a:r>
              <a:rPr lang="ar-SA" sz="2800" b="1" dirty="0">
                <a:ln w="0"/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إ</a:t>
            </a:r>
            <a:r>
              <a:rPr lang="ar-BH" sz="2800" b="1" dirty="0">
                <a:ln w="0"/>
                <a:solidFill>
                  <a:schemeClr val="accent2">
                    <a:lumMod val="50000"/>
                  </a:scheme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ثرائي</a:t>
            </a:r>
          </a:p>
        </p:txBody>
      </p:sp>
      <p:sp>
        <p:nvSpPr>
          <p:cNvPr id="20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365" y="-5325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01081" y="93037"/>
            <a:ext cx="2330491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366" y="-5323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  <p:sp>
        <p:nvSpPr>
          <p:cNvPr id="23" name="شكل بيضاوي 33">
            <a:extLst>
              <a:ext uri="{FF2B5EF4-FFF2-40B4-BE49-F238E27FC236}">
                <a16:creationId xmlns:a16="http://schemas.microsoft.com/office/drawing/2014/main" id="{D3193668-B1D0-42E1-B1CA-3FAB62149A3C}"/>
              </a:ext>
            </a:extLst>
          </p:cNvPr>
          <p:cNvSpPr/>
          <p:nvPr/>
        </p:nvSpPr>
        <p:spPr>
          <a:xfrm>
            <a:off x="4515516" y="209893"/>
            <a:ext cx="1564727" cy="55236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24" name="Rectangle 5">
            <a:extLst>
              <a:ext uri="{FF2B5EF4-FFF2-40B4-BE49-F238E27FC236}">
                <a16:creationId xmlns:a16="http://schemas.microsoft.com/office/drawing/2014/main" id="{E30A5661-338E-4F26-A7AB-F12FB69261D1}"/>
              </a:ext>
            </a:extLst>
          </p:cNvPr>
          <p:cNvSpPr/>
          <p:nvPr/>
        </p:nvSpPr>
        <p:spPr>
          <a:xfrm>
            <a:off x="4515516" y="273302"/>
            <a:ext cx="1543584" cy="490904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lvl="0" algn="ctr" defTabSz="457200">
              <a:lnSpc>
                <a:spcPct val="90000"/>
              </a:lnSpc>
              <a:spcBef>
                <a:spcPct val="0"/>
              </a:spcBef>
              <a:defRPr/>
            </a:pPr>
            <a:r>
              <a:rPr lang="ar-BH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الإجابة</a:t>
            </a:r>
            <a:endParaRPr lang="en-US" sz="2800" b="1" dirty="0">
              <a:ln w="0"/>
              <a:solidFill>
                <a:srgbClr val="0065B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0832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250"/>
                            </p:stCondLst>
                            <p:childTnLst>
                              <p:par>
                                <p:cTn id="3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250"/>
                            </p:stCondLst>
                            <p:childTnLst>
                              <p:par>
                                <p:cTn id="4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9250"/>
                            </p:stCondLst>
                            <p:childTnLst>
                              <p:par>
                                <p:cTn id="4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1250"/>
                            </p:stCondLst>
                            <p:childTnLst>
                              <p:par>
                                <p:cTn id="4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92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 animBg="1"/>
      <p:bldP spid="10" grpId="0" animBg="1"/>
      <p:bldP spid="11" grpId="0"/>
      <p:bldP spid="12" grpId="0" animBg="1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/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 flipV="1">
            <a:off x="270641" y="6264165"/>
            <a:ext cx="11498317" cy="4204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>
            <a:spLocks/>
          </p:cNvSpPr>
          <p:nvPr/>
        </p:nvSpPr>
        <p:spPr>
          <a:xfrm>
            <a:off x="8349483" y="6306207"/>
            <a:ext cx="3419475" cy="381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06000"/>
              </a:lnSpc>
              <a:spcAft>
                <a:spcPts val="800"/>
              </a:spcAft>
            </a:pPr>
            <a:r>
              <a:rPr lang="ar-BH" sz="1400" b="1" dirty="0">
                <a:solidFill>
                  <a:srgbClr val="000000"/>
                </a:solidFill>
                <a:ea typeface="Calibri" panose="020F0502020204030204" pitchFamily="34" charset="0"/>
                <a:cs typeface="Sakkal Majalla" panose="02000000000000000000" pitchFamily="2" charset="-78"/>
              </a:rPr>
              <a:t>وزارة التربية والتعليم –الفصل الدراسي الثاني 2020-2021م</a:t>
            </a:r>
            <a:endParaRPr lang="en-US" sz="1100" dirty="0">
              <a:solidFill>
                <a:prstClr val="black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7DE3990D-5FD6-401A-BA4B-A8D978245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309" b="3878"/>
          <a:stretch/>
        </p:blipFill>
        <p:spPr bwMode="auto">
          <a:xfrm>
            <a:off x="10515984" y="582117"/>
            <a:ext cx="1676400" cy="218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مستطيل: زوايا قطرية مستديرة 22">
            <a:extLst>
              <a:ext uri="{FF2B5EF4-FFF2-40B4-BE49-F238E27FC236}">
                <a16:creationId xmlns:a16="http://schemas.microsoft.com/office/drawing/2014/main" id="{79736D76-4FB2-43ED-9A05-113CFA64C8CE}"/>
              </a:ext>
            </a:extLst>
          </p:cNvPr>
          <p:cNvSpPr/>
          <p:nvPr/>
        </p:nvSpPr>
        <p:spPr>
          <a:xfrm>
            <a:off x="611999" y="1327721"/>
            <a:ext cx="9946157" cy="1358323"/>
          </a:xfrm>
          <a:prstGeom prst="round2DiagRect">
            <a:avLst/>
          </a:prstGeom>
          <a:noFill/>
          <a:ln w="19050">
            <a:solidFill>
              <a:srgbClr val="92D050"/>
            </a:solidFill>
            <a:prstDash val="lgDashDotDot"/>
            <a:extLst>
              <a:ext uri="{C807C97D-BFC1-408E-A445-0C87EB9F89A2}">
                <ask:lineSketchStyleProps xmlns:ask="http://schemas.microsoft.com/office/drawing/2018/sketchyshapes" sd="3040545050">
                  <a:custGeom>
                    <a:avLst/>
                    <a:gdLst>
                      <a:gd name="connsiteX0" fmla="*/ 701078 w 7908915"/>
                      <a:gd name="connsiteY0" fmla="*/ 0 h 4206384"/>
                      <a:gd name="connsiteX1" fmla="*/ 1399684 w 7908915"/>
                      <a:gd name="connsiteY1" fmla="*/ 0 h 4206384"/>
                      <a:gd name="connsiteX2" fmla="*/ 1954133 w 7908915"/>
                      <a:gd name="connsiteY2" fmla="*/ 0 h 4206384"/>
                      <a:gd name="connsiteX3" fmla="*/ 2508582 w 7908915"/>
                      <a:gd name="connsiteY3" fmla="*/ 0 h 4206384"/>
                      <a:gd name="connsiteX4" fmla="*/ 3207187 w 7908915"/>
                      <a:gd name="connsiteY4" fmla="*/ 0 h 4206384"/>
                      <a:gd name="connsiteX5" fmla="*/ 3761636 w 7908915"/>
                      <a:gd name="connsiteY5" fmla="*/ 0 h 4206384"/>
                      <a:gd name="connsiteX6" fmla="*/ 4316085 w 7908915"/>
                      <a:gd name="connsiteY6" fmla="*/ 0 h 4206384"/>
                      <a:gd name="connsiteX7" fmla="*/ 4654299 w 7908915"/>
                      <a:gd name="connsiteY7" fmla="*/ 0 h 4206384"/>
                      <a:gd name="connsiteX8" fmla="*/ 5352905 w 7908915"/>
                      <a:gd name="connsiteY8" fmla="*/ 0 h 4206384"/>
                      <a:gd name="connsiteX9" fmla="*/ 5979432 w 7908915"/>
                      <a:gd name="connsiteY9" fmla="*/ 0 h 4206384"/>
                      <a:gd name="connsiteX10" fmla="*/ 6605960 w 7908915"/>
                      <a:gd name="connsiteY10" fmla="*/ 0 h 4206384"/>
                      <a:gd name="connsiteX11" fmla="*/ 7232487 w 7908915"/>
                      <a:gd name="connsiteY11" fmla="*/ 0 h 4206384"/>
                      <a:gd name="connsiteX12" fmla="*/ 7908915 w 7908915"/>
                      <a:gd name="connsiteY12" fmla="*/ 0 h 4206384"/>
                      <a:gd name="connsiteX13" fmla="*/ 7908915 w 7908915"/>
                      <a:gd name="connsiteY13" fmla="*/ 0 h 4206384"/>
                      <a:gd name="connsiteX14" fmla="*/ 7908915 w 7908915"/>
                      <a:gd name="connsiteY14" fmla="*/ 584218 h 4206384"/>
                      <a:gd name="connsiteX15" fmla="*/ 7908915 w 7908915"/>
                      <a:gd name="connsiteY15" fmla="*/ 1133382 h 4206384"/>
                      <a:gd name="connsiteX16" fmla="*/ 7908915 w 7908915"/>
                      <a:gd name="connsiteY16" fmla="*/ 1787706 h 4206384"/>
                      <a:gd name="connsiteX17" fmla="*/ 7908915 w 7908915"/>
                      <a:gd name="connsiteY17" fmla="*/ 2301818 h 4206384"/>
                      <a:gd name="connsiteX18" fmla="*/ 7908915 w 7908915"/>
                      <a:gd name="connsiteY18" fmla="*/ 2850982 h 4206384"/>
                      <a:gd name="connsiteX19" fmla="*/ 7908915 w 7908915"/>
                      <a:gd name="connsiteY19" fmla="*/ 3505306 h 4206384"/>
                      <a:gd name="connsiteX20" fmla="*/ 7207837 w 7908915"/>
                      <a:gd name="connsiteY20" fmla="*/ 4206384 h 4206384"/>
                      <a:gd name="connsiteX21" fmla="*/ 6869623 w 7908915"/>
                      <a:gd name="connsiteY21" fmla="*/ 4206384 h 4206384"/>
                      <a:gd name="connsiteX22" fmla="*/ 6387252 w 7908915"/>
                      <a:gd name="connsiteY22" fmla="*/ 4206384 h 4206384"/>
                      <a:gd name="connsiteX23" fmla="*/ 5760725 w 7908915"/>
                      <a:gd name="connsiteY23" fmla="*/ 4206384 h 4206384"/>
                      <a:gd name="connsiteX24" fmla="*/ 5422511 w 7908915"/>
                      <a:gd name="connsiteY24" fmla="*/ 4206384 h 4206384"/>
                      <a:gd name="connsiteX25" fmla="*/ 4868062 w 7908915"/>
                      <a:gd name="connsiteY25" fmla="*/ 4206384 h 4206384"/>
                      <a:gd name="connsiteX26" fmla="*/ 4529848 w 7908915"/>
                      <a:gd name="connsiteY26" fmla="*/ 4206384 h 4206384"/>
                      <a:gd name="connsiteX27" fmla="*/ 3903321 w 7908915"/>
                      <a:gd name="connsiteY27" fmla="*/ 4206384 h 4206384"/>
                      <a:gd name="connsiteX28" fmla="*/ 3420950 w 7908915"/>
                      <a:gd name="connsiteY28" fmla="*/ 4206384 h 4206384"/>
                      <a:gd name="connsiteX29" fmla="*/ 3082736 w 7908915"/>
                      <a:gd name="connsiteY29" fmla="*/ 4206384 h 4206384"/>
                      <a:gd name="connsiteX30" fmla="*/ 2744523 w 7908915"/>
                      <a:gd name="connsiteY30" fmla="*/ 4206384 h 4206384"/>
                      <a:gd name="connsiteX31" fmla="*/ 2117995 w 7908915"/>
                      <a:gd name="connsiteY31" fmla="*/ 4206384 h 4206384"/>
                      <a:gd name="connsiteX32" fmla="*/ 1779781 w 7908915"/>
                      <a:gd name="connsiteY32" fmla="*/ 4206384 h 4206384"/>
                      <a:gd name="connsiteX33" fmla="*/ 1081176 w 7908915"/>
                      <a:gd name="connsiteY33" fmla="*/ 4206384 h 4206384"/>
                      <a:gd name="connsiteX34" fmla="*/ 598805 w 7908915"/>
                      <a:gd name="connsiteY34" fmla="*/ 4206384 h 4206384"/>
                      <a:gd name="connsiteX35" fmla="*/ 0 w 7908915"/>
                      <a:gd name="connsiteY35" fmla="*/ 4206384 h 4206384"/>
                      <a:gd name="connsiteX36" fmla="*/ 0 w 7908915"/>
                      <a:gd name="connsiteY36" fmla="*/ 4206384 h 4206384"/>
                      <a:gd name="connsiteX37" fmla="*/ 0 w 7908915"/>
                      <a:gd name="connsiteY37" fmla="*/ 3727326 h 4206384"/>
                      <a:gd name="connsiteX38" fmla="*/ 0 w 7908915"/>
                      <a:gd name="connsiteY38" fmla="*/ 3213214 h 4206384"/>
                      <a:gd name="connsiteX39" fmla="*/ 0 w 7908915"/>
                      <a:gd name="connsiteY39" fmla="*/ 2699102 h 4206384"/>
                      <a:gd name="connsiteX40" fmla="*/ 0 w 7908915"/>
                      <a:gd name="connsiteY40" fmla="*/ 2184991 h 4206384"/>
                      <a:gd name="connsiteX41" fmla="*/ 0 w 7908915"/>
                      <a:gd name="connsiteY41" fmla="*/ 1635826 h 4206384"/>
                      <a:gd name="connsiteX42" fmla="*/ 0 w 7908915"/>
                      <a:gd name="connsiteY42" fmla="*/ 701078 h 4206384"/>
                      <a:gd name="connsiteX43" fmla="*/ 701078 w 7908915"/>
                      <a:gd name="connsiteY43" fmla="*/ 0 h 42063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</a:cxnLst>
                    <a:rect l="l" t="t" r="r" b="b"/>
                    <a:pathLst>
                      <a:path w="7908915" h="4206384" extrusionOk="0">
                        <a:moveTo>
                          <a:pt x="701078" y="0"/>
                        </a:moveTo>
                        <a:cubicBezTo>
                          <a:pt x="996894" y="-5534"/>
                          <a:pt x="1258734" y="3784"/>
                          <a:pt x="1399684" y="0"/>
                        </a:cubicBezTo>
                        <a:cubicBezTo>
                          <a:pt x="1540634" y="-3784"/>
                          <a:pt x="1816744" y="51023"/>
                          <a:pt x="1954133" y="0"/>
                        </a:cubicBezTo>
                        <a:cubicBezTo>
                          <a:pt x="2091522" y="-51023"/>
                          <a:pt x="2316584" y="46215"/>
                          <a:pt x="2508582" y="0"/>
                        </a:cubicBezTo>
                        <a:cubicBezTo>
                          <a:pt x="2700580" y="-46215"/>
                          <a:pt x="2867691" y="70562"/>
                          <a:pt x="3207187" y="0"/>
                        </a:cubicBezTo>
                        <a:cubicBezTo>
                          <a:pt x="3546683" y="-70562"/>
                          <a:pt x="3648124" y="13097"/>
                          <a:pt x="3761636" y="0"/>
                        </a:cubicBezTo>
                        <a:cubicBezTo>
                          <a:pt x="3875148" y="-13097"/>
                          <a:pt x="4041213" y="13831"/>
                          <a:pt x="4316085" y="0"/>
                        </a:cubicBezTo>
                        <a:cubicBezTo>
                          <a:pt x="4590957" y="-13831"/>
                          <a:pt x="4578060" y="33022"/>
                          <a:pt x="4654299" y="0"/>
                        </a:cubicBezTo>
                        <a:cubicBezTo>
                          <a:pt x="4730538" y="-33022"/>
                          <a:pt x="5119276" y="32484"/>
                          <a:pt x="5352905" y="0"/>
                        </a:cubicBezTo>
                        <a:cubicBezTo>
                          <a:pt x="5586534" y="-32484"/>
                          <a:pt x="5852047" y="56033"/>
                          <a:pt x="5979432" y="0"/>
                        </a:cubicBezTo>
                        <a:cubicBezTo>
                          <a:pt x="6106817" y="-56033"/>
                          <a:pt x="6479142" y="176"/>
                          <a:pt x="6605960" y="0"/>
                        </a:cubicBezTo>
                        <a:cubicBezTo>
                          <a:pt x="6732778" y="-176"/>
                          <a:pt x="7017457" y="34377"/>
                          <a:pt x="7232487" y="0"/>
                        </a:cubicBezTo>
                        <a:cubicBezTo>
                          <a:pt x="7447517" y="-34377"/>
                          <a:pt x="7676981" y="26120"/>
                          <a:pt x="7908915" y="0"/>
                        </a:cubicBezTo>
                        <a:lnTo>
                          <a:pt x="7908915" y="0"/>
                        </a:lnTo>
                        <a:cubicBezTo>
                          <a:pt x="7934942" y="285731"/>
                          <a:pt x="7880800" y="437048"/>
                          <a:pt x="7908915" y="584218"/>
                        </a:cubicBezTo>
                        <a:cubicBezTo>
                          <a:pt x="7937030" y="731388"/>
                          <a:pt x="7847834" y="991509"/>
                          <a:pt x="7908915" y="1133382"/>
                        </a:cubicBezTo>
                        <a:cubicBezTo>
                          <a:pt x="7969996" y="1275255"/>
                          <a:pt x="7889604" y="1570006"/>
                          <a:pt x="7908915" y="1787706"/>
                        </a:cubicBezTo>
                        <a:cubicBezTo>
                          <a:pt x="7928226" y="2005406"/>
                          <a:pt x="7857848" y="2108575"/>
                          <a:pt x="7908915" y="2301818"/>
                        </a:cubicBezTo>
                        <a:cubicBezTo>
                          <a:pt x="7959982" y="2495061"/>
                          <a:pt x="7859916" y="2722733"/>
                          <a:pt x="7908915" y="2850982"/>
                        </a:cubicBezTo>
                        <a:cubicBezTo>
                          <a:pt x="7957914" y="2979231"/>
                          <a:pt x="7882128" y="3265016"/>
                          <a:pt x="7908915" y="3505306"/>
                        </a:cubicBezTo>
                        <a:cubicBezTo>
                          <a:pt x="7999661" y="3904013"/>
                          <a:pt x="7565215" y="4196065"/>
                          <a:pt x="7207837" y="4206384"/>
                        </a:cubicBezTo>
                        <a:cubicBezTo>
                          <a:pt x="7085752" y="4217878"/>
                          <a:pt x="7034960" y="4206285"/>
                          <a:pt x="6869623" y="4206384"/>
                        </a:cubicBezTo>
                        <a:cubicBezTo>
                          <a:pt x="6704286" y="4206483"/>
                          <a:pt x="6616526" y="4150485"/>
                          <a:pt x="6387252" y="4206384"/>
                        </a:cubicBezTo>
                        <a:cubicBezTo>
                          <a:pt x="6157978" y="4262283"/>
                          <a:pt x="6018731" y="4167196"/>
                          <a:pt x="5760725" y="4206384"/>
                        </a:cubicBezTo>
                        <a:cubicBezTo>
                          <a:pt x="5502719" y="4245572"/>
                          <a:pt x="5509310" y="4166293"/>
                          <a:pt x="5422511" y="4206384"/>
                        </a:cubicBezTo>
                        <a:cubicBezTo>
                          <a:pt x="5335712" y="4246475"/>
                          <a:pt x="5013014" y="4140243"/>
                          <a:pt x="4868062" y="4206384"/>
                        </a:cubicBezTo>
                        <a:cubicBezTo>
                          <a:pt x="4723110" y="4272525"/>
                          <a:pt x="4694922" y="4172773"/>
                          <a:pt x="4529848" y="4206384"/>
                        </a:cubicBezTo>
                        <a:cubicBezTo>
                          <a:pt x="4364774" y="4239995"/>
                          <a:pt x="4134432" y="4195002"/>
                          <a:pt x="3903321" y="4206384"/>
                        </a:cubicBezTo>
                        <a:cubicBezTo>
                          <a:pt x="3672210" y="4217766"/>
                          <a:pt x="3593287" y="4149713"/>
                          <a:pt x="3420950" y="4206384"/>
                        </a:cubicBezTo>
                        <a:cubicBezTo>
                          <a:pt x="3248613" y="4263055"/>
                          <a:pt x="3152479" y="4186402"/>
                          <a:pt x="3082736" y="4206384"/>
                        </a:cubicBezTo>
                        <a:cubicBezTo>
                          <a:pt x="3012993" y="4226366"/>
                          <a:pt x="2821091" y="4184241"/>
                          <a:pt x="2744523" y="4206384"/>
                        </a:cubicBezTo>
                        <a:cubicBezTo>
                          <a:pt x="2667955" y="4228527"/>
                          <a:pt x="2331767" y="4184609"/>
                          <a:pt x="2117995" y="4206384"/>
                        </a:cubicBezTo>
                        <a:cubicBezTo>
                          <a:pt x="1904223" y="4228159"/>
                          <a:pt x="1936487" y="4203224"/>
                          <a:pt x="1779781" y="4206384"/>
                        </a:cubicBezTo>
                        <a:cubicBezTo>
                          <a:pt x="1623075" y="4209544"/>
                          <a:pt x="1351193" y="4195276"/>
                          <a:pt x="1081176" y="4206384"/>
                        </a:cubicBezTo>
                        <a:cubicBezTo>
                          <a:pt x="811160" y="4217492"/>
                          <a:pt x="724920" y="4178486"/>
                          <a:pt x="598805" y="4206384"/>
                        </a:cubicBezTo>
                        <a:cubicBezTo>
                          <a:pt x="472690" y="4234282"/>
                          <a:pt x="254383" y="4194085"/>
                          <a:pt x="0" y="4206384"/>
                        </a:cubicBezTo>
                        <a:lnTo>
                          <a:pt x="0" y="4206384"/>
                        </a:lnTo>
                        <a:cubicBezTo>
                          <a:pt x="-23161" y="3969262"/>
                          <a:pt x="25715" y="3856288"/>
                          <a:pt x="0" y="3727326"/>
                        </a:cubicBezTo>
                        <a:cubicBezTo>
                          <a:pt x="-25715" y="3598364"/>
                          <a:pt x="33719" y="3461008"/>
                          <a:pt x="0" y="3213214"/>
                        </a:cubicBezTo>
                        <a:cubicBezTo>
                          <a:pt x="-33719" y="2965420"/>
                          <a:pt x="57835" y="2810542"/>
                          <a:pt x="0" y="2699102"/>
                        </a:cubicBezTo>
                        <a:cubicBezTo>
                          <a:pt x="-57835" y="2587662"/>
                          <a:pt x="16998" y="2389550"/>
                          <a:pt x="0" y="2184991"/>
                        </a:cubicBezTo>
                        <a:cubicBezTo>
                          <a:pt x="-16998" y="1980432"/>
                          <a:pt x="51483" y="1780701"/>
                          <a:pt x="0" y="1635826"/>
                        </a:cubicBezTo>
                        <a:cubicBezTo>
                          <a:pt x="-51483" y="1490951"/>
                          <a:pt x="7065" y="1107874"/>
                          <a:pt x="0" y="701078"/>
                        </a:cubicBezTo>
                        <a:cubicBezTo>
                          <a:pt x="7011" y="271667"/>
                          <a:pt x="287934" y="-1887"/>
                          <a:pt x="701078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مستطيل: زوايا مستديرة 1">
            <a:extLst>
              <a:ext uri="{FF2B5EF4-FFF2-40B4-BE49-F238E27FC236}">
                <a16:creationId xmlns:a16="http://schemas.microsoft.com/office/drawing/2014/main" id="{D248E184-AD2C-49B8-8DF5-34BBFC0A2B06}"/>
              </a:ext>
            </a:extLst>
          </p:cNvPr>
          <p:cNvSpPr/>
          <p:nvPr/>
        </p:nvSpPr>
        <p:spPr>
          <a:xfrm>
            <a:off x="920606" y="1000409"/>
            <a:ext cx="6562019" cy="130391"/>
          </a:xfrm>
          <a:custGeom>
            <a:avLst/>
            <a:gdLst>
              <a:gd name="connsiteX0" fmla="*/ 0 w 10591800"/>
              <a:gd name="connsiteY0" fmla="*/ 181971 h 1091803"/>
              <a:gd name="connsiteX1" fmla="*/ 181971 w 10591800"/>
              <a:gd name="connsiteY1" fmla="*/ 0 h 1091803"/>
              <a:gd name="connsiteX2" fmla="*/ 10409829 w 10591800"/>
              <a:gd name="connsiteY2" fmla="*/ 0 h 1091803"/>
              <a:gd name="connsiteX3" fmla="*/ 10591800 w 10591800"/>
              <a:gd name="connsiteY3" fmla="*/ 181971 h 1091803"/>
              <a:gd name="connsiteX4" fmla="*/ 10591800 w 10591800"/>
              <a:gd name="connsiteY4" fmla="*/ 909832 h 1091803"/>
              <a:gd name="connsiteX5" fmla="*/ 10409829 w 10591800"/>
              <a:gd name="connsiteY5" fmla="*/ 1091803 h 1091803"/>
              <a:gd name="connsiteX6" fmla="*/ 181971 w 10591800"/>
              <a:gd name="connsiteY6" fmla="*/ 1091803 h 1091803"/>
              <a:gd name="connsiteX7" fmla="*/ 0 w 10591800"/>
              <a:gd name="connsiteY7" fmla="*/ 909832 h 1091803"/>
              <a:gd name="connsiteX8" fmla="*/ 0 w 10591800"/>
              <a:gd name="connsiteY8" fmla="*/ 181971 h 1091803"/>
              <a:gd name="connsiteX0" fmla="*/ 0 w 10591800"/>
              <a:gd name="connsiteY0" fmla="*/ 194376 h 1104208"/>
              <a:gd name="connsiteX1" fmla="*/ 181971 w 10591800"/>
              <a:gd name="connsiteY1" fmla="*/ 12405 h 1104208"/>
              <a:gd name="connsiteX2" fmla="*/ 5929423 w 10591800"/>
              <a:gd name="connsiteY2" fmla="*/ 0 h 1104208"/>
              <a:gd name="connsiteX3" fmla="*/ 10409829 w 10591800"/>
              <a:gd name="connsiteY3" fmla="*/ 12405 h 1104208"/>
              <a:gd name="connsiteX4" fmla="*/ 10591800 w 10591800"/>
              <a:gd name="connsiteY4" fmla="*/ 194376 h 1104208"/>
              <a:gd name="connsiteX5" fmla="*/ 10591800 w 10591800"/>
              <a:gd name="connsiteY5" fmla="*/ 922237 h 1104208"/>
              <a:gd name="connsiteX6" fmla="*/ 10409829 w 10591800"/>
              <a:gd name="connsiteY6" fmla="*/ 1104208 h 1104208"/>
              <a:gd name="connsiteX7" fmla="*/ 181971 w 10591800"/>
              <a:gd name="connsiteY7" fmla="*/ 1104208 h 1104208"/>
              <a:gd name="connsiteX8" fmla="*/ 0 w 10591800"/>
              <a:gd name="connsiteY8" fmla="*/ 922237 h 1104208"/>
              <a:gd name="connsiteX9" fmla="*/ 0 w 10591800"/>
              <a:gd name="connsiteY9" fmla="*/ 194376 h 1104208"/>
              <a:gd name="connsiteX0" fmla="*/ 0 w 10591800"/>
              <a:gd name="connsiteY0" fmla="*/ 194376 h 1104208"/>
              <a:gd name="connsiteX1" fmla="*/ 181971 w 10591800"/>
              <a:gd name="connsiteY1" fmla="*/ 12405 h 1104208"/>
              <a:gd name="connsiteX2" fmla="*/ 5929423 w 10591800"/>
              <a:gd name="connsiteY2" fmla="*/ 0 h 1104208"/>
              <a:gd name="connsiteX3" fmla="*/ 10409829 w 10591800"/>
              <a:gd name="connsiteY3" fmla="*/ 12405 h 1104208"/>
              <a:gd name="connsiteX4" fmla="*/ 10591800 w 10591800"/>
              <a:gd name="connsiteY4" fmla="*/ 194376 h 1104208"/>
              <a:gd name="connsiteX5" fmla="*/ 10591800 w 10591800"/>
              <a:gd name="connsiteY5" fmla="*/ 922237 h 1104208"/>
              <a:gd name="connsiteX6" fmla="*/ 10409829 w 10591800"/>
              <a:gd name="connsiteY6" fmla="*/ 1104208 h 1104208"/>
              <a:gd name="connsiteX7" fmla="*/ 181971 w 10591800"/>
              <a:gd name="connsiteY7" fmla="*/ 1104208 h 1104208"/>
              <a:gd name="connsiteX8" fmla="*/ 0 w 10591800"/>
              <a:gd name="connsiteY8" fmla="*/ 922237 h 1104208"/>
              <a:gd name="connsiteX9" fmla="*/ 0 w 10591800"/>
              <a:gd name="connsiteY9" fmla="*/ 194376 h 1104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591800" h="1104208">
                <a:moveTo>
                  <a:pt x="0" y="194376"/>
                </a:moveTo>
                <a:cubicBezTo>
                  <a:pt x="0" y="93876"/>
                  <a:pt x="81471" y="12405"/>
                  <a:pt x="181971" y="12405"/>
                </a:cubicBezTo>
                <a:lnTo>
                  <a:pt x="5929423" y="0"/>
                </a:lnTo>
                <a:cubicBezTo>
                  <a:pt x="7422892" y="4135"/>
                  <a:pt x="6640992" y="18903"/>
                  <a:pt x="10409829" y="12405"/>
                </a:cubicBezTo>
                <a:cubicBezTo>
                  <a:pt x="10510329" y="12405"/>
                  <a:pt x="10591800" y="93876"/>
                  <a:pt x="10591800" y="194376"/>
                </a:cubicBezTo>
                <a:lnTo>
                  <a:pt x="10591800" y="922237"/>
                </a:lnTo>
                <a:cubicBezTo>
                  <a:pt x="10591800" y="1022737"/>
                  <a:pt x="10510329" y="1104208"/>
                  <a:pt x="10409829" y="1104208"/>
                </a:cubicBezTo>
                <a:lnTo>
                  <a:pt x="181971" y="1104208"/>
                </a:lnTo>
                <a:cubicBezTo>
                  <a:pt x="81471" y="1104208"/>
                  <a:pt x="0" y="1022737"/>
                  <a:pt x="0" y="922237"/>
                </a:cubicBezTo>
                <a:lnTo>
                  <a:pt x="0" y="194376"/>
                </a:lnTo>
                <a:close/>
              </a:path>
            </a:pathLst>
          </a:custGeom>
          <a:noFill/>
          <a:ln w="381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9" name="شكل بيضاوي 15">
            <a:extLst>
              <a:ext uri="{FF2B5EF4-FFF2-40B4-BE49-F238E27FC236}">
                <a16:creationId xmlns:a16="http://schemas.microsoft.com/office/drawing/2014/main" id="{BD167082-5B87-4A6F-9EB2-F8D5CF73BCC8}"/>
              </a:ext>
            </a:extLst>
          </p:cNvPr>
          <p:cNvSpPr/>
          <p:nvPr/>
        </p:nvSpPr>
        <p:spPr>
          <a:xfrm>
            <a:off x="7391400" y="609600"/>
            <a:ext cx="3166756" cy="9233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BH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A1376138-C41A-4221-84A6-A303FCE90C8A}"/>
              </a:ext>
            </a:extLst>
          </p:cNvPr>
          <p:cNvSpPr/>
          <p:nvPr/>
        </p:nvSpPr>
        <p:spPr>
          <a:xfrm>
            <a:off x="7391400" y="600670"/>
            <a:ext cx="2842469" cy="923330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sz="5400" b="1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نشاط</a:t>
            </a:r>
          </a:p>
        </p:txBody>
      </p:sp>
      <p:sp>
        <p:nvSpPr>
          <p:cNvPr id="11" name="مستطيل 23">
            <a:extLst>
              <a:ext uri="{FF2B5EF4-FFF2-40B4-BE49-F238E27FC236}">
                <a16:creationId xmlns:a16="http://schemas.microsoft.com/office/drawing/2014/main" id="{568736C1-9F08-476C-BD13-3A2AA3365937}"/>
              </a:ext>
            </a:extLst>
          </p:cNvPr>
          <p:cNvSpPr/>
          <p:nvPr/>
        </p:nvSpPr>
        <p:spPr>
          <a:xfrm>
            <a:off x="1325237" y="1589782"/>
            <a:ext cx="89811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أضع علامة (√) أمام العبارة الصحيحة</a:t>
            </a:r>
            <a:r>
              <a:rPr lang="ar-BH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</a:t>
            </a:r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br>
              <a:rPr lang="en-US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</a:br>
            <a:r>
              <a:rPr lang="ar-SA" sz="32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وعلامة (×) أمام العبارة غير الصحيحة فيما يأتي:</a:t>
            </a:r>
            <a:endParaRPr lang="en-GB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pSp>
        <p:nvGrpSpPr>
          <p:cNvPr id="12" name="مجموعة 32">
            <a:extLst>
              <a:ext uri="{FF2B5EF4-FFF2-40B4-BE49-F238E27FC236}">
                <a16:creationId xmlns:a16="http://schemas.microsoft.com/office/drawing/2014/main" id="{B1E97C87-B0E5-46C2-9B61-7986FB7A6C92}"/>
              </a:ext>
            </a:extLst>
          </p:cNvPr>
          <p:cNvGrpSpPr/>
          <p:nvPr/>
        </p:nvGrpSpPr>
        <p:grpSpPr>
          <a:xfrm>
            <a:off x="1143001" y="1641131"/>
            <a:ext cx="1390338" cy="552365"/>
            <a:chOff x="791005" y="1844253"/>
            <a:chExt cx="2300059" cy="552365"/>
          </a:xfrm>
        </p:grpSpPr>
        <p:sp>
          <p:nvSpPr>
            <p:cNvPr id="13" name="شكل بيضاوي 33">
              <a:extLst>
                <a:ext uri="{FF2B5EF4-FFF2-40B4-BE49-F238E27FC236}">
                  <a16:creationId xmlns:a16="http://schemas.microsoft.com/office/drawing/2014/main" id="{D3193668-B1D0-42E1-B1CA-3FAB62149A3C}"/>
                </a:ext>
              </a:extLst>
            </p:cNvPr>
            <p:cNvSpPr/>
            <p:nvPr/>
          </p:nvSpPr>
          <p:spPr>
            <a:xfrm>
              <a:off x="791005" y="1844253"/>
              <a:ext cx="2300059" cy="552365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 w="1270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BH"/>
            </a:p>
          </p:txBody>
        </p:sp>
        <p:sp>
          <p:nvSpPr>
            <p:cNvPr id="14" name="Rectangle 5">
              <a:extLst>
                <a:ext uri="{FF2B5EF4-FFF2-40B4-BE49-F238E27FC236}">
                  <a16:creationId xmlns:a16="http://schemas.microsoft.com/office/drawing/2014/main" id="{E30A5661-338E-4F26-A7AB-F12FB69261D1}"/>
                </a:ext>
              </a:extLst>
            </p:cNvPr>
            <p:cNvSpPr/>
            <p:nvPr/>
          </p:nvSpPr>
          <p:spPr>
            <a:xfrm>
              <a:off x="1026539" y="1874992"/>
              <a:ext cx="2064525" cy="49090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lvl="0" algn="ctr" defTabSz="457200">
                <a:lnSpc>
                  <a:spcPct val="90000"/>
                </a:lnSpc>
                <a:spcBef>
                  <a:spcPct val="0"/>
                </a:spcBef>
                <a:defRPr/>
              </a:pPr>
              <a:r>
                <a:rPr lang="ar-BH" sz="2800" b="1" dirty="0">
                  <a:ln w="0"/>
                  <a:solidFill>
                    <a:srgbClr val="0065B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Sakkal Majalla" panose="02000000000000000000" pitchFamily="2" charset="-78"/>
                  <a:cs typeface="Sakkal Majalla" panose="02000000000000000000" pitchFamily="2" charset="-78"/>
                </a:rPr>
                <a:t>الإجابة</a:t>
              </a:r>
              <a:endParaRPr lang="en-US" sz="2800" b="1" dirty="0">
                <a:ln w="0"/>
                <a:solidFill>
                  <a:srgbClr val="0065B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endParaRPr>
            </a:p>
          </p:txBody>
        </p:sp>
      </p:grpSp>
      <p:grpSp>
        <p:nvGrpSpPr>
          <p:cNvPr id="15" name="مجموعة 12">
            <a:extLst>
              <a:ext uri="{FF2B5EF4-FFF2-40B4-BE49-F238E27FC236}">
                <a16:creationId xmlns:a16="http://schemas.microsoft.com/office/drawing/2014/main" id="{C4AB99F4-B227-4B8F-8A8E-995AE1493B2C}"/>
              </a:ext>
            </a:extLst>
          </p:cNvPr>
          <p:cNvGrpSpPr/>
          <p:nvPr/>
        </p:nvGrpSpPr>
        <p:grpSpPr>
          <a:xfrm>
            <a:off x="685800" y="2876454"/>
            <a:ext cx="10820400" cy="628467"/>
            <a:chOff x="685800" y="2999452"/>
            <a:chExt cx="10820400" cy="628467"/>
          </a:xfrm>
        </p:grpSpPr>
        <p:grpSp>
          <p:nvGrpSpPr>
            <p:cNvPr id="16" name="مجموعة 5">
              <a:extLst>
                <a:ext uri="{FF2B5EF4-FFF2-40B4-BE49-F238E27FC236}">
                  <a16:creationId xmlns:a16="http://schemas.microsoft.com/office/drawing/2014/main" id="{E2934D20-B865-48F6-84AF-78A7C194D565}"/>
                </a:ext>
              </a:extLst>
            </p:cNvPr>
            <p:cNvGrpSpPr/>
            <p:nvPr/>
          </p:nvGrpSpPr>
          <p:grpSpPr>
            <a:xfrm>
              <a:off x="685800" y="2999452"/>
              <a:ext cx="9653585" cy="628467"/>
              <a:chOff x="914400" y="2503917"/>
              <a:chExt cx="9653585" cy="843067"/>
            </a:xfrm>
          </p:grpSpPr>
          <p:sp>
            <p:nvSpPr>
              <p:cNvPr id="20" name="مستطيل: زوايا قطرية مستديرة 25">
                <a:extLst>
                  <a:ext uri="{FF2B5EF4-FFF2-40B4-BE49-F238E27FC236}">
                    <a16:creationId xmlns:a16="http://schemas.microsoft.com/office/drawing/2014/main" id="{77F4F6BC-353B-4CEA-8B27-27711FC4557D}"/>
                  </a:ext>
                </a:extLst>
              </p:cNvPr>
              <p:cNvSpPr/>
              <p:nvPr/>
            </p:nvSpPr>
            <p:spPr>
              <a:xfrm>
                <a:off x="914400" y="2503917"/>
                <a:ext cx="9653585" cy="772683"/>
              </a:xfrm>
              <a:prstGeom prst="round2DiagRect">
                <a:avLst/>
              </a:prstGeom>
              <a:noFill/>
              <a:ln w="19050">
                <a:solidFill>
                  <a:srgbClr val="FFC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040545050">
                      <a:custGeom>
                        <a:avLst/>
                        <a:gdLst>
                          <a:gd name="connsiteX0" fmla="*/ 701078 w 7908915"/>
                          <a:gd name="connsiteY0" fmla="*/ 0 h 4206384"/>
                          <a:gd name="connsiteX1" fmla="*/ 1399684 w 7908915"/>
                          <a:gd name="connsiteY1" fmla="*/ 0 h 4206384"/>
                          <a:gd name="connsiteX2" fmla="*/ 1954133 w 7908915"/>
                          <a:gd name="connsiteY2" fmla="*/ 0 h 4206384"/>
                          <a:gd name="connsiteX3" fmla="*/ 2508582 w 7908915"/>
                          <a:gd name="connsiteY3" fmla="*/ 0 h 4206384"/>
                          <a:gd name="connsiteX4" fmla="*/ 3207187 w 7908915"/>
                          <a:gd name="connsiteY4" fmla="*/ 0 h 4206384"/>
                          <a:gd name="connsiteX5" fmla="*/ 3761636 w 7908915"/>
                          <a:gd name="connsiteY5" fmla="*/ 0 h 4206384"/>
                          <a:gd name="connsiteX6" fmla="*/ 4316085 w 7908915"/>
                          <a:gd name="connsiteY6" fmla="*/ 0 h 4206384"/>
                          <a:gd name="connsiteX7" fmla="*/ 4654299 w 7908915"/>
                          <a:gd name="connsiteY7" fmla="*/ 0 h 4206384"/>
                          <a:gd name="connsiteX8" fmla="*/ 5352905 w 7908915"/>
                          <a:gd name="connsiteY8" fmla="*/ 0 h 4206384"/>
                          <a:gd name="connsiteX9" fmla="*/ 5979432 w 7908915"/>
                          <a:gd name="connsiteY9" fmla="*/ 0 h 4206384"/>
                          <a:gd name="connsiteX10" fmla="*/ 6605960 w 7908915"/>
                          <a:gd name="connsiteY10" fmla="*/ 0 h 4206384"/>
                          <a:gd name="connsiteX11" fmla="*/ 7232487 w 7908915"/>
                          <a:gd name="connsiteY11" fmla="*/ 0 h 4206384"/>
                          <a:gd name="connsiteX12" fmla="*/ 7908915 w 7908915"/>
                          <a:gd name="connsiteY12" fmla="*/ 0 h 4206384"/>
                          <a:gd name="connsiteX13" fmla="*/ 7908915 w 7908915"/>
                          <a:gd name="connsiteY13" fmla="*/ 0 h 4206384"/>
                          <a:gd name="connsiteX14" fmla="*/ 7908915 w 7908915"/>
                          <a:gd name="connsiteY14" fmla="*/ 584218 h 4206384"/>
                          <a:gd name="connsiteX15" fmla="*/ 7908915 w 7908915"/>
                          <a:gd name="connsiteY15" fmla="*/ 1133382 h 4206384"/>
                          <a:gd name="connsiteX16" fmla="*/ 7908915 w 7908915"/>
                          <a:gd name="connsiteY16" fmla="*/ 1787706 h 4206384"/>
                          <a:gd name="connsiteX17" fmla="*/ 7908915 w 7908915"/>
                          <a:gd name="connsiteY17" fmla="*/ 2301818 h 4206384"/>
                          <a:gd name="connsiteX18" fmla="*/ 7908915 w 7908915"/>
                          <a:gd name="connsiteY18" fmla="*/ 2850982 h 4206384"/>
                          <a:gd name="connsiteX19" fmla="*/ 7908915 w 7908915"/>
                          <a:gd name="connsiteY19" fmla="*/ 3505306 h 4206384"/>
                          <a:gd name="connsiteX20" fmla="*/ 7207837 w 7908915"/>
                          <a:gd name="connsiteY20" fmla="*/ 4206384 h 4206384"/>
                          <a:gd name="connsiteX21" fmla="*/ 6869623 w 7908915"/>
                          <a:gd name="connsiteY21" fmla="*/ 4206384 h 4206384"/>
                          <a:gd name="connsiteX22" fmla="*/ 6387252 w 7908915"/>
                          <a:gd name="connsiteY22" fmla="*/ 4206384 h 4206384"/>
                          <a:gd name="connsiteX23" fmla="*/ 5760725 w 7908915"/>
                          <a:gd name="connsiteY23" fmla="*/ 4206384 h 4206384"/>
                          <a:gd name="connsiteX24" fmla="*/ 5422511 w 7908915"/>
                          <a:gd name="connsiteY24" fmla="*/ 4206384 h 4206384"/>
                          <a:gd name="connsiteX25" fmla="*/ 4868062 w 7908915"/>
                          <a:gd name="connsiteY25" fmla="*/ 4206384 h 4206384"/>
                          <a:gd name="connsiteX26" fmla="*/ 4529848 w 7908915"/>
                          <a:gd name="connsiteY26" fmla="*/ 4206384 h 4206384"/>
                          <a:gd name="connsiteX27" fmla="*/ 3903321 w 7908915"/>
                          <a:gd name="connsiteY27" fmla="*/ 4206384 h 4206384"/>
                          <a:gd name="connsiteX28" fmla="*/ 3420950 w 7908915"/>
                          <a:gd name="connsiteY28" fmla="*/ 4206384 h 4206384"/>
                          <a:gd name="connsiteX29" fmla="*/ 3082736 w 7908915"/>
                          <a:gd name="connsiteY29" fmla="*/ 4206384 h 4206384"/>
                          <a:gd name="connsiteX30" fmla="*/ 2744523 w 7908915"/>
                          <a:gd name="connsiteY30" fmla="*/ 4206384 h 4206384"/>
                          <a:gd name="connsiteX31" fmla="*/ 2117995 w 7908915"/>
                          <a:gd name="connsiteY31" fmla="*/ 4206384 h 4206384"/>
                          <a:gd name="connsiteX32" fmla="*/ 1779781 w 7908915"/>
                          <a:gd name="connsiteY32" fmla="*/ 4206384 h 4206384"/>
                          <a:gd name="connsiteX33" fmla="*/ 1081176 w 7908915"/>
                          <a:gd name="connsiteY33" fmla="*/ 4206384 h 4206384"/>
                          <a:gd name="connsiteX34" fmla="*/ 598805 w 7908915"/>
                          <a:gd name="connsiteY34" fmla="*/ 4206384 h 4206384"/>
                          <a:gd name="connsiteX35" fmla="*/ 0 w 7908915"/>
                          <a:gd name="connsiteY35" fmla="*/ 4206384 h 4206384"/>
                          <a:gd name="connsiteX36" fmla="*/ 0 w 7908915"/>
                          <a:gd name="connsiteY36" fmla="*/ 4206384 h 4206384"/>
                          <a:gd name="connsiteX37" fmla="*/ 0 w 7908915"/>
                          <a:gd name="connsiteY37" fmla="*/ 3727326 h 4206384"/>
                          <a:gd name="connsiteX38" fmla="*/ 0 w 7908915"/>
                          <a:gd name="connsiteY38" fmla="*/ 3213214 h 4206384"/>
                          <a:gd name="connsiteX39" fmla="*/ 0 w 7908915"/>
                          <a:gd name="connsiteY39" fmla="*/ 2699102 h 4206384"/>
                          <a:gd name="connsiteX40" fmla="*/ 0 w 7908915"/>
                          <a:gd name="connsiteY40" fmla="*/ 2184991 h 4206384"/>
                          <a:gd name="connsiteX41" fmla="*/ 0 w 7908915"/>
                          <a:gd name="connsiteY41" fmla="*/ 1635826 h 4206384"/>
                          <a:gd name="connsiteX42" fmla="*/ 0 w 7908915"/>
                          <a:gd name="connsiteY42" fmla="*/ 701078 h 4206384"/>
                          <a:gd name="connsiteX43" fmla="*/ 701078 w 7908915"/>
                          <a:gd name="connsiteY43" fmla="*/ 0 h 4206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908915" h="4206384" extrusionOk="0">
                            <a:moveTo>
                              <a:pt x="701078" y="0"/>
                            </a:moveTo>
                            <a:cubicBezTo>
                              <a:pt x="996894" y="-5534"/>
                              <a:pt x="1258734" y="3784"/>
                              <a:pt x="1399684" y="0"/>
                            </a:cubicBezTo>
                            <a:cubicBezTo>
                              <a:pt x="1540634" y="-3784"/>
                              <a:pt x="1816744" y="51023"/>
                              <a:pt x="1954133" y="0"/>
                            </a:cubicBezTo>
                            <a:cubicBezTo>
                              <a:pt x="2091522" y="-51023"/>
                              <a:pt x="2316584" y="46215"/>
                              <a:pt x="2508582" y="0"/>
                            </a:cubicBezTo>
                            <a:cubicBezTo>
                              <a:pt x="2700580" y="-46215"/>
                              <a:pt x="2867691" y="70562"/>
                              <a:pt x="3207187" y="0"/>
                            </a:cubicBezTo>
                            <a:cubicBezTo>
                              <a:pt x="3546683" y="-70562"/>
                              <a:pt x="3648124" y="13097"/>
                              <a:pt x="3761636" y="0"/>
                            </a:cubicBezTo>
                            <a:cubicBezTo>
                              <a:pt x="3875148" y="-13097"/>
                              <a:pt x="4041213" y="13831"/>
                              <a:pt x="4316085" y="0"/>
                            </a:cubicBezTo>
                            <a:cubicBezTo>
                              <a:pt x="4590957" y="-13831"/>
                              <a:pt x="4578060" y="33022"/>
                              <a:pt x="4654299" y="0"/>
                            </a:cubicBezTo>
                            <a:cubicBezTo>
                              <a:pt x="4730538" y="-33022"/>
                              <a:pt x="5119276" y="32484"/>
                              <a:pt x="5352905" y="0"/>
                            </a:cubicBezTo>
                            <a:cubicBezTo>
                              <a:pt x="5586534" y="-32484"/>
                              <a:pt x="5852047" y="56033"/>
                              <a:pt x="5979432" y="0"/>
                            </a:cubicBezTo>
                            <a:cubicBezTo>
                              <a:pt x="6106817" y="-56033"/>
                              <a:pt x="6479142" y="176"/>
                              <a:pt x="6605960" y="0"/>
                            </a:cubicBezTo>
                            <a:cubicBezTo>
                              <a:pt x="6732778" y="-176"/>
                              <a:pt x="7017457" y="34377"/>
                              <a:pt x="7232487" y="0"/>
                            </a:cubicBezTo>
                            <a:cubicBezTo>
                              <a:pt x="7447517" y="-34377"/>
                              <a:pt x="7676981" y="26120"/>
                              <a:pt x="7908915" y="0"/>
                            </a:cubicBezTo>
                            <a:lnTo>
                              <a:pt x="7908915" y="0"/>
                            </a:lnTo>
                            <a:cubicBezTo>
                              <a:pt x="7934942" y="285731"/>
                              <a:pt x="7880800" y="437048"/>
                              <a:pt x="7908915" y="584218"/>
                            </a:cubicBezTo>
                            <a:cubicBezTo>
                              <a:pt x="7937030" y="731388"/>
                              <a:pt x="7847834" y="991509"/>
                              <a:pt x="7908915" y="1133382"/>
                            </a:cubicBezTo>
                            <a:cubicBezTo>
                              <a:pt x="7969996" y="1275255"/>
                              <a:pt x="7889604" y="1570006"/>
                              <a:pt x="7908915" y="1787706"/>
                            </a:cubicBezTo>
                            <a:cubicBezTo>
                              <a:pt x="7928226" y="2005406"/>
                              <a:pt x="7857848" y="2108575"/>
                              <a:pt x="7908915" y="2301818"/>
                            </a:cubicBezTo>
                            <a:cubicBezTo>
                              <a:pt x="7959982" y="2495061"/>
                              <a:pt x="7859916" y="2722733"/>
                              <a:pt x="7908915" y="2850982"/>
                            </a:cubicBezTo>
                            <a:cubicBezTo>
                              <a:pt x="7957914" y="2979231"/>
                              <a:pt x="7882128" y="3265016"/>
                              <a:pt x="7908915" y="3505306"/>
                            </a:cubicBezTo>
                            <a:cubicBezTo>
                              <a:pt x="7999661" y="3904013"/>
                              <a:pt x="7565215" y="4196065"/>
                              <a:pt x="7207837" y="4206384"/>
                            </a:cubicBezTo>
                            <a:cubicBezTo>
                              <a:pt x="7085752" y="4217878"/>
                              <a:pt x="7034960" y="4206285"/>
                              <a:pt x="6869623" y="4206384"/>
                            </a:cubicBezTo>
                            <a:cubicBezTo>
                              <a:pt x="6704286" y="4206483"/>
                              <a:pt x="6616526" y="4150485"/>
                              <a:pt x="6387252" y="4206384"/>
                            </a:cubicBezTo>
                            <a:cubicBezTo>
                              <a:pt x="6157978" y="4262283"/>
                              <a:pt x="6018731" y="4167196"/>
                              <a:pt x="5760725" y="4206384"/>
                            </a:cubicBezTo>
                            <a:cubicBezTo>
                              <a:pt x="5502719" y="4245572"/>
                              <a:pt x="5509310" y="4166293"/>
                              <a:pt x="5422511" y="4206384"/>
                            </a:cubicBezTo>
                            <a:cubicBezTo>
                              <a:pt x="5335712" y="4246475"/>
                              <a:pt x="5013014" y="4140243"/>
                              <a:pt x="4868062" y="4206384"/>
                            </a:cubicBezTo>
                            <a:cubicBezTo>
                              <a:pt x="4723110" y="4272525"/>
                              <a:pt x="4694922" y="4172773"/>
                              <a:pt x="4529848" y="4206384"/>
                            </a:cubicBezTo>
                            <a:cubicBezTo>
                              <a:pt x="4364774" y="4239995"/>
                              <a:pt x="4134432" y="4195002"/>
                              <a:pt x="3903321" y="4206384"/>
                            </a:cubicBezTo>
                            <a:cubicBezTo>
                              <a:pt x="3672210" y="4217766"/>
                              <a:pt x="3593287" y="4149713"/>
                              <a:pt x="3420950" y="4206384"/>
                            </a:cubicBezTo>
                            <a:cubicBezTo>
                              <a:pt x="3248613" y="4263055"/>
                              <a:pt x="3152479" y="4186402"/>
                              <a:pt x="3082736" y="4206384"/>
                            </a:cubicBezTo>
                            <a:cubicBezTo>
                              <a:pt x="3012993" y="4226366"/>
                              <a:pt x="2821091" y="4184241"/>
                              <a:pt x="2744523" y="4206384"/>
                            </a:cubicBezTo>
                            <a:cubicBezTo>
                              <a:pt x="2667955" y="4228527"/>
                              <a:pt x="2331767" y="4184609"/>
                              <a:pt x="2117995" y="4206384"/>
                            </a:cubicBezTo>
                            <a:cubicBezTo>
                              <a:pt x="1904223" y="4228159"/>
                              <a:pt x="1936487" y="4203224"/>
                              <a:pt x="1779781" y="4206384"/>
                            </a:cubicBezTo>
                            <a:cubicBezTo>
                              <a:pt x="1623075" y="4209544"/>
                              <a:pt x="1351193" y="4195276"/>
                              <a:pt x="1081176" y="4206384"/>
                            </a:cubicBezTo>
                            <a:cubicBezTo>
                              <a:pt x="811160" y="4217492"/>
                              <a:pt x="724920" y="4178486"/>
                              <a:pt x="598805" y="4206384"/>
                            </a:cubicBezTo>
                            <a:cubicBezTo>
                              <a:pt x="472690" y="4234282"/>
                              <a:pt x="254383" y="4194085"/>
                              <a:pt x="0" y="4206384"/>
                            </a:cubicBezTo>
                            <a:lnTo>
                              <a:pt x="0" y="4206384"/>
                            </a:lnTo>
                            <a:cubicBezTo>
                              <a:pt x="-23161" y="3969262"/>
                              <a:pt x="25715" y="3856288"/>
                              <a:pt x="0" y="3727326"/>
                            </a:cubicBezTo>
                            <a:cubicBezTo>
                              <a:pt x="-25715" y="3598364"/>
                              <a:pt x="33719" y="3461008"/>
                              <a:pt x="0" y="3213214"/>
                            </a:cubicBezTo>
                            <a:cubicBezTo>
                              <a:pt x="-33719" y="2965420"/>
                              <a:pt x="57835" y="2810542"/>
                              <a:pt x="0" y="2699102"/>
                            </a:cubicBezTo>
                            <a:cubicBezTo>
                              <a:pt x="-57835" y="2587662"/>
                              <a:pt x="16998" y="2389550"/>
                              <a:pt x="0" y="2184991"/>
                            </a:cubicBezTo>
                            <a:cubicBezTo>
                              <a:pt x="-16998" y="1980432"/>
                              <a:pt x="51483" y="1780701"/>
                              <a:pt x="0" y="1635826"/>
                            </a:cubicBezTo>
                            <a:cubicBezTo>
                              <a:pt x="-51483" y="1490951"/>
                              <a:pt x="7065" y="1107874"/>
                              <a:pt x="0" y="701078"/>
                            </a:cubicBezTo>
                            <a:cubicBezTo>
                              <a:pt x="7011" y="271667"/>
                              <a:pt x="287934" y="-1887"/>
                              <a:pt x="701078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00" dirty="0"/>
              </a:p>
            </p:txBody>
          </p:sp>
          <p:sp>
            <p:nvSpPr>
              <p:cNvPr id="21" name="مستطيل 4">
                <a:extLst>
                  <a:ext uri="{FF2B5EF4-FFF2-40B4-BE49-F238E27FC236}">
                    <a16:creationId xmlns:a16="http://schemas.microsoft.com/office/drawing/2014/main" id="{DCEAFBEB-F68C-4B89-ACF9-7395AA853B96}"/>
                  </a:ext>
                </a:extLst>
              </p:cNvPr>
              <p:cNvSpPr/>
              <p:nvPr/>
            </p:nvSpPr>
            <p:spPr>
              <a:xfrm>
                <a:off x="8448597" y="2624459"/>
                <a:ext cx="2023311" cy="722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أتوضأ قبل النوم.</a:t>
                </a:r>
                <a:endParaRPr lang="en-US" sz="29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17" name="مجموعة 11">
              <a:extLst>
                <a:ext uri="{FF2B5EF4-FFF2-40B4-BE49-F238E27FC236}">
                  <a16:creationId xmlns:a16="http://schemas.microsoft.com/office/drawing/2014/main" id="{ABC878B4-0152-4AED-9F55-A809CE7CE815}"/>
                </a:ext>
              </a:extLst>
            </p:cNvPr>
            <p:cNvGrpSpPr/>
            <p:nvPr/>
          </p:nvGrpSpPr>
          <p:grpSpPr>
            <a:xfrm>
              <a:off x="10486955" y="2999452"/>
              <a:ext cx="1019245" cy="575999"/>
              <a:chOff x="10708482" y="2999452"/>
              <a:chExt cx="1019245" cy="575999"/>
            </a:xfrm>
          </p:grpSpPr>
          <p:sp>
            <p:nvSpPr>
              <p:cNvPr id="18" name="قوس 2">
                <a:extLst>
                  <a:ext uri="{FF2B5EF4-FFF2-40B4-BE49-F238E27FC236}">
                    <a16:creationId xmlns:a16="http://schemas.microsoft.com/office/drawing/2014/main" id="{56452578-3530-43BE-8248-B99782B3FFC8}"/>
                  </a:ext>
                </a:extLst>
              </p:cNvPr>
              <p:cNvSpPr/>
              <p:nvPr/>
            </p:nvSpPr>
            <p:spPr>
              <a:xfrm rot="2353734">
                <a:off x="11151728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قوس 51">
                <a:extLst>
                  <a:ext uri="{FF2B5EF4-FFF2-40B4-BE49-F238E27FC236}">
                    <a16:creationId xmlns:a16="http://schemas.microsoft.com/office/drawing/2014/main" id="{09E2A0EF-62CB-4201-8FD9-D2206A2B268C}"/>
                  </a:ext>
                </a:extLst>
              </p:cNvPr>
              <p:cNvSpPr/>
              <p:nvPr/>
            </p:nvSpPr>
            <p:spPr>
              <a:xfrm rot="19246266" flipH="1">
                <a:off x="10708482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2" name="مجموعة 13">
            <a:extLst>
              <a:ext uri="{FF2B5EF4-FFF2-40B4-BE49-F238E27FC236}">
                <a16:creationId xmlns:a16="http://schemas.microsoft.com/office/drawing/2014/main" id="{56B079B8-B58D-458E-97DF-3E18B5782EF7}"/>
              </a:ext>
            </a:extLst>
          </p:cNvPr>
          <p:cNvGrpSpPr/>
          <p:nvPr/>
        </p:nvGrpSpPr>
        <p:grpSpPr>
          <a:xfrm>
            <a:off x="629856" y="3618944"/>
            <a:ext cx="10820400" cy="628651"/>
            <a:chOff x="685800" y="3785945"/>
            <a:chExt cx="10820400" cy="628651"/>
          </a:xfrm>
        </p:grpSpPr>
        <p:grpSp>
          <p:nvGrpSpPr>
            <p:cNvPr id="23" name="مجموعة 39">
              <a:extLst>
                <a:ext uri="{FF2B5EF4-FFF2-40B4-BE49-F238E27FC236}">
                  <a16:creationId xmlns:a16="http://schemas.microsoft.com/office/drawing/2014/main" id="{068EDFE9-FCD6-4A29-BB9C-5C92649C746A}"/>
                </a:ext>
              </a:extLst>
            </p:cNvPr>
            <p:cNvGrpSpPr/>
            <p:nvPr/>
          </p:nvGrpSpPr>
          <p:grpSpPr>
            <a:xfrm>
              <a:off x="685800" y="3785945"/>
              <a:ext cx="9653585" cy="628651"/>
              <a:chOff x="914400" y="2503917"/>
              <a:chExt cx="9653585" cy="843316"/>
            </a:xfrm>
          </p:grpSpPr>
          <p:sp>
            <p:nvSpPr>
              <p:cNvPr id="27" name="مستطيل: زوايا قطرية مستديرة 41">
                <a:extLst>
                  <a:ext uri="{FF2B5EF4-FFF2-40B4-BE49-F238E27FC236}">
                    <a16:creationId xmlns:a16="http://schemas.microsoft.com/office/drawing/2014/main" id="{2D980B5D-1875-4B63-B1BF-F7DFF694DAEE}"/>
                  </a:ext>
                </a:extLst>
              </p:cNvPr>
              <p:cNvSpPr/>
              <p:nvPr/>
            </p:nvSpPr>
            <p:spPr>
              <a:xfrm>
                <a:off x="914400" y="2503917"/>
                <a:ext cx="9653585" cy="772683"/>
              </a:xfrm>
              <a:prstGeom prst="round2DiagRect">
                <a:avLst/>
              </a:prstGeom>
              <a:noFill/>
              <a:ln w="19050">
                <a:solidFill>
                  <a:srgbClr val="FFC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040545050">
                      <a:custGeom>
                        <a:avLst/>
                        <a:gdLst>
                          <a:gd name="connsiteX0" fmla="*/ 701078 w 7908915"/>
                          <a:gd name="connsiteY0" fmla="*/ 0 h 4206384"/>
                          <a:gd name="connsiteX1" fmla="*/ 1399684 w 7908915"/>
                          <a:gd name="connsiteY1" fmla="*/ 0 h 4206384"/>
                          <a:gd name="connsiteX2" fmla="*/ 1954133 w 7908915"/>
                          <a:gd name="connsiteY2" fmla="*/ 0 h 4206384"/>
                          <a:gd name="connsiteX3" fmla="*/ 2508582 w 7908915"/>
                          <a:gd name="connsiteY3" fmla="*/ 0 h 4206384"/>
                          <a:gd name="connsiteX4" fmla="*/ 3207187 w 7908915"/>
                          <a:gd name="connsiteY4" fmla="*/ 0 h 4206384"/>
                          <a:gd name="connsiteX5" fmla="*/ 3761636 w 7908915"/>
                          <a:gd name="connsiteY5" fmla="*/ 0 h 4206384"/>
                          <a:gd name="connsiteX6" fmla="*/ 4316085 w 7908915"/>
                          <a:gd name="connsiteY6" fmla="*/ 0 h 4206384"/>
                          <a:gd name="connsiteX7" fmla="*/ 4654299 w 7908915"/>
                          <a:gd name="connsiteY7" fmla="*/ 0 h 4206384"/>
                          <a:gd name="connsiteX8" fmla="*/ 5352905 w 7908915"/>
                          <a:gd name="connsiteY8" fmla="*/ 0 h 4206384"/>
                          <a:gd name="connsiteX9" fmla="*/ 5979432 w 7908915"/>
                          <a:gd name="connsiteY9" fmla="*/ 0 h 4206384"/>
                          <a:gd name="connsiteX10" fmla="*/ 6605960 w 7908915"/>
                          <a:gd name="connsiteY10" fmla="*/ 0 h 4206384"/>
                          <a:gd name="connsiteX11" fmla="*/ 7232487 w 7908915"/>
                          <a:gd name="connsiteY11" fmla="*/ 0 h 4206384"/>
                          <a:gd name="connsiteX12" fmla="*/ 7908915 w 7908915"/>
                          <a:gd name="connsiteY12" fmla="*/ 0 h 4206384"/>
                          <a:gd name="connsiteX13" fmla="*/ 7908915 w 7908915"/>
                          <a:gd name="connsiteY13" fmla="*/ 0 h 4206384"/>
                          <a:gd name="connsiteX14" fmla="*/ 7908915 w 7908915"/>
                          <a:gd name="connsiteY14" fmla="*/ 584218 h 4206384"/>
                          <a:gd name="connsiteX15" fmla="*/ 7908915 w 7908915"/>
                          <a:gd name="connsiteY15" fmla="*/ 1133382 h 4206384"/>
                          <a:gd name="connsiteX16" fmla="*/ 7908915 w 7908915"/>
                          <a:gd name="connsiteY16" fmla="*/ 1787706 h 4206384"/>
                          <a:gd name="connsiteX17" fmla="*/ 7908915 w 7908915"/>
                          <a:gd name="connsiteY17" fmla="*/ 2301818 h 4206384"/>
                          <a:gd name="connsiteX18" fmla="*/ 7908915 w 7908915"/>
                          <a:gd name="connsiteY18" fmla="*/ 2850982 h 4206384"/>
                          <a:gd name="connsiteX19" fmla="*/ 7908915 w 7908915"/>
                          <a:gd name="connsiteY19" fmla="*/ 3505306 h 4206384"/>
                          <a:gd name="connsiteX20" fmla="*/ 7207837 w 7908915"/>
                          <a:gd name="connsiteY20" fmla="*/ 4206384 h 4206384"/>
                          <a:gd name="connsiteX21" fmla="*/ 6869623 w 7908915"/>
                          <a:gd name="connsiteY21" fmla="*/ 4206384 h 4206384"/>
                          <a:gd name="connsiteX22" fmla="*/ 6387252 w 7908915"/>
                          <a:gd name="connsiteY22" fmla="*/ 4206384 h 4206384"/>
                          <a:gd name="connsiteX23" fmla="*/ 5760725 w 7908915"/>
                          <a:gd name="connsiteY23" fmla="*/ 4206384 h 4206384"/>
                          <a:gd name="connsiteX24" fmla="*/ 5422511 w 7908915"/>
                          <a:gd name="connsiteY24" fmla="*/ 4206384 h 4206384"/>
                          <a:gd name="connsiteX25" fmla="*/ 4868062 w 7908915"/>
                          <a:gd name="connsiteY25" fmla="*/ 4206384 h 4206384"/>
                          <a:gd name="connsiteX26" fmla="*/ 4529848 w 7908915"/>
                          <a:gd name="connsiteY26" fmla="*/ 4206384 h 4206384"/>
                          <a:gd name="connsiteX27" fmla="*/ 3903321 w 7908915"/>
                          <a:gd name="connsiteY27" fmla="*/ 4206384 h 4206384"/>
                          <a:gd name="connsiteX28" fmla="*/ 3420950 w 7908915"/>
                          <a:gd name="connsiteY28" fmla="*/ 4206384 h 4206384"/>
                          <a:gd name="connsiteX29" fmla="*/ 3082736 w 7908915"/>
                          <a:gd name="connsiteY29" fmla="*/ 4206384 h 4206384"/>
                          <a:gd name="connsiteX30" fmla="*/ 2744523 w 7908915"/>
                          <a:gd name="connsiteY30" fmla="*/ 4206384 h 4206384"/>
                          <a:gd name="connsiteX31" fmla="*/ 2117995 w 7908915"/>
                          <a:gd name="connsiteY31" fmla="*/ 4206384 h 4206384"/>
                          <a:gd name="connsiteX32" fmla="*/ 1779781 w 7908915"/>
                          <a:gd name="connsiteY32" fmla="*/ 4206384 h 4206384"/>
                          <a:gd name="connsiteX33" fmla="*/ 1081176 w 7908915"/>
                          <a:gd name="connsiteY33" fmla="*/ 4206384 h 4206384"/>
                          <a:gd name="connsiteX34" fmla="*/ 598805 w 7908915"/>
                          <a:gd name="connsiteY34" fmla="*/ 4206384 h 4206384"/>
                          <a:gd name="connsiteX35" fmla="*/ 0 w 7908915"/>
                          <a:gd name="connsiteY35" fmla="*/ 4206384 h 4206384"/>
                          <a:gd name="connsiteX36" fmla="*/ 0 w 7908915"/>
                          <a:gd name="connsiteY36" fmla="*/ 4206384 h 4206384"/>
                          <a:gd name="connsiteX37" fmla="*/ 0 w 7908915"/>
                          <a:gd name="connsiteY37" fmla="*/ 3727326 h 4206384"/>
                          <a:gd name="connsiteX38" fmla="*/ 0 w 7908915"/>
                          <a:gd name="connsiteY38" fmla="*/ 3213214 h 4206384"/>
                          <a:gd name="connsiteX39" fmla="*/ 0 w 7908915"/>
                          <a:gd name="connsiteY39" fmla="*/ 2699102 h 4206384"/>
                          <a:gd name="connsiteX40" fmla="*/ 0 w 7908915"/>
                          <a:gd name="connsiteY40" fmla="*/ 2184991 h 4206384"/>
                          <a:gd name="connsiteX41" fmla="*/ 0 w 7908915"/>
                          <a:gd name="connsiteY41" fmla="*/ 1635826 h 4206384"/>
                          <a:gd name="connsiteX42" fmla="*/ 0 w 7908915"/>
                          <a:gd name="connsiteY42" fmla="*/ 701078 h 4206384"/>
                          <a:gd name="connsiteX43" fmla="*/ 701078 w 7908915"/>
                          <a:gd name="connsiteY43" fmla="*/ 0 h 4206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908915" h="4206384" extrusionOk="0">
                            <a:moveTo>
                              <a:pt x="701078" y="0"/>
                            </a:moveTo>
                            <a:cubicBezTo>
                              <a:pt x="996894" y="-5534"/>
                              <a:pt x="1258734" y="3784"/>
                              <a:pt x="1399684" y="0"/>
                            </a:cubicBezTo>
                            <a:cubicBezTo>
                              <a:pt x="1540634" y="-3784"/>
                              <a:pt x="1816744" y="51023"/>
                              <a:pt x="1954133" y="0"/>
                            </a:cubicBezTo>
                            <a:cubicBezTo>
                              <a:pt x="2091522" y="-51023"/>
                              <a:pt x="2316584" y="46215"/>
                              <a:pt x="2508582" y="0"/>
                            </a:cubicBezTo>
                            <a:cubicBezTo>
                              <a:pt x="2700580" y="-46215"/>
                              <a:pt x="2867691" y="70562"/>
                              <a:pt x="3207187" y="0"/>
                            </a:cubicBezTo>
                            <a:cubicBezTo>
                              <a:pt x="3546683" y="-70562"/>
                              <a:pt x="3648124" y="13097"/>
                              <a:pt x="3761636" y="0"/>
                            </a:cubicBezTo>
                            <a:cubicBezTo>
                              <a:pt x="3875148" y="-13097"/>
                              <a:pt x="4041213" y="13831"/>
                              <a:pt x="4316085" y="0"/>
                            </a:cubicBezTo>
                            <a:cubicBezTo>
                              <a:pt x="4590957" y="-13831"/>
                              <a:pt x="4578060" y="33022"/>
                              <a:pt x="4654299" y="0"/>
                            </a:cubicBezTo>
                            <a:cubicBezTo>
                              <a:pt x="4730538" y="-33022"/>
                              <a:pt x="5119276" y="32484"/>
                              <a:pt x="5352905" y="0"/>
                            </a:cubicBezTo>
                            <a:cubicBezTo>
                              <a:pt x="5586534" y="-32484"/>
                              <a:pt x="5852047" y="56033"/>
                              <a:pt x="5979432" y="0"/>
                            </a:cubicBezTo>
                            <a:cubicBezTo>
                              <a:pt x="6106817" y="-56033"/>
                              <a:pt x="6479142" y="176"/>
                              <a:pt x="6605960" y="0"/>
                            </a:cubicBezTo>
                            <a:cubicBezTo>
                              <a:pt x="6732778" y="-176"/>
                              <a:pt x="7017457" y="34377"/>
                              <a:pt x="7232487" y="0"/>
                            </a:cubicBezTo>
                            <a:cubicBezTo>
                              <a:pt x="7447517" y="-34377"/>
                              <a:pt x="7676981" y="26120"/>
                              <a:pt x="7908915" y="0"/>
                            </a:cubicBezTo>
                            <a:lnTo>
                              <a:pt x="7908915" y="0"/>
                            </a:lnTo>
                            <a:cubicBezTo>
                              <a:pt x="7934942" y="285731"/>
                              <a:pt x="7880800" y="437048"/>
                              <a:pt x="7908915" y="584218"/>
                            </a:cubicBezTo>
                            <a:cubicBezTo>
                              <a:pt x="7937030" y="731388"/>
                              <a:pt x="7847834" y="991509"/>
                              <a:pt x="7908915" y="1133382"/>
                            </a:cubicBezTo>
                            <a:cubicBezTo>
                              <a:pt x="7969996" y="1275255"/>
                              <a:pt x="7889604" y="1570006"/>
                              <a:pt x="7908915" y="1787706"/>
                            </a:cubicBezTo>
                            <a:cubicBezTo>
                              <a:pt x="7928226" y="2005406"/>
                              <a:pt x="7857848" y="2108575"/>
                              <a:pt x="7908915" y="2301818"/>
                            </a:cubicBezTo>
                            <a:cubicBezTo>
                              <a:pt x="7959982" y="2495061"/>
                              <a:pt x="7859916" y="2722733"/>
                              <a:pt x="7908915" y="2850982"/>
                            </a:cubicBezTo>
                            <a:cubicBezTo>
                              <a:pt x="7957914" y="2979231"/>
                              <a:pt x="7882128" y="3265016"/>
                              <a:pt x="7908915" y="3505306"/>
                            </a:cubicBezTo>
                            <a:cubicBezTo>
                              <a:pt x="7999661" y="3904013"/>
                              <a:pt x="7565215" y="4196065"/>
                              <a:pt x="7207837" y="4206384"/>
                            </a:cubicBezTo>
                            <a:cubicBezTo>
                              <a:pt x="7085752" y="4217878"/>
                              <a:pt x="7034960" y="4206285"/>
                              <a:pt x="6869623" y="4206384"/>
                            </a:cubicBezTo>
                            <a:cubicBezTo>
                              <a:pt x="6704286" y="4206483"/>
                              <a:pt x="6616526" y="4150485"/>
                              <a:pt x="6387252" y="4206384"/>
                            </a:cubicBezTo>
                            <a:cubicBezTo>
                              <a:pt x="6157978" y="4262283"/>
                              <a:pt x="6018731" y="4167196"/>
                              <a:pt x="5760725" y="4206384"/>
                            </a:cubicBezTo>
                            <a:cubicBezTo>
                              <a:pt x="5502719" y="4245572"/>
                              <a:pt x="5509310" y="4166293"/>
                              <a:pt x="5422511" y="4206384"/>
                            </a:cubicBezTo>
                            <a:cubicBezTo>
                              <a:pt x="5335712" y="4246475"/>
                              <a:pt x="5013014" y="4140243"/>
                              <a:pt x="4868062" y="4206384"/>
                            </a:cubicBezTo>
                            <a:cubicBezTo>
                              <a:pt x="4723110" y="4272525"/>
                              <a:pt x="4694922" y="4172773"/>
                              <a:pt x="4529848" y="4206384"/>
                            </a:cubicBezTo>
                            <a:cubicBezTo>
                              <a:pt x="4364774" y="4239995"/>
                              <a:pt x="4134432" y="4195002"/>
                              <a:pt x="3903321" y="4206384"/>
                            </a:cubicBezTo>
                            <a:cubicBezTo>
                              <a:pt x="3672210" y="4217766"/>
                              <a:pt x="3593287" y="4149713"/>
                              <a:pt x="3420950" y="4206384"/>
                            </a:cubicBezTo>
                            <a:cubicBezTo>
                              <a:pt x="3248613" y="4263055"/>
                              <a:pt x="3152479" y="4186402"/>
                              <a:pt x="3082736" y="4206384"/>
                            </a:cubicBezTo>
                            <a:cubicBezTo>
                              <a:pt x="3012993" y="4226366"/>
                              <a:pt x="2821091" y="4184241"/>
                              <a:pt x="2744523" y="4206384"/>
                            </a:cubicBezTo>
                            <a:cubicBezTo>
                              <a:pt x="2667955" y="4228527"/>
                              <a:pt x="2331767" y="4184609"/>
                              <a:pt x="2117995" y="4206384"/>
                            </a:cubicBezTo>
                            <a:cubicBezTo>
                              <a:pt x="1904223" y="4228159"/>
                              <a:pt x="1936487" y="4203224"/>
                              <a:pt x="1779781" y="4206384"/>
                            </a:cubicBezTo>
                            <a:cubicBezTo>
                              <a:pt x="1623075" y="4209544"/>
                              <a:pt x="1351193" y="4195276"/>
                              <a:pt x="1081176" y="4206384"/>
                            </a:cubicBezTo>
                            <a:cubicBezTo>
                              <a:pt x="811160" y="4217492"/>
                              <a:pt x="724920" y="4178486"/>
                              <a:pt x="598805" y="4206384"/>
                            </a:cubicBezTo>
                            <a:cubicBezTo>
                              <a:pt x="472690" y="4234282"/>
                              <a:pt x="254383" y="4194085"/>
                              <a:pt x="0" y="4206384"/>
                            </a:cubicBezTo>
                            <a:lnTo>
                              <a:pt x="0" y="4206384"/>
                            </a:lnTo>
                            <a:cubicBezTo>
                              <a:pt x="-23161" y="3969262"/>
                              <a:pt x="25715" y="3856288"/>
                              <a:pt x="0" y="3727326"/>
                            </a:cubicBezTo>
                            <a:cubicBezTo>
                              <a:pt x="-25715" y="3598364"/>
                              <a:pt x="33719" y="3461008"/>
                              <a:pt x="0" y="3213214"/>
                            </a:cubicBezTo>
                            <a:cubicBezTo>
                              <a:pt x="-33719" y="2965420"/>
                              <a:pt x="57835" y="2810542"/>
                              <a:pt x="0" y="2699102"/>
                            </a:cubicBezTo>
                            <a:cubicBezTo>
                              <a:pt x="-57835" y="2587662"/>
                              <a:pt x="16998" y="2389550"/>
                              <a:pt x="0" y="2184991"/>
                            </a:cubicBezTo>
                            <a:cubicBezTo>
                              <a:pt x="-16998" y="1980432"/>
                              <a:pt x="51483" y="1780701"/>
                              <a:pt x="0" y="1635826"/>
                            </a:cubicBezTo>
                            <a:cubicBezTo>
                              <a:pt x="-51483" y="1490951"/>
                              <a:pt x="7065" y="1107874"/>
                              <a:pt x="0" y="701078"/>
                            </a:cubicBezTo>
                            <a:cubicBezTo>
                              <a:pt x="7011" y="271667"/>
                              <a:pt x="287934" y="-1887"/>
                              <a:pt x="701078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00" dirty="0"/>
              </a:p>
            </p:txBody>
          </p:sp>
          <p:sp>
            <p:nvSpPr>
              <p:cNvPr id="28" name="مستطيل 42">
                <a:extLst>
                  <a:ext uri="{FF2B5EF4-FFF2-40B4-BE49-F238E27FC236}">
                    <a16:creationId xmlns:a16="http://schemas.microsoft.com/office/drawing/2014/main" id="{FCF136F4-BEBF-4BC8-A5E5-0850A8C86DE3}"/>
                  </a:ext>
                </a:extLst>
              </p:cNvPr>
              <p:cNvSpPr/>
              <p:nvPr/>
            </p:nvSpPr>
            <p:spPr>
              <a:xfrm>
                <a:off x="8023802" y="2624707"/>
                <a:ext cx="2497800" cy="722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أنامُ على جنبي الأيسر.</a:t>
                </a:r>
                <a:endParaRPr lang="en-US" sz="29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24" name="مجموعة 52">
              <a:extLst>
                <a:ext uri="{FF2B5EF4-FFF2-40B4-BE49-F238E27FC236}">
                  <a16:creationId xmlns:a16="http://schemas.microsoft.com/office/drawing/2014/main" id="{9DF4B577-A4A5-495F-819B-49D7748D2F44}"/>
                </a:ext>
              </a:extLst>
            </p:cNvPr>
            <p:cNvGrpSpPr/>
            <p:nvPr/>
          </p:nvGrpSpPr>
          <p:grpSpPr>
            <a:xfrm>
              <a:off x="10486955" y="3785950"/>
              <a:ext cx="1019245" cy="575999"/>
              <a:chOff x="10708482" y="2999452"/>
              <a:chExt cx="1019245" cy="575999"/>
            </a:xfrm>
          </p:grpSpPr>
          <p:sp>
            <p:nvSpPr>
              <p:cNvPr id="25" name="قوس 53">
                <a:extLst>
                  <a:ext uri="{FF2B5EF4-FFF2-40B4-BE49-F238E27FC236}">
                    <a16:creationId xmlns:a16="http://schemas.microsoft.com/office/drawing/2014/main" id="{9C311D34-9372-4734-B688-C7D18C5CC13E}"/>
                  </a:ext>
                </a:extLst>
              </p:cNvPr>
              <p:cNvSpPr/>
              <p:nvPr/>
            </p:nvSpPr>
            <p:spPr>
              <a:xfrm rot="2353734">
                <a:off x="11151728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قوس 54">
                <a:extLst>
                  <a:ext uri="{FF2B5EF4-FFF2-40B4-BE49-F238E27FC236}">
                    <a16:creationId xmlns:a16="http://schemas.microsoft.com/office/drawing/2014/main" id="{BB3F0673-D938-4E85-AFF1-2E82D13F4FB7}"/>
                  </a:ext>
                </a:extLst>
              </p:cNvPr>
              <p:cNvSpPr/>
              <p:nvPr/>
            </p:nvSpPr>
            <p:spPr>
              <a:xfrm rot="19246266" flipH="1">
                <a:off x="10708482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29" name="مجموعة 18">
            <a:extLst>
              <a:ext uri="{FF2B5EF4-FFF2-40B4-BE49-F238E27FC236}">
                <a16:creationId xmlns:a16="http://schemas.microsoft.com/office/drawing/2014/main" id="{10D98076-B92D-44FC-9BE1-971944F92761}"/>
              </a:ext>
            </a:extLst>
          </p:cNvPr>
          <p:cNvGrpSpPr/>
          <p:nvPr/>
        </p:nvGrpSpPr>
        <p:grpSpPr>
          <a:xfrm>
            <a:off x="609599" y="5309989"/>
            <a:ext cx="10820400" cy="615989"/>
            <a:chOff x="685800" y="4572448"/>
            <a:chExt cx="10820400" cy="615989"/>
          </a:xfrm>
        </p:grpSpPr>
        <p:grpSp>
          <p:nvGrpSpPr>
            <p:cNvPr id="30" name="مجموعة 43">
              <a:extLst>
                <a:ext uri="{FF2B5EF4-FFF2-40B4-BE49-F238E27FC236}">
                  <a16:creationId xmlns:a16="http://schemas.microsoft.com/office/drawing/2014/main" id="{0DB42E6D-6256-4F92-9256-57E2085ED6D2}"/>
                </a:ext>
              </a:extLst>
            </p:cNvPr>
            <p:cNvGrpSpPr/>
            <p:nvPr/>
          </p:nvGrpSpPr>
          <p:grpSpPr>
            <a:xfrm>
              <a:off x="685800" y="4572449"/>
              <a:ext cx="9653585" cy="615988"/>
              <a:chOff x="914400" y="2503917"/>
              <a:chExt cx="9653585" cy="826326"/>
            </a:xfrm>
          </p:grpSpPr>
          <p:sp>
            <p:nvSpPr>
              <p:cNvPr id="34" name="مستطيل: زوايا قطرية مستديرة 45">
                <a:extLst>
                  <a:ext uri="{FF2B5EF4-FFF2-40B4-BE49-F238E27FC236}">
                    <a16:creationId xmlns:a16="http://schemas.microsoft.com/office/drawing/2014/main" id="{2E174E2F-EDF0-4BD4-8ECA-981955CABAA4}"/>
                  </a:ext>
                </a:extLst>
              </p:cNvPr>
              <p:cNvSpPr/>
              <p:nvPr/>
            </p:nvSpPr>
            <p:spPr>
              <a:xfrm>
                <a:off x="914400" y="2503917"/>
                <a:ext cx="9653585" cy="772683"/>
              </a:xfrm>
              <a:prstGeom prst="round2DiagRect">
                <a:avLst/>
              </a:prstGeom>
              <a:noFill/>
              <a:ln w="19050">
                <a:solidFill>
                  <a:srgbClr val="FFC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040545050">
                      <a:custGeom>
                        <a:avLst/>
                        <a:gdLst>
                          <a:gd name="connsiteX0" fmla="*/ 701078 w 7908915"/>
                          <a:gd name="connsiteY0" fmla="*/ 0 h 4206384"/>
                          <a:gd name="connsiteX1" fmla="*/ 1399684 w 7908915"/>
                          <a:gd name="connsiteY1" fmla="*/ 0 h 4206384"/>
                          <a:gd name="connsiteX2" fmla="*/ 1954133 w 7908915"/>
                          <a:gd name="connsiteY2" fmla="*/ 0 h 4206384"/>
                          <a:gd name="connsiteX3" fmla="*/ 2508582 w 7908915"/>
                          <a:gd name="connsiteY3" fmla="*/ 0 h 4206384"/>
                          <a:gd name="connsiteX4" fmla="*/ 3207187 w 7908915"/>
                          <a:gd name="connsiteY4" fmla="*/ 0 h 4206384"/>
                          <a:gd name="connsiteX5" fmla="*/ 3761636 w 7908915"/>
                          <a:gd name="connsiteY5" fmla="*/ 0 h 4206384"/>
                          <a:gd name="connsiteX6" fmla="*/ 4316085 w 7908915"/>
                          <a:gd name="connsiteY6" fmla="*/ 0 h 4206384"/>
                          <a:gd name="connsiteX7" fmla="*/ 4654299 w 7908915"/>
                          <a:gd name="connsiteY7" fmla="*/ 0 h 4206384"/>
                          <a:gd name="connsiteX8" fmla="*/ 5352905 w 7908915"/>
                          <a:gd name="connsiteY8" fmla="*/ 0 h 4206384"/>
                          <a:gd name="connsiteX9" fmla="*/ 5979432 w 7908915"/>
                          <a:gd name="connsiteY9" fmla="*/ 0 h 4206384"/>
                          <a:gd name="connsiteX10" fmla="*/ 6605960 w 7908915"/>
                          <a:gd name="connsiteY10" fmla="*/ 0 h 4206384"/>
                          <a:gd name="connsiteX11" fmla="*/ 7232487 w 7908915"/>
                          <a:gd name="connsiteY11" fmla="*/ 0 h 4206384"/>
                          <a:gd name="connsiteX12" fmla="*/ 7908915 w 7908915"/>
                          <a:gd name="connsiteY12" fmla="*/ 0 h 4206384"/>
                          <a:gd name="connsiteX13" fmla="*/ 7908915 w 7908915"/>
                          <a:gd name="connsiteY13" fmla="*/ 0 h 4206384"/>
                          <a:gd name="connsiteX14" fmla="*/ 7908915 w 7908915"/>
                          <a:gd name="connsiteY14" fmla="*/ 584218 h 4206384"/>
                          <a:gd name="connsiteX15" fmla="*/ 7908915 w 7908915"/>
                          <a:gd name="connsiteY15" fmla="*/ 1133382 h 4206384"/>
                          <a:gd name="connsiteX16" fmla="*/ 7908915 w 7908915"/>
                          <a:gd name="connsiteY16" fmla="*/ 1787706 h 4206384"/>
                          <a:gd name="connsiteX17" fmla="*/ 7908915 w 7908915"/>
                          <a:gd name="connsiteY17" fmla="*/ 2301818 h 4206384"/>
                          <a:gd name="connsiteX18" fmla="*/ 7908915 w 7908915"/>
                          <a:gd name="connsiteY18" fmla="*/ 2850982 h 4206384"/>
                          <a:gd name="connsiteX19" fmla="*/ 7908915 w 7908915"/>
                          <a:gd name="connsiteY19" fmla="*/ 3505306 h 4206384"/>
                          <a:gd name="connsiteX20" fmla="*/ 7207837 w 7908915"/>
                          <a:gd name="connsiteY20" fmla="*/ 4206384 h 4206384"/>
                          <a:gd name="connsiteX21" fmla="*/ 6869623 w 7908915"/>
                          <a:gd name="connsiteY21" fmla="*/ 4206384 h 4206384"/>
                          <a:gd name="connsiteX22" fmla="*/ 6387252 w 7908915"/>
                          <a:gd name="connsiteY22" fmla="*/ 4206384 h 4206384"/>
                          <a:gd name="connsiteX23" fmla="*/ 5760725 w 7908915"/>
                          <a:gd name="connsiteY23" fmla="*/ 4206384 h 4206384"/>
                          <a:gd name="connsiteX24" fmla="*/ 5422511 w 7908915"/>
                          <a:gd name="connsiteY24" fmla="*/ 4206384 h 4206384"/>
                          <a:gd name="connsiteX25" fmla="*/ 4868062 w 7908915"/>
                          <a:gd name="connsiteY25" fmla="*/ 4206384 h 4206384"/>
                          <a:gd name="connsiteX26" fmla="*/ 4529848 w 7908915"/>
                          <a:gd name="connsiteY26" fmla="*/ 4206384 h 4206384"/>
                          <a:gd name="connsiteX27" fmla="*/ 3903321 w 7908915"/>
                          <a:gd name="connsiteY27" fmla="*/ 4206384 h 4206384"/>
                          <a:gd name="connsiteX28" fmla="*/ 3420950 w 7908915"/>
                          <a:gd name="connsiteY28" fmla="*/ 4206384 h 4206384"/>
                          <a:gd name="connsiteX29" fmla="*/ 3082736 w 7908915"/>
                          <a:gd name="connsiteY29" fmla="*/ 4206384 h 4206384"/>
                          <a:gd name="connsiteX30" fmla="*/ 2744523 w 7908915"/>
                          <a:gd name="connsiteY30" fmla="*/ 4206384 h 4206384"/>
                          <a:gd name="connsiteX31" fmla="*/ 2117995 w 7908915"/>
                          <a:gd name="connsiteY31" fmla="*/ 4206384 h 4206384"/>
                          <a:gd name="connsiteX32" fmla="*/ 1779781 w 7908915"/>
                          <a:gd name="connsiteY32" fmla="*/ 4206384 h 4206384"/>
                          <a:gd name="connsiteX33" fmla="*/ 1081176 w 7908915"/>
                          <a:gd name="connsiteY33" fmla="*/ 4206384 h 4206384"/>
                          <a:gd name="connsiteX34" fmla="*/ 598805 w 7908915"/>
                          <a:gd name="connsiteY34" fmla="*/ 4206384 h 4206384"/>
                          <a:gd name="connsiteX35" fmla="*/ 0 w 7908915"/>
                          <a:gd name="connsiteY35" fmla="*/ 4206384 h 4206384"/>
                          <a:gd name="connsiteX36" fmla="*/ 0 w 7908915"/>
                          <a:gd name="connsiteY36" fmla="*/ 4206384 h 4206384"/>
                          <a:gd name="connsiteX37" fmla="*/ 0 w 7908915"/>
                          <a:gd name="connsiteY37" fmla="*/ 3727326 h 4206384"/>
                          <a:gd name="connsiteX38" fmla="*/ 0 w 7908915"/>
                          <a:gd name="connsiteY38" fmla="*/ 3213214 h 4206384"/>
                          <a:gd name="connsiteX39" fmla="*/ 0 w 7908915"/>
                          <a:gd name="connsiteY39" fmla="*/ 2699102 h 4206384"/>
                          <a:gd name="connsiteX40" fmla="*/ 0 w 7908915"/>
                          <a:gd name="connsiteY40" fmla="*/ 2184991 h 4206384"/>
                          <a:gd name="connsiteX41" fmla="*/ 0 w 7908915"/>
                          <a:gd name="connsiteY41" fmla="*/ 1635826 h 4206384"/>
                          <a:gd name="connsiteX42" fmla="*/ 0 w 7908915"/>
                          <a:gd name="connsiteY42" fmla="*/ 701078 h 4206384"/>
                          <a:gd name="connsiteX43" fmla="*/ 701078 w 7908915"/>
                          <a:gd name="connsiteY43" fmla="*/ 0 h 4206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908915" h="4206384" extrusionOk="0">
                            <a:moveTo>
                              <a:pt x="701078" y="0"/>
                            </a:moveTo>
                            <a:cubicBezTo>
                              <a:pt x="996894" y="-5534"/>
                              <a:pt x="1258734" y="3784"/>
                              <a:pt x="1399684" y="0"/>
                            </a:cubicBezTo>
                            <a:cubicBezTo>
                              <a:pt x="1540634" y="-3784"/>
                              <a:pt x="1816744" y="51023"/>
                              <a:pt x="1954133" y="0"/>
                            </a:cubicBezTo>
                            <a:cubicBezTo>
                              <a:pt x="2091522" y="-51023"/>
                              <a:pt x="2316584" y="46215"/>
                              <a:pt x="2508582" y="0"/>
                            </a:cubicBezTo>
                            <a:cubicBezTo>
                              <a:pt x="2700580" y="-46215"/>
                              <a:pt x="2867691" y="70562"/>
                              <a:pt x="3207187" y="0"/>
                            </a:cubicBezTo>
                            <a:cubicBezTo>
                              <a:pt x="3546683" y="-70562"/>
                              <a:pt x="3648124" y="13097"/>
                              <a:pt x="3761636" y="0"/>
                            </a:cubicBezTo>
                            <a:cubicBezTo>
                              <a:pt x="3875148" y="-13097"/>
                              <a:pt x="4041213" y="13831"/>
                              <a:pt x="4316085" y="0"/>
                            </a:cubicBezTo>
                            <a:cubicBezTo>
                              <a:pt x="4590957" y="-13831"/>
                              <a:pt x="4578060" y="33022"/>
                              <a:pt x="4654299" y="0"/>
                            </a:cubicBezTo>
                            <a:cubicBezTo>
                              <a:pt x="4730538" y="-33022"/>
                              <a:pt x="5119276" y="32484"/>
                              <a:pt x="5352905" y="0"/>
                            </a:cubicBezTo>
                            <a:cubicBezTo>
                              <a:pt x="5586534" y="-32484"/>
                              <a:pt x="5852047" y="56033"/>
                              <a:pt x="5979432" y="0"/>
                            </a:cubicBezTo>
                            <a:cubicBezTo>
                              <a:pt x="6106817" y="-56033"/>
                              <a:pt x="6479142" y="176"/>
                              <a:pt x="6605960" y="0"/>
                            </a:cubicBezTo>
                            <a:cubicBezTo>
                              <a:pt x="6732778" y="-176"/>
                              <a:pt x="7017457" y="34377"/>
                              <a:pt x="7232487" y="0"/>
                            </a:cubicBezTo>
                            <a:cubicBezTo>
                              <a:pt x="7447517" y="-34377"/>
                              <a:pt x="7676981" y="26120"/>
                              <a:pt x="7908915" y="0"/>
                            </a:cubicBezTo>
                            <a:lnTo>
                              <a:pt x="7908915" y="0"/>
                            </a:lnTo>
                            <a:cubicBezTo>
                              <a:pt x="7934942" y="285731"/>
                              <a:pt x="7880800" y="437048"/>
                              <a:pt x="7908915" y="584218"/>
                            </a:cubicBezTo>
                            <a:cubicBezTo>
                              <a:pt x="7937030" y="731388"/>
                              <a:pt x="7847834" y="991509"/>
                              <a:pt x="7908915" y="1133382"/>
                            </a:cubicBezTo>
                            <a:cubicBezTo>
                              <a:pt x="7969996" y="1275255"/>
                              <a:pt x="7889604" y="1570006"/>
                              <a:pt x="7908915" y="1787706"/>
                            </a:cubicBezTo>
                            <a:cubicBezTo>
                              <a:pt x="7928226" y="2005406"/>
                              <a:pt x="7857848" y="2108575"/>
                              <a:pt x="7908915" y="2301818"/>
                            </a:cubicBezTo>
                            <a:cubicBezTo>
                              <a:pt x="7959982" y="2495061"/>
                              <a:pt x="7859916" y="2722733"/>
                              <a:pt x="7908915" y="2850982"/>
                            </a:cubicBezTo>
                            <a:cubicBezTo>
                              <a:pt x="7957914" y="2979231"/>
                              <a:pt x="7882128" y="3265016"/>
                              <a:pt x="7908915" y="3505306"/>
                            </a:cubicBezTo>
                            <a:cubicBezTo>
                              <a:pt x="7999661" y="3904013"/>
                              <a:pt x="7565215" y="4196065"/>
                              <a:pt x="7207837" y="4206384"/>
                            </a:cubicBezTo>
                            <a:cubicBezTo>
                              <a:pt x="7085752" y="4217878"/>
                              <a:pt x="7034960" y="4206285"/>
                              <a:pt x="6869623" y="4206384"/>
                            </a:cubicBezTo>
                            <a:cubicBezTo>
                              <a:pt x="6704286" y="4206483"/>
                              <a:pt x="6616526" y="4150485"/>
                              <a:pt x="6387252" y="4206384"/>
                            </a:cubicBezTo>
                            <a:cubicBezTo>
                              <a:pt x="6157978" y="4262283"/>
                              <a:pt x="6018731" y="4167196"/>
                              <a:pt x="5760725" y="4206384"/>
                            </a:cubicBezTo>
                            <a:cubicBezTo>
                              <a:pt x="5502719" y="4245572"/>
                              <a:pt x="5509310" y="4166293"/>
                              <a:pt x="5422511" y="4206384"/>
                            </a:cubicBezTo>
                            <a:cubicBezTo>
                              <a:pt x="5335712" y="4246475"/>
                              <a:pt x="5013014" y="4140243"/>
                              <a:pt x="4868062" y="4206384"/>
                            </a:cubicBezTo>
                            <a:cubicBezTo>
                              <a:pt x="4723110" y="4272525"/>
                              <a:pt x="4694922" y="4172773"/>
                              <a:pt x="4529848" y="4206384"/>
                            </a:cubicBezTo>
                            <a:cubicBezTo>
                              <a:pt x="4364774" y="4239995"/>
                              <a:pt x="4134432" y="4195002"/>
                              <a:pt x="3903321" y="4206384"/>
                            </a:cubicBezTo>
                            <a:cubicBezTo>
                              <a:pt x="3672210" y="4217766"/>
                              <a:pt x="3593287" y="4149713"/>
                              <a:pt x="3420950" y="4206384"/>
                            </a:cubicBezTo>
                            <a:cubicBezTo>
                              <a:pt x="3248613" y="4263055"/>
                              <a:pt x="3152479" y="4186402"/>
                              <a:pt x="3082736" y="4206384"/>
                            </a:cubicBezTo>
                            <a:cubicBezTo>
                              <a:pt x="3012993" y="4226366"/>
                              <a:pt x="2821091" y="4184241"/>
                              <a:pt x="2744523" y="4206384"/>
                            </a:cubicBezTo>
                            <a:cubicBezTo>
                              <a:pt x="2667955" y="4228527"/>
                              <a:pt x="2331767" y="4184609"/>
                              <a:pt x="2117995" y="4206384"/>
                            </a:cubicBezTo>
                            <a:cubicBezTo>
                              <a:pt x="1904223" y="4228159"/>
                              <a:pt x="1936487" y="4203224"/>
                              <a:pt x="1779781" y="4206384"/>
                            </a:cubicBezTo>
                            <a:cubicBezTo>
                              <a:pt x="1623075" y="4209544"/>
                              <a:pt x="1351193" y="4195276"/>
                              <a:pt x="1081176" y="4206384"/>
                            </a:cubicBezTo>
                            <a:cubicBezTo>
                              <a:pt x="811160" y="4217492"/>
                              <a:pt x="724920" y="4178486"/>
                              <a:pt x="598805" y="4206384"/>
                            </a:cubicBezTo>
                            <a:cubicBezTo>
                              <a:pt x="472690" y="4234282"/>
                              <a:pt x="254383" y="4194085"/>
                              <a:pt x="0" y="4206384"/>
                            </a:cubicBezTo>
                            <a:lnTo>
                              <a:pt x="0" y="4206384"/>
                            </a:lnTo>
                            <a:cubicBezTo>
                              <a:pt x="-23161" y="3969262"/>
                              <a:pt x="25715" y="3856288"/>
                              <a:pt x="0" y="3727326"/>
                            </a:cubicBezTo>
                            <a:cubicBezTo>
                              <a:pt x="-25715" y="3598364"/>
                              <a:pt x="33719" y="3461008"/>
                              <a:pt x="0" y="3213214"/>
                            </a:cubicBezTo>
                            <a:cubicBezTo>
                              <a:pt x="-33719" y="2965420"/>
                              <a:pt x="57835" y="2810542"/>
                              <a:pt x="0" y="2699102"/>
                            </a:cubicBezTo>
                            <a:cubicBezTo>
                              <a:pt x="-57835" y="2587662"/>
                              <a:pt x="16998" y="2389550"/>
                              <a:pt x="0" y="2184991"/>
                            </a:cubicBezTo>
                            <a:cubicBezTo>
                              <a:pt x="-16998" y="1980432"/>
                              <a:pt x="51483" y="1780701"/>
                              <a:pt x="0" y="1635826"/>
                            </a:cubicBezTo>
                            <a:cubicBezTo>
                              <a:pt x="-51483" y="1490951"/>
                              <a:pt x="7065" y="1107874"/>
                              <a:pt x="0" y="701078"/>
                            </a:cubicBezTo>
                            <a:cubicBezTo>
                              <a:pt x="7011" y="271667"/>
                              <a:pt x="287934" y="-1887"/>
                              <a:pt x="701078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00" dirty="0"/>
              </a:p>
            </p:txBody>
          </p:sp>
          <p:sp>
            <p:nvSpPr>
              <p:cNvPr id="35" name="مستطيل 46">
                <a:extLst>
                  <a:ext uri="{FF2B5EF4-FFF2-40B4-BE49-F238E27FC236}">
                    <a16:creationId xmlns:a16="http://schemas.microsoft.com/office/drawing/2014/main" id="{55557944-F61A-4011-89A1-D2A800EDB291}"/>
                  </a:ext>
                </a:extLst>
              </p:cNvPr>
              <p:cNvSpPr/>
              <p:nvPr/>
            </p:nvSpPr>
            <p:spPr>
              <a:xfrm>
                <a:off x="7459790" y="2607718"/>
                <a:ext cx="3097323" cy="722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أقرأ سُورة الفلق قبل النَّوم.</a:t>
                </a:r>
                <a:endParaRPr lang="en-US" sz="29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31" name="مجموعة 55">
              <a:extLst>
                <a:ext uri="{FF2B5EF4-FFF2-40B4-BE49-F238E27FC236}">
                  <a16:creationId xmlns:a16="http://schemas.microsoft.com/office/drawing/2014/main" id="{9E4128E8-0C1F-4382-AB3E-7C31FDFAEF4B}"/>
                </a:ext>
              </a:extLst>
            </p:cNvPr>
            <p:cNvGrpSpPr/>
            <p:nvPr/>
          </p:nvGrpSpPr>
          <p:grpSpPr>
            <a:xfrm>
              <a:off x="10486955" y="4572448"/>
              <a:ext cx="1019245" cy="575999"/>
              <a:chOff x="10708482" y="2999452"/>
              <a:chExt cx="1019245" cy="575999"/>
            </a:xfrm>
          </p:grpSpPr>
          <p:sp>
            <p:nvSpPr>
              <p:cNvPr id="32" name="قوس 56">
                <a:extLst>
                  <a:ext uri="{FF2B5EF4-FFF2-40B4-BE49-F238E27FC236}">
                    <a16:creationId xmlns:a16="http://schemas.microsoft.com/office/drawing/2014/main" id="{1A4FB208-8B5F-4527-9C97-65893DA905BC}"/>
                  </a:ext>
                </a:extLst>
              </p:cNvPr>
              <p:cNvSpPr/>
              <p:nvPr/>
            </p:nvSpPr>
            <p:spPr>
              <a:xfrm rot="2353734">
                <a:off x="11151728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3" name="قوس 57">
                <a:extLst>
                  <a:ext uri="{FF2B5EF4-FFF2-40B4-BE49-F238E27FC236}">
                    <a16:creationId xmlns:a16="http://schemas.microsoft.com/office/drawing/2014/main" id="{C09B6D5C-3AE9-4E20-B05A-ACF286134D51}"/>
                  </a:ext>
                </a:extLst>
              </p:cNvPr>
              <p:cNvSpPr/>
              <p:nvPr/>
            </p:nvSpPr>
            <p:spPr>
              <a:xfrm rot="19246266" flipH="1">
                <a:off x="10708482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37" name="مستطيل 61">
            <a:extLst>
              <a:ext uri="{FF2B5EF4-FFF2-40B4-BE49-F238E27FC236}">
                <a16:creationId xmlns:a16="http://schemas.microsoft.com/office/drawing/2014/main" id="{67710DCA-63B5-46BC-996E-36278F210F5D}"/>
              </a:ext>
            </a:extLst>
          </p:cNvPr>
          <p:cNvSpPr/>
          <p:nvPr/>
        </p:nvSpPr>
        <p:spPr>
          <a:xfrm>
            <a:off x="10707354" y="5320978"/>
            <a:ext cx="4940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  <a:latin typeface="FreesiaUPC" panose="020B0502040204020203" pitchFamily="34" charset="-34"/>
              </a:rPr>
              <a:t>√</a:t>
            </a:r>
            <a:endParaRPr lang="en-GB" sz="4400" dirty="0">
              <a:solidFill>
                <a:srgbClr val="FF0000"/>
              </a:solidFill>
            </a:endParaRPr>
          </a:p>
          <a:p>
            <a:endParaRPr lang="en-GB" sz="4400" dirty="0">
              <a:solidFill>
                <a:srgbClr val="FF0000"/>
              </a:solidFill>
            </a:endParaRPr>
          </a:p>
        </p:txBody>
      </p:sp>
      <p:grpSp>
        <p:nvGrpSpPr>
          <p:cNvPr id="39" name="مجموعة 13">
            <a:extLst>
              <a:ext uri="{FF2B5EF4-FFF2-40B4-BE49-F238E27FC236}">
                <a16:creationId xmlns:a16="http://schemas.microsoft.com/office/drawing/2014/main" id="{56B079B8-B58D-458E-97DF-3E18B5782EF7}"/>
              </a:ext>
            </a:extLst>
          </p:cNvPr>
          <p:cNvGrpSpPr/>
          <p:nvPr/>
        </p:nvGrpSpPr>
        <p:grpSpPr>
          <a:xfrm>
            <a:off x="629856" y="3619235"/>
            <a:ext cx="10820400" cy="575999"/>
            <a:chOff x="685800" y="3785950"/>
            <a:chExt cx="10820400" cy="575999"/>
          </a:xfrm>
        </p:grpSpPr>
        <p:sp>
          <p:nvSpPr>
            <p:cNvPr id="40" name="مستطيل: زوايا قطرية مستديرة 41">
              <a:extLst>
                <a:ext uri="{FF2B5EF4-FFF2-40B4-BE49-F238E27FC236}">
                  <a16:creationId xmlns:a16="http://schemas.microsoft.com/office/drawing/2014/main" id="{2D980B5D-1875-4B63-B1BF-F7DFF694DAEE}"/>
                </a:ext>
              </a:extLst>
            </p:cNvPr>
            <p:cNvSpPr/>
            <p:nvPr/>
          </p:nvSpPr>
          <p:spPr>
            <a:xfrm>
              <a:off x="685800" y="3785950"/>
              <a:ext cx="9653585" cy="575999"/>
            </a:xfrm>
            <a:prstGeom prst="round2DiagRect">
              <a:avLst/>
            </a:prstGeom>
            <a:noFill/>
            <a:ln w="19050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3040545050">
                    <a:custGeom>
                      <a:avLst/>
                      <a:gdLst>
                        <a:gd name="connsiteX0" fmla="*/ 701078 w 7908915"/>
                        <a:gd name="connsiteY0" fmla="*/ 0 h 4206384"/>
                        <a:gd name="connsiteX1" fmla="*/ 1399684 w 7908915"/>
                        <a:gd name="connsiteY1" fmla="*/ 0 h 4206384"/>
                        <a:gd name="connsiteX2" fmla="*/ 1954133 w 7908915"/>
                        <a:gd name="connsiteY2" fmla="*/ 0 h 4206384"/>
                        <a:gd name="connsiteX3" fmla="*/ 2508582 w 7908915"/>
                        <a:gd name="connsiteY3" fmla="*/ 0 h 4206384"/>
                        <a:gd name="connsiteX4" fmla="*/ 3207187 w 7908915"/>
                        <a:gd name="connsiteY4" fmla="*/ 0 h 4206384"/>
                        <a:gd name="connsiteX5" fmla="*/ 3761636 w 7908915"/>
                        <a:gd name="connsiteY5" fmla="*/ 0 h 4206384"/>
                        <a:gd name="connsiteX6" fmla="*/ 4316085 w 7908915"/>
                        <a:gd name="connsiteY6" fmla="*/ 0 h 4206384"/>
                        <a:gd name="connsiteX7" fmla="*/ 4654299 w 7908915"/>
                        <a:gd name="connsiteY7" fmla="*/ 0 h 4206384"/>
                        <a:gd name="connsiteX8" fmla="*/ 5352905 w 7908915"/>
                        <a:gd name="connsiteY8" fmla="*/ 0 h 4206384"/>
                        <a:gd name="connsiteX9" fmla="*/ 5979432 w 7908915"/>
                        <a:gd name="connsiteY9" fmla="*/ 0 h 4206384"/>
                        <a:gd name="connsiteX10" fmla="*/ 6605960 w 7908915"/>
                        <a:gd name="connsiteY10" fmla="*/ 0 h 4206384"/>
                        <a:gd name="connsiteX11" fmla="*/ 7232487 w 7908915"/>
                        <a:gd name="connsiteY11" fmla="*/ 0 h 4206384"/>
                        <a:gd name="connsiteX12" fmla="*/ 7908915 w 7908915"/>
                        <a:gd name="connsiteY12" fmla="*/ 0 h 4206384"/>
                        <a:gd name="connsiteX13" fmla="*/ 7908915 w 7908915"/>
                        <a:gd name="connsiteY13" fmla="*/ 0 h 4206384"/>
                        <a:gd name="connsiteX14" fmla="*/ 7908915 w 7908915"/>
                        <a:gd name="connsiteY14" fmla="*/ 584218 h 4206384"/>
                        <a:gd name="connsiteX15" fmla="*/ 7908915 w 7908915"/>
                        <a:gd name="connsiteY15" fmla="*/ 1133382 h 4206384"/>
                        <a:gd name="connsiteX16" fmla="*/ 7908915 w 7908915"/>
                        <a:gd name="connsiteY16" fmla="*/ 1787706 h 4206384"/>
                        <a:gd name="connsiteX17" fmla="*/ 7908915 w 7908915"/>
                        <a:gd name="connsiteY17" fmla="*/ 2301818 h 4206384"/>
                        <a:gd name="connsiteX18" fmla="*/ 7908915 w 7908915"/>
                        <a:gd name="connsiteY18" fmla="*/ 2850982 h 4206384"/>
                        <a:gd name="connsiteX19" fmla="*/ 7908915 w 7908915"/>
                        <a:gd name="connsiteY19" fmla="*/ 3505306 h 4206384"/>
                        <a:gd name="connsiteX20" fmla="*/ 7207837 w 7908915"/>
                        <a:gd name="connsiteY20" fmla="*/ 4206384 h 4206384"/>
                        <a:gd name="connsiteX21" fmla="*/ 6869623 w 7908915"/>
                        <a:gd name="connsiteY21" fmla="*/ 4206384 h 4206384"/>
                        <a:gd name="connsiteX22" fmla="*/ 6387252 w 7908915"/>
                        <a:gd name="connsiteY22" fmla="*/ 4206384 h 4206384"/>
                        <a:gd name="connsiteX23" fmla="*/ 5760725 w 7908915"/>
                        <a:gd name="connsiteY23" fmla="*/ 4206384 h 4206384"/>
                        <a:gd name="connsiteX24" fmla="*/ 5422511 w 7908915"/>
                        <a:gd name="connsiteY24" fmla="*/ 4206384 h 4206384"/>
                        <a:gd name="connsiteX25" fmla="*/ 4868062 w 7908915"/>
                        <a:gd name="connsiteY25" fmla="*/ 4206384 h 4206384"/>
                        <a:gd name="connsiteX26" fmla="*/ 4529848 w 7908915"/>
                        <a:gd name="connsiteY26" fmla="*/ 4206384 h 4206384"/>
                        <a:gd name="connsiteX27" fmla="*/ 3903321 w 7908915"/>
                        <a:gd name="connsiteY27" fmla="*/ 4206384 h 4206384"/>
                        <a:gd name="connsiteX28" fmla="*/ 3420950 w 7908915"/>
                        <a:gd name="connsiteY28" fmla="*/ 4206384 h 4206384"/>
                        <a:gd name="connsiteX29" fmla="*/ 3082736 w 7908915"/>
                        <a:gd name="connsiteY29" fmla="*/ 4206384 h 4206384"/>
                        <a:gd name="connsiteX30" fmla="*/ 2744523 w 7908915"/>
                        <a:gd name="connsiteY30" fmla="*/ 4206384 h 4206384"/>
                        <a:gd name="connsiteX31" fmla="*/ 2117995 w 7908915"/>
                        <a:gd name="connsiteY31" fmla="*/ 4206384 h 4206384"/>
                        <a:gd name="connsiteX32" fmla="*/ 1779781 w 7908915"/>
                        <a:gd name="connsiteY32" fmla="*/ 4206384 h 4206384"/>
                        <a:gd name="connsiteX33" fmla="*/ 1081176 w 7908915"/>
                        <a:gd name="connsiteY33" fmla="*/ 4206384 h 4206384"/>
                        <a:gd name="connsiteX34" fmla="*/ 598805 w 7908915"/>
                        <a:gd name="connsiteY34" fmla="*/ 4206384 h 4206384"/>
                        <a:gd name="connsiteX35" fmla="*/ 0 w 7908915"/>
                        <a:gd name="connsiteY35" fmla="*/ 4206384 h 4206384"/>
                        <a:gd name="connsiteX36" fmla="*/ 0 w 7908915"/>
                        <a:gd name="connsiteY36" fmla="*/ 4206384 h 4206384"/>
                        <a:gd name="connsiteX37" fmla="*/ 0 w 7908915"/>
                        <a:gd name="connsiteY37" fmla="*/ 3727326 h 4206384"/>
                        <a:gd name="connsiteX38" fmla="*/ 0 w 7908915"/>
                        <a:gd name="connsiteY38" fmla="*/ 3213214 h 4206384"/>
                        <a:gd name="connsiteX39" fmla="*/ 0 w 7908915"/>
                        <a:gd name="connsiteY39" fmla="*/ 2699102 h 4206384"/>
                        <a:gd name="connsiteX40" fmla="*/ 0 w 7908915"/>
                        <a:gd name="connsiteY40" fmla="*/ 2184991 h 4206384"/>
                        <a:gd name="connsiteX41" fmla="*/ 0 w 7908915"/>
                        <a:gd name="connsiteY41" fmla="*/ 1635826 h 4206384"/>
                        <a:gd name="connsiteX42" fmla="*/ 0 w 7908915"/>
                        <a:gd name="connsiteY42" fmla="*/ 701078 h 4206384"/>
                        <a:gd name="connsiteX43" fmla="*/ 701078 w 7908915"/>
                        <a:gd name="connsiteY43" fmla="*/ 0 h 420638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</a:cxnLst>
                      <a:rect l="l" t="t" r="r" b="b"/>
                      <a:pathLst>
                        <a:path w="7908915" h="4206384" extrusionOk="0">
                          <a:moveTo>
                            <a:pt x="701078" y="0"/>
                          </a:moveTo>
                          <a:cubicBezTo>
                            <a:pt x="996894" y="-5534"/>
                            <a:pt x="1258734" y="3784"/>
                            <a:pt x="1399684" y="0"/>
                          </a:cubicBezTo>
                          <a:cubicBezTo>
                            <a:pt x="1540634" y="-3784"/>
                            <a:pt x="1816744" y="51023"/>
                            <a:pt x="1954133" y="0"/>
                          </a:cubicBezTo>
                          <a:cubicBezTo>
                            <a:pt x="2091522" y="-51023"/>
                            <a:pt x="2316584" y="46215"/>
                            <a:pt x="2508582" y="0"/>
                          </a:cubicBezTo>
                          <a:cubicBezTo>
                            <a:pt x="2700580" y="-46215"/>
                            <a:pt x="2867691" y="70562"/>
                            <a:pt x="3207187" y="0"/>
                          </a:cubicBezTo>
                          <a:cubicBezTo>
                            <a:pt x="3546683" y="-70562"/>
                            <a:pt x="3648124" y="13097"/>
                            <a:pt x="3761636" y="0"/>
                          </a:cubicBezTo>
                          <a:cubicBezTo>
                            <a:pt x="3875148" y="-13097"/>
                            <a:pt x="4041213" y="13831"/>
                            <a:pt x="4316085" y="0"/>
                          </a:cubicBezTo>
                          <a:cubicBezTo>
                            <a:pt x="4590957" y="-13831"/>
                            <a:pt x="4578060" y="33022"/>
                            <a:pt x="4654299" y="0"/>
                          </a:cubicBezTo>
                          <a:cubicBezTo>
                            <a:pt x="4730538" y="-33022"/>
                            <a:pt x="5119276" y="32484"/>
                            <a:pt x="5352905" y="0"/>
                          </a:cubicBezTo>
                          <a:cubicBezTo>
                            <a:pt x="5586534" y="-32484"/>
                            <a:pt x="5852047" y="56033"/>
                            <a:pt x="5979432" y="0"/>
                          </a:cubicBezTo>
                          <a:cubicBezTo>
                            <a:pt x="6106817" y="-56033"/>
                            <a:pt x="6479142" y="176"/>
                            <a:pt x="6605960" y="0"/>
                          </a:cubicBezTo>
                          <a:cubicBezTo>
                            <a:pt x="6732778" y="-176"/>
                            <a:pt x="7017457" y="34377"/>
                            <a:pt x="7232487" y="0"/>
                          </a:cubicBezTo>
                          <a:cubicBezTo>
                            <a:pt x="7447517" y="-34377"/>
                            <a:pt x="7676981" y="26120"/>
                            <a:pt x="7908915" y="0"/>
                          </a:cubicBezTo>
                          <a:lnTo>
                            <a:pt x="7908915" y="0"/>
                          </a:lnTo>
                          <a:cubicBezTo>
                            <a:pt x="7934942" y="285731"/>
                            <a:pt x="7880800" y="437048"/>
                            <a:pt x="7908915" y="584218"/>
                          </a:cubicBezTo>
                          <a:cubicBezTo>
                            <a:pt x="7937030" y="731388"/>
                            <a:pt x="7847834" y="991509"/>
                            <a:pt x="7908915" y="1133382"/>
                          </a:cubicBezTo>
                          <a:cubicBezTo>
                            <a:pt x="7969996" y="1275255"/>
                            <a:pt x="7889604" y="1570006"/>
                            <a:pt x="7908915" y="1787706"/>
                          </a:cubicBezTo>
                          <a:cubicBezTo>
                            <a:pt x="7928226" y="2005406"/>
                            <a:pt x="7857848" y="2108575"/>
                            <a:pt x="7908915" y="2301818"/>
                          </a:cubicBezTo>
                          <a:cubicBezTo>
                            <a:pt x="7959982" y="2495061"/>
                            <a:pt x="7859916" y="2722733"/>
                            <a:pt x="7908915" y="2850982"/>
                          </a:cubicBezTo>
                          <a:cubicBezTo>
                            <a:pt x="7957914" y="2979231"/>
                            <a:pt x="7882128" y="3265016"/>
                            <a:pt x="7908915" y="3505306"/>
                          </a:cubicBezTo>
                          <a:cubicBezTo>
                            <a:pt x="7999661" y="3904013"/>
                            <a:pt x="7565215" y="4196065"/>
                            <a:pt x="7207837" y="4206384"/>
                          </a:cubicBezTo>
                          <a:cubicBezTo>
                            <a:pt x="7085752" y="4217878"/>
                            <a:pt x="7034960" y="4206285"/>
                            <a:pt x="6869623" y="4206384"/>
                          </a:cubicBezTo>
                          <a:cubicBezTo>
                            <a:pt x="6704286" y="4206483"/>
                            <a:pt x="6616526" y="4150485"/>
                            <a:pt x="6387252" y="4206384"/>
                          </a:cubicBezTo>
                          <a:cubicBezTo>
                            <a:pt x="6157978" y="4262283"/>
                            <a:pt x="6018731" y="4167196"/>
                            <a:pt x="5760725" y="4206384"/>
                          </a:cubicBezTo>
                          <a:cubicBezTo>
                            <a:pt x="5502719" y="4245572"/>
                            <a:pt x="5509310" y="4166293"/>
                            <a:pt x="5422511" y="4206384"/>
                          </a:cubicBezTo>
                          <a:cubicBezTo>
                            <a:pt x="5335712" y="4246475"/>
                            <a:pt x="5013014" y="4140243"/>
                            <a:pt x="4868062" y="4206384"/>
                          </a:cubicBezTo>
                          <a:cubicBezTo>
                            <a:pt x="4723110" y="4272525"/>
                            <a:pt x="4694922" y="4172773"/>
                            <a:pt x="4529848" y="4206384"/>
                          </a:cubicBezTo>
                          <a:cubicBezTo>
                            <a:pt x="4364774" y="4239995"/>
                            <a:pt x="4134432" y="4195002"/>
                            <a:pt x="3903321" y="4206384"/>
                          </a:cubicBezTo>
                          <a:cubicBezTo>
                            <a:pt x="3672210" y="4217766"/>
                            <a:pt x="3593287" y="4149713"/>
                            <a:pt x="3420950" y="4206384"/>
                          </a:cubicBezTo>
                          <a:cubicBezTo>
                            <a:pt x="3248613" y="4263055"/>
                            <a:pt x="3152479" y="4186402"/>
                            <a:pt x="3082736" y="4206384"/>
                          </a:cubicBezTo>
                          <a:cubicBezTo>
                            <a:pt x="3012993" y="4226366"/>
                            <a:pt x="2821091" y="4184241"/>
                            <a:pt x="2744523" y="4206384"/>
                          </a:cubicBezTo>
                          <a:cubicBezTo>
                            <a:pt x="2667955" y="4228527"/>
                            <a:pt x="2331767" y="4184609"/>
                            <a:pt x="2117995" y="4206384"/>
                          </a:cubicBezTo>
                          <a:cubicBezTo>
                            <a:pt x="1904223" y="4228159"/>
                            <a:pt x="1936487" y="4203224"/>
                            <a:pt x="1779781" y="4206384"/>
                          </a:cubicBezTo>
                          <a:cubicBezTo>
                            <a:pt x="1623075" y="4209544"/>
                            <a:pt x="1351193" y="4195276"/>
                            <a:pt x="1081176" y="4206384"/>
                          </a:cubicBezTo>
                          <a:cubicBezTo>
                            <a:pt x="811160" y="4217492"/>
                            <a:pt x="724920" y="4178486"/>
                            <a:pt x="598805" y="4206384"/>
                          </a:cubicBezTo>
                          <a:cubicBezTo>
                            <a:pt x="472690" y="4234282"/>
                            <a:pt x="254383" y="4194085"/>
                            <a:pt x="0" y="4206384"/>
                          </a:cubicBezTo>
                          <a:lnTo>
                            <a:pt x="0" y="4206384"/>
                          </a:lnTo>
                          <a:cubicBezTo>
                            <a:pt x="-23161" y="3969262"/>
                            <a:pt x="25715" y="3856288"/>
                            <a:pt x="0" y="3727326"/>
                          </a:cubicBezTo>
                          <a:cubicBezTo>
                            <a:pt x="-25715" y="3598364"/>
                            <a:pt x="33719" y="3461008"/>
                            <a:pt x="0" y="3213214"/>
                          </a:cubicBezTo>
                          <a:cubicBezTo>
                            <a:pt x="-33719" y="2965420"/>
                            <a:pt x="57835" y="2810542"/>
                            <a:pt x="0" y="2699102"/>
                          </a:cubicBezTo>
                          <a:cubicBezTo>
                            <a:pt x="-57835" y="2587662"/>
                            <a:pt x="16998" y="2389550"/>
                            <a:pt x="0" y="2184991"/>
                          </a:cubicBezTo>
                          <a:cubicBezTo>
                            <a:pt x="-16998" y="1980432"/>
                            <a:pt x="51483" y="1780701"/>
                            <a:pt x="0" y="1635826"/>
                          </a:cubicBezTo>
                          <a:cubicBezTo>
                            <a:pt x="-51483" y="1490951"/>
                            <a:pt x="7065" y="1107874"/>
                            <a:pt x="0" y="701078"/>
                          </a:cubicBezTo>
                          <a:cubicBezTo>
                            <a:pt x="7011" y="271667"/>
                            <a:pt x="287934" y="-1887"/>
                            <a:pt x="701078" y="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900" dirty="0"/>
            </a:p>
          </p:txBody>
        </p:sp>
        <p:grpSp>
          <p:nvGrpSpPr>
            <p:cNvPr id="41" name="مجموعة 52">
              <a:extLst>
                <a:ext uri="{FF2B5EF4-FFF2-40B4-BE49-F238E27FC236}">
                  <a16:creationId xmlns:a16="http://schemas.microsoft.com/office/drawing/2014/main" id="{9DF4B577-A4A5-495F-819B-49D7748D2F44}"/>
                </a:ext>
              </a:extLst>
            </p:cNvPr>
            <p:cNvGrpSpPr/>
            <p:nvPr/>
          </p:nvGrpSpPr>
          <p:grpSpPr>
            <a:xfrm>
              <a:off x="10486955" y="3785950"/>
              <a:ext cx="1019245" cy="575999"/>
              <a:chOff x="10708482" y="2999452"/>
              <a:chExt cx="1019245" cy="575999"/>
            </a:xfrm>
          </p:grpSpPr>
          <p:sp>
            <p:nvSpPr>
              <p:cNvPr id="42" name="قوس 53">
                <a:extLst>
                  <a:ext uri="{FF2B5EF4-FFF2-40B4-BE49-F238E27FC236}">
                    <a16:creationId xmlns:a16="http://schemas.microsoft.com/office/drawing/2014/main" id="{9C311D34-9372-4734-B688-C7D18C5CC13E}"/>
                  </a:ext>
                </a:extLst>
              </p:cNvPr>
              <p:cNvSpPr/>
              <p:nvPr/>
            </p:nvSpPr>
            <p:spPr>
              <a:xfrm rot="2353734">
                <a:off x="11151728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3" name="قوس 54">
                <a:extLst>
                  <a:ext uri="{FF2B5EF4-FFF2-40B4-BE49-F238E27FC236}">
                    <a16:creationId xmlns:a16="http://schemas.microsoft.com/office/drawing/2014/main" id="{BB3F0673-D938-4E85-AFF1-2E82D13F4FB7}"/>
                  </a:ext>
                </a:extLst>
              </p:cNvPr>
              <p:cNvSpPr/>
              <p:nvPr/>
            </p:nvSpPr>
            <p:spPr>
              <a:xfrm rot="19246266" flipH="1">
                <a:off x="10708482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54" name="مجموعة 13">
            <a:extLst>
              <a:ext uri="{FF2B5EF4-FFF2-40B4-BE49-F238E27FC236}">
                <a16:creationId xmlns:a16="http://schemas.microsoft.com/office/drawing/2014/main" id="{56B079B8-B58D-458E-97DF-3E18B5782EF7}"/>
              </a:ext>
            </a:extLst>
          </p:cNvPr>
          <p:cNvGrpSpPr/>
          <p:nvPr/>
        </p:nvGrpSpPr>
        <p:grpSpPr>
          <a:xfrm>
            <a:off x="607093" y="4484333"/>
            <a:ext cx="10820400" cy="576002"/>
            <a:chOff x="685800" y="3785947"/>
            <a:chExt cx="10820400" cy="576002"/>
          </a:xfrm>
        </p:grpSpPr>
        <p:grpSp>
          <p:nvGrpSpPr>
            <p:cNvPr id="55" name="مجموعة 39">
              <a:extLst>
                <a:ext uri="{FF2B5EF4-FFF2-40B4-BE49-F238E27FC236}">
                  <a16:creationId xmlns:a16="http://schemas.microsoft.com/office/drawing/2014/main" id="{068EDFE9-FCD6-4A29-BB9C-5C92649C746A}"/>
                </a:ext>
              </a:extLst>
            </p:cNvPr>
            <p:cNvGrpSpPr/>
            <p:nvPr/>
          </p:nvGrpSpPr>
          <p:grpSpPr>
            <a:xfrm>
              <a:off x="685800" y="3785947"/>
              <a:ext cx="9653585" cy="575998"/>
              <a:chOff x="914400" y="2503917"/>
              <a:chExt cx="9653585" cy="772683"/>
            </a:xfrm>
          </p:grpSpPr>
          <p:sp>
            <p:nvSpPr>
              <p:cNvPr id="59" name="مستطيل: زوايا قطرية مستديرة 41">
                <a:extLst>
                  <a:ext uri="{FF2B5EF4-FFF2-40B4-BE49-F238E27FC236}">
                    <a16:creationId xmlns:a16="http://schemas.microsoft.com/office/drawing/2014/main" id="{2D980B5D-1875-4B63-B1BF-F7DFF694DAEE}"/>
                  </a:ext>
                </a:extLst>
              </p:cNvPr>
              <p:cNvSpPr/>
              <p:nvPr/>
            </p:nvSpPr>
            <p:spPr>
              <a:xfrm>
                <a:off x="914400" y="2503917"/>
                <a:ext cx="9653585" cy="772683"/>
              </a:xfrm>
              <a:prstGeom prst="round2DiagRect">
                <a:avLst/>
              </a:prstGeom>
              <a:noFill/>
              <a:ln w="19050">
                <a:solidFill>
                  <a:srgbClr val="FFC00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3040545050">
                      <a:custGeom>
                        <a:avLst/>
                        <a:gdLst>
                          <a:gd name="connsiteX0" fmla="*/ 701078 w 7908915"/>
                          <a:gd name="connsiteY0" fmla="*/ 0 h 4206384"/>
                          <a:gd name="connsiteX1" fmla="*/ 1399684 w 7908915"/>
                          <a:gd name="connsiteY1" fmla="*/ 0 h 4206384"/>
                          <a:gd name="connsiteX2" fmla="*/ 1954133 w 7908915"/>
                          <a:gd name="connsiteY2" fmla="*/ 0 h 4206384"/>
                          <a:gd name="connsiteX3" fmla="*/ 2508582 w 7908915"/>
                          <a:gd name="connsiteY3" fmla="*/ 0 h 4206384"/>
                          <a:gd name="connsiteX4" fmla="*/ 3207187 w 7908915"/>
                          <a:gd name="connsiteY4" fmla="*/ 0 h 4206384"/>
                          <a:gd name="connsiteX5" fmla="*/ 3761636 w 7908915"/>
                          <a:gd name="connsiteY5" fmla="*/ 0 h 4206384"/>
                          <a:gd name="connsiteX6" fmla="*/ 4316085 w 7908915"/>
                          <a:gd name="connsiteY6" fmla="*/ 0 h 4206384"/>
                          <a:gd name="connsiteX7" fmla="*/ 4654299 w 7908915"/>
                          <a:gd name="connsiteY7" fmla="*/ 0 h 4206384"/>
                          <a:gd name="connsiteX8" fmla="*/ 5352905 w 7908915"/>
                          <a:gd name="connsiteY8" fmla="*/ 0 h 4206384"/>
                          <a:gd name="connsiteX9" fmla="*/ 5979432 w 7908915"/>
                          <a:gd name="connsiteY9" fmla="*/ 0 h 4206384"/>
                          <a:gd name="connsiteX10" fmla="*/ 6605960 w 7908915"/>
                          <a:gd name="connsiteY10" fmla="*/ 0 h 4206384"/>
                          <a:gd name="connsiteX11" fmla="*/ 7232487 w 7908915"/>
                          <a:gd name="connsiteY11" fmla="*/ 0 h 4206384"/>
                          <a:gd name="connsiteX12" fmla="*/ 7908915 w 7908915"/>
                          <a:gd name="connsiteY12" fmla="*/ 0 h 4206384"/>
                          <a:gd name="connsiteX13" fmla="*/ 7908915 w 7908915"/>
                          <a:gd name="connsiteY13" fmla="*/ 0 h 4206384"/>
                          <a:gd name="connsiteX14" fmla="*/ 7908915 w 7908915"/>
                          <a:gd name="connsiteY14" fmla="*/ 584218 h 4206384"/>
                          <a:gd name="connsiteX15" fmla="*/ 7908915 w 7908915"/>
                          <a:gd name="connsiteY15" fmla="*/ 1133382 h 4206384"/>
                          <a:gd name="connsiteX16" fmla="*/ 7908915 w 7908915"/>
                          <a:gd name="connsiteY16" fmla="*/ 1787706 h 4206384"/>
                          <a:gd name="connsiteX17" fmla="*/ 7908915 w 7908915"/>
                          <a:gd name="connsiteY17" fmla="*/ 2301818 h 4206384"/>
                          <a:gd name="connsiteX18" fmla="*/ 7908915 w 7908915"/>
                          <a:gd name="connsiteY18" fmla="*/ 2850982 h 4206384"/>
                          <a:gd name="connsiteX19" fmla="*/ 7908915 w 7908915"/>
                          <a:gd name="connsiteY19" fmla="*/ 3505306 h 4206384"/>
                          <a:gd name="connsiteX20" fmla="*/ 7207837 w 7908915"/>
                          <a:gd name="connsiteY20" fmla="*/ 4206384 h 4206384"/>
                          <a:gd name="connsiteX21" fmla="*/ 6869623 w 7908915"/>
                          <a:gd name="connsiteY21" fmla="*/ 4206384 h 4206384"/>
                          <a:gd name="connsiteX22" fmla="*/ 6387252 w 7908915"/>
                          <a:gd name="connsiteY22" fmla="*/ 4206384 h 4206384"/>
                          <a:gd name="connsiteX23" fmla="*/ 5760725 w 7908915"/>
                          <a:gd name="connsiteY23" fmla="*/ 4206384 h 4206384"/>
                          <a:gd name="connsiteX24" fmla="*/ 5422511 w 7908915"/>
                          <a:gd name="connsiteY24" fmla="*/ 4206384 h 4206384"/>
                          <a:gd name="connsiteX25" fmla="*/ 4868062 w 7908915"/>
                          <a:gd name="connsiteY25" fmla="*/ 4206384 h 4206384"/>
                          <a:gd name="connsiteX26" fmla="*/ 4529848 w 7908915"/>
                          <a:gd name="connsiteY26" fmla="*/ 4206384 h 4206384"/>
                          <a:gd name="connsiteX27" fmla="*/ 3903321 w 7908915"/>
                          <a:gd name="connsiteY27" fmla="*/ 4206384 h 4206384"/>
                          <a:gd name="connsiteX28" fmla="*/ 3420950 w 7908915"/>
                          <a:gd name="connsiteY28" fmla="*/ 4206384 h 4206384"/>
                          <a:gd name="connsiteX29" fmla="*/ 3082736 w 7908915"/>
                          <a:gd name="connsiteY29" fmla="*/ 4206384 h 4206384"/>
                          <a:gd name="connsiteX30" fmla="*/ 2744523 w 7908915"/>
                          <a:gd name="connsiteY30" fmla="*/ 4206384 h 4206384"/>
                          <a:gd name="connsiteX31" fmla="*/ 2117995 w 7908915"/>
                          <a:gd name="connsiteY31" fmla="*/ 4206384 h 4206384"/>
                          <a:gd name="connsiteX32" fmla="*/ 1779781 w 7908915"/>
                          <a:gd name="connsiteY32" fmla="*/ 4206384 h 4206384"/>
                          <a:gd name="connsiteX33" fmla="*/ 1081176 w 7908915"/>
                          <a:gd name="connsiteY33" fmla="*/ 4206384 h 4206384"/>
                          <a:gd name="connsiteX34" fmla="*/ 598805 w 7908915"/>
                          <a:gd name="connsiteY34" fmla="*/ 4206384 h 4206384"/>
                          <a:gd name="connsiteX35" fmla="*/ 0 w 7908915"/>
                          <a:gd name="connsiteY35" fmla="*/ 4206384 h 4206384"/>
                          <a:gd name="connsiteX36" fmla="*/ 0 w 7908915"/>
                          <a:gd name="connsiteY36" fmla="*/ 4206384 h 4206384"/>
                          <a:gd name="connsiteX37" fmla="*/ 0 w 7908915"/>
                          <a:gd name="connsiteY37" fmla="*/ 3727326 h 4206384"/>
                          <a:gd name="connsiteX38" fmla="*/ 0 w 7908915"/>
                          <a:gd name="connsiteY38" fmla="*/ 3213214 h 4206384"/>
                          <a:gd name="connsiteX39" fmla="*/ 0 w 7908915"/>
                          <a:gd name="connsiteY39" fmla="*/ 2699102 h 4206384"/>
                          <a:gd name="connsiteX40" fmla="*/ 0 w 7908915"/>
                          <a:gd name="connsiteY40" fmla="*/ 2184991 h 4206384"/>
                          <a:gd name="connsiteX41" fmla="*/ 0 w 7908915"/>
                          <a:gd name="connsiteY41" fmla="*/ 1635826 h 4206384"/>
                          <a:gd name="connsiteX42" fmla="*/ 0 w 7908915"/>
                          <a:gd name="connsiteY42" fmla="*/ 701078 h 4206384"/>
                          <a:gd name="connsiteX43" fmla="*/ 701078 w 7908915"/>
                          <a:gd name="connsiteY43" fmla="*/ 0 h 420638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</a:cxnLst>
                        <a:rect l="l" t="t" r="r" b="b"/>
                        <a:pathLst>
                          <a:path w="7908915" h="4206384" extrusionOk="0">
                            <a:moveTo>
                              <a:pt x="701078" y="0"/>
                            </a:moveTo>
                            <a:cubicBezTo>
                              <a:pt x="996894" y="-5534"/>
                              <a:pt x="1258734" y="3784"/>
                              <a:pt x="1399684" y="0"/>
                            </a:cubicBezTo>
                            <a:cubicBezTo>
                              <a:pt x="1540634" y="-3784"/>
                              <a:pt x="1816744" y="51023"/>
                              <a:pt x="1954133" y="0"/>
                            </a:cubicBezTo>
                            <a:cubicBezTo>
                              <a:pt x="2091522" y="-51023"/>
                              <a:pt x="2316584" y="46215"/>
                              <a:pt x="2508582" y="0"/>
                            </a:cubicBezTo>
                            <a:cubicBezTo>
                              <a:pt x="2700580" y="-46215"/>
                              <a:pt x="2867691" y="70562"/>
                              <a:pt x="3207187" y="0"/>
                            </a:cubicBezTo>
                            <a:cubicBezTo>
                              <a:pt x="3546683" y="-70562"/>
                              <a:pt x="3648124" y="13097"/>
                              <a:pt x="3761636" y="0"/>
                            </a:cubicBezTo>
                            <a:cubicBezTo>
                              <a:pt x="3875148" y="-13097"/>
                              <a:pt x="4041213" y="13831"/>
                              <a:pt x="4316085" y="0"/>
                            </a:cubicBezTo>
                            <a:cubicBezTo>
                              <a:pt x="4590957" y="-13831"/>
                              <a:pt x="4578060" y="33022"/>
                              <a:pt x="4654299" y="0"/>
                            </a:cubicBezTo>
                            <a:cubicBezTo>
                              <a:pt x="4730538" y="-33022"/>
                              <a:pt x="5119276" y="32484"/>
                              <a:pt x="5352905" y="0"/>
                            </a:cubicBezTo>
                            <a:cubicBezTo>
                              <a:pt x="5586534" y="-32484"/>
                              <a:pt x="5852047" y="56033"/>
                              <a:pt x="5979432" y="0"/>
                            </a:cubicBezTo>
                            <a:cubicBezTo>
                              <a:pt x="6106817" y="-56033"/>
                              <a:pt x="6479142" y="176"/>
                              <a:pt x="6605960" y="0"/>
                            </a:cubicBezTo>
                            <a:cubicBezTo>
                              <a:pt x="6732778" y="-176"/>
                              <a:pt x="7017457" y="34377"/>
                              <a:pt x="7232487" y="0"/>
                            </a:cubicBezTo>
                            <a:cubicBezTo>
                              <a:pt x="7447517" y="-34377"/>
                              <a:pt x="7676981" y="26120"/>
                              <a:pt x="7908915" y="0"/>
                            </a:cubicBezTo>
                            <a:lnTo>
                              <a:pt x="7908915" y="0"/>
                            </a:lnTo>
                            <a:cubicBezTo>
                              <a:pt x="7934942" y="285731"/>
                              <a:pt x="7880800" y="437048"/>
                              <a:pt x="7908915" y="584218"/>
                            </a:cubicBezTo>
                            <a:cubicBezTo>
                              <a:pt x="7937030" y="731388"/>
                              <a:pt x="7847834" y="991509"/>
                              <a:pt x="7908915" y="1133382"/>
                            </a:cubicBezTo>
                            <a:cubicBezTo>
                              <a:pt x="7969996" y="1275255"/>
                              <a:pt x="7889604" y="1570006"/>
                              <a:pt x="7908915" y="1787706"/>
                            </a:cubicBezTo>
                            <a:cubicBezTo>
                              <a:pt x="7928226" y="2005406"/>
                              <a:pt x="7857848" y="2108575"/>
                              <a:pt x="7908915" y="2301818"/>
                            </a:cubicBezTo>
                            <a:cubicBezTo>
                              <a:pt x="7959982" y="2495061"/>
                              <a:pt x="7859916" y="2722733"/>
                              <a:pt x="7908915" y="2850982"/>
                            </a:cubicBezTo>
                            <a:cubicBezTo>
                              <a:pt x="7957914" y="2979231"/>
                              <a:pt x="7882128" y="3265016"/>
                              <a:pt x="7908915" y="3505306"/>
                            </a:cubicBezTo>
                            <a:cubicBezTo>
                              <a:pt x="7999661" y="3904013"/>
                              <a:pt x="7565215" y="4196065"/>
                              <a:pt x="7207837" y="4206384"/>
                            </a:cubicBezTo>
                            <a:cubicBezTo>
                              <a:pt x="7085752" y="4217878"/>
                              <a:pt x="7034960" y="4206285"/>
                              <a:pt x="6869623" y="4206384"/>
                            </a:cubicBezTo>
                            <a:cubicBezTo>
                              <a:pt x="6704286" y="4206483"/>
                              <a:pt x="6616526" y="4150485"/>
                              <a:pt x="6387252" y="4206384"/>
                            </a:cubicBezTo>
                            <a:cubicBezTo>
                              <a:pt x="6157978" y="4262283"/>
                              <a:pt x="6018731" y="4167196"/>
                              <a:pt x="5760725" y="4206384"/>
                            </a:cubicBezTo>
                            <a:cubicBezTo>
                              <a:pt x="5502719" y="4245572"/>
                              <a:pt x="5509310" y="4166293"/>
                              <a:pt x="5422511" y="4206384"/>
                            </a:cubicBezTo>
                            <a:cubicBezTo>
                              <a:pt x="5335712" y="4246475"/>
                              <a:pt x="5013014" y="4140243"/>
                              <a:pt x="4868062" y="4206384"/>
                            </a:cubicBezTo>
                            <a:cubicBezTo>
                              <a:pt x="4723110" y="4272525"/>
                              <a:pt x="4694922" y="4172773"/>
                              <a:pt x="4529848" y="4206384"/>
                            </a:cubicBezTo>
                            <a:cubicBezTo>
                              <a:pt x="4364774" y="4239995"/>
                              <a:pt x="4134432" y="4195002"/>
                              <a:pt x="3903321" y="4206384"/>
                            </a:cubicBezTo>
                            <a:cubicBezTo>
                              <a:pt x="3672210" y="4217766"/>
                              <a:pt x="3593287" y="4149713"/>
                              <a:pt x="3420950" y="4206384"/>
                            </a:cubicBezTo>
                            <a:cubicBezTo>
                              <a:pt x="3248613" y="4263055"/>
                              <a:pt x="3152479" y="4186402"/>
                              <a:pt x="3082736" y="4206384"/>
                            </a:cubicBezTo>
                            <a:cubicBezTo>
                              <a:pt x="3012993" y="4226366"/>
                              <a:pt x="2821091" y="4184241"/>
                              <a:pt x="2744523" y="4206384"/>
                            </a:cubicBezTo>
                            <a:cubicBezTo>
                              <a:pt x="2667955" y="4228527"/>
                              <a:pt x="2331767" y="4184609"/>
                              <a:pt x="2117995" y="4206384"/>
                            </a:cubicBezTo>
                            <a:cubicBezTo>
                              <a:pt x="1904223" y="4228159"/>
                              <a:pt x="1936487" y="4203224"/>
                              <a:pt x="1779781" y="4206384"/>
                            </a:cubicBezTo>
                            <a:cubicBezTo>
                              <a:pt x="1623075" y="4209544"/>
                              <a:pt x="1351193" y="4195276"/>
                              <a:pt x="1081176" y="4206384"/>
                            </a:cubicBezTo>
                            <a:cubicBezTo>
                              <a:pt x="811160" y="4217492"/>
                              <a:pt x="724920" y="4178486"/>
                              <a:pt x="598805" y="4206384"/>
                            </a:cubicBezTo>
                            <a:cubicBezTo>
                              <a:pt x="472690" y="4234282"/>
                              <a:pt x="254383" y="4194085"/>
                              <a:pt x="0" y="4206384"/>
                            </a:cubicBezTo>
                            <a:lnTo>
                              <a:pt x="0" y="4206384"/>
                            </a:lnTo>
                            <a:cubicBezTo>
                              <a:pt x="-23161" y="3969262"/>
                              <a:pt x="25715" y="3856288"/>
                              <a:pt x="0" y="3727326"/>
                            </a:cubicBezTo>
                            <a:cubicBezTo>
                              <a:pt x="-25715" y="3598364"/>
                              <a:pt x="33719" y="3461008"/>
                              <a:pt x="0" y="3213214"/>
                            </a:cubicBezTo>
                            <a:cubicBezTo>
                              <a:pt x="-33719" y="2965420"/>
                              <a:pt x="57835" y="2810542"/>
                              <a:pt x="0" y="2699102"/>
                            </a:cubicBezTo>
                            <a:cubicBezTo>
                              <a:pt x="-57835" y="2587662"/>
                              <a:pt x="16998" y="2389550"/>
                              <a:pt x="0" y="2184991"/>
                            </a:cubicBezTo>
                            <a:cubicBezTo>
                              <a:pt x="-16998" y="1980432"/>
                              <a:pt x="51483" y="1780701"/>
                              <a:pt x="0" y="1635826"/>
                            </a:cubicBezTo>
                            <a:cubicBezTo>
                              <a:pt x="-51483" y="1490951"/>
                              <a:pt x="7065" y="1107874"/>
                              <a:pt x="0" y="701078"/>
                            </a:cubicBezTo>
                            <a:cubicBezTo>
                              <a:pt x="7011" y="271667"/>
                              <a:pt x="287934" y="-1887"/>
                              <a:pt x="701078" y="0"/>
                            </a:cubicBezTo>
                            <a:close/>
                          </a:path>
                        </a:pathLst>
                      </a:custGeom>
                      <ask:type>
                        <ask:lineSketchNon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900" dirty="0"/>
              </a:p>
            </p:txBody>
          </p:sp>
          <p:sp>
            <p:nvSpPr>
              <p:cNvPr id="60" name="مستطيل 42">
                <a:extLst>
                  <a:ext uri="{FF2B5EF4-FFF2-40B4-BE49-F238E27FC236}">
                    <a16:creationId xmlns:a16="http://schemas.microsoft.com/office/drawing/2014/main" id="{FCF136F4-BEBF-4BC8-A5E5-0850A8C86DE3}"/>
                  </a:ext>
                </a:extLst>
              </p:cNvPr>
              <p:cNvSpPr/>
              <p:nvPr/>
            </p:nvSpPr>
            <p:spPr>
              <a:xfrm>
                <a:off x="7587270" y="2553656"/>
                <a:ext cx="2925801" cy="7225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ar-BH" sz="2900" b="1" dirty="0">
                    <a:latin typeface="Sakkal Majalla" panose="02000000000000000000" pitchFamily="2" charset="-78"/>
                    <a:cs typeface="Sakkal Majalla" panose="02000000000000000000" pitchFamily="2" charset="-78"/>
                  </a:rPr>
                  <a:t>أستيقظُ من نومي متأخرًا.</a:t>
                </a:r>
                <a:endParaRPr lang="en-US" sz="2900" b="1" dirty="0">
                  <a:latin typeface="Sakkal Majalla" panose="02000000000000000000" pitchFamily="2" charset="-78"/>
                  <a:cs typeface="Sakkal Majalla" panose="02000000000000000000" pitchFamily="2" charset="-78"/>
                </a:endParaRPr>
              </a:p>
            </p:txBody>
          </p:sp>
        </p:grpSp>
        <p:grpSp>
          <p:nvGrpSpPr>
            <p:cNvPr id="56" name="مجموعة 52">
              <a:extLst>
                <a:ext uri="{FF2B5EF4-FFF2-40B4-BE49-F238E27FC236}">
                  <a16:creationId xmlns:a16="http://schemas.microsoft.com/office/drawing/2014/main" id="{9DF4B577-A4A5-495F-819B-49D7748D2F44}"/>
                </a:ext>
              </a:extLst>
            </p:cNvPr>
            <p:cNvGrpSpPr/>
            <p:nvPr/>
          </p:nvGrpSpPr>
          <p:grpSpPr>
            <a:xfrm>
              <a:off x="10486955" y="3785950"/>
              <a:ext cx="1019245" cy="575999"/>
              <a:chOff x="10708482" y="2999452"/>
              <a:chExt cx="1019245" cy="575999"/>
            </a:xfrm>
          </p:grpSpPr>
          <p:sp>
            <p:nvSpPr>
              <p:cNvPr id="57" name="قوس 53">
                <a:extLst>
                  <a:ext uri="{FF2B5EF4-FFF2-40B4-BE49-F238E27FC236}">
                    <a16:creationId xmlns:a16="http://schemas.microsoft.com/office/drawing/2014/main" id="{9C311D34-9372-4734-B688-C7D18C5CC13E}"/>
                  </a:ext>
                </a:extLst>
              </p:cNvPr>
              <p:cNvSpPr/>
              <p:nvPr/>
            </p:nvSpPr>
            <p:spPr>
              <a:xfrm rot="2353734">
                <a:off x="11151728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قوس 54">
                <a:extLst>
                  <a:ext uri="{FF2B5EF4-FFF2-40B4-BE49-F238E27FC236}">
                    <a16:creationId xmlns:a16="http://schemas.microsoft.com/office/drawing/2014/main" id="{BB3F0673-D938-4E85-AFF1-2E82D13F4FB7}"/>
                  </a:ext>
                </a:extLst>
              </p:cNvPr>
              <p:cNvSpPr/>
              <p:nvPr/>
            </p:nvSpPr>
            <p:spPr>
              <a:xfrm rot="19246266" flipH="1">
                <a:off x="10708482" y="2999452"/>
                <a:ext cx="575999" cy="575999"/>
              </a:xfrm>
              <a:prstGeom prst="arc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61" name="مستطيل 61">
            <a:extLst>
              <a:ext uri="{FF2B5EF4-FFF2-40B4-BE49-F238E27FC236}">
                <a16:creationId xmlns:a16="http://schemas.microsoft.com/office/drawing/2014/main" id="{67710DCA-63B5-46BC-996E-36278F210F5D}"/>
              </a:ext>
            </a:extLst>
          </p:cNvPr>
          <p:cNvSpPr/>
          <p:nvPr/>
        </p:nvSpPr>
        <p:spPr>
          <a:xfrm>
            <a:off x="10648995" y="3559775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</a:rPr>
              <a:t>×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62" name="مستطيل 20">
            <a:extLst>
              <a:ext uri="{FF2B5EF4-FFF2-40B4-BE49-F238E27FC236}">
                <a16:creationId xmlns:a16="http://schemas.microsoft.com/office/drawing/2014/main" id="{2ED8B6CC-F0AF-48F9-AB23-DB38F79CC20F}"/>
              </a:ext>
            </a:extLst>
          </p:cNvPr>
          <p:cNvSpPr/>
          <p:nvPr/>
        </p:nvSpPr>
        <p:spPr>
          <a:xfrm>
            <a:off x="10628220" y="4378141"/>
            <a:ext cx="51488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</a:rPr>
              <a:t>×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64" name="مستطيل 61">
            <a:extLst>
              <a:ext uri="{FF2B5EF4-FFF2-40B4-BE49-F238E27FC236}">
                <a16:creationId xmlns:a16="http://schemas.microsoft.com/office/drawing/2014/main" id="{67710DCA-63B5-46BC-996E-36278F210F5D}"/>
              </a:ext>
            </a:extLst>
          </p:cNvPr>
          <p:cNvSpPr/>
          <p:nvPr/>
        </p:nvSpPr>
        <p:spPr>
          <a:xfrm>
            <a:off x="10694106" y="2862698"/>
            <a:ext cx="494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sz="4400" dirty="0">
                <a:solidFill>
                  <a:srgbClr val="FF0000"/>
                </a:solidFill>
                <a:latin typeface="FreesiaUPC" panose="020B0502040204020203" pitchFamily="34" charset="-34"/>
              </a:rPr>
              <a:t>√</a:t>
            </a:r>
            <a:endParaRPr lang="en-GB" sz="4400" dirty="0">
              <a:solidFill>
                <a:srgbClr val="FF0000"/>
              </a:solidFill>
            </a:endParaRPr>
          </a:p>
        </p:txBody>
      </p:sp>
      <p:sp>
        <p:nvSpPr>
          <p:cNvPr id="68" name="مستطيل: زوايا علوية مستديرة 22">
            <a:extLst>
              <a:ext uri="{FF2B5EF4-FFF2-40B4-BE49-F238E27FC236}">
                <a16:creationId xmlns:a16="http://schemas.microsoft.com/office/drawing/2014/main" id="{7869799D-62AF-4E76-BB8D-5F618B748562}"/>
              </a:ext>
            </a:extLst>
          </p:cNvPr>
          <p:cNvSpPr/>
          <p:nvPr/>
        </p:nvSpPr>
        <p:spPr>
          <a:xfrm rot="10800000">
            <a:off x="13244" y="-5325"/>
            <a:ext cx="3203994" cy="646331"/>
          </a:xfrm>
          <a:prstGeom prst="round2Same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">
            <a:extLst>
              <a:ext uri="{FF2B5EF4-FFF2-40B4-BE49-F238E27FC236}">
                <a16:creationId xmlns:a16="http://schemas.microsoft.com/office/drawing/2014/main" id="{A2568B52-9316-481B-9714-26F17BF31994}"/>
              </a:ext>
            </a:extLst>
          </p:cNvPr>
          <p:cNvSpPr/>
          <p:nvPr/>
        </p:nvSpPr>
        <p:spPr>
          <a:xfrm>
            <a:off x="903569" y="93037"/>
            <a:ext cx="2338394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BH" sz="2400" b="1" dirty="0">
                <a:ln w="0"/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آدابُ النَّوْم والاستِيقاظ</a:t>
            </a:r>
            <a:endParaRPr lang="en-US" sz="24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0" name="Rectangle 6">
            <a:extLst>
              <a:ext uri="{FF2B5EF4-FFF2-40B4-BE49-F238E27FC236}">
                <a16:creationId xmlns:a16="http://schemas.microsoft.com/office/drawing/2014/main" id="{7C6F1953-3960-4B2C-8F5B-297A7FA9E73D}"/>
              </a:ext>
            </a:extLst>
          </p:cNvPr>
          <p:cNvSpPr/>
          <p:nvPr/>
        </p:nvSpPr>
        <p:spPr>
          <a:xfrm>
            <a:off x="13245" y="-5323"/>
            <a:ext cx="1160472" cy="646331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التربية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endParaRPr lang="en-US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ctr"/>
            <a:r>
              <a:rPr lang="ar-BH" b="1" dirty="0">
                <a:ln w="0"/>
                <a:latin typeface="Sakkal Majalla" panose="02000000000000000000" pitchFamily="2" charset="-78"/>
                <a:cs typeface="Sakkal Majalla" panose="02000000000000000000" pitchFamily="2" charset="-78"/>
              </a:rPr>
              <a:t>الإسلامية</a:t>
            </a:r>
            <a:r>
              <a:rPr lang="ar-BH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847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325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75"/>
                            </p:stCondLst>
                            <p:childTnLst>
                              <p:par>
                                <p:cTn id="38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825"/>
                            </p:stCondLst>
                            <p:childTnLst>
                              <p:par>
                                <p:cTn id="4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9825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250"/>
                            </p:stCondLst>
                            <p:childTnLst>
                              <p:par>
                                <p:cTn id="60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250"/>
                            </p:stCondLst>
                            <p:childTnLst>
                              <p:par>
                                <p:cTn id="64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250"/>
                            </p:stCondLst>
                            <p:childTnLst>
                              <p:par>
                                <p:cTn id="68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250"/>
                            </p:stCondLst>
                            <p:childTnLst>
                              <p:par>
                                <p:cTn id="72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/>
      <p:bldP spid="11" grpId="0"/>
      <p:bldP spid="37" grpId="0"/>
      <p:bldP spid="61" grpId="0"/>
      <p:bldP spid="62" grpId="0"/>
      <p:bldP spid="6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9B6F7093-7B83-4D0A-BC1F-683D122F6A48}" vid="{1FAA4335-E554-4125-ACCC-D1CCCAA2166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3656</TotalTime>
  <Words>751</Words>
  <Application>Microsoft Office PowerPoint</Application>
  <PresentationFormat>Widescreen</PresentationFormat>
  <Paragraphs>179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FreesiaUPC</vt:lpstr>
      <vt:lpstr>Sakkal Majalla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AYSHA ALTHABET</dc:creator>
  <cp:lastModifiedBy>Mohamed  El Haraj</cp:lastModifiedBy>
  <cp:revision>339</cp:revision>
  <cp:lastPrinted>2021-01-17T11:49:49Z</cp:lastPrinted>
  <dcterms:created xsi:type="dcterms:W3CDTF">2020-03-04T10:47:58Z</dcterms:created>
  <dcterms:modified xsi:type="dcterms:W3CDTF">2021-04-06T09:31:33Z</dcterms:modified>
</cp:coreProperties>
</file>