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72" r:id="rId4"/>
    <p:sldId id="308" r:id="rId5"/>
    <p:sldId id="310" r:id="rId6"/>
    <p:sldId id="311" r:id="rId7"/>
    <p:sldId id="312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E00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44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971925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2B344FA-D391-4F9C-9F5F-E5728BB2BB6E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971925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B80F7DC-62AB-4871-8DEA-D3B19FB701F0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3513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0F7DC-62AB-4871-8DEA-D3B19FB701F0}" type="slidenum">
              <a:rPr lang="ar-BH" smtClean="0">
                <a:solidFill>
                  <a:prstClr val="black"/>
                </a:solidFill>
              </a:rPr>
              <a:pPr/>
              <a:t>5</a:t>
            </a:fld>
            <a:endParaRPr lang="ar-B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0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6827" y="2093796"/>
            <a:ext cx="67537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عموم</a:t>
            </a:r>
            <a:r>
              <a:rPr lang="ar-BH" sz="6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رسالة</a:t>
            </a:r>
            <a:r>
              <a:rPr lang="ar-BH" sz="6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سيدنا م</a:t>
            </a:r>
            <a:r>
              <a:rPr lang="ar-BH" sz="6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</a:t>
            </a:r>
            <a:r>
              <a:rPr lang="ar-BH" sz="6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 ﷺ</a:t>
            </a:r>
            <a:endParaRPr lang="ar-BH" sz="6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7451" y="3490459"/>
            <a:ext cx="26015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صفحة من 58 إلى 60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2616827" y="4036728"/>
            <a:ext cx="6862024" cy="184665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الإسلامية – الجزء الثاني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الثاني الابتدائي</a:t>
            </a:r>
          </a:p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الثاني</a:t>
            </a: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WhatsApp Ptt 2021-03-04 at 1.35.07 AM - Copy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7DE3990D-5FD6-401A-BA4B-A8D978245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309" b="3878"/>
          <a:stretch/>
        </p:blipFill>
        <p:spPr bwMode="auto">
          <a:xfrm>
            <a:off x="9652871" y="2215860"/>
            <a:ext cx="2382337" cy="281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مجموعة 1">
            <a:extLst>
              <a:ext uri="{FF2B5EF4-FFF2-40B4-BE49-F238E27FC236}">
                <a16:creationId xmlns:a16="http://schemas.microsoft.com/office/drawing/2014/main" id="{AC0412D9-CC82-4959-96C1-9E9315EE6238}"/>
              </a:ext>
            </a:extLst>
          </p:cNvPr>
          <p:cNvGrpSpPr/>
          <p:nvPr/>
        </p:nvGrpSpPr>
        <p:grpSpPr>
          <a:xfrm>
            <a:off x="799302" y="2664566"/>
            <a:ext cx="8946169" cy="618127"/>
            <a:chOff x="4042962" y="1895297"/>
            <a:chExt cx="6550710" cy="400994"/>
          </a:xfrm>
        </p:grpSpPr>
        <p:sp>
          <p:nvSpPr>
            <p:cNvPr id="9" name="Pentagon 48">
              <a:extLst>
                <a:ext uri="{FF2B5EF4-FFF2-40B4-BE49-F238E27FC236}">
                  <a16:creationId xmlns:a16="http://schemas.microsoft.com/office/drawing/2014/main" id="{705456EC-402B-42E3-A05C-20D7E1F928C2}"/>
                </a:ext>
              </a:extLst>
            </p:cNvPr>
            <p:cNvSpPr/>
            <p:nvPr/>
          </p:nvSpPr>
          <p:spPr>
            <a:xfrm flipH="1">
              <a:off x="9691822" y="1895297"/>
              <a:ext cx="748470" cy="399324"/>
            </a:xfrm>
            <a:prstGeom prst="homePlate">
              <a:avLst>
                <a:gd name="adj" fmla="val 7267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238EBE5D-7534-49EE-91CE-8C50FEF5CEAB}"/>
                </a:ext>
              </a:extLst>
            </p:cNvPr>
            <p:cNvSpPr/>
            <p:nvPr/>
          </p:nvSpPr>
          <p:spPr>
            <a:xfrm flipH="1">
              <a:off x="4042962" y="1895298"/>
              <a:ext cx="5980483" cy="399324"/>
            </a:xfrm>
            <a:custGeom>
              <a:avLst/>
              <a:gdLst/>
              <a:ahLst/>
              <a:cxnLst/>
              <a:rect l="l" t="t" r="r" b="b"/>
              <a:pathLst>
                <a:path w="6460280" h="792000">
                  <a:moveTo>
                    <a:pt x="0" y="0"/>
                  </a:moveTo>
                  <a:lnTo>
                    <a:pt x="6460280" y="0"/>
                  </a:lnTo>
                  <a:lnTo>
                    <a:pt x="6460280" y="792000"/>
                  </a:lnTo>
                  <a:lnTo>
                    <a:pt x="0" y="792000"/>
                  </a:lnTo>
                  <a:lnTo>
                    <a:pt x="396000" y="39600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4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يوضّ</a:t>
              </a:r>
              <a:r>
                <a:rPr lang="ar-BH" sz="4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ح المقصود بعموم رسالة سيدنا محمد </a:t>
              </a:r>
              <a:r>
                <a:rPr lang="ar-SA" sz="4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ﷺ.</a:t>
              </a:r>
              <a:endParaRPr lang="ko-KR" altLang="en-US" sz="4200" dirty="0">
                <a:solidFill>
                  <a:srgbClr val="002060"/>
                </a:solidFill>
              </a:endParaRPr>
            </a:p>
          </p:txBody>
        </p:sp>
        <p:sp>
          <p:nvSpPr>
            <p:cNvPr id="11" name="TextBox 53">
              <a:extLst>
                <a:ext uri="{FF2B5EF4-FFF2-40B4-BE49-F238E27FC236}">
                  <a16:creationId xmlns:a16="http://schemas.microsoft.com/office/drawing/2014/main" id="{4082A5B3-FCCD-48A9-8568-731444E9E94E}"/>
                </a:ext>
              </a:extLst>
            </p:cNvPr>
            <p:cNvSpPr txBox="1"/>
            <p:nvPr/>
          </p:nvSpPr>
          <p:spPr>
            <a:xfrm>
              <a:off x="9989033" y="1896967"/>
              <a:ext cx="604639" cy="39932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40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3" name="Rectangle 5">
            <a:extLst>
              <a:ext uri="{FF2B5EF4-FFF2-40B4-BE49-F238E27FC236}">
                <a16:creationId xmlns:a16="http://schemas.microsoft.com/office/drawing/2014/main" id="{524B7E12-23E6-4578-BCDE-F01BC9078971}"/>
              </a:ext>
            </a:extLst>
          </p:cNvPr>
          <p:cNvSpPr/>
          <p:nvPr/>
        </p:nvSpPr>
        <p:spPr>
          <a:xfrm>
            <a:off x="4508400" y="1321702"/>
            <a:ext cx="4174895" cy="10479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 rtl="1">
              <a:lnSpc>
                <a:spcPct val="115000"/>
              </a:lnSpc>
              <a:spcAft>
                <a:spcPts val="0"/>
              </a:spcAft>
            </a:pPr>
            <a:r>
              <a:rPr lang="ar-SA" sz="5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أهداف الدرس</a:t>
            </a:r>
            <a:endParaRPr lang="en-US" sz="54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6" name="مجموعة 81">
            <a:extLst>
              <a:ext uri="{FF2B5EF4-FFF2-40B4-BE49-F238E27FC236}">
                <a16:creationId xmlns:a16="http://schemas.microsoft.com/office/drawing/2014/main" id="{58182C5C-0643-4A3E-8B65-EF6F83412F03}"/>
              </a:ext>
            </a:extLst>
          </p:cNvPr>
          <p:cNvGrpSpPr/>
          <p:nvPr/>
        </p:nvGrpSpPr>
        <p:grpSpPr>
          <a:xfrm>
            <a:off x="810208" y="3529831"/>
            <a:ext cx="8928511" cy="617940"/>
            <a:chOff x="4042962" y="1895297"/>
            <a:chExt cx="6537781" cy="400873"/>
          </a:xfrm>
        </p:grpSpPr>
        <p:sp>
          <p:nvSpPr>
            <p:cNvPr id="17" name="Pentagon 48">
              <a:extLst>
                <a:ext uri="{FF2B5EF4-FFF2-40B4-BE49-F238E27FC236}">
                  <a16:creationId xmlns:a16="http://schemas.microsoft.com/office/drawing/2014/main" id="{0989E267-AECF-4EA7-AC65-FA9C53D36681}"/>
                </a:ext>
              </a:extLst>
            </p:cNvPr>
            <p:cNvSpPr/>
            <p:nvPr/>
          </p:nvSpPr>
          <p:spPr>
            <a:xfrm flipH="1">
              <a:off x="9700310" y="1895297"/>
              <a:ext cx="748470" cy="399324"/>
            </a:xfrm>
            <a:prstGeom prst="homePlate">
              <a:avLst>
                <a:gd name="adj" fmla="val 72679"/>
              </a:avLst>
            </a:prstGeom>
            <a:solidFill>
              <a:srgbClr val="FAB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1664CEC0-9FF0-4F10-9020-1EB42855FCDE}"/>
                </a:ext>
              </a:extLst>
            </p:cNvPr>
            <p:cNvSpPr/>
            <p:nvPr/>
          </p:nvSpPr>
          <p:spPr>
            <a:xfrm flipH="1">
              <a:off x="4042962" y="1895298"/>
              <a:ext cx="5980483" cy="399324"/>
            </a:xfrm>
            <a:custGeom>
              <a:avLst/>
              <a:gdLst/>
              <a:ahLst/>
              <a:cxnLst/>
              <a:rect l="l" t="t" r="r" b="b"/>
              <a:pathLst>
                <a:path w="6460280" h="792000">
                  <a:moveTo>
                    <a:pt x="0" y="0"/>
                  </a:moveTo>
                  <a:lnTo>
                    <a:pt x="6460280" y="0"/>
                  </a:lnTo>
                  <a:lnTo>
                    <a:pt x="6460280" y="792000"/>
                  </a:lnTo>
                  <a:lnTo>
                    <a:pt x="0" y="792000"/>
                  </a:lnTo>
                  <a:lnTo>
                    <a:pt x="396000" y="39600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BH" sz="4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يُعر</a:t>
              </a:r>
              <a:r>
                <a:rPr lang="ar-SA" sz="4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ّ</a:t>
              </a:r>
              <a:r>
                <a:rPr lang="ar-BH" sz="4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ف خاتم الأنبياء والمرسلين</a:t>
              </a:r>
              <a:r>
                <a:rPr lang="ar-SA" sz="4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.</a:t>
              </a:r>
              <a:endParaRPr lang="ko-KR" altLang="en-US" sz="4200" dirty="0">
                <a:solidFill>
                  <a:srgbClr val="002060"/>
                </a:solidFill>
              </a:endParaRPr>
            </a:p>
          </p:txBody>
        </p:sp>
        <p:sp>
          <p:nvSpPr>
            <p:cNvPr id="19" name="TextBox 53">
              <a:extLst>
                <a:ext uri="{FF2B5EF4-FFF2-40B4-BE49-F238E27FC236}">
                  <a16:creationId xmlns:a16="http://schemas.microsoft.com/office/drawing/2014/main" id="{58860848-E986-4730-A7A6-AFD5A272C16A}"/>
                </a:ext>
              </a:extLst>
            </p:cNvPr>
            <p:cNvSpPr txBox="1"/>
            <p:nvPr/>
          </p:nvSpPr>
          <p:spPr>
            <a:xfrm>
              <a:off x="9976104" y="1896846"/>
              <a:ext cx="604639" cy="39932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40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" name="مجموعة 1">
            <a:extLst>
              <a:ext uri="{FF2B5EF4-FFF2-40B4-BE49-F238E27FC236}">
                <a16:creationId xmlns:a16="http://schemas.microsoft.com/office/drawing/2014/main" id="{AC0412D9-CC82-4959-96C1-9E9315EE6238}"/>
              </a:ext>
            </a:extLst>
          </p:cNvPr>
          <p:cNvGrpSpPr/>
          <p:nvPr/>
        </p:nvGrpSpPr>
        <p:grpSpPr>
          <a:xfrm>
            <a:off x="835791" y="4375309"/>
            <a:ext cx="8946169" cy="618127"/>
            <a:chOff x="4042962" y="1895297"/>
            <a:chExt cx="6550710" cy="400994"/>
          </a:xfrm>
        </p:grpSpPr>
        <p:sp>
          <p:nvSpPr>
            <p:cNvPr id="22" name="Pentagon 48">
              <a:extLst>
                <a:ext uri="{FF2B5EF4-FFF2-40B4-BE49-F238E27FC236}">
                  <a16:creationId xmlns:a16="http://schemas.microsoft.com/office/drawing/2014/main" id="{705456EC-402B-42E3-A05C-20D7E1F928C2}"/>
                </a:ext>
              </a:extLst>
            </p:cNvPr>
            <p:cNvSpPr/>
            <p:nvPr/>
          </p:nvSpPr>
          <p:spPr>
            <a:xfrm flipH="1">
              <a:off x="9691822" y="1895297"/>
              <a:ext cx="748470" cy="399324"/>
            </a:xfrm>
            <a:prstGeom prst="homePlate">
              <a:avLst>
                <a:gd name="adj" fmla="val 7267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238EBE5D-7534-49EE-91CE-8C50FEF5CEAB}"/>
                </a:ext>
              </a:extLst>
            </p:cNvPr>
            <p:cNvSpPr/>
            <p:nvPr/>
          </p:nvSpPr>
          <p:spPr>
            <a:xfrm flipH="1">
              <a:off x="4042962" y="1895298"/>
              <a:ext cx="5980483" cy="399324"/>
            </a:xfrm>
            <a:custGeom>
              <a:avLst/>
              <a:gdLst/>
              <a:ahLst/>
              <a:cxnLst/>
              <a:rect l="l" t="t" r="r" b="b"/>
              <a:pathLst>
                <a:path w="6460280" h="792000">
                  <a:moveTo>
                    <a:pt x="0" y="0"/>
                  </a:moveTo>
                  <a:lnTo>
                    <a:pt x="6460280" y="0"/>
                  </a:lnTo>
                  <a:lnTo>
                    <a:pt x="6460280" y="792000"/>
                  </a:lnTo>
                  <a:lnTo>
                    <a:pt x="0" y="792000"/>
                  </a:lnTo>
                  <a:lnTo>
                    <a:pt x="396000" y="39600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BH" sz="4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يدل</a:t>
              </a:r>
              <a:r>
                <a:rPr lang="ar-SA" sz="4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ّ</a:t>
              </a:r>
              <a:r>
                <a:rPr lang="ar-BH" sz="4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 على عموم رسالة سيدنا محمد </a:t>
              </a:r>
              <a:r>
                <a:rPr lang="ar-SA" sz="4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ﷺ.</a:t>
              </a:r>
              <a:endParaRPr lang="ko-KR" altLang="en-US" sz="4200" dirty="0">
                <a:solidFill>
                  <a:srgbClr val="002060"/>
                </a:solidFill>
              </a:endParaRPr>
            </a:p>
          </p:txBody>
        </p:sp>
        <p:sp>
          <p:nvSpPr>
            <p:cNvPr id="27" name="TextBox 53">
              <a:extLst>
                <a:ext uri="{FF2B5EF4-FFF2-40B4-BE49-F238E27FC236}">
                  <a16:creationId xmlns:a16="http://schemas.microsoft.com/office/drawing/2014/main" id="{4082A5B3-FCCD-48A9-8568-731444E9E94E}"/>
                </a:ext>
              </a:extLst>
            </p:cNvPr>
            <p:cNvSpPr txBox="1"/>
            <p:nvPr/>
          </p:nvSpPr>
          <p:spPr>
            <a:xfrm>
              <a:off x="9989033" y="1896967"/>
              <a:ext cx="604639" cy="39932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40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4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13612" y="-3145"/>
            <a:ext cx="2629933" cy="626117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972009" y="-12563"/>
            <a:ext cx="167153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0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عمومُ رسالة</a:t>
            </a:r>
          </a:p>
          <a:p>
            <a:pPr algn="r" rtl="1"/>
            <a:r>
              <a:rPr lang="ar-BH" sz="20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سيدنا </a:t>
            </a:r>
            <a:r>
              <a:rPr lang="ar-BH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محمد</a:t>
            </a:r>
            <a:r>
              <a:rPr lang="ar-SA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ﷺ</a:t>
            </a:r>
            <a:r>
              <a:rPr lang="ar-BH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20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-77292" y="91899"/>
            <a:ext cx="144447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</a:p>
        </p:txBody>
      </p:sp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2 WhatsApp Ptt 2021-03-04 at 1.35.07 AM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7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334505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7654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25589" y="2400576"/>
            <a:ext cx="26907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BH" dirty="0"/>
          </a:p>
        </p:txBody>
      </p:sp>
      <p:sp>
        <p:nvSpPr>
          <p:cNvPr id="26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-12892" y="-3145"/>
            <a:ext cx="2629933" cy="626117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945505" y="-12563"/>
            <a:ext cx="167153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0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عمومُ رسالة</a:t>
            </a:r>
          </a:p>
          <a:p>
            <a:pPr algn="r" rtl="1"/>
            <a:r>
              <a:rPr lang="ar-BH" sz="20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سيدنا </a:t>
            </a:r>
            <a:r>
              <a:rPr lang="ar-BH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محمد</a:t>
            </a:r>
            <a:r>
              <a:rPr lang="ar-SA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ﷺ</a:t>
            </a:r>
            <a:r>
              <a:rPr lang="ar-BH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20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-103796" y="91899"/>
            <a:ext cx="144447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</a:p>
        </p:txBody>
      </p:sp>
      <p:sp>
        <p:nvSpPr>
          <p:cNvPr id="34" name="مستطيل: زوايا قطرية مستديرة 13">
            <a:extLst>
              <a:ext uri="{FF2B5EF4-FFF2-40B4-BE49-F238E27FC236}">
                <a16:creationId xmlns:a16="http://schemas.microsoft.com/office/drawing/2014/main" id="{69C9D81C-B86F-4EE3-A66A-01FF876312A4}"/>
              </a:ext>
            </a:extLst>
          </p:cNvPr>
          <p:cNvSpPr/>
          <p:nvPr/>
        </p:nvSpPr>
        <p:spPr>
          <a:xfrm>
            <a:off x="2454991" y="461231"/>
            <a:ext cx="7743135" cy="1240977"/>
          </a:xfrm>
          <a:prstGeom prst="round2DiagRect">
            <a:avLst>
              <a:gd name="adj1" fmla="val 38740"/>
              <a:gd name="adj2" fmla="val 0"/>
            </a:avLst>
          </a:prstGeom>
          <a:solidFill>
            <a:srgbClr val="F5F5F5"/>
          </a:solidFill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571500" indent="-571500" algn="ctr" rtl="1">
              <a:buFont typeface="Wingdings" pitchFamily="2" charset="2"/>
              <a:buChar char="v"/>
            </a:pPr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كان الأنبياء والرسل</a:t>
            </a:r>
            <a:r>
              <a:rPr lang="ar-SA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عليهم السلام</a:t>
            </a:r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يُبعثونَ إلى أقوامهم خاصَّة.</a:t>
            </a:r>
            <a:endParaRPr lang="ar-BH" sz="3600" dirty="0">
              <a:solidFill>
                <a:srgbClr val="002060"/>
              </a:solidFill>
            </a:endParaRPr>
          </a:p>
        </p:txBody>
      </p:sp>
      <p:sp>
        <p:nvSpPr>
          <p:cNvPr id="40" name="مستطيل: زوايا قطرية مستديرة 20">
            <a:extLst>
              <a:ext uri="{FF2B5EF4-FFF2-40B4-BE49-F238E27FC236}">
                <a16:creationId xmlns:a16="http://schemas.microsoft.com/office/drawing/2014/main" id="{64BAFAD9-D114-4243-B5CA-F12CF5190AC8}"/>
              </a:ext>
            </a:extLst>
          </p:cNvPr>
          <p:cNvSpPr/>
          <p:nvPr/>
        </p:nvSpPr>
        <p:spPr>
          <a:xfrm>
            <a:off x="1019997" y="1856126"/>
            <a:ext cx="8140565" cy="1115862"/>
          </a:xfrm>
          <a:prstGeom prst="round2DiagRect">
            <a:avLst>
              <a:gd name="adj1" fmla="val 38740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بعثَ الله سيّدَنا محمدًا </a:t>
            </a:r>
            <a:r>
              <a:rPr lang="ar-SA" sz="4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ﷺ </a:t>
            </a:r>
            <a:r>
              <a:rPr lang="ar-BH" sz="4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AGA Arabesque" panose="05010101010101010101" pitchFamily="2" charset="2"/>
              </a:rPr>
              <a:t>إلى النَّاس جميعًا</a:t>
            </a:r>
            <a:endParaRPr lang="ar-BH" sz="4400" dirty="0">
              <a:solidFill>
                <a:srgbClr val="00206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223892" y="168569"/>
            <a:ext cx="2545066" cy="3232640"/>
            <a:chOff x="9223892" y="168569"/>
            <a:chExt cx="2545066" cy="3232640"/>
          </a:xfrm>
        </p:grpSpPr>
        <p:sp>
          <p:nvSpPr>
            <p:cNvPr id="35" name="مستطيل: زوايا قطرية مستديرة 19">
              <a:extLst>
                <a:ext uri="{FF2B5EF4-FFF2-40B4-BE49-F238E27FC236}">
                  <a16:creationId xmlns:a16="http://schemas.microsoft.com/office/drawing/2014/main" id="{4664C732-3E67-400D-A6B0-E513A9337F1F}"/>
                </a:ext>
              </a:extLst>
            </p:cNvPr>
            <p:cNvSpPr/>
            <p:nvPr/>
          </p:nvSpPr>
          <p:spPr>
            <a:xfrm rot="10800000">
              <a:off x="9223892" y="168569"/>
              <a:ext cx="2545066" cy="323264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92D050"/>
            </a:solidFill>
            <a:ln w="28575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8D10957A-301F-48BD-B95C-CA41776CBE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51" t="24105" r="16694" b="12630"/>
            <a:stretch/>
          </p:blipFill>
          <p:spPr bwMode="auto">
            <a:xfrm>
              <a:off x="9815329" y="203293"/>
              <a:ext cx="1916641" cy="2455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" name="مجموعة 5">
            <a:extLst>
              <a:ext uri="{FF2B5EF4-FFF2-40B4-BE49-F238E27FC236}">
                <a16:creationId xmlns:a16="http://schemas.microsoft.com/office/drawing/2014/main" id="{E2934D20-B865-48F6-84AF-78A7C194D565}"/>
              </a:ext>
            </a:extLst>
          </p:cNvPr>
          <p:cNvGrpSpPr/>
          <p:nvPr/>
        </p:nvGrpSpPr>
        <p:grpSpPr>
          <a:xfrm>
            <a:off x="757594" y="2742896"/>
            <a:ext cx="10466997" cy="3467141"/>
            <a:chOff x="914400" y="2483438"/>
            <a:chExt cx="9653585" cy="793162"/>
          </a:xfrm>
        </p:grpSpPr>
        <p:sp>
          <p:nvSpPr>
            <p:cNvPr id="62" name="مستطيل: زوايا قطرية مستديرة 25">
              <a:extLst>
                <a:ext uri="{FF2B5EF4-FFF2-40B4-BE49-F238E27FC236}">
                  <a16:creationId xmlns:a16="http://schemas.microsoft.com/office/drawing/2014/main" id="{77F4F6BC-353B-4CEA-8B27-27711FC4557D}"/>
                </a:ext>
              </a:extLst>
            </p:cNvPr>
            <p:cNvSpPr/>
            <p:nvPr/>
          </p:nvSpPr>
          <p:spPr>
            <a:xfrm>
              <a:off x="914400" y="2623006"/>
              <a:ext cx="9653585" cy="653594"/>
            </a:xfrm>
            <a:prstGeom prst="round2DiagRect">
              <a:avLst/>
            </a:prstGeom>
            <a:noFill/>
            <a:ln w="19050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040545050">
                    <a:custGeom>
                      <a:avLst/>
                      <a:gdLst>
                        <a:gd name="connsiteX0" fmla="*/ 701078 w 7908915"/>
                        <a:gd name="connsiteY0" fmla="*/ 0 h 4206384"/>
                        <a:gd name="connsiteX1" fmla="*/ 1399684 w 7908915"/>
                        <a:gd name="connsiteY1" fmla="*/ 0 h 4206384"/>
                        <a:gd name="connsiteX2" fmla="*/ 1954133 w 7908915"/>
                        <a:gd name="connsiteY2" fmla="*/ 0 h 4206384"/>
                        <a:gd name="connsiteX3" fmla="*/ 2508582 w 7908915"/>
                        <a:gd name="connsiteY3" fmla="*/ 0 h 4206384"/>
                        <a:gd name="connsiteX4" fmla="*/ 3207187 w 7908915"/>
                        <a:gd name="connsiteY4" fmla="*/ 0 h 4206384"/>
                        <a:gd name="connsiteX5" fmla="*/ 3761636 w 7908915"/>
                        <a:gd name="connsiteY5" fmla="*/ 0 h 4206384"/>
                        <a:gd name="connsiteX6" fmla="*/ 4316085 w 7908915"/>
                        <a:gd name="connsiteY6" fmla="*/ 0 h 4206384"/>
                        <a:gd name="connsiteX7" fmla="*/ 4654299 w 7908915"/>
                        <a:gd name="connsiteY7" fmla="*/ 0 h 4206384"/>
                        <a:gd name="connsiteX8" fmla="*/ 5352905 w 7908915"/>
                        <a:gd name="connsiteY8" fmla="*/ 0 h 4206384"/>
                        <a:gd name="connsiteX9" fmla="*/ 5979432 w 7908915"/>
                        <a:gd name="connsiteY9" fmla="*/ 0 h 4206384"/>
                        <a:gd name="connsiteX10" fmla="*/ 6605960 w 7908915"/>
                        <a:gd name="connsiteY10" fmla="*/ 0 h 4206384"/>
                        <a:gd name="connsiteX11" fmla="*/ 7232487 w 7908915"/>
                        <a:gd name="connsiteY11" fmla="*/ 0 h 4206384"/>
                        <a:gd name="connsiteX12" fmla="*/ 7908915 w 7908915"/>
                        <a:gd name="connsiteY12" fmla="*/ 0 h 4206384"/>
                        <a:gd name="connsiteX13" fmla="*/ 7908915 w 7908915"/>
                        <a:gd name="connsiteY13" fmla="*/ 0 h 4206384"/>
                        <a:gd name="connsiteX14" fmla="*/ 7908915 w 7908915"/>
                        <a:gd name="connsiteY14" fmla="*/ 584218 h 4206384"/>
                        <a:gd name="connsiteX15" fmla="*/ 7908915 w 7908915"/>
                        <a:gd name="connsiteY15" fmla="*/ 1133382 h 4206384"/>
                        <a:gd name="connsiteX16" fmla="*/ 7908915 w 7908915"/>
                        <a:gd name="connsiteY16" fmla="*/ 1787706 h 4206384"/>
                        <a:gd name="connsiteX17" fmla="*/ 7908915 w 7908915"/>
                        <a:gd name="connsiteY17" fmla="*/ 2301818 h 4206384"/>
                        <a:gd name="connsiteX18" fmla="*/ 7908915 w 7908915"/>
                        <a:gd name="connsiteY18" fmla="*/ 2850982 h 4206384"/>
                        <a:gd name="connsiteX19" fmla="*/ 7908915 w 7908915"/>
                        <a:gd name="connsiteY19" fmla="*/ 3505306 h 4206384"/>
                        <a:gd name="connsiteX20" fmla="*/ 7207837 w 7908915"/>
                        <a:gd name="connsiteY20" fmla="*/ 4206384 h 4206384"/>
                        <a:gd name="connsiteX21" fmla="*/ 6869623 w 7908915"/>
                        <a:gd name="connsiteY21" fmla="*/ 4206384 h 4206384"/>
                        <a:gd name="connsiteX22" fmla="*/ 6387252 w 7908915"/>
                        <a:gd name="connsiteY22" fmla="*/ 4206384 h 4206384"/>
                        <a:gd name="connsiteX23" fmla="*/ 5760725 w 7908915"/>
                        <a:gd name="connsiteY23" fmla="*/ 4206384 h 4206384"/>
                        <a:gd name="connsiteX24" fmla="*/ 5422511 w 7908915"/>
                        <a:gd name="connsiteY24" fmla="*/ 4206384 h 4206384"/>
                        <a:gd name="connsiteX25" fmla="*/ 4868062 w 7908915"/>
                        <a:gd name="connsiteY25" fmla="*/ 4206384 h 4206384"/>
                        <a:gd name="connsiteX26" fmla="*/ 4529848 w 7908915"/>
                        <a:gd name="connsiteY26" fmla="*/ 4206384 h 4206384"/>
                        <a:gd name="connsiteX27" fmla="*/ 3903321 w 7908915"/>
                        <a:gd name="connsiteY27" fmla="*/ 4206384 h 4206384"/>
                        <a:gd name="connsiteX28" fmla="*/ 3420950 w 7908915"/>
                        <a:gd name="connsiteY28" fmla="*/ 4206384 h 4206384"/>
                        <a:gd name="connsiteX29" fmla="*/ 3082736 w 7908915"/>
                        <a:gd name="connsiteY29" fmla="*/ 4206384 h 4206384"/>
                        <a:gd name="connsiteX30" fmla="*/ 2744523 w 7908915"/>
                        <a:gd name="connsiteY30" fmla="*/ 4206384 h 4206384"/>
                        <a:gd name="connsiteX31" fmla="*/ 2117995 w 7908915"/>
                        <a:gd name="connsiteY31" fmla="*/ 4206384 h 4206384"/>
                        <a:gd name="connsiteX32" fmla="*/ 1779781 w 7908915"/>
                        <a:gd name="connsiteY32" fmla="*/ 4206384 h 4206384"/>
                        <a:gd name="connsiteX33" fmla="*/ 1081176 w 7908915"/>
                        <a:gd name="connsiteY33" fmla="*/ 4206384 h 4206384"/>
                        <a:gd name="connsiteX34" fmla="*/ 598805 w 7908915"/>
                        <a:gd name="connsiteY34" fmla="*/ 4206384 h 4206384"/>
                        <a:gd name="connsiteX35" fmla="*/ 0 w 7908915"/>
                        <a:gd name="connsiteY35" fmla="*/ 4206384 h 4206384"/>
                        <a:gd name="connsiteX36" fmla="*/ 0 w 7908915"/>
                        <a:gd name="connsiteY36" fmla="*/ 4206384 h 4206384"/>
                        <a:gd name="connsiteX37" fmla="*/ 0 w 7908915"/>
                        <a:gd name="connsiteY37" fmla="*/ 3727326 h 4206384"/>
                        <a:gd name="connsiteX38" fmla="*/ 0 w 7908915"/>
                        <a:gd name="connsiteY38" fmla="*/ 3213214 h 4206384"/>
                        <a:gd name="connsiteX39" fmla="*/ 0 w 7908915"/>
                        <a:gd name="connsiteY39" fmla="*/ 2699102 h 4206384"/>
                        <a:gd name="connsiteX40" fmla="*/ 0 w 7908915"/>
                        <a:gd name="connsiteY40" fmla="*/ 2184991 h 4206384"/>
                        <a:gd name="connsiteX41" fmla="*/ 0 w 7908915"/>
                        <a:gd name="connsiteY41" fmla="*/ 1635826 h 4206384"/>
                        <a:gd name="connsiteX42" fmla="*/ 0 w 7908915"/>
                        <a:gd name="connsiteY42" fmla="*/ 701078 h 4206384"/>
                        <a:gd name="connsiteX43" fmla="*/ 701078 w 7908915"/>
                        <a:gd name="connsiteY43" fmla="*/ 0 h 4206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7908915" h="4206384" extrusionOk="0">
                          <a:moveTo>
                            <a:pt x="701078" y="0"/>
                          </a:moveTo>
                          <a:cubicBezTo>
                            <a:pt x="996894" y="-5534"/>
                            <a:pt x="1258734" y="3784"/>
                            <a:pt x="1399684" y="0"/>
                          </a:cubicBezTo>
                          <a:cubicBezTo>
                            <a:pt x="1540634" y="-3784"/>
                            <a:pt x="1816744" y="51023"/>
                            <a:pt x="1954133" y="0"/>
                          </a:cubicBezTo>
                          <a:cubicBezTo>
                            <a:pt x="2091522" y="-51023"/>
                            <a:pt x="2316584" y="46215"/>
                            <a:pt x="2508582" y="0"/>
                          </a:cubicBezTo>
                          <a:cubicBezTo>
                            <a:pt x="2700580" y="-46215"/>
                            <a:pt x="2867691" y="70562"/>
                            <a:pt x="3207187" y="0"/>
                          </a:cubicBezTo>
                          <a:cubicBezTo>
                            <a:pt x="3546683" y="-70562"/>
                            <a:pt x="3648124" y="13097"/>
                            <a:pt x="3761636" y="0"/>
                          </a:cubicBezTo>
                          <a:cubicBezTo>
                            <a:pt x="3875148" y="-13097"/>
                            <a:pt x="4041213" y="13831"/>
                            <a:pt x="4316085" y="0"/>
                          </a:cubicBezTo>
                          <a:cubicBezTo>
                            <a:pt x="4590957" y="-13831"/>
                            <a:pt x="4578060" y="33022"/>
                            <a:pt x="4654299" y="0"/>
                          </a:cubicBezTo>
                          <a:cubicBezTo>
                            <a:pt x="4730538" y="-33022"/>
                            <a:pt x="5119276" y="32484"/>
                            <a:pt x="5352905" y="0"/>
                          </a:cubicBezTo>
                          <a:cubicBezTo>
                            <a:pt x="5586534" y="-32484"/>
                            <a:pt x="5852047" y="56033"/>
                            <a:pt x="5979432" y="0"/>
                          </a:cubicBezTo>
                          <a:cubicBezTo>
                            <a:pt x="6106817" y="-56033"/>
                            <a:pt x="6479142" y="176"/>
                            <a:pt x="6605960" y="0"/>
                          </a:cubicBezTo>
                          <a:cubicBezTo>
                            <a:pt x="6732778" y="-176"/>
                            <a:pt x="7017457" y="34377"/>
                            <a:pt x="7232487" y="0"/>
                          </a:cubicBezTo>
                          <a:cubicBezTo>
                            <a:pt x="7447517" y="-34377"/>
                            <a:pt x="7676981" y="26120"/>
                            <a:pt x="7908915" y="0"/>
                          </a:cubicBezTo>
                          <a:lnTo>
                            <a:pt x="7908915" y="0"/>
                          </a:lnTo>
                          <a:cubicBezTo>
                            <a:pt x="7934942" y="285731"/>
                            <a:pt x="7880800" y="437048"/>
                            <a:pt x="7908915" y="584218"/>
                          </a:cubicBezTo>
                          <a:cubicBezTo>
                            <a:pt x="7937030" y="731388"/>
                            <a:pt x="7847834" y="991509"/>
                            <a:pt x="7908915" y="1133382"/>
                          </a:cubicBezTo>
                          <a:cubicBezTo>
                            <a:pt x="7969996" y="1275255"/>
                            <a:pt x="7889604" y="1570006"/>
                            <a:pt x="7908915" y="1787706"/>
                          </a:cubicBezTo>
                          <a:cubicBezTo>
                            <a:pt x="7928226" y="2005406"/>
                            <a:pt x="7857848" y="2108575"/>
                            <a:pt x="7908915" y="2301818"/>
                          </a:cubicBezTo>
                          <a:cubicBezTo>
                            <a:pt x="7959982" y="2495061"/>
                            <a:pt x="7859916" y="2722733"/>
                            <a:pt x="7908915" y="2850982"/>
                          </a:cubicBezTo>
                          <a:cubicBezTo>
                            <a:pt x="7957914" y="2979231"/>
                            <a:pt x="7882128" y="3265016"/>
                            <a:pt x="7908915" y="3505306"/>
                          </a:cubicBezTo>
                          <a:cubicBezTo>
                            <a:pt x="7999661" y="3904013"/>
                            <a:pt x="7565215" y="4196065"/>
                            <a:pt x="7207837" y="4206384"/>
                          </a:cubicBezTo>
                          <a:cubicBezTo>
                            <a:pt x="7085752" y="4217878"/>
                            <a:pt x="7034960" y="4206285"/>
                            <a:pt x="6869623" y="4206384"/>
                          </a:cubicBezTo>
                          <a:cubicBezTo>
                            <a:pt x="6704286" y="4206483"/>
                            <a:pt x="6616526" y="4150485"/>
                            <a:pt x="6387252" y="4206384"/>
                          </a:cubicBezTo>
                          <a:cubicBezTo>
                            <a:pt x="6157978" y="4262283"/>
                            <a:pt x="6018731" y="4167196"/>
                            <a:pt x="5760725" y="4206384"/>
                          </a:cubicBezTo>
                          <a:cubicBezTo>
                            <a:pt x="5502719" y="4245572"/>
                            <a:pt x="5509310" y="4166293"/>
                            <a:pt x="5422511" y="4206384"/>
                          </a:cubicBezTo>
                          <a:cubicBezTo>
                            <a:pt x="5335712" y="4246475"/>
                            <a:pt x="5013014" y="4140243"/>
                            <a:pt x="4868062" y="4206384"/>
                          </a:cubicBezTo>
                          <a:cubicBezTo>
                            <a:pt x="4723110" y="4272525"/>
                            <a:pt x="4694922" y="4172773"/>
                            <a:pt x="4529848" y="4206384"/>
                          </a:cubicBezTo>
                          <a:cubicBezTo>
                            <a:pt x="4364774" y="4239995"/>
                            <a:pt x="4134432" y="4195002"/>
                            <a:pt x="3903321" y="4206384"/>
                          </a:cubicBezTo>
                          <a:cubicBezTo>
                            <a:pt x="3672210" y="4217766"/>
                            <a:pt x="3593287" y="4149713"/>
                            <a:pt x="3420950" y="4206384"/>
                          </a:cubicBezTo>
                          <a:cubicBezTo>
                            <a:pt x="3248613" y="4263055"/>
                            <a:pt x="3152479" y="4186402"/>
                            <a:pt x="3082736" y="4206384"/>
                          </a:cubicBezTo>
                          <a:cubicBezTo>
                            <a:pt x="3012993" y="4226366"/>
                            <a:pt x="2821091" y="4184241"/>
                            <a:pt x="2744523" y="4206384"/>
                          </a:cubicBezTo>
                          <a:cubicBezTo>
                            <a:pt x="2667955" y="4228527"/>
                            <a:pt x="2331767" y="4184609"/>
                            <a:pt x="2117995" y="4206384"/>
                          </a:cubicBezTo>
                          <a:cubicBezTo>
                            <a:pt x="1904223" y="4228159"/>
                            <a:pt x="1936487" y="4203224"/>
                            <a:pt x="1779781" y="4206384"/>
                          </a:cubicBezTo>
                          <a:cubicBezTo>
                            <a:pt x="1623075" y="4209544"/>
                            <a:pt x="1351193" y="4195276"/>
                            <a:pt x="1081176" y="4206384"/>
                          </a:cubicBezTo>
                          <a:cubicBezTo>
                            <a:pt x="811160" y="4217492"/>
                            <a:pt x="724920" y="4178486"/>
                            <a:pt x="598805" y="4206384"/>
                          </a:cubicBezTo>
                          <a:cubicBezTo>
                            <a:pt x="472690" y="4234282"/>
                            <a:pt x="254383" y="4194085"/>
                            <a:pt x="0" y="4206384"/>
                          </a:cubicBezTo>
                          <a:lnTo>
                            <a:pt x="0" y="4206384"/>
                          </a:lnTo>
                          <a:cubicBezTo>
                            <a:pt x="-23161" y="3969262"/>
                            <a:pt x="25715" y="3856288"/>
                            <a:pt x="0" y="3727326"/>
                          </a:cubicBezTo>
                          <a:cubicBezTo>
                            <a:pt x="-25715" y="3598364"/>
                            <a:pt x="33719" y="3461008"/>
                            <a:pt x="0" y="3213214"/>
                          </a:cubicBezTo>
                          <a:cubicBezTo>
                            <a:pt x="-33719" y="2965420"/>
                            <a:pt x="57835" y="2810542"/>
                            <a:pt x="0" y="2699102"/>
                          </a:cubicBezTo>
                          <a:cubicBezTo>
                            <a:pt x="-57835" y="2587662"/>
                            <a:pt x="16998" y="2389550"/>
                            <a:pt x="0" y="2184991"/>
                          </a:cubicBezTo>
                          <a:cubicBezTo>
                            <a:pt x="-16998" y="1980432"/>
                            <a:pt x="51483" y="1780701"/>
                            <a:pt x="0" y="1635826"/>
                          </a:cubicBezTo>
                          <a:cubicBezTo>
                            <a:pt x="-51483" y="1490951"/>
                            <a:pt x="7065" y="1107874"/>
                            <a:pt x="0" y="701078"/>
                          </a:cubicBezTo>
                          <a:cubicBezTo>
                            <a:pt x="7011" y="271667"/>
                            <a:pt x="287934" y="-1887"/>
                            <a:pt x="701078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900" dirty="0"/>
            </a:p>
          </p:txBody>
        </p:sp>
        <p:sp>
          <p:nvSpPr>
            <p:cNvPr id="63" name="مستطيل 4">
              <a:extLst>
                <a:ext uri="{FF2B5EF4-FFF2-40B4-BE49-F238E27FC236}">
                  <a16:creationId xmlns:a16="http://schemas.microsoft.com/office/drawing/2014/main" id="{DCEAFBEB-F68C-4B89-ACF9-7395AA853B96}"/>
                </a:ext>
              </a:extLst>
            </p:cNvPr>
            <p:cNvSpPr/>
            <p:nvPr/>
          </p:nvSpPr>
          <p:spPr>
            <a:xfrm>
              <a:off x="10088608" y="2483438"/>
              <a:ext cx="184730" cy="764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endParaRPr lang="en-GB" sz="29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64" name="Picture 63"/>
          <p:cNvPicPr/>
          <p:nvPr/>
        </p:nvPicPr>
        <p:blipFill rotWithShape="1">
          <a:blip r:embed="rId4"/>
          <a:srcRect l="72237" t="6570" r="6272"/>
          <a:stretch/>
        </p:blipFill>
        <p:spPr bwMode="auto">
          <a:xfrm>
            <a:off x="8995116" y="3365829"/>
            <a:ext cx="2160104" cy="2857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5" name="Picture 64"/>
          <p:cNvPicPr/>
          <p:nvPr/>
        </p:nvPicPr>
        <p:blipFill rotWithShape="1">
          <a:blip r:embed="rId4"/>
          <a:srcRect l="50743" t="6570" r="29554"/>
          <a:stretch/>
        </p:blipFill>
        <p:spPr bwMode="auto">
          <a:xfrm>
            <a:off x="6391873" y="3377098"/>
            <a:ext cx="2121529" cy="2808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Picture 65"/>
          <p:cNvPicPr/>
          <p:nvPr/>
        </p:nvPicPr>
        <p:blipFill rotWithShape="1">
          <a:blip r:embed="rId4"/>
          <a:srcRect l="24906" t="6570" r="52603"/>
          <a:stretch/>
        </p:blipFill>
        <p:spPr bwMode="auto">
          <a:xfrm>
            <a:off x="3649089" y="3389939"/>
            <a:ext cx="2093843" cy="2808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/>
          <p:nvPr/>
        </p:nvPicPr>
        <p:blipFill rotWithShape="1">
          <a:blip r:embed="rId4"/>
          <a:srcRect l="4830" t="6570" r="75653"/>
          <a:stretch/>
        </p:blipFill>
        <p:spPr bwMode="auto">
          <a:xfrm>
            <a:off x="945505" y="3401209"/>
            <a:ext cx="2070693" cy="2808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own Arrow 2"/>
          <p:cNvSpPr/>
          <p:nvPr/>
        </p:nvSpPr>
        <p:spPr>
          <a:xfrm>
            <a:off x="5787602" y="3001871"/>
            <a:ext cx="464394" cy="338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768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3 WhatsApp Ptt 2021-03-04 at 1.35.07 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5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75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450"/>
                            </p:stCondLst>
                            <p:childTnLst>
                              <p:par>
                                <p:cTn id="54" presetID="2" presetClass="entr" presetSubtype="1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150"/>
                            </p:stCondLst>
                            <p:childTnLst>
                              <p:par>
                                <p:cTn id="59" presetID="2" presetClass="entr" presetSubtype="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: زوايا قطرية مستديرة 35">
            <a:extLst>
              <a:ext uri="{FF2B5EF4-FFF2-40B4-BE49-F238E27FC236}">
                <a16:creationId xmlns:a16="http://schemas.microsoft.com/office/drawing/2014/main" id="{34630596-27CA-41BA-BC07-3453892BA8E3}"/>
              </a:ext>
            </a:extLst>
          </p:cNvPr>
          <p:cNvSpPr/>
          <p:nvPr/>
        </p:nvSpPr>
        <p:spPr>
          <a:xfrm rot="10800000">
            <a:off x="10285041" y="2126672"/>
            <a:ext cx="1802783" cy="3298616"/>
          </a:xfrm>
          <a:prstGeom prst="round2DiagRect">
            <a:avLst>
              <a:gd name="adj1" fmla="val 36145"/>
              <a:gd name="adj2" fmla="val 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70641" y="6362641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/>
          </p:cNvSpPr>
          <p:nvPr/>
        </p:nvSpPr>
        <p:spPr>
          <a:xfrm>
            <a:off x="8349483" y="6404683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-12892" y="-3145"/>
            <a:ext cx="2629933" cy="626117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945505" y="-12563"/>
            <a:ext cx="167153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0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عمومُ رسالة</a:t>
            </a:r>
          </a:p>
          <a:p>
            <a:pPr algn="r" rtl="1"/>
            <a:r>
              <a:rPr lang="ar-BH" sz="20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سيدنا </a:t>
            </a:r>
            <a:r>
              <a:rPr lang="ar-BH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محمد</a:t>
            </a:r>
            <a:r>
              <a:rPr lang="ar-SA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ﷺ</a:t>
            </a:r>
            <a:r>
              <a:rPr lang="ar-BH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20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-103796" y="91899"/>
            <a:ext cx="144447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</a:p>
        </p:txBody>
      </p:sp>
      <p:sp>
        <p:nvSpPr>
          <p:cNvPr id="14" name="مستطيل: زوايا قطرية مستديرة 20">
            <a:extLst>
              <a:ext uri="{FF2B5EF4-FFF2-40B4-BE49-F238E27FC236}">
                <a16:creationId xmlns:a16="http://schemas.microsoft.com/office/drawing/2014/main" id="{64BAFAD9-D114-4243-B5CA-F12CF5190AC8}"/>
              </a:ext>
            </a:extLst>
          </p:cNvPr>
          <p:cNvSpPr/>
          <p:nvPr/>
        </p:nvSpPr>
        <p:spPr>
          <a:xfrm>
            <a:off x="1949516" y="691946"/>
            <a:ext cx="8140565" cy="894198"/>
          </a:xfrm>
          <a:prstGeom prst="round2DiagRect">
            <a:avLst>
              <a:gd name="adj1" fmla="val 38740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بَعثَ اللهُ سيِّدنا مُحمدًا </a:t>
            </a:r>
            <a:r>
              <a:rPr lang="ar-SA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ﷺ </a:t>
            </a:r>
            <a:r>
              <a:rPr lang="ar-BH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AGA Arabesque" panose="05010101010101010101" pitchFamily="2" charset="2"/>
              </a:rPr>
              <a:t>للنَّاس في كلِّ مكان:</a:t>
            </a:r>
            <a:endParaRPr lang="ar-BH" sz="4000" dirty="0">
              <a:solidFill>
                <a:srgbClr val="002060"/>
              </a:solidFill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8D10957A-301F-48BD-B95C-CA41776CB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5" t="19437" r="16694" b="12630"/>
          <a:stretch/>
        </p:blipFill>
        <p:spPr bwMode="auto">
          <a:xfrm>
            <a:off x="10342916" y="1959653"/>
            <a:ext cx="1725411" cy="24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مجموعة 5">
            <a:extLst>
              <a:ext uri="{FF2B5EF4-FFF2-40B4-BE49-F238E27FC236}">
                <a16:creationId xmlns:a16="http://schemas.microsoft.com/office/drawing/2014/main" id="{E2934D20-B865-48F6-84AF-78A7C194D565}"/>
              </a:ext>
            </a:extLst>
          </p:cNvPr>
          <p:cNvGrpSpPr/>
          <p:nvPr/>
        </p:nvGrpSpPr>
        <p:grpSpPr>
          <a:xfrm>
            <a:off x="410817" y="1536953"/>
            <a:ext cx="9740341" cy="3080567"/>
            <a:chOff x="914400" y="2483438"/>
            <a:chExt cx="9653585" cy="793162"/>
          </a:xfrm>
        </p:grpSpPr>
        <p:sp>
          <p:nvSpPr>
            <p:cNvPr id="19" name="مستطيل: زوايا قطرية مستديرة 25">
              <a:extLst>
                <a:ext uri="{FF2B5EF4-FFF2-40B4-BE49-F238E27FC236}">
                  <a16:creationId xmlns:a16="http://schemas.microsoft.com/office/drawing/2014/main" id="{77F4F6BC-353B-4CEA-8B27-27711FC4557D}"/>
                </a:ext>
              </a:extLst>
            </p:cNvPr>
            <p:cNvSpPr/>
            <p:nvPr/>
          </p:nvSpPr>
          <p:spPr>
            <a:xfrm>
              <a:off x="914400" y="2648039"/>
              <a:ext cx="9653585" cy="628561"/>
            </a:xfrm>
            <a:prstGeom prst="round2DiagRect">
              <a:avLst/>
            </a:prstGeom>
            <a:noFill/>
            <a:ln w="19050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040545050">
                    <a:custGeom>
                      <a:avLst/>
                      <a:gdLst>
                        <a:gd name="connsiteX0" fmla="*/ 701078 w 7908915"/>
                        <a:gd name="connsiteY0" fmla="*/ 0 h 4206384"/>
                        <a:gd name="connsiteX1" fmla="*/ 1399684 w 7908915"/>
                        <a:gd name="connsiteY1" fmla="*/ 0 h 4206384"/>
                        <a:gd name="connsiteX2" fmla="*/ 1954133 w 7908915"/>
                        <a:gd name="connsiteY2" fmla="*/ 0 h 4206384"/>
                        <a:gd name="connsiteX3" fmla="*/ 2508582 w 7908915"/>
                        <a:gd name="connsiteY3" fmla="*/ 0 h 4206384"/>
                        <a:gd name="connsiteX4" fmla="*/ 3207187 w 7908915"/>
                        <a:gd name="connsiteY4" fmla="*/ 0 h 4206384"/>
                        <a:gd name="connsiteX5" fmla="*/ 3761636 w 7908915"/>
                        <a:gd name="connsiteY5" fmla="*/ 0 h 4206384"/>
                        <a:gd name="connsiteX6" fmla="*/ 4316085 w 7908915"/>
                        <a:gd name="connsiteY6" fmla="*/ 0 h 4206384"/>
                        <a:gd name="connsiteX7" fmla="*/ 4654299 w 7908915"/>
                        <a:gd name="connsiteY7" fmla="*/ 0 h 4206384"/>
                        <a:gd name="connsiteX8" fmla="*/ 5352905 w 7908915"/>
                        <a:gd name="connsiteY8" fmla="*/ 0 h 4206384"/>
                        <a:gd name="connsiteX9" fmla="*/ 5979432 w 7908915"/>
                        <a:gd name="connsiteY9" fmla="*/ 0 h 4206384"/>
                        <a:gd name="connsiteX10" fmla="*/ 6605960 w 7908915"/>
                        <a:gd name="connsiteY10" fmla="*/ 0 h 4206384"/>
                        <a:gd name="connsiteX11" fmla="*/ 7232487 w 7908915"/>
                        <a:gd name="connsiteY11" fmla="*/ 0 h 4206384"/>
                        <a:gd name="connsiteX12" fmla="*/ 7908915 w 7908915"/>
                        <a:gd name="connsiteY12" fmla="*/ 0 h 4206384"/>
                        <a:gd name="connsiteX13" fmla="*/ 7908915 w 7908915"/>
                        <a:gd name="connsiteY13" fmla="*/ 0 h 4206384"/>
                        <a:gd name="connsiteX14" fmla="*/ 7908915 w 7908915"/>
                        <a:gd name="connsiteY14" fmla="*/ 584218 h 4206384"/>
                        <a:gd name="connsiteX15" fmla="*/ 7908915 w 7908915"/>
                        <a:gd name="connsiteY15" fmla="*/ 1133382 h 4206384"/>
                        <a:gd name="connsiteX16" fmla="*/ 7908915 w 7908915"/>
                        <a:gd name="connsiteY16" fmla="*/ 1787706 h 4206384"/>
                        <a:gd name="connsiteX17" fmla="*/ 7908915 w 7908915"/>
                        <a:gd name="connsiteY17" fmla="*/ 2301818 h 4206384"/>
                        <a:gd name="connsiteX18" fmla="*/ 7908915 w 7908915"/>
                        <a:gd name="connsiteY18" fmla="*/ 2850982 h 4206384"/>
                        <a:gd name="connsiteX19" fmla="*/ 7908915 w 7908915"/>
                        <a:gd name="connsiteY19" fmla="*/ 3505306 h 4206384"/>
                        <a:gd name="connsiteX20" fmla="*/ 7207837 w 7908915"/>
                        <a:gd name="connsiteY20" fmla="*/ 4206384 h 4206384"/>
                        <a:gd name="connsiteX21" fmla="*/ 6869623 w 7908915"/>
                        <a:gd name="connsiteY21" fmla="*/ 4206384 h 4206384"/>
                        <a:gd name="connsiteX22" fmla="*/ 6387252 w 7908915"/>
                        <a:gd name="connsiteY22" fmla="*/ 4206384 h 4206384"/>
                        <a:gd name="connsiteX23" fmla="*/ 5760725 w 7908915"/>
                        <a:gd name="connsiteY23" fmla="*/ 4206384 h 4206384"/>
                        <a:gd name="connsiteX24" fmla="*/ 5422511 w 7908915"/>
                        <a:gd name="connsiteY24" fmla="*/ 4206384 h 4206384"/>
                        <a:gd name="connsiteX25" fmla="*/ 4868062 w 7908915"/>
                        <a:gd name="connsiteY25" fmla="*/ 4206384 h 4206384"/>
                        <a:gd name="connsiteX26" fmla="*/ 4529848 w 7908915"/>
                        <a:gd name="connsiteY26" fmla="*/ 4206384 h 4206384"/>
                        <a:gd name="connsiteX27" fmla="*/ 3903321 w 7908915"/>
                        <a:gd name="connsiteY27" fmla="*/ 4206384 h 4206384"/>
                        <a:gd name="connsiteX28" fmla="*/ 3420950 w 7908915"/>
                        <a:gd name="connsiteY28" fmla="*/ 4206384 h 4206384"/>
                        <a:gd name="connsiteX29" fmla="*/ 3082736 w 7908915"/>
                        <a:gd name="connsiteY29" fmla="*/ 4206384 h 4206384"/>
                        <a:gd name="connsiteX30" fmla="*/ 2744523 w 7908915"/>
                        <a:gd name="connsiteY30" fmla="*/ 4206384 h 4206384"/>
                        <a:gd name="connsiteX31" fmla="*/ 2117995 w 7908915"/>
                        <a:gd name="connsiteY31" fmla="*/ 4206384 h 4206384"/>
                        <a:gd name="connsiteX32" fmla="*/ 1779781 w 7908915"/>
                        <a:gd name="connsiteY32" fmla="*/ 4206384 h 4206384"/>
                        <a:gd name="connsiteX33" fmla="*/ 1081176 w 7908915"/>
                        <a:gd name="connsiteY33" fmla="*/ 4206384 h 4206384"/>
                        <a:gd name="connsiteX34" fmla="*/ 598805 w 7908915"/>
                        <a:gd name="connsiteY34" fmla="*/ 4206384 h 4206384"/>
                        <a:gd name="connsiteX35" fmla="*/ 0 w 7908915"/>
                        <a:gd name="connsiteY35" fmla="*/ 4206384 h 4206384"/>
                        <a:gd name="connsiteX36" fmla="*/ 0 w 7908915"/>
                        <a:gd name="connsiteY36" fmla="*/ 4206384 h 4206384"/>
                        <a:gd name="connsiteX37" fmla="*/ 0 w 7908915"/>
                        <a:gd name="connsiteY37" fmla="*/ 3727326 h 4206384"/>
                        <a:gd name="connsiteX38" fmla="*/ 0 w 7908915"/>
                        <a:gd name="connsiteY38" fmla="*/ 3213214 h 4206384"/>
                        <a:gd name="connsiteX39" fmla="*/ 0 w 7908915"/>
                        <a:gd name="connsiteY39" fmla="*/ 2699102 h 4206384"/>
                        <a:gd name="connsiteX40" fmla="*/ 0 w 7908915"/>
                        <a:gd name="connsiteY40" fmla="*/ 2184991 h 4206384"/>
                        <a:gd name="connsiteX41" fmla="*/ 0 w 7908915"/>
                        <a:gd name="connsiteY41" fmla="*/ 1635826 h 4206384"/>
                        <a:gd name="connsiteX42" fmla="*/ 0 w 7908915"/>
                        <a:gd name="connsiteY42" fmla="*/ 701078 h 4206384"/>
                        <a:gd name="connsiteX43" fmla="*/ 701078 w 7908915"/>
                        <a:gd name="connsiteY43" fmla="*/ 0 h 4206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7908915" h="4206384" extrusionOk="0">
                          <a:moveTo>
                            <a:pt x="701078" y="0"/>
                          </a:moveTo>
                          <a:cubicBezTo>
                            <a:pt x="996894" y="-5534"/>
                            <a:pt x="1258734" y="3784"/>
                            <a:pt x="1399684" y="0"/>
                          </a:cubicBezTo>
                          <a:cubicBezTo>
                            <a:pt x="1540634" y="-3784"/>
                            <a:pt x="1816744" y="51023"/>
                            <a:pt x="1954133" y="0"/>
                          </a:cubicBezTo>
                          <a:cubicBezTo>
                            <a:pt x="2091522" y="-51023"/>
                            <a:pt x="2316584" y="46215"/>
                            <a:pt x="2508582" y="0"/>
                          </a:cubicBezTo>
                          <a:cubicBezTo>
                            <a:pt x="2700580" y="-46215"/>
                            <a:pt x="2867691" y="70562"/>
                            <a:pt x="3207187" y="0"/>
                          </a:cubicBezTo>
                          <a:cubicBezTo>
                            <a:pt x="3546683" y="-70562"/>
                            <a:pt x="3648124" y="13097"/>
                            <a:pt x="3761636" y="0"/>
                          </a:cubicBezTo>
                          <a:cubicBezTo>
                            <a:pt x="3875148" y="-13097"/>
                            <a:pt x="4041213" y="13831"/>
                            <a:pt x="4316085" y="0"/>
                          </a:cubicBezTo>
                          <a:cubicBezTo>
                            <a:pt x="4590957" y="-13831"/>
                            <a:pt x="4578060" y="33022"/>
                            <a:pt x="4654299" y="0"/>
                          </a:cubicBezTo>
                          <a:cubicBezTo>
                            <a:pt x="4730538" y="-33022"/>
                            <a:pt x="5119276" y="32484"/>
                            <a:pt x="5352905" y="0"/>
                          </a:cubicBezTo>
                          <a:cubicBezTo>
                            <a:pt x="5586534" y="-32484"/>
                            <a:pt x="5852047" y="56033"/>
                            <a:pt x="5979432" y="0"/>
                          </a:cubicBezTo>
                          <a:cubicBezTo>
                            <a:pt x="6106817" y="-56033"/>
                            <a:pt x="6479142" y="176"/>
                            <a:pt x="6605960" y="0"/>
                          </a:cubicBezTo>
                          <a:cubicBezTo>
                            <a:pt x="6732778" y="-176"/>
                            <a:pt x="7017457" y="34377"/>
                            <a:pt x="7232487" y="0"/>
                          </a:cubicBezTo>
                          <a:cubicBezTo>
                            <a:pt x="7447517" y="-34377"/>
                            <a:pt x="7676981" y="26120"/>
                            <a:pt x="7908915" y="0"/>
                          </a:cubicBezTo>
                          <a:lnTo>
                            <a:pt x="7908915" y="0"/>
                          </a:lnTo>
                          <a:cubicBezTo>
                            <a:pt x="7934942" y="285731"/>
                            <a:pt x="7880800" y="437048"/>
                            <a:pt x="7908915" y="584218"/>
                          </a:cubicBezTo>
                          <a:cubicBezTo>
                            <a:pt x="7937030" y="731388"/>
                            <a:pt x="7847834" y="991509"/>
                            <a:pt x="7908915" y="1133382"/>
                          </a:cubicBezTo>
                          <a:cubicBezTo>
                            <a:pt x="7969996" y="1275255"/>
                            <a:pt x="7889604" y="1570006"/>
                            <a:pt x="7908915" y="1787706"/>
                          </a:cubicBezTo>
                          <a:cubicBezTo>
                            <a:pt x="7928226" y="2005406"/>
                            <a:pt x="7857848" y="2108575"/>
                            <a:pt x="7908915" y="2301818"/>
                          </a:cubicBezTo>
                          <a:cubicBezTo>
                            <a:pt x="7959982" y="2495061"/>
                            <a:pt x="7859916" y="2722733"/>
                            <a:pt x="7908915" y="2850982"/>
                          </a:cubicBezTo>
                          <a:cubicBezTo>
                            <a:pt x="7957914" y="2979231"/>
                            <a:pt x="7882128" y="3265016"/>
                            <a:pt x="7908915" y="3505306"/>
                          </a:cubicBezTo>
                          <a:cubicBezTo>
                            <a:pt x="7999661" y="3904013"/>
                            <a:pt x="7565215" y="4196065"/>
                            <a:pt x="7207837" y="4206384"/>
                          </a:cubicBezTo>
                          <a:cubicBezTo>
                            <a:pt x="7085752" y="4217878"/>
                            <a:pt x="7034960" y="4206285"/>
                            <a:pt x="6869623" y="4206384"/>
                          </a:cubicBezTo>
                          <a:cubicBezTo>
                            <a:pt x="6704286" y="4206483"/>
                            <a:pt x="6616526" y="4150485"/>
                            <a:pt x="6387252" y="4206384"/>
                          </a:cubicBezTo>
                          <a:cubicBezTo>
                            <a:pt x="6157978" y="4262283"/>
                            <a:pt x="6018731" y="4167196"/>
                            <a:pt x="5760725" y="4206384"/>
                          </a:cubicBezTo>
                          <a:cubicBezTo>
                            <a:pt x="5502719" y="4245572"/>
                            <a:pt x="5509310" y="4166293"/>
                            <a:pt x="5422511" y="4206384"/>
                          </a:cubicBezTo>
                          <a:cubicBezTo>
                            <a:pt x="5335712" y="4246475"/>
                            <a:pt x="5013014" y="4140243"/>
                            <a:pt x="4868062" y="4206384"/>
                          </a:cubicBezTo>
                          <a:cubicBezTo>
                            <a:pt x="4723110" y="4272525"/>
                            <a:pt x="4694922" y="4172773"/>
                            <a:pt x="4529848" y="4206384"/>
                          </a:cubicBezTo>
                          <a:cubicBezTo>
                            <a:pt x="4364774" y="4239995"/>
                            <a:pt x="4134432" y="4195002"/>
                            <a:pt x="3903321" y="4206384"/>
                          </a:cubicBezTo>
                          <a:cubicBezTo>
                            <a:pt x="3672210" y="4217766"/>
                            <a:pt x="3593287" y="4149713"/>
                            <a:pt x="3420950" y="4206384"/>
                          </a:cubicBezTo>
                          <a:cubicBezTo>
                            <a:pt x="3248613" y="4263055"/>
                            <a:pt x="3152479" y="4186402"/>
                            <a:pt x="3082736" y="4206384"/>
                          </a:cubicBezTo>
                          <a:cubicBezTo>
                            <a:pt x="3012993" y="4226366"/>
                            <a:pt x="2821091" y="4184241"/>
                            <a:pt x="2744523" y="4206384"/>
                          </a:cubicBezTo>
                          <a:cubicBezTo>
                            <a:pt x="2667955" y="4228527"/>
                            <a:pt x="2331767" y="4184609"/>
                            <a:pt x="2117995" y="4206384"/>
                          </a:cubicBezTo>
                          <a:cubicBezTo>
                            <a:pt x="1904223" y="4228159"/>
                            <a:pt x="1936487" y="4203224"/>
                            <a:pt x="1779781" y="4206384"/>
                          </a:cubicBezTo>
                          <a:cubicBezTo>
                            <a:pt x="1623075" y="4209544"/>
                            <a:pt x="1351193" y="4195276"/>
                            <a:pt x="1081176" y="4206384"/>
                          </a:cubicBezTo>
                          <a:cubicBezTo>
                            <a:pt x="811160" y="4217492"/>
                            <a:pt x="724920" y="4178486"/>
                            <a:pt x="598805" y="4206384"/>
                          </a:cubicBezTo>
                          <a:cubicBezTo>
                            <a:pt x="472690" y="4234282"/>
                            <a:pt x="254383" y="4194085"/>
                            <a:pt x="0" y="4206384"/>
                          </a:cubicBezTo>
                          <a:lnTo>
                            <a:pt x="0" y="4206384"/>
                          </a:lnTo>
                          <a:cubicBezTo>
                            <a:pt x="-23161" y="3969262"/>
                            <a:pt x="25715" y="3856288"/>
                            <a:pt x="0" y="3727326"/>
                          </a:cubicBezTo>
                          <a:cubicBezTo>
                            <a:pt x="-25715" y="3598364"/>
                            <a:pt x="33719" y="3461008"/>
                            <a:pt x="0" y="3213214"/>
                          </a:cubicBezTo>
                          <a:cubicBezTo>
                            <a:pt x="-33719" y="2965420"/>
                            <a:pt x="57835" y="2810542"/>
                            <a:pt x="0" y="2699102"/>
                          </a:cubicBezTo>
                          <a:cubicBezTo>
                            <a:pt x="-57835" y="2587662"/>
                            <a:pt x="16998" y="2389550"/>
                            <a:pt x="0" y="2184991"/>
                          </a:cubicBezTo>
                          <a:cubicBezTo>
                            <a:pt x="-16998" y="1980432"/>
                            <a:pt x="51483" y="1780701"/>
                            <a:pt x="0" y="1635826"/>
                          </a:cubicBezTo>
                          <a:cubicBezTo>
                            <a:pt x="-51483" y="1490951"/>
                            <a:pt x="7065" y="1107874"/>
                            <a:pt x="0" y="701078"/>
                          </a:cubicBezTo>
                          <a:cubicBezTo>
                            <a:pt x="7011" y="271667"/>
                            <a:pt x="287934" y="-1887"/>
                            <a:pt x="701078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900" dirty="0"/>
            </a:p>
          </p:txBody>
        </p:sp>
        <p:sp>
          <p:nvSpPr>
            <p:cNvPr id="20" name="مستطيل 4">
              <a:extLst>
                <a:ext uri="{FF2B5EF4-FFF2-40B4-BE49-F238E27FC236}">
                  <a16:creationId xmlns:a16="http://schemas.microsoft.com/office/drawing/2014/main" id="{DCEAFBEB-F68C-4B89-ACF9-7395AA853B96}"/>
                </a:ext>
              </a:extLst>
            </p:cNvPr>
            <p:cNvSpPr/>
            <p:nvPr/>
          </p:nvSpPr>
          <p:spPr>
            <a:xfrm>
              <a:off x="10088608" y="2483438"/>
              <a:ext cx="184730" cy="764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endParaRPr lang="en-GB" sz="29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5" name="Down Arrow 24"/>
          <p:cNvSpPr/>
          <p:nvPr/>
        </p:nvSpPr>
        <p:spPr>
          <a:xfrm>
            <a:off x="5295600" y="1653949"/>
            <a:ext cx="464394" cy="501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Rounded Rectangle 25"/>
          <p:cNvSpPr/>
          <p:nvPr/>
        </p:nvSpPr>
        <p:spPr>
          <a:xfrm>
            <a:off x="7339920" y="2092733"/>
            <a:ext cx="2750162" cy="2479866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Rounded Rectangle 26"/>
          <p:cNvSpPr/>
          <p:nvPr/>
        </p:nvSpPr>
        <p:spPr>
          <a:xfrm>
            <a:off x="3780095" y="2197020"/>
            <a:ext cx="3031010" cy="2288770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ounded Rectangle 27"/>
          <p:cNvSpPr/>
          <p:nvPr/>
        </p:nvSpPr>
        <p:spPr>
          <a:xfrm>
            <a:off x="556591" y="2333773"/>
            <a:ext cx="2975513" cy="2213239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شكل بيضاوي 15">
            <a:extLst>
              <a:ext uri="{FF2B5EF4-FFF2-40B4-BE49-F238E27FC236}">
                <a16:creationId xmlns:a16="http://schemas.microsoft.com/office/drawing/2014/main" id="{BD167082-5B87-4A6F-9EB2-F8D5CF73BCC8}"/>
              </a:ext>
            </a:extLst>
          </p:cNvPr>
          <p:cNvSpPr/>
          <p:nvPr/>
        </p:nvSpPr>
        <p:spPr>
          <a:xfrm>
            <a:off x="7339920" y="4824605"/>
            <a:ext cx="2750161" cy="13401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BH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في البوادي</a:t>
            </a:r>
            <a:endParaRPr lang="ar-BH" sz="4400" dirty="0"/>
          </a:p>
        </p:txBody>
      </p:sp>
      <p:sp>
        <p:nvSpPr>
          <p:cNvPr id="33" name="شكل بيضاوي 15">
            <a:extLst>
              <a:ext uri="{FF2B5EF4-FFF2-40B4-BE49-F238E27FC236}">
                <a16:creationId xmlns:a16="http://schemas.microsoft.com/office/drawing/2014/main" id="{BD167082-5B87-4A6F-9EB2-F8D5CF73BCC8}"/>
              </a:ext>
            </a:extLst>
          </p:cNvPr>
          <p:cNvSpPr/>
          <p:nvPr/>
        </p:nvSpPr>
        <p:spPr>
          <a:xfrm>
            <a:off x="4086508" y="4870989"/>
            <a:ext cx="2750161" cy="13401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في القُرى</a:t>
            </a:r>
            <a:endParaRPr lang="ar-BH" sz="4400" dirty="0"/>
          </a:p>
        </p:txBody>
      </p:sp>
      <p:sp>
        <p:nvSpPr>
          <p:cNvPr id="34" name="شكل بيضاوي 15">
            <a:extLst>
              <a:ext uri="{FF2B5EF4-FFF2-40B4-BE49-F238E27FC236}">
                <a16:creationId xmlns:a16="http://schemas.microsoft.com/office/drawing/2014/main" id="{BD167082-5B87-4A6F-9EB2-F8D5CF73BCC8}"/>
              </a:ext>
            </a:extLst>
          </p:cNvPr>
          <p:cNvSpPr/>
          <p:nvPr/>
        </p:nvSpPr>
        <p:spPr>
          <a:xfrm>
            <a:off x="674068" y="4837859"/>
            <a:ext cx="2750161" cy="13401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BH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في المُدن</a:t>
            </a:r>
            <a:endParaRPr lang="ar-BH" sz="4400" dirty="0"/>
          </a:p>
        </p:txBody>
      </p:sp>
      <p:cxnSp>
        <p:nvCxnSpPr>
          <p:cNvPr id="43" name="Straight Arrow Connector 42"/>
          <p:cNvCxnSpPr>
            <a:endCxn id="29" idx="7"/>
          </p:cNvCxnSpPr>
          <p:nvPr/>
        </p:nvCxnSpPr>
        <p:spPr>
          <a:xfrm>
            <a:off x="8715000" y="4443605"/>
            <a:ext cx="972329" cy="577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273829" y="4337722"/>
            <a:ext cx="892387" cy="683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34" idx="7"/>
          </p:cNvCxnSpPr>
          <p:nvPr/>
        </p:nvCxnSpPr>
        <p:spPr>
          <a:xfrm>
            <a:off x="1961870" y="4456859"/>
            <a:ext cx="1059607" cy="577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5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4 WhatsApp Ptt 2021-03-04 at 1.35.07 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50"/>
                            </p:stCondLst>
                            <p:childTnLst>
                              <p:par>
                                <p:cTn id="37" presetID="2" presetClass="entr" presetSubtype="1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5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5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800"/>
                            </p:stCondLst>
                            <p:childTnLst>
                              <p:par>
                                <p:cTn id="52" presetID="2" presetClass="entr" presetSubtype="3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100"/>
                            </p:stCondLst>
                            <p:childTnLst>
                              <p:par>
                                <p:cTn id="65" presetID="2" presetClass="entr" presetSubtype="9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4" grpId="0" animBg="1"/>
      <p:bldP spid="25" grpId="0" animBg="1"/>
      <p:bldP spid="29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70641" y="6362641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/>
          </p:cNvSpPr>
          <p:nvPr/>
        </p:nvSpPr>
        <p:spPr>
          <a:xfrm>
            <a:off x="8349483" y="6404683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مستطيل: زوايا قطرية مستديرة 78">
            <a:extLst>
              <a:ext uri="{FF2B5EF4-FFF2-40B4-BE49-F238E27FC236}">
                <a16:creationId xmlns:a16="http://schemas.microsoft.com/office/drawing/2014/main" id="{CE6638E0-8BFB-43F7-BDF1-E5F940AC8299}"/>
              </a:ext>
            </a:extLst>
          </p:cNvPr>
          <p:cNvSpPr/>
          <p:nvPr/>
        </p:nvSpPr>
        <p:spPr>
          <a:xfrm flipH="1">
            <a:off x="1596073" y="941303"/>
            <a:ext cx="6888170" cy="1277248"/>
          </a:xfrm>
          <a:prstGeom prst="round2DiagRect">
            <a:avLst>
              <a:gd name="adj1" fmla="val 48034"/>
              <a:gd name="adj2" fmla="val 0"/>
            </a:avLst>
          </a:prstGeom>
          <a:solidFill>
            <a:srgbClr val="FFE699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7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القُرآنُ الكريمُ كتابُ الله تعالى للنَّاس جميعًا</a:t>
            </a:r>
            <a:endParaRPr lang="ar-BH" sz="3700" dirty="0">
              <a:solidFill>
                <a:srgbClr val="002060"/>
              </a:solidFill>
            </a:endParaRPr>
          </a:p>
        </p:txBody>
      </p:sp>
      <p:sp>
        <p:nvSpPr>
          <p:cNvPr id="30" name="مستطيل: زوايا قطرية مستديرة 35">
            <a:extLst>
              <a:ext uri="{FF2B5EF4-FFF2-40B4-BE49-F238E27FC236}">
                <a16:creationId xmlns:a16="http://schemas.microsoft.com/office/drawing/2014/main" id="{34630596-27CA-41BA-BC07-3453892BA8E3}"/>
              </a:ext>
            </a:extLst>
          </p:cNvPr>
          <p:cNvSpPr/>
          <p:nvPr/>
        </p:nvSpPr>
        <p:spPr>
          <a:xfrm rot="10800000">
            <a:off x="9999967" y="1996222"/>
            <a:ext cx="2111305" cy="4222361"/>
          </a:xfrm>
          <a:prstGeom prst="round2DiagRect">
            <a:avLst>
              <a:gd name="adj1" fmla="val 41198"/>
              <a:gd name="adj2" fmla="val 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grpSp>
        <p:nvGrpSpPr>
          <p:cNvPr id="39" name="مجموعة 57">
            <a:extLst>
              <a:ext uri="{FF2B5EF4-FFF2-40B4-BE49-F238E27FC236}">
                <a16:creationId xmlns:a16="http://schemas.microsoft.com/office/drawing/2014/main" id="{5558C0EC-941F-4A4A-BE21-BD305658A2D2}"/>
              </a:ext>
            </a:extLst>
          </p:cNvPr>
          <p:cNvGrpSpPr/>
          <p:nvPr/>
        </p:nvGrpSpPr>
        <p:grpSpPr>
          <a:xfrm>
            <a:off x="561403" y="2405109"/>
            <a:ext cx="10040830" cy="2468460"/>
            <a:chOff x="1370855" y="2217406"/>
            <a:chExt cx="7937530" cy="2468460"/>
          </a:xfrm>
        </p:grpSpPr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64E5A6F0-4B2E-40A8-AB5E-939AA9F3D35D}"/>
                </a:ext>
              </a:extLst>
            </p:cNvPr>
            <p:cNvSpPr/>
            <p:nvPr/>
          </p:nvSpPr>
          <p:spPr>
            <a:xfrm rot="10800000">
              <a:off x="8485488" y="3891605"/>
              <a:ext cx="822897" cy="794261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مستطيل: زوايا قطرية مستديرة 59">
              <a:extLst>
                <a:ext uri="{FF2B5EF4-FFF2-40B4-BE49-F238E27FC236}">
                  <a16:creationId xmlns:a16="http://schemas.microsoft.com/office/drawing/2014/main" id="{0A335811-C802-4550-B7ED-8DAEB92EC5A6}"/>
                </a:ext>
              </a:extLst>
            </p:cNvPr>
            <p:cNvSpPr/>
            <p:nvPr/>
          </p:nvSpPr>
          <p:spPr>
            <a:xfrm>
              <a:off x="1370855" y="2217406"/>
              <a:ext cx="6092449" cy="969656"/>
            </a:xfrm>
            <a:prstGeom prst="round2DiagRect">
              <a:avLst/>
            </a:prstGeom>
            <a:solidFill>
              <a:schemeClr val="bg1"/>
            </a:solidFill>
            <a:ln w="28575">
              <a:solidFill>
                <a:srgbClr val="5B9BD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BH" sz="4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سيِّدنا محمدٌ </a:t>
              </a:r>
              <a:r>
                <a:rPr lang="ar-SA" sz="4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ﷺ </a:t>
              </a:r>
              <a:r>
                <a:rPr lang="ar-BH" sz="4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  <a:sym typeface="AGA Arabesque" panose="05010101010101010101" pitchFamily="2" charset="2"/>
                </a:rPr>
                <a:t>هو خاتمُ الأنبياء والمُرسلين</a:t>
              </a:r>
              <a:r>
                <a:rPr lang="ar-BH" sz="4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.</a:t>
              </a:r>
              <a:endParaRPr lang="ar-BH" sz="4000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F1D82F2-D009-4A74-B92F-377BC739AAE7}"/>
                </a:ext>
              </a:extLst>
            </p:cNvPr>
            <p:cNvSpPr/>
            <p:nvPr/>
          </p:nvSpPr>
          <p:spPr>
            <a:xfrm flipH="1" flipV="1">
              <a:off x="7463305" y="2664753"/>
              <a:ext cx="828971" cy="1349532"/>
            </a:xfrm>
            <a:custGeom>
              <a:avLst/>
              <a:gdLst>
                <a:gd name="connsiteX0" fmla="*/ 2333625 w 2333625"/>
                <a:gd name="connsiteY0" fmla="*/ 514350 h 514350"/>
                <a:gd name="connsiteX1" fmla="*/ 1952625 w 2333625"/>
                <a:gd name="connsiteY1" fmla="*/ 0 h 514350"/>
                <a:gd name="connsiteX2" fmla="*/ 0 w 2333625"/>
                <a:gd name="connsiteY2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25" h="514350">
                  <a:moveTo>
                    <a:pt x="2333625" y="514350"/>
                  </a:moveTo>
                  <a:lnTo>
                    <a:pt x="1952625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rgbClr val="A5A5A5"/>
                </a:solidFill>
              </a:endParaRPr>
            </a:p>
          </p:txBody>
        </p:sp>
        <p:sp>
          <p:nvSpPr>
            <p:cNvPr id="49" name="Oval 24">
              <a:extLst>
                <a:ext uri="{FF2B5EF4-FFF2-40B4-BE49-F238E27FC236}">
                  <a16:creationId xmlns:a16="http://schemas.microsoft.com/office/drawing/2014/main" id="{B6CC63B1-2CAD-4553-A157-339096213A5F}"/>
                </a:ext>
              </a:extLst>
            </p:cNvPr>
            <p:cNvSpPr/>
            <p:nvPr/>
          </p:nvSpPr>
          <p:spPr>
            <a:xfrm>
              <a:off x="7865656" y="3684006"/>
              <a:ext cx="634943" cy="634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/>
                <a:t>2</a:t>
              </a:r>
              <a:endParaRPr lang="ko-KR" altLang="en-US" sz="3200" dirty="0"/>
            </a:p>
          </p:txBody>
        </p:sp>
      </p:grpSp>
      <p:grpSp>
        <p:nvGrpSpPr>
          <p:cNvPr id="50" name="مجموعة 63">
            <a:extLst>
              <a:ext uri="{FF2B5EF4-FFF2-40B4-BE49-F238E27FC236}">
                <a16:creationId xmlns:a16="http://schemas.microsoft.com/office/drawing/2014/main" id="{67B333B8-8390-4C74-A5C4-78A512312916}"/>
              </a:ext>
            </a:extLst>
          </p:cNvPr>
          <p:cNvGrpSpPr/>
          <p:nvPr/>
        </p:nvGrpSpPr>
        <p:grpSpPr>
          <a:xfrm>
            <a:off x="381965" y="3958416"/>
            <a:ext cx="10667991" cy="1936416"/>
            <a:chOff x="-108083" y="4120860"/>
            <a:chExt cx="10374061" cy="1385772"/>
          </a:xfrm>
        </p:grpSpPr>
        <p:sp>
          <p:nvSpPr>
            <p:cNvPr id="52" name="Rectangle 15">
              <a:extLst>
                <a:ext uri="{FF2B5EF4-FFF2-40B4-BE49-F238E27FC236}">
                  <a16:creationId xmlns:a16="http://schemas.microsoft.com/office/drawing/2014/main" id="{825EA08F-DFB4-4065-AB28-D8A805120511}"/>
                </a:ext>
              </a:extLst>
            </p:cNvPr>
            <p:cNvSpPr/>
            <p:nvPr/>
          </p:nvSpPr>
          <p:spPr>
            <a:xfrm rot="8033242">
              <a:off x="9244469" y="4485122"/>
              <a:ext cx="1278762" cy="764257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مستطيل: زوايا قطرية مستديرة 65">
              <a:extLst>
                <a:ext uri="{FF2B5EF4-FFF2-40B4-BE49-F238E27FC236}">
                  <a16:creationId xmlns:a16="http://schemas.microsoft.com/office/drawing/2014/main" id="{1A17FE19-F598-40F5-AAD4-8AD06A6E7B05}"/>
                </a:ext>
              </a:extLst>
            </p:cNvPr>
            <p:cNvSpPr/>
            <p:nvPr/>
          </p:nvSpPr>
          <p:spPr>
            <a:xfrm>
              <a:off x="-108083" y="4171645"/>
              <a:ext cx="7581321" cy="1098924"/>
            </a:xfrm>
            <a:prstGeom prst="round2Diag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 rtl="1"/>
              <a:r>
                <a:rPr lang="ar-BH" sz="4200" b="1" dirty="0">
                  <a:ln w="0"/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قال الله تعالى: </a:t>
              </a:r>
              <a:r>
                <a:rPr lang="ar-SA" sz="4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﴿وَمَآ أَرۡسَلۡنَٰكَ إِلَّا رَحۡمَة</a:t>
              </a:r>
              <a:r>
                <a:rPr lang="ar-BH" sz="4200" b="1" dirty="0">
                  <a:solidFill>
                    <a:srgbClr val="002060"/>
                  </a:solidFill>
                  <a:latin typeface="Sakkal Majalla" pitchFamily="2" charset="-78"/>
                  <a:cs typeface="Sakkal Majalla" pitchFamily="2" charset="-78"/>
                </a:rPr>
                <a:t>ً</a:t>
              </a:r>
              <a:r>
                <a:rPr lang="ar-SA" sz="4200" b="1" dirty="0">
                  <a:solidFill>
                    <a:srgbClr val="002060"/>
                  </a:solidFill>
                  <a:latin typeface="Sakkal Majalla" pitchFamily="2" charset="-78"/>
                  <a:cs typeface="Sakkal Majalla" pitchFamily="2" charset="-78"/>
                </a:rPr>
                <a:t> لِّلۡعَٰلَمِينَ﴾</a:t>
              </a:r>
              <a:endParaRPr lang="ar-BH" sz="4200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endParaRPr>
            </a:p>
          </p:txBody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303EF5DB-1882-4189-9E16-F24FEA530365}"/>
                </a:ext>
              </a:extLst>
            </p:cNvPr>
            <p:cNvSpPr/>
            <p:nvPr/>
          </p:nvSpPr>
          <p:spPr>
            <a:xfrm flipH="1" flipV="1">
              <a:off x="7463860" y="4120860"/>
              <a:ext cx="1321401" cy="895812"/>
            </a:xfrm>
            <a:custGeom>
              <a:avLst/>
              <a:gdLst>
                <a:gd name="connsiteX0" fmla="*/ 2333625 w 2333625"/>
                <a:gd name="connsiteY0" fmla="*/ 514350 h 514350"/>
                <a:gd name="connsiteX1" fmla="*/ 1952625 w 2333625"/>
                <a:gd name="connsiteY1" fmla="*/ 0 h 514350"/>
                <a:gd name="connsiteX2" fmla="*/ 0 w 2333625"/>
                <a:gd name="connsiteY2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25" h="514350">
                  <a:moveTo>
                    <a:pt x="2333625" y="514350"/>
                  </a:moveTo>
                  <a:lnTo>
                    <a:pt x="1952625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rgbClr val="A5A5A5"/>
                </a:solidFill>
              </a:endParaRPr>
            </a:p>
          </p:txBody>
        </p:sp>
        <p:sp>
          <p:nvSpPr>
            <p:cNvPr id="59" name="Oval 91">
              <a:extLst>
                <a:ext uri="{FF2B5EF4-FFF2-40B4-BE49-F238E27FC236}">
                  <a16:creationId xmlns:a16="http://schemas.microsoft.com/office/drawing/2014/main" id="{04EA5996-EF93-4213-B912-6C5D451CABA0}"/>
                </a:ext>
              </a:extLst>
            </p:cNvPr>
            <p:cNvSpPr/>
            <p:nvPr/>
          </p:nvSpPr>
          <p:spPr>
            <a:xfrm>
              <a:off x="8679090" y="4582856"/>
              <a:ext cx="634943" cy="63494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/>
                <a:t>3</a:t>
              </a:r>
              <a:endParaRPr lang="ko-KR" altLang="en-US" sz="3200" dirty="0"/>
            </a:p>
          </p:txBody>
        </p:sp>
      </p:grpSp>
      <p:sp>
        <p:nvSpPr>
          <p:cNvPr id="61" name="Oval 21">
            <a:extLst>
              <a:ext uri="{FF2B5EF4-FFF2-40B4-BE49-F238E27FC236}">
                <a16:creationId xmlns:a16="http://schemas.microsoft.com/office/drawing/2014/main" id="{B55A4520-EE16-4DFE-BD86-BB840294DB0F}"/>
              </a:ext>
            </a:extLst>
          </p:cNvPr>
          <p:cNvSpPr/>
          <p:nvPr/>
        </p:nvSpPr>
        <p:spPr>
          <a:xfrm>
            <a:off x="10149772" y="3073209"/>
            <a:ext cx="2010664" cy="191234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9000"/>
                </a:schemeClr>
              </a:gs>
            </a:gsLst>
            <a:lin ang="16800000" scaled="0"/>
          </a:gradFill>
          <a:ln w="19050">
            <a:gradFill>
              <a:gsLst>
                <a:gs pos="0">
                  <a:schemeClr val="bg1"/>
                </a:gs>
                <a:gs pos="50000">
                  <a:schemeClr val="bg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7200000" scaled="0"/>
            </a:gradFill>
          </a:ln>
          <a:effectLst>
            <a:outerShdw blurRad="25400" dist="12700" dir="8100000" algn="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أقرأ وأحفظ</a:t>
            </a:r>
            <a:endParaRPr lang="ko-KR" altLang="en-US" sz="4400" dirty="0">
              <a:solidFill>
                <a:srgbClr val="002060"/>
              </a:solidFill>
            </a:endParaRPr>
          </a:p>
        </p:txBody>
      </p:sp>
      <p:pic>
        <p:nvPicPr>
          <p:cNvPr id="64" name="Picture 3">
            <a:extLst>
              <a:ext uri="{FF2B5EF4-FFF2-40B4-BE49-F238E27FC236}">
                <a16:creationId xmlns:a16="http://schemas.microsoft.com/office/drawing/2014/main" id="{73593E8D-E166-462F-98B3-0BA0911D2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21503" r="52948" b="10817"/>
          <a:stretch/>
        </p:blipFill>
        <p:spPr bwMode="auto">
          <a:xfrm>
            <a:off x="10234841" y="959641"/>
            <a:ext cx="1778794" cy="234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8377627" y="1343232"/>
            <a:ext cx="2315635" cy="2596600"/>
            <a:chOff x="8367818" y="1625998"/>
            <a:chExt cx="2127298" cy="2525606"/>
          </a:xfrm>
        </p:grpSpPr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0804CA5A-F4E7-47BA-AC01-4D0A9780A0C2}"/>
                </a:ext>
              </a:extLst>
            </p:cNvPr>
            <p:cNvSpPr/>
            <p:nvPr/>
          </p:nvSpPr>
          <p:spPr>
            <a:xfrm flipH="1" flipV="1">
              <a:off x="8367818" y="1625998"/>
              <a:ext cx="1166594" cy="976460"/>
            </a:xfrm>
            <a:custGeom>
              <a:avLst/>
              <a:gdLst>
                <a:gd name="connsiteX0" fmla="*/ 2333625 w 2333625"/>
                <a:gd name="connsiteY0" fmla="*/ 514350 h 514350"/>
                <a:gd name="connsiteX1" fmla="*/ 1952625 w 2333625"/>
                <a:gd name="connsiteY1" fmla="*/ 0 h 514350"/>
                <a:gd name="connsiteX2" fmla="*/ 0 w 2333625"/>
                <a:gd name="connsiteY2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25" h="514350">
                  <a:moveTo>
                    <a:pt x="2333625" y="514350"/>
                  </a:moveTo>
                  <a:lnTo>
                    <a:pt x="1952625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rgbClr val="A5A5A5"/>
                </a:solidFill>
              </a:endParaRPr>
            </a:p>
          </p:txBody>
        </p:sp>
        <p:sp>
          <p:nvSpPr>
            <p:cNvPr id="67" name="Rectangle 15">
              <a:extLst>
                <a:ext uri="{FF2B5EF4-FFF2-40B4-BE49-F238E27FC236}">
                  <a16:creationId xmlns:a16="http://schemas.microsoft.com/office/drawing/2014/main" id="{74444CB5-2423-41ED-8302-320BC36A8DC0}"/>
                </a:ext>
              </a:extLst>
            </p:cNvPr>
            <p:cNvSpPr/>
            <p:nvPr/>
          </p:nvSpPr>
          <p:spPr>
            <a:xfrm rot="13433242">
              <a:off x="9245687" y="3107145"/>
              <a:ext cx="1249429" cy="1044459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8" name="Oval 99">
              <a:extLst>
                <a:ext uri="{FF2B5EF4-FFF2-40B4-BE49-F238E27FC236}">
                  <a16:creationId xmlns:a16="http://schemas.microsoft.com/office/drawing/2014/main" id="{B9C9F159-A6E3-41F5-99AB-BC267364D6C9}"/>
                </a:ext>
              </a:extLst>
            </p:cNvPr>
            <p:cNvSpPr/>
            <p:nvPr/>
          </p:nvSpPr>
          <p:spPr>
            <a:xfrm>
              <a:off x="9216940" y="2343469"/>
              <a:ext cx="634943" cy="63494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/>
                <a:t>1</a:t>
              </a:r>
              <a:endParaRPr lang="ko-KR" altLang="en-US" sz="3200" b="1" dirty="0"/>
            </a:p>
          </p:txBody>
        </p:sp>
      </p:grpSp>
      <p:sp>
        <p:nvSpPr>
          <p:cNvPr id="44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-12892" y="-3145"/>
            <a:ext cx="2629933" cy="626117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945505" y="-12563"/>
            <a:ext cx="167153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0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عمومُ رسالة</a:t>
            </a:r>
          </a:p>
          <a:p>
            <a:pPr algn="r" rtl="1"/>
            <a:r>
              <a:rPr lang="ar-BH" sz="20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سيدنا </a:t>
            </a:r>
            <a:r>
              <a:rPr lang="ar-BH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محمد</a:t>
            </a:r>
            <a:r>
              <a:rPr lang="ar-SA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ﷺ</a:t>
            </a:r>
            <a:r>
              <a:rPr lang="ar-BH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20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-103796" y="91899"/>
            <a:ext cx="144447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8" y="673737"/>
            <a:ext cx="1520247" cy="16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 WhatsApp Ptt 2021-03-04 at 1.35.07 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7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362639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>
            <a:spLocks/>
          </p:cNvSpPr>
          <p:nvPr/>
        </p:nvSpPr>
        <p:spPr>
          <a:xfrm>
            <a:off x="8349483" y="6404681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DE3990D-5FD6-401A-BA4B-A8D978245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309" b="3878"/>
          <a:stretch/>
        </p:blipFill>
        <p:spPr bwMode="auto">
          <a:xfrm>
            <a:off x="11074617" y="-52675"/>
            <a:ext cx="1074586" cy="172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: زوايا قطرية مستديرة 22">
            <a:extLst>
              <a:ext uri="{FF2B5EF4-FFF2-40B4-BE49-F238E27FC236}">
                <a16:creationId xmlns:a16="http://schemas.microsoft.com/office/drawing/2014/main" id="{79736D76-4FB2-43ED-9A05-113CFA64C8CE}"/>
              </a:ext>
            </a:extLst>
          </p:cNvPr>
          <p:cNvSpPr/>
          <p:nvPr/>
        </p:nvSpPr>
        <p:spPr>
          <a:xfrm>
            <a:off x="312639" y="1090349"/>
            <a:ext cx="10249446" cy="527331"/>
          </a:xfrm>
          <a:prstGeom prst="round2DiagRect">
            <a:avLst/>
          </a:prstGeom>
          <a:noFill/>
          <a:ln w="19050">
            <a:solidFill>
              <a:srgbClr val="92D050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3040545050">
                  <a:custGeom>
                    <a:avLst/>
                    <a:gdLst>
                      <a:gd name="connsiteX0" fmla="*/ 701078 w 7908915"/>
                      <a:gd name="connsiteY0" fmla="*/ 0 h 4206384"/>
                      <a:gd name="connsiteX1" fmla="*/ 1399684 w 7908915"/>
                      <a:gd name="connsiteY1" fmla="*/ 0 h 4206384"/>
                      <a:gd name="connsiteX2" fmla="*/ 1954133 w 7908915"/>
                      <a:gd name="connsiteY2" fmla="*/ 0 h 4206384"/>
                      <a:gd name="connsiteX3" fmla="*/ 2508582 w 7908915"/>
                      <a:gd name="connsiteY3" fmla="*/ 0 h 4206384"/>
                      <a:gd name="connsiteX4" fmla="*/ 3207187 w 7908915"/>
                      <a:gd name="connsiteY4" fmla="*/ 0 h 4206384"/>
                      <a:gd name="connsiteX5" fmla="*/ 3761636 w 7908915"/>
                      <a:gd name="connsiteY5" fmla="*/ 0 h 4206384"/>
                      <a:gd name="connsiteX6" fmla="*/ 4316085 w 7908915"/>
                      <a:gd name="connsiteY6" fmla="*/ 0 h 4206384"/>
                      <a:gd name="connsiteX7" fmla="*/ 4654299 w 7908915"/>
                      <a:gd name="connsiteY7" fmla="*/ 0 h 4206384"/>
                      <a:gd name="connsiteX8" fmla="*/ 5352905 w 7908915"/>
                      <a:gd name="connsiteY8" fmla="*/ 0 h 4206384"/>
                      <a:gd name="connsiteX9" fmla="*/ 5979432 w 7908915"/>
                      <a:gd name="connsiteY9" fmla="*/ 0 h 4206384"/>
                      <a:gd name="connsiteX10" fmla="*/ 6605960 w 7908915"/>
                      <a:gd name="connsiteY10" fmla="*/ 0 h 4206384"/>
                      <a:gd name="connsiteX11" fmla="*/ 7232487 w 7908915"/>
                      <a:gd name="connsiteY11" fmla="*/ 0 h 4206384"/>
                      <a:gd name="connsiteX12" fmla="*/ 7908915 w 7908915"/>
                      <a:gd name="connsiteY12" fmla="*/ 0 h 4206384"/>
                      <a:gd name="connsiteX13" fmla="*/ 7908915 w 7908915"/>
                      <a:gd name="connsiteY13" fmla="*/ 0 h 4206384"/>
                      <a:gd name="connsiteX14" fmla="*/ 7908915 w 7908915"/>
                      <a:gd name="connsiteY14" fmla="*/ 584218 h 4206384"/>
                      <a:gd name="connsiteX15" fmla="*/ 7908915 w 7908915"/>
                      <a:gd name="connsiteY15" fmla="*/ 1133382 h 4206384"/>
                      <a:gd name="connsiteX16" fmla="*/ 7908915 w 7908915"/>
                      <a:gd name="connsiteY16" fmla="*/ 1787706 h 4206384"/>
                      <a:gd name="connsiteX17" fmla="*/ 7908915 w 7908915"/>
                      <a:gd name="connsiteY17" fmla="*/ 2301818 h 4206384"/>
                      <a:gd name="connsiteX18" fmla="*/ 7908915 w 7908915"/>
                      <a:gd name="connsiteY18" fmla="*/ 2850982 h 4206384"/>
                      <a:gd name="connsiteX19" fmla="*/ 7908915 w 7908915"/>
                      <a:gd name="connsiteY19" fmla="*/ 3505306 h 4206384"/>
                      <a:gd name="connsiteX20" fmla="*/ 7207837 w 7908915"/>
                      <a:gd name="connsiteY20" fmla="*/ 4206384 h 4206384"/>
                      <a:gd name="connsiteX21" fmla="*/ 6869623 w 7908915"/>
                      <a:gd name="connsiteY21" fmla="*/ 4206384 h 4206384"/>
                      <a:gd name="connsiteX22" fmla="*/ 6387252 w 7908915"/>
                      <a:gd name="connsiteY22" fmla="*/ 4206384 h 4206384"/>
                      <a:gd name="connsiteX23" fmla="*/ 5760725 w 7908915"/>
                      <a:gd name="connsiteY23" fmla="*/ 4206384 h 4206384"/>
                      <a:gd name="connsiteX24" fmla="*/ 5422511 w 7908915"/>
                      <a:gd name="connsiteY24" fmla="*/ 4206384 h 4206384"/>
                      <a:gd name="connsiteX25" fmla="*/ 4868062 w 7908915"/>
                      <a:gd name="connsiteY25" fmla="*/ 4206384 h 4206384"/>
                      <a:gd name="connsiteX26" fmla="*/ 4529848 w 7908915"/>
                      <a:gd name="connsiteY26" fmla="*/ 4206384 h 4206384"/>
                      <a:gd name="connsiteX27" fmla="*/ 3903321 w 7908915"/>
                      <a:gd name="connsiteY27" fmla="*/ 4206384 h 4206384"/>
                      <a:gd name="connsiteX28" fmla="*/ 3420950 w 7908915"/>
                      <a:gd name="connsiteY28" fmla="*/ 4206384 h 4206384"/>
                      <a:gd name="connsiteX29" fmla="*/ 3082736 w 7908915"/>
                      <a:gd name="connsiteY29" fmla="*/ 4206384 h 4206384"/>
                      <a:gd name="connsiteX30" fmla="*/ 2744523 w 7908915"/>
                      <a:gd name="connsiteY30" fmla="*/ 4206384 h 4206384"/>
                      <a:gd name="connsiteX31" fmla="*/ 2117995 w 7908915"/>
                      <a:gd name="connsiteY31" fmla="*/ 4206384 h 4206384"/>
                      <a:gd name="connsiteX32" fmla="*/ 1779781 w 7908915"/>
                      <a:gd name="connsiteY32" fmla="*/ 4206384 h 4206384"/>
                      <a:gd name="connsiteX33" fmla="*/ 1081176 w 7908915"/>
                      <a:gd name="connsiteY33" fmla="*/ 4206384 h 4206384"/>
                      <a:gd name="connsiteX34" fmla="*/ 598805 w 7908915"/>
                      <a:gd name="connsiteY34" fmla="*/ 4206384 h 4206384"/>
                      <a:gd name="connsiteX35" fmla="*/ 0 w 7908915"/>
                      <a:gd name="connsiteY35" fmla="*/ 4206384 h 4206384"/>
                      <a:gd name="connsiteX36" fmla="*/ 0 w 7908915"/>
                      <a:gd name="connsiteY36" fmla="*/ 4206384 h 4206384"/>
                      <a:gd name="connsiteX37" fmla="*/ 0 w 7908915"/>
                      <a:gd name="connsiteY37" fmla="*/ 3727326 h 4206384"/>
                      <a:gd name="connsiteX38" fmla="*/ 0 w 7908915"/>
                      <a:gd name="connsiteY38" fmla="*/ 3213214 h 4206384"/>
                      <a:gd name="connsiteX39" fmla="*/ 0 w 7908915"/>
                      <a:gd name="connsiteY39" fmla="*/ 2699102 h 4206384"/>
                      <a:gd name="connsiteX40" fmla="*/ 0 w 7908915"/>
                      <a:gd name="connsiteY40" fmla="*/ 2184991 h 4206384"/>
                      <a:gd name="connsiteX41" fmla="*/ 0 w 7908915"/>
                      <a:gd name="connsiteY41" fmla="*/ 1635826 h 4206384"/>
                      <a:gd name="connsiteX42" fmla="*/ 0 w 7908915"/>
                      <a:gd name="connsiteY42" fmla="*/ 701078 h 4206384"/>
                      <a:gd name="connsiteX43" fmla="*/ 701078 w 7908915"/>
                      <a:gd name="connsiteY43" fmla="*/ 0 h 4206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908915" h="4206384" extrusionOk="0">
                        <a:moveTo>
                          <a:pt x="701078" y="0"/>
                        </a:moveTo>
                        <a:cubicBezTo>
                          <a:pt x="996894" y="-5534"/>
                          <a:pt x="1258734" y="3784"/>
                          <a:pt x="1399684" y="0"/>
                        </a:cubicBezTo>
                        <a:cubicBezTo>
                          <a:pt x="1540634" y="-3784"/>
                          <a:pt x="1816744" y="51023"/>
                          <a:pt x="1954133" y="0"/>
                        </a:cubicBezTo>
                        <a:cubicBezTo>
                          <a:pt x="2091522" y="-51023"/>
                          <a:pt x="2316584" y="46215"/>
                          <a:pt x="2508582" y="0"/>
                        </a:cubicBezTo>
                        <a:cubicBezTo>
                          <a:pt x="2700580" y="-46215"/>
                          <a:pt x="2867691" y="70562"/>
                          <a:pt x="3207187" y="0"/>
                        </a:cubicBezTo>
                        <a:cubicBezTo>
                          <a:pt x="3546683" y="-70562"/>
                          <a:pt x="3648124" y="13097"/>
                          <a:pt x="3761636" y="0"/>
                        </a:cubicBezTo>
                        <a:cubicBezTo>
                          <a:pt x="3875148" y="-13097"/>
                          <a:pt x="4041213" y="13831"/>
                          <a:pt x="4316085" y="0"/>
                        </a:cubicBezTo>
                        <a:cubicBezTo>
                          <a:pt x="4590957" y="-13831"/>
                          <a:pt x="4578060" y="33022"/>
                          <a:pt x="4654299" y="0"/>
                        </a:cubicBezTo>
                        <a:cubicBezTo>
                          <a:pt x="4730538" y="-33022"/>
                          <a:pt x="5119276" y="32484"/>
                          <a:pt x="5352905" y="0"/>
                        </a:cubicBezTo>
                        <a:cubicBezTo>
                          <a:pt x="5586534" y="-32484"/>
                          <a:pt x="5852047" y="56033"/>
                          <a:pt x="5979432" y="0"/>
                        </a:cubicBezTo>
                        <a:cubicBezTo>
                          <a:pt x="6106817" y="-56033"/>
                          <a:pt x="6479142" y="176"/>
                          <a:pt x="6605960" y="0"/>
                        </a:cubicBezTo>
                        <a:cubicBezTo>
                          <a:pt x="6732778" y="-176"/>
                          <a:pt x="7017457" y="34377"/>
                          <a:pt x="7232487" y="0"/>
                        </a:cubicBezTo>
                        <a:cubicBezTo>
                          <a:pt x="7447517" y="-34377"/>
                          <a:pt x="7676981" y="26120"/>
                          <a:pt x="7908915" y="0"/>
                        </a:cubicBezTo>
                        <a:lnTo>
                          <a:pt x="7908915" y="0"/>
                        </a:lnTo>
                        <a:cubicBezTo>
                          <a:pt x="7934942" y="285731"/>
                          <a:pt x="7880800" y="437048"/>
                          <a:pt x="7908915" y="584218"/>
                        </a:cubicBezTo>
                        <a:cubicBezTo>
                          <a:pt x="7937030" y="731388"/>
                          <a:pt x="7847834" y="991509"/>
                          <a:pt x="7908915" y="1133382"/>
                        </a:cubicBezTo>
                        <a:cubicBezTo>
                          <a:pt x="7969996" y="1275255"/>
                          <a:pt x="7889604" y="1570006"/>
                          <a:pt x="7908915" y="1787706"/>
                        </a:cubicBezTo>
                        <a:cubicBezTo>
                          <a:pt x="7928226" y="2005406"/>
                          <a:pt x="7857848" y="2108575"/>
                          <a:pt x="7908915" y="2301818"/>
                        </a:cubicBezTo>
                        <a:cubicBezTo>
                          <a:pt x="7959982" y="2495061"/>
                          <a:pt x="7859916" y="2722733"/>
                          <a:pt x="7908915" y="2850982"/>
                        </a:cubicBezTo>
                        <a:cubicBezTo>
                          <a:pt x="7957914" y="2979231"/>
                          <a:pt x="7882128" y="3265016"/>
                          <a:pt x="7908915" y="3505306"/>
                        </a:cubicBezTo>
                        <a:cubicBezTo>
                          <a:pt x="7999661" y="3904013"/>
                          <a:pt x="7565215" y="4196065"/>
                          <a:pt x="7207837" y="4206384"/>
                        </a:cubicBezTo>
                        <a:cubicBezTo>
                          <a:pt x="7085752" y="4217878"/>
                          <a:pt x="7034960" y="4206285"/>
                          <a:pt x="6869623" y="4206384"/>
                        </a:cubicBezTo>
                        <a:cubicBezTo>
                          <a:pt x="6704286" y="4206483"/>
                          <a:pt x="6616526" y="4150485"/>
                          <a:pt x="6387252" y="4206384"/>
                        </a:cubicBezTo>
                        <a:cubicBezTo>
                          <a:pt x="6157978" y="4262283"/>
                          <a:pt x="6018731" y="4167196"/>
                          <a:pt x="5760725" y="4206384"/>
                        </a:cubicBezTo>
                        <a:cubicBezTo>
                          <a:pt x="5502719" y="4245572"/>
                          <a:pt x="5509310" y="4166293"/>
                          <a:pt x="5422511" y="4206384"/>
                        </a:cubicBezTo>
                        <a:cubicBezTo>
                          <a:pt x="5335712" y="4246475"/>
                          <a:pt x="5013014" y="4140243"/>
                          <a:pt x="4868062" y="4206384"/>
                        </a:cubicBezTo>
                        <a:cubicBezTo>
                          <a:pt x="4723110" y="4272525"/>
                          <a:pt x="4694922" y="4172773"/>
                          <a:pt x="4529848" y="4206384"/>
                        </a:cubicBezTo>
                        <a:cubicBezTo>
                          <a:pt x="4364774" y="4239995"/>
                          <a:pt x="4134432" y="4195002"/>
                          <a:pt x="3903321" y="4206384"/>
                        </a:cubicBezTo>
                        <a:cubicBezTo>
                          <a:pt x="3672210" y="4217766"/>
                          <a:pt x="3593287" y="4149713"/>
                          <a:pt x="3420950" y="4206384"/>
                        </a:cubicBezTo>
                        <a:cubicBezTo>
                          <a:pt x="3248613" y="4263055"/>
                          <a:pt x="3152479" y="4186402"/>
                          <a:pt x="3082736" y="4206384"/>
                        </a:cubicBezTo>
                        <a:cubicBezTo>
                          <a:pt x="3012993" y="4226366"/>
                          <a:pt x="2821091" y="4184241"/>
                          <a:pt x="2744523" y="4206384"/>
                        </a:cubicBezTo>
                        <a:cubicBezTo>
                          <a:pt x="2667955" y="4228527"/>
                          <a:pt x="2331767" y="4184609"/>
                          <a:pt x="2117995" y="4206384"/>
                        </a:cubicBezTo>
                        <a:cubicBezTo>
                          <a:pt x="1904223" y="4228159"/>
                          <a:pt x="1936487" y="4203224"/>
                          <a:pt x="1779781" y="4206384"/>
                        </a:cubicBezTo>
                        <a:cubicBezTo>
                          <a:pt x="1623075" y="4209544"/>
                          <a:pt x="1351193" y="4195276"/>
                          <a:pt x="1081176" y="4206384"/>
                        </a:cubicBezTo>
                        <a:cubicBezTo>
                          <a:pt x="811160" y="4217492"/>
                          <a:pt x="724920" y="4178486"/>
                          <a:pt x="598805" y="4206384"/>
                        </a:cubicBezTo>
                        <a:cubicBezTo>
                          <a:pt x="472690" y="4234282"/>
                          <a:pt x="254383" y="4194085"/>
                          <a:pt x="0" y="4206384"/>
                        </a:cubicBezTo>
                        <a:lnTo>
                          <a:pt x="0" y="4206384"/>
                        </a:lnTo>
                        <a:cubicBezTo>
                          <a:pt x="-23161" y="3969262"/>
                          <a:pt x="25715" y="3856288"/>
                          <a:pt x="0" y="3727326"/>
                        </a:cubicBezTo>
                        <a:cubicBezTo>
                          <a:pt x="-25715" y="3598364"/>
                          <a:pt x="33719" y="3461008"/>
                          <a:pt x="0" y="3213214"/>
                        </a:cubicBezTo>
                        <a:cubicBezTo>
                          <a:pt x="-33719" y="2965420"/>
                          <a:pt x="57835" y="2810542"/>
                          <a:pt x="0" y="2699102"/>
                        </a:cubicBezTo>
                        <a:cubicBezTo>
                          <a:pt x="-57835" y="2587662"/>
                          <a:pt x="16998" y="2389550"/>
                          <a:pt x="0" y="2184991"/>
                        </a:cubicBezTo>
                        <a:cubicBezTo>
                          <a:pt x="-16998" y="1980432"/>
                          <a:pt x="51483" y="1780701"/>
                          <a:pt x="0" y="1635826"/>
                        </a:cubicBezTo>
                        <a:cubicBezTo>
                          <a:pt x="-51483" y="1490951"/>
                          <a:pt x="7065" y="1107874"/>
                          <a:pt x="0" y="701078"/>
                        </a:cubicBezTo>
                        <a:cubicBezTo>
                          <a:pt x="7011" y="271667"/>
                          <a:pt x="287934" y="-1887"/>
                          <a:pt x="701078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مستطيل: زوايا مستديرة 1">
            <a:extLst>
              <a:ext uri="{FF2B5EF4-FFF2-40B4-BE49-F238E27FC236}">
                <a16:creationId xmlns:a16="http://schemas.microsoft.com/office/drawing/2014/main" id="{D248E184-AD2C-49B8-8DF5-34BBFC0A2B06}"/>
              </a:ext>
            </a:extLst>
          </p:cNvPr>
          <p:cNvSpPr/>
          <p:nvPr/>
        </p:nvSpPr>
        <p:spPr>
          <a:xfrm>
            <a:off x="2707945" y="515308"/>
            <a:ext cx="6858004" cy="95511"/>
          </a:xfrm>
          <a:custGeom>
            <a:avLst/>
            <a:gdLst>
              <a:gd name="connsiteX0" fmla="*/ 0 w 10591800"/>
              <a:gd name="connsiteY0" fmla="*/ 181971 h 1091803"/>
              <a:gd name="connsiteX1" fmla="*/ 181971 w 10591800"/>
              <a:gd name="connsiteY1" fmla="*/ 0 h 1091803"/>
              <a:gd name="connsiteX2" fmla="*/ 10409829 w 10591800"/>
              <a:gd name="connsiteY2" fmla="*/ 0 h 1091803"/>
              <a:gd name="connsiteX3" fmla="*/ 10591800 w 10591800"/>
              <a:gd name="connsiteY3" fmla="*/ 181971 h 1091803"/>
              <a:gd name="connsiteX4" fmla="*/ 10591800 w 10591800"/>
              <a:gd name="connsiteY4" fmla="*/ 909832 h 1091803"/>
              <a:gd name="connsiteX5" fmla="*/ 10409829 w 10591800"/>
              <a:gd name="connsiteY5" fmla="*/ 1091803 h 1091803"/>
              <a:gd name="connsiteX6" fmla="*/ 181971 w 10591800"/>
              <a:gd name="connsiteY6" fmla="*/ 1091803 h 1091803"/>
              <a:gd name="connsiteX7" fmla="*/ 0 w 10591800"/>
              <a:gd name="connsiteY7" fmla="*/ 909832 h 1091803"/>
              <a:gd name="connsiteX8" fmla="*/ 0 w 10591800"/>
              <a:gd name="connsiteY8" fmla="*/ 181971 h 1091803"/>
              <a:gd name="connsiteX0" fmla="*/ 0 w 10591800"/>
              <a:gd name="connsiteY0" fmla="*/ 194376 h 1104208"/>
              <a:gd name="connsiteX1" fmla="*/ 181971 w 10591800"/>
              <a:gd name="connsiteY1" fmla="*/ 12405 h 1104208"/>
              <a:gd name="connsiteX2" fmla="*/ 5929423 w 10591800"/>
              <a:gd name="connsiteY2" fmla="*/ 0 h 1104208"/>
              <a:gd name="connsiteX3" fmla="*/ 10409829 w 10591800"/>
              <a:gd name="connsiteY3" fmla="*/ 12405 h 1104208"/>
              <a:gd name="connsiteX4" fmla="*/ 10591800 w 10591800"/>
              <a:gd name="connsiteY4" fmla="*/ 194376 h 1104208"/>
              <a:gd name="connsiteX5" fmla="*/ 10591800 w 10591800"/>
              <a:gd name="connsiteY5" fmla="*/ 922237 h 1104208"/>
              <a:gd name="connsiteX6" fmla="*/ 10409829 w 10591800"/>
              <a:gd name="connsiteY6" fmla="*/ 1104208 h 1104208"/>
              <a:gd name="connsiteX7" fmla="*/ 181971 w 10591800"/>
              <a:gd name="connsiteY7" fmla="*/ 1104208 h 1104208"/>
              <a:gd name="connsiteX8" fmla="*/ 0 w 10591800"/>
              <a:gd name="connsiteY8" fmla="*/ 922237 h 1104208"/>
              <a:gd name="connsiteX9" fmla="*/ 0 w 10591800"/>
              <a:gd name="connsiteY9" fmla="*/ 194376 h 1104208"/>
              <a:gd name="connsiteX0" fmla="*/ 0 w 10591800"/>
              <a:gd name="connsiteY0" fmla="*/ 194376 h 1104208"/>
              <a:gd name="connsiteX1" fmla="*/ 181971 w 10591800"/>
              <a:gd name="connsiteY1" fmla="*/ 12405 h 1104208"/>
              <a:gd name="connsiteX2" fmla="*/ 5929423 w 10591800"/>
              <a:gd name="connsiteY2" fmla="*/ 0 h 1104208"/>
              <a:gd name="connsiteX3" fmla="*/ 10409829 w 10591800"/>
              <a:gd name="connsiteY3" fmla="*/ 12405 h 1104208"/>
              <a:gd name="connsiteX4" fmla="*/ 10591800 w 10591800"/>
              <a:gd name="connsiteY4" fmla="*/ 194376 h 1104208"/>
              <a:gd name="connsiteX5" fmla="*/ 10591800 w 10591800"/>
              <a:gd name="connsiteY5" fmla="*/ 922237 h 1104208"/>
              <a:gd name="connsiteX6" fmla="*/ 10409829 w 10591800"/>
              <a:gd name="connsiteY6" fmla="*/ 1104208 h 1104208"/>
              <a:gd name="connsiteX7" fmla="*/ 181971 w 10591800"/>
              <a:gd name="connsiteY7" fmla="*/ 1104208 h 1104208"/>
              <a:gd name="connsiteX8" fmla="*/ 0 w 10591800"/>
              <a:gd name="connsiteY8" fmla="*/ 922237 h 1104208"/>
              <a:gd name="connsiteX9" fmla="*/ 0 w 10591800"/>
              <a:gd name="connsiteY9" fmla="*/ 194376 h 110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91800" h="1104208">
                <a:moveTo>
                  <a:pt x="0" y="194376"/>
                </a:moveTo>
                <a:cubicBezTo>
                  <a:pt x="0" y="93876"/>
                  <a:pt x="81471" y="12405"/>
                  <a:pt x="181971" y="12405"/>
                </a:cubicBezTo>
                <a:lnTo>
                  <a:pt x="5929423" y="0"/>
                </a:lnTo>
                <a:cubicBezTo>
                  <a:pt x="7422892" y="4135"/>
                  <a:pt x="6640992" y="18903"/>
                  <a:pt x="10409829" y="12405"/>
                </a:cubicBezTo>
                <a:cubicBezTo>
                  <a:pt x="10510329" y="12405"/>
                  <a:pt x="10591800" y="93876"/>
                  <a:pt x="10591800" y="194376"/>
                </a:cubicBezTo>
                <a:lnTo>
                  <a:pt x="10591800" y="922237"/>
                </a:lnTo>
                <a:cubicBezTo>
                  <a:pt x="10591800" y="1022737"/>
                  <a:pt x="10510329" y="1104208"/>
                  <a:pt x="10409829" y="1104208"/>
                </a:cubicBezTo>
                <a:lnTo>
                  <a:pt x="181971" y="1104208"/>
                </a:lnTo>
                <a:cubicBezTo>
                  <a:pt x="81471" y="1104208"/>
                  <a:pt x="0" y="1022737"/>
                  <a:pt x="0" y="922237"/>
                </a:cubicBezTo>
                <a:lnTo>
                  <a:pt x="0" y="194376"/>
                </a:lnTo>
                <a:close/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8" name="مستطيل 23">
            <a:extLst>
              <a:ext uri="{FF2B5EF4-FFF2-40B4-BE49-F238E27FC236}">
                <a16:creationId xmlns:a16="http://schemas.microsoft.com/office/drawing/2014/main" id="{568736C1-9F08-476C-BD13-3A2AA3365937}"/>
              </a:ext>
            </a:extLst>
          </p:cNvPr>
          <p:cNvSpPr/>
          <p:nvPr/>
        </p:nvSpPr>
        <p:spPr>
          <a:xfrm>
            <a:off x="219585" y="1120539"/>
            <a:ext cx="10245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أضع علامة (√) أمام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السلوك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الصحيح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وعلامة (×) أمام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السلوك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غير الصحيح فيما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يأتي:</a:t>
            </a:r>
          </a:p>
        </p:txBody>
      </p:sp>
      <p:grpSp>
        <p:nvGrpSpPr>
          <p:cNvPr id="9" name="مجموعة 32">
            <a:extLst>
              <a:ext uri="{FF2B5EF4-FFF2-40B4-BE49-F238E27FC236}">
                <a16:creationId xmlns:a16="http://schemas.microsoft.com/office/drawing/2014/main" id="{B1E97C87-B0E5-46C2-9B61-7986FB7A6C92}"/>
              </a:ext>
            </a:extLst>
          </p:cNvPr>
          <p:cNvGrpSpPr/>
          <p:nvPr/>
        </p:nvGrpSpPr>
        <p:grpSpPr>
          <a:xfrm>
            <a:off x="2669954" y="291991"/>
            <a:ext cx="1928050" cy="552365"/>
            <a:chOff x="791005" y="1844253"/>
            <a:chExt cx="2300059" cy="552365"/>
          </a:xfrm>
        </p:grpSpPr>
        <p:sp>
          <p:nvSpPr>
            <p:cNvPr id="10" name="شكل بيضاوي 33">
              <a:extLst>
                <a:ext uri="{FF2B5EF4-FFF2-40B4-BE49-F238E27FC236}">
                  <a16:creationId xmlns:a16="http://schemas.microsoft.com/office/drawing/2014/main" id="{D3193668-B1D0-42E1-B1CA-3FAB62149A3C}"/>
                </a:ext>
              </a:extLst>
            </p:cNvPr>
            <p:cNvSpPr/>
            <p:nvPr/>
          </p:nvSpPr>
          <p:spPr>
            <a:xfrm>
              <a:off x="791005" y="1844253"/>
              <a:ext cx="2300059" cy="5523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E30A5661-338E-4F26-A7AB-F12FB69261D1}"/>
                </a:ext>
              </a:extLst>
            </p:cNvPr>
            <p:cNvSpPr/>
            <p:nvPr/>
          </p:nvSpPr>
          <p:spPr>
            <a:xfrm>
              <a:off x="1026539" y="1874992"/>
              <a:ext cx="2064525" cy="4801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lvl="0" algn="ctr" defTabSz="4572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ar-BH" sz="2800" b="1" dirty="0">
                  <a:ln w="0"/>
                  <a:solidFill>
                    <a:srgbClr val="0065B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نموذج الإجابة</a:t>
              </a:r>
              <a:endParaRPr lang="en-US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2" name="مجموعة 12">
            <a:extLst>
              <a:ext uri="{FF2B5EF4-FFF2-40B4-BE49-F238E27FC236}">
                <a16:creationId xmlns:a16="http://schemas.microsoft.com/office/drawing/2014/main" id="{C4AB99F4-B227-4B8F-8A8E-995AE1493B2C}"/>
              </a:ext>
            </a:extLst>
          </p:cNvPr>
          <p:cNvGrpSpPr/>
          <p:nvPr/>
        </p:nvGrpSpPr>
        <p:grpSpPr>
          <a:xfrm>
            <a:off x="312639" y="1708871"/>
            <a:ext cx="10633572" cy="618034"/>
            <a:chOff x="685800" y="2983300"/>
            <a:chExt cx="10554564" cy="618034"/>
          </a:xfrm>
        </p:grpSpPr>
        <p:grpSp>
          <p:nvGrpSpPr>
            <p:cNvPr id="13" name="مجموعة 5">
              <a:extLst>
                <a:ext uri="{FF2B5EF4-FFF2-40B4-BE49-F238E27FC236}">
                  <a16:creationId xmlns:a16="http://schemas.microsoft.com/office/drawing/2014/main" id="{E2934D20-B865-48F6-84AF-78A7C194D565}"/>
                </a:ext>
              </a:extLst>
            </p:cNvPr>
            <p:cNvGrpSpPr/>
            <p:nvPr/>
          </p:nvGrpSpPr>
          <p:grpSpPr>
            <a:xfrm>
              <a:off x="685800" y="2984185"/>
              <a:ext cx="9653585" cy="591266"/>
              <a:chOff x="914400" y="2483437"/>
              <a:chExt cx="9653585" cy="793163"/>
            </a:xfrm>
          </p:grpSpPr>
          <p:sp>
            <p:nvSpPr>
              <p:cNvPr id="17" name="مستطيل: زوايا قطرية مستديرة 25">
                <a:extLst>
                  <a:ext uri="{FF2B5EF4-FFF2-40B4-BE49-F238E27FC236}">
                    <a16:creationId xmlns:a16="http://schemas.microsoft.com/office/drawing/2014/main" id="{77F4F6BC-353B-4CEA-8B27-27711FC4557D}"/>
                  </a:ext>
                </a:extLst>
              </p:cNvPr>
              <p:cNvSpPr/>
              <p:nvPr/>
            </p:nvSpPr>
            <p:spPr>
              <a:xfrm>
                <a:off x="914400" y="2503917"/>
                <a:ext cx="9653585" cy="772683"/>
              </a:xfrm>
              <a:prstGeom prst="round2DiagRect">
                <a:avLst/>
              </a:prstGeom>
              <a:noFill/>
              <a:ln w="19050">
                <a:solidFill>
                  <a:srgbClr val="FFC00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3040545050">
                      <a:custGeom>
                        <a:avLst/>
                        <a:gdLst>
                          <a:gd name="connsiteX0" fmla="*/ 701078 w 7908915"/>
                          <a:gd name="connsiteY0" fmla="*/ 0 h 4206384"/>
                          <a:gd name="connsiteX1" fmla="*/ 1399684 w 7908915"/>
                          <a:gd name="connsiteY1" fmla="*/ 0 h 4206384"/>
                          <a:gd name="connsiteX2" fmla="*/ 1954133 w 7908915"/>
                          <a:gd name="connsiteY2" fmla="*/ 0 h 4206384"/>
                          <a:gd name="connsiteX3" fmla="*/ 2508582 w 7908915"/>
                          <a:gd name="connsiteY3" fmla="*/ 0 h 4206384"/>
                          <a:gd name="connsiteX4" fmla="*/ 3207187 w 7908915"/>
                          <a:gd name="connsiteY4" fmla="*/ 0 h 4206384"/>
                          <a:gd name="connsiteX5" fmla="*/ 3761636 w 7908915"/>
                          <a:gd name="connsiteY5" fmla="*/ 0 h 4206384"/>
                          <a:gd name="connsiteX6" fmla="*/ 4316085 w 7908915"/>
                          <a:gd name="connsiteY6" fmla="*/ 0 h 4206384"/>
                          <a:gd name="connsiteX7" fmla="*/ 4654299 w 7908915"/>
                          <a:gd name="connsiteY7" fmla="*/ 0 h 4206384"/>
                          <a:gd name="connsiteX8" fmla="*/ 5352905 w 7908915"/>
                          <a:gd name="connsiteY8" fmla="*/ 0 h 4206384"/>
                          <a:gd name="connsiteX9" fmla="*/ 5979432 w 7908915"/>
                          <a:gd name="connsiteY9" fmla="*/ 0 h 4206384"/>
                          <a:gd name="connsiteX10" fmla="*/ 6605960 w 7908915"/>
                          <a:gd name="connsiteY10" fmla="*/ 0 h 4206384"/>
                          <a:gd name="connsiteX11" fmla="*/ 7232487 w 7908915"/>
                          <a:gd name="connsiteY11" fmla="*/ 0 h 4206384"/>
                          <a:gd name="connsiteX12" fmla="*/ 7908915 w 7908915"/>
                          <a:gd name="connsiteY12" fmla="*/ 0 h 4206384"/>
                          <a:gd name="connsiteX13" fmla="*/ 7908915 w 7908915"/>
                          <a:gd name="connsiteY13" fmla="*/ 0 h 4206384"/>
                          <a:gd name="connsiteX14" fmla="*/ 7908915 w 7908915"/>
                          <a:gd name="connsiteY14" fmla="*/ 584218 h 4206384"/>
                          <a:gd name="connsiteX15" fmla="*/ 7908915 w 7908915"/>
                          <a:gd name="connsiteY15" fmla="*/ 1133382 h 4206384"/>
                          <a:gd name="connsiteX16" fmla="*/ 7908915 w 7908915"/>
                          <a:gd name="connsiteY16" fmla="*/ 1787706 h 4206384"/>
                          <a:gd name="connsiteX17" fmla="*/ 7908915 w 7908915"/>
                          <a:gd name="connsiteY17" fmla="*/ 2301818 h 4206384"/>
                          <a:gd name="connsiteX18" fmla="*/ 7908915 w 7908915"/>
                          <a:gd name="connsiteY18" fmla="*/ 2850982 h 4206384"/>
                          <a:gd name="connsiteX19" fmla="*/ 7908915 w 7908915"/>
                          <a:gd name="connsiteY19" fmla="*/ 3505306 h 4206384"/>
                          <a:gd name="connsiteX20" fmla="*/ 7207837 w 7908915"/>
                          <a:gd name="connsiteY20" fmla="*/ 4206384 h 4206384"/>
                          <a:gd name="connsiteX21" fmla="*/ 6869623 w 7908915"/>
                          <a:gd name="connsiteY21" fmla="*/ 4206384 h 4206384"/>
                          <a:gd name="connsiteX22" fmla="*/ 6387252 w 7908915"/>
                          <a:gd name="connsiteY22" fmla="*/ 4206384 h 4206384"/>
                          <a:gd name="connsiteX23" fmla="*/ 5760725 w 7908915"/>
                          <a:gd name="connsiteY23" fmla="*/ 4206384 h 4206384"/>
                          <a:gd name="connsiteX24" fmla="*/ 5422511 w 7908915"/>
                          <a:gd name="connsiteY24" fmla="*/ 4206384 h 4206384"/>
                          <a:gd name="connsiteX25" fmla="*/ 4868062 w 7908915"/>
                          <a:gd name="connsiteY25" fmla="*/ 4206384 h 4206384"/>
                          <a:gd name="connsiteX26" fmla="*/ 4529848 w 7908915"/>
                          <a:gd name="connsiteY26" fmla="*/ 4206384 h 4206384"/>
                          <a:gd name="connsiteX27" fmla="*/ 3903321 w 7908915"/>
                          <a:gd name="connsiteY27" fmla="*/ 4206384 h 4206384"/>
                          <a:gd name="connsiteX28" fmla="*/ 3420950 w 7908915"/>
                          <a:gd name="connsiteY28" fmla="*/ 4206384 h 4206384"/>
                          <a:gd name="connsiteX29" fmla="*/ 3082736 w 7908915"/>
                          <a:gd name="connsiteY29" fmla="*/ 4206384 h 4206384"/>
                          <a:gd name="connsiteX30" fmla="*/ 2744523 w 7908915"/>
                          <a:gd name="connsiteY30" fmla="*/ 4206384 h 4206384"/>
                          <a:gd name="connsiteX31" fmla="*/ 2117995 w 7908915"/>
                          <a:gd name="connsiteY31" fmla="*/ 4206384 h 4206384"/>
                          <a:gd name="connsiteX32" fmla="*/ 1779781 w 7908915"/>
                          <a:gd name="connsiteY32" fmla="*/ 4206384 h 4206384"/>
                          <a:gd name="connsiteX33" fmla="*/ 1081176 w 7908915"/>
                          <a:gd name="connsiteY33" fmla="*/ 4206384 h 4206384"/>
                          <a:gd name="connsiteX34" fmla="*/ 598805 w 7908915"/>
                          <a:gd name="connsiteY34" fmla="*/ 4206384 h 4206384"/>
                          <a:gd name="connsiteX35" fmla="*/ 0 w 7908915"/>
                          <a:gd name="connsiteY35" fmla="*/ 4206384 h 4206384"/>
                          <a:gd name="connsiteX36" fmla="*/ 0 w 7908915"/>
                          <a:gd name="connsiteY36" fmla="*/ 4206384 h 4206384"/>
                          <a:gd name="connsiteX37" fmla="*/ 0 w 7908915"/>
                          <a:gd name="connsiteY37" fmla="*/ 3727326 h 4206384"/>
                          <a:gd name="connsiteX38" fmla="*/ 0 w 7908915"/>
                          <a:gd name="connsiteY38" fmla="*/ 3213214 h 4206384"/>
                          <a:gd name="connsiteX39" fmla="*/ 0 w 7908915"/>
                          <a:gd name="connsiteY39" fmla="*/ 2699102 h 4206384"/>
                          <a:gd name="connsiteX40" fmla="*/ 0 w 7908915"/>
                          <a:gd name="connsiteY40" fmla="*/ 2184991 h 4206384"/>
                          <a:gd name="connsiteX41" fmla="*/ 0 w 7908915"/>
                          <a:gd name="connsiteY41" fmla="*/ 1635826 h 4206384"/>
                          <a:gd name="connsiteX42" fmla="*/ 0 w 7908915"/>
                          <a:gd name="connsiteY42" fmla="*/ 701078 h 4206384"/>
                          <a:gd name="connsiteX43" fmla="*/ 701078 w 7908915"/>
                          <a:gd name="connsiteY43" fmla="*/ 0 h 4206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7908915" h="4206384" extrusionOk="0">
                            <a:moveTo>
                              <a:pt x="701078" y="0"/>
                            </a:moveTo>
                            <a:cubicBezTo>
                              <a:pt x="996894" y="-5534"/>
                              <a:pt x="1258734" y="3784"/>
                              <a:pt x="1399684" y="0"/>
                            </a:cubicBezTo>
                            <a:cubicBezTo>
                              <a:pt x="1540634" y="-3784"/>
                              <a:pt x="1816744" y="51023"/>
                              <a:pt x="1954133" y="0"/>
                            </a:cubicBezTo>
                            <a:cubicBezTo>
                              <a:pt x="2091522" y="-51023"/>
                              <a:pt x="2316584" y="46215"/>
                              <a:pt x="2508582" y="0"/>
                            </a:cubicBezTo>
                            <a:cubicBezTo>
                              <a:pt x="2700580" y="-46215"/>
                              <a:pt x="2867691" y="70562"/>
                              <a:pt x="3207187" y="0"/>
                            </a:cubicBezTo>
                            <a:cubicBezTo>
                              <a:pt x="3546683" y="-70562"/>
                              <a:pt x="3648124" y="13097"/>
                              <a:pt x="3761636" y="0"/>
                            </a:cubicBezTo>
                            <a:cubicBezTo>
                              <a:pt x="3875148" y="-13097"/>
                              <a:pt x="4041213" y="13831"/>
                              <a:pt x="4316085" y="0"/>
                            </a:cubicBezTo>
                            <a:cubicBezTo>
                              <a:pt x="4590957" y="-13831"/>
                              <a:pt x="4578060" y="33022"/>
                              <a:pt x="4654299" y="0"/>
                            </a:cubicBezTo>
                            <a:cubicBezTo>
                              <a:pt x="4730538" y="-33022"/>
                              <a:pt x="5119276" y="32484"/>
                              <a:pt x="5352905" y="0"/>
                            </a:cubicBezTo>
                            <a:cubicBezTo>
                              <a:pt x="5586534" y="-32484"/>
                              <a:pt x="5852047" y="56033"/>
                              <a:pt x="5979432" y="0"/>
                            </a:cubicBezTo>
                            <a:cubicBezTo>
                              <a:pt x="6106817" y="-56033"/>
                              <a:pt x="6479142" y="176"/>
                              <a:pt x="6605960" y="0"/>
                            </a:cubicBezTo>
                            <a:cubicBezTo>
                              <a:pt x="6732778" y="-176"/>
                              <a:pt x="7017457" y="34377"/>
                              <a:pt x="7232487" y="0"/>
                            </a:cubicBezTo>
                            <a:cubicBezTo>
                              <a:pt x="7447517" y="-34377"/>
                              <a:pt x="7676981" y="26120"/>
                              <a:pt x="7908915" y="0"/>
                            </a:cubicBezTo>
                            <a:lnTo>
                              <a:pt x="7908915" y="0"/>
                            </a:lnTo>
                            <a:cubicBezTo>
                              <a:pt x="7934942" y="285731"/>
                              <a:pt x="7880800" y="437048"/>
                              <a:pt x="7908915" y="584218"/>
                            </a:cubicBezTo>
                            <a:cubicBezTo>
                              <a:pt x="7937030" y="731388"/>
                              <a:pt x="7847834" y="991509"/>
                              <a:pt x="7908915" y="1133382"/>
                            </a:cubicBezTo>
                            <a:cubicBezTo>
                              <a:pt x="7969996" y="1275255"/>
                              <a:pt x="7889604" y="1570006"/>
                              <a:pt x="7908915" y="1787706"/>
                            </a:cubicBezTo>
                            <a:cubicBezTo>
                              <a:pt x="7928226" y="2005406"/>
                              <a:pt x="7857848" y="2108575"/>
                              <a:pt x="7908915" y="2301818"/>
                            </a:cubicBezTo>
                            <a:cubicBezTo>
                              <a:pt x="7959982" y="2495061"/>
                              <a:pt x="7859916" y="2722733"/>
                              <a:pt x="7908915" y="2850982"/>
                            </a:cubicBezTo>
                            <a:cubicBezTo>
                              <a:pt x="7957914" y="2979231"/>
                              <a:pt x="7882128" y="3265016"/>
                              <a:pt x="7908915" y="3505306"/>
                            </a:cubicBezTo>
                            <a:cubicBezTo>
                              <a:pt x="7999661" y="3904013"/>
                              <a:pt x="7565215" y="4196065"/>
                              <a:pt x="7207837" y="4206384"/>
                            </a:cubicBezTo>
                            <a:cubicBezTo>
                              <a:pt x="7085752" y="4217878"/>
                              <a:pt x="7034960" y="4206285"/>
                              <a:pt x="6869623" y="4206384"/>
                            </a:cubicBezTo>
                            <a:cubicBezTo>
                              <a:pt x="6704286" y="4206483"/>
                              <a:pt x="6616526" y="4150485"/>
                              <a:pt x="6387252" y="4206384"/>
                            </a:cubicBezTo>
                            <a:cubicBezTo>
                              <a:pt x="6157978" y="4262283"/>
                              <a:pt x="6018731" y="4167196"/>
                              <a:pt x="5760725" y="4206384"/>
                            </a:cubicBezTo>
                            <a:cubicBezTo>
                              <a:pt x="5502719" y="4245572"/>
                              <a:pt x="5509310" y="4166293"/>
                              <a:pt x="5422511" y="4206384"/>
                            </a:cubicBezTo>
                            <a:cubicBezTo>
                              <a:pt x="5335712" y="4246475"/>
                              <a:pt x="5013014" y="4140243"/>
                              <a:pt x="4868062" y="4206384"/>
                            </a:cubicBezTo>
                            <a:cubicBezTo>
                              <a:pt x="4723110" y="4272525"/>
                              <a:pt x="4694922" y="4172773"/>
                              <a:pt x="4529848" y="4206384"/>
                            </a:cubicBezTo>
                            <a:cubicBezTo>
                              <a:pt x="4364774" y="4239995"/>
                              <a:pt x="4134432" y="4195002"/>
                              <a:pt x="3903321" y="4206384"/>
                            </a:cubicBezTo>
                            <a:cubicBezTo>
                              <a:pt x="3672210" y="4217766"/>
                              <a:pt x="3593287" y="4149713"/>
                              <a:pt x="3420950" y="4206384"/>
                            </a:cubicBezTo>
                            <a:cubicBezTo>
                              <a:pt x="3248613" y="4263055"/>
                              <a:pt x="3152479" y="4186402"/>
                              <a:pt x="3082736" y="4206384"/>
                            </a:cubicBezTo>
                            <a:cubicBezTo>
                              <a:pt x="3012993" y="4226366"/>
                              <a:pt x="2821091" y="4184241"/>
                              <a:pt x="2744523" y="4206384"/>
                            </a:cubicBezTo>
                            <a:cubicBezTo>
                              <a:pt x="2667955" y="4228527"/>
                              <a:pt x="2331767" y="4184609"/>
                              <a:pt x="2117995" y="4206384"/>
                            </a:cubicBezTo>
                            <a:cubicBezTo>
                              <a:pt x="1904223" y="4228159"/>
                              <a:pt x="1936487" y="4203224"/>
                              <a:pt x="1779781" y="4206384"/>
                            </a:cubicBezTo>
                            <a:cubicBezTo>
                              <a:pt x="1623075" y="4209544"/>
                              <a:pt x="1351193" y="4195276"/>
                              <a:pt x="1081176" y="4206384"/>
                            </a:cubicBezTo>
                            <a:cubicBezTo>
                              <a:pt x="811160" y="4217492"/>
                              <a:pt x="724920" y="4178486"/>
                              <a:pt x="598805" y="4206384"/>
                            </a:cubicBezTo>
                            <a:cubicBezTo>
                              <a:pt x="472690" y="4234282"/>
                              <a:pt x="254383" y="4194085"/>
                              <a:pt x="0" y="4206384"/>
                            </a:cubicBezTo>
                            <a:lnTo>
                              <a:pt x="0" y="4206384"/>
                            </a:lnTo>
                            <a:cubicBezTo>
                              <a:pt x="-23161" y="3969262"/>
                              <a:pt x="25715" y="3856288"/>
                              <a:pt x="0" y="3727326"/>
                            </a:cubicBezTo>
                            <a:cubicBezTo>
                              <a:pt x="-25715" y="3598364"/>
                              <a:pt x="33719" y="3461008"/>
                              <a:pt x="0" y="3213214"/>
                            </a:cubicBezTo>
                            <a:cubicBezTo>
                              <a:pt x="-33719" y="2965420"/>
                              <a:pt x="57835" y="2810542"/>
                              <a:pt x="0" y="2699102"/>
                            </a:cubicBezTo>
                            <a:cubicBezTo>
                              <a:pt x="-57835" y="2587662"/>
                              <a:pt x="16998" y="2389550"/>
                              <a:pt x="0" y="2184991"/>
                            </a:cubicBezTo>
                            <a:cubicBezTo>
                              <a:pt x="-16998" y="1980432"/>
                              <a:pt x="51483" y="1780701"/>
                              <a:pt x="0" y="1635826"/>
                            </a:cubicBezTo>
                            <a:cubicBezTo>
                              <a:pt x="-51483" y="1490951"/>
                              <a:pt x="7065" y="1107874"/>
                              <a:pt x="0" y="701078"/>
                            </a:cubicBezTo>
                            <a:cubicBezTo>
                              <a:pt x="7011" y="271667"/>
                              <a:pt x="287934" y="-1887"/>
                              <a:pt x="701078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00" dirty="0"/>
              </a:p>
            </p:txBody>
          </p:sp>
          <p:sp>
            <p:nvSpPr>
              <p:cNvPr id="18" name="مستطيل 4">
                <a:extLst>
                  <a:ext uri="{FF2B5EF4-FFF2-40B4-BE49-F238E27FC236}">
                    <a16:creationId xmlns:a16="http://schemas.microsoft.com/office/drawing/2014/main" id="{DCEAFBEB-F68C-4B89-ACF9-7395AA853B96}"/>
                  </a:ext>
                </a:extLst>
              </p:cNvPr>
              <p:cNvSpPr/>
              <p:nvPr/>
            </p:nvSpPr>
            <p:spPr>
              <a:xfrm>
                <a:off x="5924070" y="2483437"/>
                <a:ext cx="4349268" cy="722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/>
                <a:r>
                  <a:rPr lang="ar-BH" sz="29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بعثَ اللهُ سيِّدنا محمّدًا </a:t>
                </a:r>
                <a:r>
                  <a:rPr lang="ar-SA" sz="29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ﷺ </a:t>
                </a:r>
                <a:r>
                  <a:rPr lang="ar-BH" sz="2900" b="1" dirty="0">
                    <a:latin typeface="Sakkal Majalla" panose="02000000000000000000" pitchFamily="2" charset="-78"/>
                    <a:cs typeface="Sakkal Majalla" panose="02000000000000000000" pitchFamily="2" charset="-78"/>
                    <a:sym typeface="AGA Arabesque" panose="05010101010101010101" pitchFamily="2" charset="2"/>
                  </a:rPr>
                  <a:t>للعرب فقط.</a:t>
                </a:r>
                <a:endParaRPr lang="en-US" sz="29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grpSp>
          <p:nvGrpSpPr>
            <p:cNvPr id="14" name="مجموعة 11">
              <a:extLst>
                <a:ext uri="{FF2B5EF4-FFF2-40B4-BE49-F238E27FC236}">
                  <a16:creationId xmlns:a16="http://schemas.microsoft.com/office/drawing/2014/main" id="{ABC878B4-0152-4AED-9F55-A809CE7CE815}"/>
                </a:ext>
              </a:extLst>
            </p:cNvPr>
            <p:cNvGrpSpPr/>
            <p:nvPr/>
          </p:nvGrpSpPr>
          <p:grpSpPr>
            <a:xfrm>
              <a:off x="10538472" y="2983300"/>
              <a:ext cx="701892" cy="618034"/>
              <a:chOff x="10759999" y="2983300"/>
              <a:chExt cx="701892" cy="618034"/>
            </a:xfrm>
          </p:grpSpPr>
          <p:sp>
            <p:nvSpPr>
              <p:cNvPr id="15" name="قوس 2">
                <a:extLst>
                  <a:ext uri="{FF2B5EF4-FFF2-40B4-BE49-F238E27FC236}">
                    <a16:creationId xmlns:a16="http://schemas.microsoft.com/office/drawing/2014/main" id="{56452578-3530-43BE-8248-B99782B3FFC8}"/>
                  </a:ext>
                </a:extLst>
              </p:cNvPr>
              <p:cNvSpPr/>
              <p:nvPr/>
            </p:nvSpPr>
            <p:spPr>
              <a:xfrm rot="2353734">
                <a:off x="10885892" y="3025335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قوس 51">
                <a:extLst>
                  <a:ext uri="{FF2B5EF4-FFF2-40B4-BE49-F238E27FC236}">
                    <a16:creationId xmlns:a16="http://schemas.microsoft.com/office/drawing/2014/main" id="{09E2A0EF-62CB-4201-8FD9-D2206A2B268C}"/>
                  </a:ext>
                </a:extLst>
              </p:cNvPr>
              <p:cNvSpPr/>
              <p:nvPr/>
            </p:nvSpPr>
            <p:spPr>
              <a:xfrm rot="19246266" flipH="1">
                <a:off x="10759999" y="2983300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9" name="مجموعة 13">
            <a:extLst>
              <a:ext uri="{FF2B5EF4-FFF2-40B4-BE49-F238E27FC236}">
                <a16:creationId xmlns:a16="http://schemas.microsoft.com/office/drawing/2014/main" id="{56B079B8-B58D-458E-97DF-3E18B5782EF7}"/>
              </a:ext>
            </a:extLst>
          </p:cNvPr>
          <p:cNvGrpSpPr/>
          <p:nvPr/>
        </p:nvGrpSpPr>
        <p:grpSpPr>
          <a:xfrm>
            <a:off x="345767" y="2388392"/>
            <a:ext cx="10555355" cy="617828"/>
            <a:chOff x="685800" y="3785948"/>
            <a:chExt cx="10555355" cy="617828"/>
          </a:xfrm>
        </p:grpSpPr>
        <p:grpSp>
          <p:nvGrpSpPr>
            <p:cNvPr id="20" name="مجموعة 39">
              <a:extLst>
                <a:ext uri="{FF2B5EF4-FFF2-40B4-BE49-F238E27FC236}">
                  <a16:creationId xmlns:a16="http://schemas.microsoft.com/office/drawing/2014/main" id="{068EDFE9-FCD6-4A29-BB9C-5C92649C746A}"/>
                </a:ext>
              </a:extLst>
            </p:cNvPr>
            <p:cNvGrpSpPr/>
            <p:nvPr/>
          </p:nvGrpSpPr>
          <p:grpSpPr>
            <a:xfrm>
              <a:off x="685800" y="3785948"/>
              <a:ext cx="9653585" cy="617828"/>
              <a:chOff x="914400" y="2503917"/>
              <a:chExt cx="9653585" cy="828796"/>
            </a:xfrm>
          </p:grpSpPr>
          <p:sp>
            <p:nvSpPr>
              <p:cNvPr id="24" name="مستطيل: زوايا قطرية مستديرة 41">
                <a:extLst>
                  <a:ext uri="{FF2B5EF4-FFF2-40B4-BE49-F238E27FC236}">
                    <a16:creationId xmlns:a16="http://schemas.microsoft.com/office/drawing/2014/main" id="{2D980B5D-1875-4B63-B1BF-F7DFF694DAEE}"/>
                  </a:ext>
                </a:extLst>
              </p:cNvPr>
              <p:cNvSpPr/>
              <p:nvPr/>
            </p:nvSpPr>
            <p:spPr>
              <a:xfrm>
                <a:off x="914400" y="2503917"/>
                <a:ext cx="9653585" cy="772683"/>
              </a:xfrm>
              <a:prstGeom prst="round2DiagRect">
                <a:avLst/>
              </a:prstGeom>
              <a:noFill/>
              <a:ln w="19050">
                <a:solidFill>
                  <a:srgbClr val="FFC00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3040545050">
                      <a:custGeom>
                        <a:avLst/>
                        <a:gdLst>
                          <a:gd name="connsiteX0" fmla="*/ 701078 w 7908915"/>
                          <a:gd name="connsiteY0" fmla="*/ 0 h 4206384"/>
                          <a:gd name="connsiteX1" fmla="*/ 1399684 w 7908915"/>
                          <a:gd name="connsiteY1" fmla="*/ 0 h 4206384"/>
                          <a:gd name="connsiteX2" fmla="*/ 1954133 w 7908915"/>
                          <a:gd name="connsiteY2" fmla="*/ 0 h 4206384"/>
                          <a:gd name="connsiteX3" fmla="*/ 2508582 w 7908915"/>
                          <a:gd name="connsiteY3" fmla="*/ 0 h 4206384"/>
                          <a:gd name="connsiteX4" fmla="*/ 3207187 w 7908915"/>
                          <a:gd name="connsiteY4" fmla="*/ 0 h 4206384"/>
                          <a:gd name="connsiteX5" fmla="*/ 3761636 w 7908915"/>
                          <a:gd name="connsiteY5" fmla="*/ 0 h 4206384"/>
                          <a:gd name="connsiteX6" fmla="*/ 4316085 w 7908915"/>
                          <a:gd name="connsiteY6" fmla="*/ 0 h 4206384"/>
                          <a:gd name="connsiteX7" fmla="*/ 4654299 w 7908915"/>
                          <a:gd name="connsiteY7" fmla="*/ 0 h 4206384"/>
                          <a:gd name="connsiteX8" fmla="*/ 5352905 w 7908915"/>
                          <a:gd name="connsiteY8" fmla="*/ 0 h 4206384"/>
                          <a:gd name="connsiteX9" fmla="*/ 5979432 w 7908915"/>
                          <a:gd name="connsiteY9" fmla="*/ 0 h 4206384"/>
                          <a:gd name="connsiteX10" fmla="*/ 6605960 w 7908915"/>
                          <a:gd name="connsiteY10" fmla="*/ 0 h 4206384"/>
                          <a:gd name="connsiteX11" fmla="*/ 7232487 w 7908915"/>
                          <a:gd name="connsiteY11" fmla="*/ 0 h 4206384"/>
                          <a:gd name="connsiteX12" fmla="*/ 7908915 w 7908915"/>
                          <a:gd name="connsiteY12" fmla="*/ 0 h 4206384"/>
                          <a:gd name="connsiteX13" fmla="*/ 7908915 w 7908915"/>
                          <a:gd name="connsiteY13" fmla="*/ 0 h 4206384"/>
                          <a:gd name="connsiteX14" fmla="*/ 7908915 w 7908915"/>
                          <a:gd name="connsiteY14" fmla="*/ 584218 h 4206384"/>
                          <a:gd name="connsiteX15" fmla="*/ 7908915 w 7908915"/>
                          <a:gd name="connsiteY15" fmla="*/ 1133382 h 4206384"/>
                          <a:gd name="connsiteX16" fmla="*/ 7908915 w 7908915"/>
                          <a:gd name="connsiteY16" fmla="*/ 1787706 h 4206384"/>
                          <a:gd name="connsiteX17" fmla="*/ 7908915 w 7908915"/>
                          <a:gd name="connsiteY17" fmla="*/ 2301818 h 4206384"/>
                          <a:gd name="connsiteX18" fmla="*/ 7908915 w 7908915"/>
                          <a:gd name="connsiteY18" fmla="*/ 2850982 h 4206384"/>
                          <a:gd name="connsiteX19" fmla="*/ 7908915 w 7908915"/>
                          <a:gd name="connsiteY19" fmla="*/ 3505306 h 4206384"/>
                          <a:gd name="connsiteX20" fmla="*/ 7207837 w 7908915"/>
                          <a:gd name="connsiteY20" fmla="*/ 4206384 h 4206384"/>
                          <a:gd name="connsiteX21" fmla="*/ 6869623 w 7908915"/>
                          <a:gd name="connsiteY21" fmla="*/ 4206384 h 4206384"/>
                          <a:gd name="connsiteX22" fmla="*/ 6387252 w 7908915"/>
                          <a:gd name="connsiteY22" fmla="*/ 4206384 h 4206384"/>
                          <a:gd name="connsiteX23" fmla="*/ 5760725 w 7908915"/>
                          <a:gd name="connsiteY23" fmla="*/ 4206384 h 4206384"/>
                          <a:gd name="connsiteX24" fmla="*/ 5422511 w 7908915"/>
                          <a:gd name="connsiteY24" fmla="*/ 4206384 h 4206384"/>
                          <a:gd name="connsiteX25" fmla="*/ 4868062 w 7908915"/>
                          <a:gd name="connsiteY25" fmla="*/ 4206384 h 4206384"/>
                          <a:gd name="connsiteX26" fmla="*/ 4529848 w 7908915"/>
                          <a:gd name="connsiteY26" fmla="*/ 4206384 h 4206384"/>
                          <a:gd name="connsiteX27" fmla="*/ 3903321 w 7908915"/>
                          <a:gd name="connsiteY27" fmla="*/ 4206384 h 4206384"/>
                          <a:gd name="connsiteX28" fmla="*/ 3420950 w 7908915"/>
                          <a:gd name="connsiteY28" fmla="*/ 4206384 h 4206384"/>
                          <a:gd name="connsiteX29" fmla="*/ 3082736 w 7908915"/>
                          <a:gd name="connsiteY29" fmla="*/ 4206384 h 4206384"/>
                          <a:gd name="connsiteX30" fmla="*/ 2744523 w 7908915"/>
                          <a:gd name="connsiteY30" fmla="*/ 4206384 h 4206384"/>
                          <a:gd name="connsiteX31" fmla="*/ 2117995 w 7908915"/>
                          <a:gd name="connsiteY31" fmla="*/ 4206384 h 4206384"/>
                          <a:gd name="connsiteX32" fmla="*/ 1779781 w 7908915"/>
                          <a:gd name="connsiteY32" fmla="*/ 4206384 h 4206384"/>
                          <a:gd name="connsiteX33" fmla="*/ 1081176 w 7908915"/>
                          <a:gd name="connsiteY33" fmla="*/ 4206384 h 4206384"/>
                          <a:gd name="connsiteX34" fmla="*/ 598805 w 7908915"/>
                          <a:gd name="connsiteY34" fmla="*/ 4206384 h 4206384"/>
                          <a:gd name="connsiteX35" fmla="*/ 0 w 7908915"/>
                          <a:gd name="connsiteY35" fmla="*/ 4206384 h 4206384"/>
                          <a:gd name="connsiteX36" fmla="*/ 0 w 7908915"/>
                          <a:gd name="connsiteY36" fmla="*/ 4206384 h 4206384"/>
                          <a:gd name="connsiteX37" fmla="*/ 0 w 7908915"/>
                          <a:gd name="connsiteY37" fmla="*/ 3727326 h 4206384"/>
                          <a:gd name="connsiteX38" fmla="*/ 0 w 7908915"/>
                          <a:gd name="connsiteY38" fmla="*/ 3213214 h 4206384"/>
                          <a:gd name="connsiteX39" fmla="*/ 0 w 7908915"/>
                          <a:gd name="connsiteY39" fmla="*/ 2699102 h 4206384"/>
                          <a:gd name="connsiteX40" fmla="*/ 0 w 7908915"/>
                          <a:gd name="connsiteY40" fmla="*/ 2184991 h 4206384"/>
                          <a:gd name="connsiteX41" fmla="*/ 0 w 7908915"/>
                          <a:gd name="connsiteY41" fmla="*/ 1635826 h 4206384"/>
                          <a:gd name="connsiteX42" fmla="*/ 0 w 7908915"/>
                          <a:gd name="connsiteY42" fmla="*/ 701078 h 4206384"/>
                          <a:gd name="connsiteX43" fmla="*/ 701078 w 7908915"/>
                          <a:gd name="connsiteY43" fmla="*/ 0 h 4206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7908915" h="4206384" extrusionOk="0">
                            <a:moveTo>
                              <a:pt x="701078" y="0"/>
                            </a:moveTo>
                            <a:cubicBezTo>
                              <a:pt x="996894" y="-5534"/>
                              <a:pt x="1258734" y="3784"/>
                              <a:pt x="1399684" y="0"/>
                            </a:cubicBezTo>
                            <a:cubicBezTo>
                              <a:pt x="1540634" y="-3784"/>
                              <a:pt x="1816744" y="51023"/>
                              <a:pt x="1954133" y="0"/>
                            </a:cubicBezTo>
                            <a:cubicBezTo>
                              <a:pt x="2091522" y="-51023"/>
                              <a:pt x="2316584" y="46215"/>
                              <a:pt x="2508582" y="0"/>
                            </a:cubicBezTo>
                            <a:cubicBezTo>
                              <a:pt x="2700580" y="-46215"/>
                              <a:pt x="2867691" y="70562"/>
                              <a:pt x="3207187" y="0"/>
                            </a:cubicBezTo>
                            <a:cubicBezTo>
                              <a:pt x="3546683" y="-70562"/>
                              <a:pt x="3648124" y="13097"/>
                              <a:pt x="3761636" y="0"/>
                            </a:cubicBezTo>
                            <a:cubicBezTo>
                              <a:pt x="3875148" y="-13097"/>
                              <a:pt x="4041213" y="13831"/>
                              <a:pt x="4316085" y="0"/>
                            </a:cubicBezTo>
                            <a:cubicBezTo>
                              <a:pt x="4590957" y="-13831"/>
                              <a:pt x="4578060" y="33022"/>
                              <a:pt x="4654299" y="0"/>
                            </a:cubicBezTo>
                            <a:cubicBezTo>
                              <a:pt x="4730538" y="-33022"/>
                              <a:pt x="5119276" y="32484"/>
                              <a:pt x="5352905" y="0"/>
                            </a:cubicBezTo>
                            <a:cubicBezTo>
                              <a:pt x="5586534" y="-32484"/>
                              <a:pt x="5852047" y="56033"/>
                              <a:pt x="5979432" y="0"/>
                            </a:cubicBezTo>
                            <a:cubicBezTo>
                              <a:pt x="6106817" y="-56033"/>
                              <a:pt x="6479142" y="176"/>
                              <a:pt x="6605960" y="0"/>
                            </a:cubicBezTo>
                            <a:cubicBezTo>
                              <a:pt x="6732778" y="-176"/>
                              <a:pt x="7017457" y="34377"/>
                              <a:pt x="7232487" y="0"/>
                            </a:cubicBezTo>
                            <a:cubicBezTo>
                              <a:pt x="7447517" y="-34377"/>
                              <a:pt x="7676981" y="26120"/>
                              <a:pt x="7908915" y="0"/>
                            </a:cubicBezTo>
                            <a:lnTo>
                              <a:pt x="7908915" y="0"/>
                            </a:lnTo>
                            <a:cubicBezTo>
                              <a:pt x="7934942" y="285731"/>
                              <a:pt x="7880800" y="437048"/>
                              <a:pt x="7908915" y="584218"/>
                            </a:cubicBezTo>
                            <a:cubicBezTo>
                              <a:pt x="7937030" y="731388"/>
                              <a:pt x="7847834" y="991509"/>
                              <a:pt x="7908915" y="1133382"/>
                            </a:cubicBezTo>
                            <a:cubicBezTo>
                              <a:pt x="7969996" y="1275255"/>
                              <a:pt x="7889604" y="1570006"/>
                              <a:pt x="7908915" y="1787706"/>
                            </a:cubicBezTo>
                            <a:cubicBezTo>
                              <a:pt x="7928226" y="2005406"/>
                              <a:pt x="7857848" y="2108575"/>
                              <a:pt x="7908915" y="2301818"/>
                            </a:cubicBezTo>
                            <a:cubicBezTo>
                              <a:pt x="7959982" y="2495061"/>
                              <a:pt x="7859916" y="2722733"/>
                              <a:pt x="7908915" y="2850982"/>
                            </a:cubicBezTo>
                            <a:cubicBezTo>
                              <a:pt x="7957914" y="2979231"/>
                              <a:pt x="7882128" y="3265016"/>
                              <a:pt x="7908915" y="3505306"/>
                            </a:cubicBezTo>
                            <a:cubicBezTo>
                              <a:pt x="7999661" y="3904013"/>
                              <a:pt x="7565215" y="4196065"/>
                              <a:pt x="7207837" y="4206384"/>
                            </a:cubicBezTo>
                            <a:cubicBezTo>
                              <a:pt x="7085752" y="4217878"/>
                              <a:pt x="7034960" y="4206285"/>
                              <a:pt x="6869623" y="4206384"/>
                            </a:cubicBezTo>
                            <a:cubicBezTo>
                              <a:pt x="6704286" y="4206483"/>
                              <a:pt x="6616526" y="4150485"/>
                              <a:pt x="6387252" y="4206384"/>
                            </a:cubicBezTo>
                            <a:cubicBezTo>
                              <a:pt x="6157978" y="4262283"/>
                              <a:pt x="6018731" y="4167196"/>
                              <a:pt x="5760725" y="4206384"/>
                            </a:cubicBezTo>
                            <a:cubicBezTo>
                              <a:pt x="5502719" y="4245572"/>
                              <a:pt x="5509310" y="4166293"/>
                              <a:pt x="5422511" y="4206384"/>
                            </a:cubicBezTo>
                            <a:cubicBezTo>
                              <a:pt x="5335712" y="4246475"/>
                              <a:pt x="5013014" y="4140243"/>
                              <a:pt x="4868062" y="4206384"/>
                            </a:cubicBezTo>
                            <a:cubicBezTo>
                              <a:pt x="4723110" y="4272525"/>
                              <a:pt x="4694922" y="4172773"/>
                              <a:pt x="4529848" y="4206384"/>
                            </a:cubicBezTo>
                            <a:cubicBezTo>
                              <a:pt x="4364774" y="4239995"/>
                              <a:pt x="4134432" y="4195002"/>
                              <a:pt x="3903321" y="4206384"/>
                            </a:cubicBezTo>
                            <a:cubicBezTo>
                              <a:pt x="3672210" y="4217766"/>
                              <a:pt x="3593287" y="4149713"/>
                              <a:pt x="3420950" y="4206384"/>
                            </a:cubicBezTo>
                            <a:cubicBezTo>
                              <a:pt x="3248613" y="4263055"/>
                              <a:pt x="3152479" y="4186402"/>
                              <a:pt x="3082736" y="4206384"/>
                            </a:cubicBezTo>
                            <a:cubicBezTo>
                              <a:pt x="3012993" y="4226366"/>
                              <a:pt x="2821091" y="4184241"/>
                              <a:pt x="2744523" y="4206384"/>
                            </a:cubicBezTo>
                            <a:cubicBezTo>
                              <a:pt x="2667955" y="4228527"/>
                              <a:pt x="2331767" y="4184609"/>
                              <a:pt x="2117995" y="4206384"/>
                            </a:cubicBezTo>
                            <a:cubicBezTo>
                              <a:pt x="1904223" y="4228159"/>
                              <a:pt x="1936487" y="4203224"/>
                              <a:pt x="1779781" y="4206384"/>
                            </a:cubicBezTo>
                            <a:cubicBezTo>
                              <a:pt x="1623075" y="4209544"/>
                              <a:pt x="1351193" y="4195276"/>
                              <a:pt x="1081176" y="4206384"/>
                            </a:cubicBezTo>
                            <a:cubicBezTo>
                              <a:pt x="811160" y="4217492"/>
                              <a:pt x="724920" y="4178486"/>
                              <a:pt x="598805" y="4206384"/>
                            </a:cubicBezTo>
                            <a:cubicBezTo>
                              <a:pt x="472690" y="4234282"/>
                              <a:pt x="254383" y="4194085"/>
                              <a:pt x="0" y="4206384"/>
                            </a:cubicBezTo>
                            <a:lnTo>
                              <a:pt x="0" y="4206384"/>
                            </a:lnTo>
                            <a:cubicBezTo>
                              <a:pt x="-23161" y="3969262"/>
                              <a:pt x="25715" y="3856288"/>
                              <a:pt x="0" y="3727326"/>
                            </a:cubicBezTo>
                            <a:cubicBezTo>
                              <a:pt x="-25715" y="3598364"/>
                              <a:pt x="33719" y="3461008"/>
                              <a:pt x="0" y="3213214"/>
                            </a:cubicBezTo>
                            <a:cubicBezTo>
                              <a:pt x="-33719" y="2965420"/>
                              <a:pt x="57835" y="2810542"/>
                              <a:pt x="0" y="2699102"/>
                            </a:cubicBezTo>
                            <a:cubicBezTo>
                              <a:pt x="-57835" y="2587662"/>
                              <a:pt x="16998" y="2389550"/>
                              <a:pt x="0" y="2184991"/>
                            </a:cubicBezTo>
                            <a:cubicBezTo>
                              <a:pt x="-16998" y="1980432"/>
                              <a:pt x="51483" y="1780701"/>
                              <a:pt x="0" y="1635826"/>
                            </a:cubicBezTo>
                            <a:cubicBezTo>
                              <a:pt x="-51483" y="1490951"/>
                              <a:pt x="7065" y="1107874"/>
                              <a:pt x="0" y="701078"/>
                            </a:cubicBezTo>
                            <a:cubicBezTo>
                              <a:pt x="7011" y="271667"/>
                              <a:pt x="287934" y="-1887"/>
                              <a:pt x="701078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00" dirty="0"/>
              </a:p>
            </p:txBody>
          </p:sp>
          <p:sp>
            <p:nvSpPr>
              <p:cNvPr id="25" name="مستطيل 42">
                <a:extLst>
                  <a:ext uri="{FF2B5EF4-FFF2-40B4-BE49-F238E27FC236}">
                    <a16:creationId xmlns:a16="http://schemas.microsoft.com/office/drawing/2014/main" id="{FCF136F4-BEBF-4BC8-A5E5-0850A8C86DE3}"/>
                  </a:ext>
                </a:extLst>
              </p:cNvPr>
              <p:cNvSpPr/>
              <p:nvPr/>
            </p:nvSpPr>
            <p:spPr>
              <a:xfrm>
                <a:off x="4351905" y="2610187"/>
                <a:ext cx="6001964" cy="722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 rtl="1"/>
                <a:r>
                  <a:rPr lang="ar-BH" sz="29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بعثَ اللهُ سيِّدنا محمّدًا </a:t>
                </a:r>
                <a:r>
                  <a:rPr lang="ar-SA" sz="29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ﷺ </a:t>
                </a:r>
                <a:r>
                  <a:rPr lang="ar-BH" sz="2900" b="1" dirty="0">
                    <a:latin typeface="Sakkal Majalla" panose="02000000000000000000" pitchFamily="2" charset="-78"/>
                    <a:cs typeface="Sakkal Majalla" panose="02000000000000000000" pitchFamily="2" charset="-78"/>
                    <a:sym typeface="AGA Arabesque" panose="05010101010101010101" pitchFamily="2" charset="2"/>
                  </a:rPr>
                  <a:t>لأهل البوادي والقُرى والمُدن.</a:t>
                </a:r>
              </a:p>
            </p:txBody>
          </p:sp>
        </p:grpSp>
        <p:grpSp>
          <p:nvGrpSpPr>
            <p:cNvPr id="21" name="مجموعة 52">
              <a:extLst>
                <a:ext uri="{FF2B5EF4-FFF2-40B4-BE49-F238E27FC236}">
                  <a16:creationId xmlns:a16="http://schemas.microsoft.com/office/drawing/2014/main" id="{9DF4B577-A4A5-495F-819B-49D7748D2F44}"/>
                </a:ext>
              </a:extLst>
            </p:cNvPr>
            <p:cNvGrpSpPr/>
            <p:nvPr/>
          </p:nvGrpSpPr>
          <p:grpSpPr>
            <a:xfrm>
              <a:off x="10486955" y="3785950"/>
              <a:ext cx="754200" cy="575999"/>
              <a:chOff x="10708482" y="2999452"/>
              <a:chExt cx="754200" cy="575999"/>
            </a:xfrm>
          </p:grpSpPr>
          <p:sp>
            <p:nvSpPr>
              <p:cNvPr id="22" name="قوس 53">
                <a:extLst>
                  <a:ext uri="{FF2B5EF4-FFF2-40B4-BE49-F238E27FC236}">
                    <a16:creationId xmlns:a16="http://schemas.microsoft.com/office/drawing/2014/main" id="{9C311D34-9372-4734-B688-C7D18C5CC13E}"/>
                  </a:ext>
                </a:extLst>
              </p:cNvPr>
              <p:cNvSpPr/>
              <p:nvPr/>
            </p:nvSpPr>
            <p:spPr>
              <a:xfrm rot="2353734">
                <a:off x="10886683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قوس 54">
                <a:extLst>
                  <a:ext uri="{FF2B5EF4-FFF2-40B4-BE49-F238E27FC236}">
                    <a16:creationId xmlns:a16="http://schemas.microsoft.com/office/drawing/2014/main" id="{BB3F0673-D938-4E85-AFF1-2E82D13F4FB7}"/>
                  </a:ext>
                </a:extLst>
              </p:cNvPr>
              <p:cNvSpPr/>
              <p:nvPr/>
            </p:nvSpPr>
            <p:spPr>
              <a:xfrm rot="19246266" flipH="1">
                <a:off x="10708482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6" name="مجموعة 18">
            <a:extLst>
              <a:ext uri="{FF2B5EF4-FFF2-40B4-BE49-F238E27FC236}">
                <a16:creationId xmlns:a16="http://schemas.microsoft.com/office/drawing/2014/main" id="{10D98076-B92D-44FC-9BE1-971944F92761}"/>
              </a:ext>
            </a:extLst>
          </p:cNvPr>
          <p:cNvGrpSpPr/>
          <p:nvPr/>
        </p:nvGrpSpPr>
        <p:grpSpPr>
          <a:xfrm>
            <a:off x="299384" y="3739990"/>
            <a:ext cx="10621620" cy="609703"/>
            <a:chOff x="685800" y="4572448"/>
            <a:chExt cx="10621620" cy="609703"/>
          </a:xfrm>
        </p:grpSpPr>
        <p:grpSp>
          <p:nvGrpSpPr>
            <p:cNvPr id="27" name="مجموعة 43">
              <a:extLst>
                <a:ext uri="{FF2B5EF4-FFF2-40B4-BE49-F238E27FC236}">
                  <a16:creationId xmlns:a16="http://schemas.microsoft.com/office/drawing/2014/main" id="{0DB42E6D-6256-4F92-9256-57E2085ED6D2}"/>
                </a:ext>
              </a:extLst>
            </p:cNvPr>
            <p:cNvGrpSpPr/>
            <p:nvPr/>
          </p:nvGrpSpPr>
          <p:grpSpPr>
            <a:xfrm>
              <a:off x="685800" y="4572451"/>
              <a:ext cx="9653585" cy="609700"/>
              <a:chOff x="914400" y="2503917"/>
              <a:chExt cx="9653585" cy="817890"/>
            </a:xfrm>
          </p:grpSpPr>
          <p:sp>
            <p:nvSpPr>
              <p:cNvPr id="31" name="مستطيل: زوايا قطرية مستديرة 45">
                <a:extLst>
                  <a:ext uri="{FF2B5EF4-FFF2-40B4-BE49-F238E27FC236}">
                    <a16:creationId xmlns:a16="http://schemas.microsoft.com/office/drawing/2014/main" id="{2E174E2F-EDF0-4BD4-8ECA-981955CABAA4}"/>
                  </a:ext>
                </a:extLst>
              </p:cNvPr>
              <p:cNvSpPr/>
              <p:nvPr/>
            </p:nvSpPr>
            <p:spPr>
              <a:xfrm>
                <a:off x="914400" y="2503917"/>
                <a:ext cx="9653585" cy="772683"/>
              </a:xfrm>
              <a:prstGeom prst="round2DiagRect">
                <a:avLst/>
              </a:prstGeom>
              <a:noFill/>
              <a:ln w="19050">
                <a:solidFill>
                  <a:srgbClr val="FFC00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3040545050">
                      <a:custGeom>
                        <a:avLst/>
                        <a:gdLst>
                          <a:gd name="connsiteX0" fmla="*/ 701078 w 7908915"/>
                          <a:gd name="connsiteY0" fmla="*/ 0 h 4206384"/>
                          <a:gd name="connsiteX1" fmla="*/ 1399684 w 7908915"/>
                          <a:gd name="connsiteY1" fmla="*/ 0 h 4206384"/>
                          <a:gd name="connsiteX2" fmla="*/ 1954133 w 7908915"/>
                          <a:gd name="connsiteY2" fmla="*/ 0 h 4206384"/>
                          <a:gd name="connsiteX3" fmla="*/ 2508582 w 7908915"/>
                          <a:gd name="connsiteY3" fmla="*/ 0 h 4206384"/>
                          <a:gd name="connsiteX4" fmla="*/ 3207187 w 7908915"/>
                          <a:gd name="connsiteY4" fmla="*/ 0 h 4206384"/>
                          <a:gd name="connsiteX5" fmla="*/ 3761636 w 7908915"/>
                          <a:gd name="connsiteY5" fmla="*/ 0 h 4206384"/>
                          <a:gd name="connsiteX6" fmla="*/ 4316085 w 7908915"/>
                          <a:gd name="connsiteY6" fmla="*/ 0 h 4206384"/>
                          <a:gd name="connsiteX7" fmla="*/ 4654299 w 7908915"/>
                          <a:gd name="connsiteY7" fmla="*/ 0 h 4206384"/>
                          <a:gd name="connsiteX8" fmla="*/ 5352905 w 7908915"/>
                          <a:gd name="connsiteY8" fmla="*/ 0 h 4206384"/>
                          <a:gd name="connsiteX9" fmla="*/ 5979432 w 7908915"/>
                          <a:gd name="connsiteY9" fmla="*/ 0 h 4206384"/>
                          <a:gd name="connsiteX10" fmla="*/ 6605960 w 7908915"/>
                          <a:gd name="connsiteY10" fmla="*/ 0 h 4206384"/>
                          <a:gd name="connsiteX11" fmla="*/ 7232487 w 7908915"/>
                          <a:gd name="connsiteY11" fmla="*/ 0 h 4206384"/>
                          <a:gd name="connsiteX12" fmla="*/ 7908915 w 7908915"/>
                          <a:gd name="connsiteY12" fmla="*/ 0 h 4206384"/>
                          <a:gd name="connsiteX13" fmla="*/ 7908915 w 7908915"/>
                          <a:gd name="connsiteY13" fmla="*/ 0 h 4206384"/>
                          <a:gd name="connsiteX14" fmla="*/ 7908915 w 7908915"/>
                          <a:gd name="connsiteY14" fmla="*/ 584218 h 4206384"/>
                          <a:gd name="connsiteX15" fmla="*/ 7908915 w 7908915"/>
                          <a:gd name="connsiteY15" fmla="*/ 1133382 h 4206384"/>
                          <a:gd name="connsiteX16" fmla="*/ 7908915 w 7908915"/>
                          <a:gd name="connsiteY16" fmla="*/ 1787706 h 4206384"/>
                          <a:gd name="connsiteX17" fmla="*/ 7908915 w 7908915"/>
                          <a:gd name="connsiteY17" fmla="*/ 2301818 h 4206384"/>
                          <a:gd name="connsiteX18" fmla="*/ 7908915 w 7908915"/>
                          <a:gd name="connsiteY18" fmla="*/ 2850982 h 4206384"/>
                          <a:gd name="connsiteX19" fmla="*/ 7908915 w 7908915"/>
                          <a:gd name="connsiteY19" fmla="*/ 3505306 h 4206384"/>
                          <a:gd name="connsiteX20" fmla="*/ 7207837 w 7908915"/>
                          <a:gd name="connsiteY20" fmla="*/ 4206384 h 4206384"/>
                          <a:gd name="connsiteX21" fmla="*/ 6869623 w 7908915"/>
                          <a:gd name="connsiteY21" fmla="*/ 4206384 h 4206384"/>
                          <a:gd name="connsiteX22" fmla="*/ 6387252 w 7908915"/>
                          <a:gd name="connsiteY22" fmla="*/ 4206384 h 4206384"/>
                          <a:gd name="connsiteX23" fmla="*/ 5760725 w 7908915"/>
                          <a:gd name="connsiteY23" fmla="*/ 4206384 h 4206384"/>
                          <a:gd name="connsiteX24" fmla="*/ 5422511 w 7908915"/>
                          <a:gd name="connsiteY24" fmla="*/ 4206384 h 4206384"/>
                          <a:gd name="connsiteX25" fmla="*/ 4868062 w 7908915"/>
                          <a:gd name="connsiteY25" fmla="*/ 4206384 h 4206384"/>
                          <a:gd name="connsiteX26" fmla="*/ 4529848 w 7908915"/>
                          <a:gd name="connsiteY26" fmla="*/ 4206384 h 4206384"/>
                          <a:gd name="connsiteX27" fmla="*/ 3903321 w 7908915"/>
                          <a:gd name="connsiteY27" fmla="*/ 4206384 h 4206384"/>
                          <a:gd name="connsiteX28" fmla="*/ 3420950 w 7908915"/>
                          <a:gd name="connsiteY28" fmla="*/ 4206384 h 4206384"/>
                          <a:gd name="connsiteX29" fmla="*/ 3082736 w 7908915"/>
                          <a:gd name="connsiteY29" fmla="*/ 4206384 h 4206384"/>
                          <a:gd name="connsiteX30" fmla="*/ 2744523 w 7908915"/>
                          <a:gd name="connsiteY30" fmla="*/ 4206384 h 4206384"/>
                          <a:gd name="connsiteX31" fmla="*/ 2117995 w 7908915"/>
                          <a:gd name="connsiteY31" fmla="*/ 4206384 h 4206384"/>
                          <a:gd name="connsiteX32" fmla="*/ 1779781 w 7908915"/>
                          <a:gd name="connsiteY32" fmla="*/ 4206384 h 4206384"/>
                          <a:gd name="connsiteX33" fmla="*/ 1081176 w 7908915"/>
                          <a:gd name="connsiteY33" fmla="*/ 4206384 h 4206384"/>
                          <a:gd name="connsiteX34" fmla="*/ 598805 w 7908915"/>
                          <a:gd name="connsiteY34" fmla="*/ 4206384 h 4206384"/>
                          <a:gd name="connsiteX35" fmla="*/ 0 w 7908915"/>
                          <a:gd name="connsiteY35" fmla="*/ 4206384 h 4206384"/>
                          <a:gd name="connsiteX36" fmla="*/ 0 w 7908915"/>
                          <a:gd name="connsiteY36" fmla="*/ 4206384 h 4206384"/>
                          <a:gd name="connsiteX37" fmla="*/ 0 w 7908915"/>
                          <a:gd name="connsiteY37" fmla="*/ 3727326 h 4206384"/>
                          <a:gd name="connsiteX38" fmla="*/ 0 w 7908915"/>
                          <a:gd name="connsiteY38" fmla="*/ 3213214 h 4206384"/>
                          <a:gd name="connsiteX39" fmla="*/ 0 w 7908915"/>
                          <a:gd name="connsiteY39" fmla="*/ 2699102 h 4206384"/>
                          <a:gd name="connsiteX40" fmla="*/ 0 w 7908915"/>
                          <a:gd name="connsiteY40" fmla="*/ 2184991 h 4206384"/>
                          <a:gd name="connsiteX41" fmla="*/ 0 w 7908915"/>
                          <a:gd name="connsiteY41" fmla="*/ 1635826 h 4206384"/>
                          <a:gd name="connsiteX42" fmla="*/ 0 w 7908915"/>
                          <a:gd name="connsiteY42" fmla="*/ 701078 h 4206384"/>
                          <a:gd name="connsiteX43" fmla="*/ 701078 w 7908915"/>
                          <a:gd name="connsiteY43" fmla="*/ 0 h 4206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7908915" h="4206384" extrusionOk="0">
                            <a:moveTo>
                              <a:pt x="701078" y="0"/>
                            </a:moveTo>
                            <a:cubicBezTo>
                              <a:pt x="996894" y="-5534"/>
                              <a:pt x="1258734" y="3784"/>
                              <a:pt x="1399684" y="0"/>
                            </a:cubicBezTo>
                            <a:cubicBezTo>
                              <a:pt x="1540634" y="-3784"/>
                              <a:pt x="1816744" y="51023"/>
                              <a:pt x="1954133" y="0"/>
                            </a:cubicBezTo>
                            <a:cubicBezTo>
                              <a:pt x="2091522" y="-51023"/>
                              <a:pt x="2316584" y="46215"/>
                              <a:pt x="2508582" y="0"/>
                            </a:cubicBezTo>
                            <a:cubicBezTo>
                              <a:pt x="2700580" y="-46215"/>
                              <a:pt x="2867691" y="70562"/>
                              <a:pt x="3207187" y="0"/>
                            </a:cubicBezTo>
                            <a:cubicBezTo>
                              <a:pt x="3546683" y="-70562"/>
                              <a:pt x="3648124" y="13097"/>
                              <a:pt x="3761636" y="0"/>
                            </a:cubicBezTo>
                            <a:cubicBezTo>
                              <a:pt x="3875148" y="-13097"/>
                              <a:pt x="4041213" y="13831"/>
                              <a:pt x="4316085" y="0"/>
                            </a:cubicBezTo>
                            <a:cubicBezTo>
                              <a:pt x="4590957" y="-13831"/>
                              <a:pt x="4578060" y="33022"/>
                              <a:pt x="4654299" y="0"/>
                            </a:cubicBezTo>
                            <a:cubicBezTo>
                              <a:pt x="4730538" y="-33022"/>
                              <a:pt x="5119276" y="32484"/>
                              <a:pt x="5352905" y="0"/>
                            </a:cubicBezTo>
                            <a:cubicBezTo>
                              <a:pt x="5586534" y="-32484"/>
                              <a:pt x="5852047" y="56033"/>
                              <a:pt x="5979432" y="0"/>
                            </a:cubicBezTo>
                            <a:cubicBezTo>
                              <a:pt x="6106817" y="-56033"/>
                              <a:pt x="6479142" y="176"/>
                              <a:pt x="6605960" y="0"/>
                            </a:cubicBezTo>
                            <a:cubicBezTo>
                              <a:pt x="6732778" y="-176"/>
                              <a:pt x="7017457" y="34377"/>
                              <a:pt x="7232487" y="0"/>
                            </a:cubicBezTo>
                            <a:cubicBezTo>
                              <a:pt x="7447517" y="-34377"/>
                              <a:pt x="7676981" y="26120"/>
                              <a:pt x="7908915" y="0"/>
                            </a:cubicBezTo>
                            <a:lnTo>
                              <a:pt x="7908915" y="0"/>
                            </a:lnTo>
                            <a:cubicBezTo>
                              <a:pt x="7934942" y="285731"/>
                              <a:pt x="7880800" y="437048"/>
                              <a:pt x="7908915" y="584218"/>
                            </a:cubicBezTo>
                            <a:cubicBezTo>
                              <a:pt x="7937030" y="731388"/>
                              <a:pt x="7847834" y="991509"/>
                              <a:pt x="7908915" y="1133382"/>
                            </a:cubicBezTo>
                            <a:cubicBezTo>
                              <a:pt x="7969996" y="1275255"/>
                              <a:pt x="7889604" y="1570006"/>
                              <a:pt x="7908915" y="1787706"/>
                            </a:cubicBezTo>
                            <a:cubicBezTo>
                              <a:pt x="7928226" y="2005406"/>
                              <a:pt x="7857848" y="2108575"/>
                              <a:pt x="7908915" y="2301818"/>
                            </a:cubicBezTo>
                            <a:cubicBezTo>
                              <a:pt x="7959982" y="2495061"/>
                              <a:pt x="7859916" y="2722733"/>
                              <a:pt x="7908915" y="2850982"/>
                            </a:cubicBezTo>
                            <a:cubicBezTo>
                              <a:pt x="7957914" y="2979231"/>
                              <a:pt x="7882128" y="3265016"/>
                              <a:pt x="7908915" y="3505306"/>
                            </a:cubicBezTo>
                            <a:cubicBezTo>
                              <a:pt x="7999661" y="3904013"/>
                              <a:pt x="7565215" y="4196065"/>
                              <a:pt x="7207837" y="4206384"/>
                            </a:cubicBezTo>
                            <a:cubicBezTo>
                              <a:pt x="7085752" y="4217878"/>
                              <a:pt x="7034960" y="4206285"/>
                              <a:pt x="6869623" y="4206384"/>
                            </a:cubicBezTo>
                            <a:cubicBezTo>
                              <a:pt x="6704286" y="4206483"/>
                              <a:pt x="6616526" y="4150485"/>
                              <a:pt x="6387252" y="4206384"/>
                            </a:cubicBezTo>
                            <a:cubicBezTo>
                              <a:pt x="6157978" y="4262283"/>
                              <a:pt x="6018731" y="4167196"/>
                              <a:pt x="5760725" y="4206384"/>
                            </a:cubicBezTo>
                            <a:cubicBezTo>
                              <a:pt x="5502719" y="4245572"/>
                              <a:pt x="5509310" y="4166293"/>
                              <a:pt x="5422511" y="4206384"/>
                            </a:cubicBezTo>
                            <a:cubicBezTo>
                              <a:pt x="5335712" y="4246475"/>
                              <a:pt x="5013014" y="4140243"/>
                              <a:pt x="4868062" y="4206384"/>
                            </a:cubicBezTo>
                            <a:cubicBezTo>
                              <a:pt x="4723110" y="4272525"/>
                              <a:pt x="4694922" y="4172773"/>
                              <a:pt x="4529848" y="4206384"/>
                            </a:cubicBezTo>
                            <a:cubicBezTo>
                              <a:pt x="4364774" y="4239995"/>
                              <a:pt x="4134432" y="4195002"/>
                              <a:pt x="3903321" y="4206384"/>
                            </a:cubicBezTo>
                            <a:cubicBezTo>
                              <a:pt x="3672210" y="4217766"/>
                              <a:pt x="3593287" y="4149713"/>
                              <a:pt x="3420950" y="4206384"/>
                            </a:cubicBezTo>
                            <a:cubicBezTo>
                              <a:pt x="3248613" y="4263055"/>
                              <a:pt x="3152479" y="4186402"/>
                              <a:pt x="3082736" y="4206384"/>
                            </a:cubicBezTo>
                            <a:cubicBezTo>
                              <a:pt x="3012993" y="4226366"/>
                              <a:pt x="2821091" y="4184241"/>
                              <a:pt x="2744523" y="4206384"/>
                            </a:cubicBezTo>
                            <a:cubicBezTo>
                              <a:pt x="2667955" y="4228527"/>
                              <a:pt x="2331767" y="4184609"/>
                              <a:pt x="2117995" y="4206384"/>
                            </a:cubicBezTo>
                            <a:cubicBezTo>
                              <a:pt x="1904223" y="4228159"/>
                              <a:pt x="1936487" y="4203224"/>
                              <a:pt x="1779781" y="4206384"/>
                            </a:cubicBezTo>
                            <a:cubicBezTo>
                              <a:pt x="1623075" y="4209544"/>
                              <a:pt x="1351193" y="4195276"/>
                              <a:pt x="1081176" y="4206384"/>
                            </a:cubicBezTo>
                            <a:cubicBezTo>
                              <a:pt x="811160" y="4217492"/>
                              <a:pt x="724920" y="4178486"/>
                              <a:pt x="598805" y="4206384"/>
                            </a:cubicBezTo>
                            <a:cubicBezTo>
                              <a:pt x="472690" y="4234282"/>
                              <a:pt x="254383" y="4194085"/>
                              <a:pt x="0" y="4206384"/>
                            </a:cubicBezTo>
                            <a:lnTo>
                              <a:pt x="0" y="4206384"/>
                            </a:lnTo>
                            <a:cubicBezTo>
                              <a:pt x="-23161" y="3969262"/>
                              <a:pt x="25715" y="3856288"/>
                              <a:pt x="0" y="3727326"/>
                            </a:cubicBezTo>
                            <a:cubicBezTo>
                              <a:pt x="-25715" y="3598364"/>
                              <a:pt x="33719" y="3461008"/>
                              <a:pt x="0" y="3213214"/>
                            </a:cubicBezTo>
                            <a:cubicBezTo>
                              <a:pt x="-33719" y="2965420"/>
                              <a:pt x="57835" y="2810542"/>
                              <a:pt x="0" y="2699102"/>
                            </a:cubicBezTo>
                            <a:cubicBezTo>
                              <a:pt x="-57835" y="2587662"/>
                              <a:pt x="16998" y="2389550"/>
                              <a:pt x="0" y="2184991"/>
                            </a:cubicBezTo>
                            <a:cubicBezTo>
                              <a:pt x="-16998" y="1980432"/>
                              <a:pt x="51483" y="1780701"/>
                              <a:pt x="0" y="1635826"/>
                            </a:cubicBezTo>
                            <a:cubicBezTo>
                              <a:pt x="-51483" y="1490951"/>
                              <a:pt x="7065" y="1107874"/>
                              <a:pt x="0" y="701078"/>
                            </a:cubicBezTo>
                            <a:cubicBezTo>
                              <a:pt x="7011" y="271667"/>
                              <a:pt x="287934" y="-1887"/>
                              <a:pt x="701078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00" dirty="0"/>
              </a:p>
            </p:txBody>
          </p:sp>
          <p:sp>
            <p:nvSpPr>
              <p:cNvPr id="32" name="مستطيل 46">
                <a:extLst>
                  <a:ext uri="{FF2B5EF4-FFF2-40B4-BE49-F238E27FC236}">
                    <a16:creationId xmlns:a16="http://schemas.microsoft.com/office/drawing/2014/main" id="{55557944-F61A-4011-89A1-D2A800EDB291}"/>
                  </a:ext>
                </a:extLst>
              </p:cNvPr>
              <p:cNvSpPr/>
              <p:nvPr/>
            </p:nvSpPr>
            <p:spPr>
              <a:xfrm>
                <a:off x="5787072" y="2557393"/>
                <a:ext cx="4775666" cy="764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BH" sz="29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سيِّدنا م</a:t>
                </a:r>
                <a:r>
                  <a:rPr lang="ar-SA" sz="29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حمد</a:t>
                </a:r>
                <a:r>
                  <a:rPr lang="ar-BH" sz="29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SA" sz="29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ﷺ </a:t>
                </a:r>
                <a:r>
                  <a:rPr lang="ar-BH" sz="2900" b="1" dirty="0">
                    <a:latin typeface="Sakkal Majalla" panose="02000000000000000000" pitchFamily="2" charset="-78"/>
                    <a:cs typeface="Sakkal Majalla" panose="02000000000000000000" pitchFamily="2" charset="-78"/>
                    <a:sym typeface="AGA Arabesque" panose="05010101010101010101" pitchFamily="2" charset="2"/>
                  </a:rPr>
                  <a:t>هو خاتمُ الأنبياء والمُرسلين.</a:t>
                </a:r>
              </a:p>
            </p:txBody>
          </p:sp>
        </p:grpSp>
        <p:grpSp>
          <p:nvGrpSpPr>
            <p:cNvPr id="28" name="مجموعة 55">
              <a:extLst>
                <a:ext uri="{FF2B5EF4-FFF2-40B4-BE49-F238E27FC236}">
                  <a16:creationId xmlns:a16="http://schemas.microsoft.com/office/drawing/2014/main" id="{9E4128E8-0C1F-4382-AB3E-7C31FDFAEF4B}"/>
                </a:ext>
              </a:extLst>
            </p:cNvPr>
            <p:cNvGrpSpPr/>
            <p:nvPr/>
          </p:nvGrpSpPr>
          <p:grpSpPr>
            <a:xfrm>
              <a:off x="10486955" y="4572448"/>
              <a:ext cx="820465" cy="575999"/>
              <a:chOff x="10708482" y="2999452"/>
              <a:chExt cx="820465" cy="575999"/>
            </a:xfrm>
          </p:grpSpPr>
          <p:sp>
            <p:nvSpPr>
              <p:cNvPr id="29" name="قوس 56">
                <a:extLst>
                  <a:ext uri="{FF2B5EF4-FFF2-40B4-BE49-F238E27FC236}">
                    <a16:creationId xmlns:a16="http://schemas.microsoft.com/office/drawing/2014/main" id="{1A4FB208-8B5F-4527-9C97-65893DA905BC}"/>
                  </a:ext>
                </a:extLst>
              </p:cNvPr>
              <p:cNvSpPr/>
              <p:nvPr/>
            </p:nvSpPr>
            <p:spPr>
              <a:xfrm rot="2353734">
                <a:off x="10952948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قوس 57">
                <a:extLst>
                  <a:ext uri="{FF2B5EF4-FFF2-40B4-BE49-F238E27FC236}">
                    <a16:creationId xmlns:a16="http://schemas.microsoft.com/office/drawing/2014/main" id="{C09B6D5C-3AE9-4E20-B05A-ACF286134D51}"/>
                  </a:ext>
                </a:extLst>
              </p:cNvPr>
              <p:cNvSpPr/>
              <p:nvPr/>
            </p:nvSpPr>
            <p:spPr>
              <a:xfrm rot="19246266" flipH="1">
                <a:off x="10708482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3" name="مستطيل 61">
            <a:extLst>
              <a:ext uri="{FF2B5EF4-FFF2-40B4-BE49-F238E27FC236}">
                <a16:creationId xmlns:a16="http://schemas.microsoft.com/office/drawing/2014/main" id="{67710DCA-63B5-46BC-996E-36278F210F5D}"/>
              </a:ext>
            </a:extLst>
          </p:cNvPr>
          <p:cNvSpPr/>
          <p:nvPr/>
        </p:nvSpPr>
        <p:spPr>
          <a:xfrm>
            <a:off x="10184293" y="3649771"/>
            <a:ext cx="4940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400" dirty="0">
                <a:solidFill>
                  <a:srgbClr val="FF0000"/>
                </a:solidFill>
                <a:latin typeface="FreesiaUPC" panose="020B0502040204020203" pitchFamily="34" charset="-34"/>
              </a:rPr>
              <a:t>√</a:t>
            </a:r>
            <a:endParaRPr lang="en-GB" sz="4400" dirty="0">
              <a:solidFill>
                <a:srgbClr val="FF0000"/>
              </a:solidFill>
            </a:endParaRPr>
          </a:p>
        </p:txBody>
      </p:sp>
      <p:grpSp>
        <p:nvGrpSpPr>
          <p:cNvPr id="41" name="مجموعة 13">
            <a:extLst>
              <a:ext uri="{FF2B5EF4-FFF2-40B4-BE49-F238E27FC236}">
                <a16:creationId xmlns:a16="http://schemas.microsoft.com/office/drawing/2014/main" id="{56B079B8-B58D-458E-97DF-3E18B5782EF7}"/>
              </a:ext>
            </a:extLst>
          </p:cNvPr>
          <p:cNvGrpSpPr/>
          <p:nvPr/>
        </p:nvGrpSpPr>
        <p:grpSpPr>
          <a:xfrm>
            <a:off x="312639" y="3070872"/>
            <a:ext cx="10621620" cy="602937"/>
            <a:chOff x="685800" y="3785948"/>
            <a:chExt cx="10621620" cy="602937"/>
          </a:xfrm>
        </p:grpSpPr>
        <p:grpSp>
          <p:nvGrpSpPr>
            <p:cNvPr id="42" name="مجموعة 39">
              <a:extLst>
                <a:ext uri="{FF2B5EF4-FFF2-40B4-BE49-F238E27FC236}">
                  <a16:creationId xmlns:a16="http://schemas.microsoft.com/office/drawing/2014/main" id="{068EDFE9-FCD6-4A29-BB9C-5C92649C746A}"/>
                </a:ext>
              </a:extLst>
            </p:cNvPr>
            <p:cNvGrpSpPr/>
            <p:nvPr/>
          </p:nvGrpSpPr>
          <p:grpSpPr>
            <a:xfrm>
              <a:off x="685800" y="3785948"/>
              <a:ext cx="9653585" cy="602937"/>
              <a:chOff x="914400" y="2503917"/>
              <a:chExt cx="9653585" cy="808820"/>
            </a:xfrm>
          </p:grpSpPr>
          <p:sp>
            <p:nvSpPr>
              <p:cNvPr id="46" name="مستطيل: زوايا قطرية مستديرة 41">
                <a:extLst>
                  <a:ext uri="{FF2B5EF4-FFF2-40B4-BE49-F238E27FC236}">
                    <a16:creationId xmlns:a16="http://schemas.microsoft.com/office/drawing/2014/main" id="{2D980B5D-1875-4B63-B1BF-F7DFF694DAEE}"/>
                  </a:ext>
                </a:extLst>
              </p:cNvPr>
              <p:cNvSpPr/>
              <p:nvPr/>
            </p:nvSpPr>
            <p:spPr>
              <a:xfrm>
                <a:off x="914400" y="2503917"/>
                <a:ext cx="9653585" cy="772683"/>
              </a:xfrm>
              <a:prstGeom prst="round2DiagRect">
                <a:avLst/>
              </a:prstGeom>
              <a:noFill/>
              <a:ln w="19050">
                <a:solidFill>
                  <a:srgbClr val="FFC00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3040545050">
                      <a:custGeom>
                        <a:avLst/>
                        <a:gdLst>
                          <a:gd name="connsiteX0" fmla="*/ 701078 w 7908915"/>
                          <a:gd name="connsiteY0" fmla="*/ 0 h 4206384"/>
                          <a:gd name="connsiteX1" fmla="*/ 1399684 w 7908915"/>
                          <a:gd name="connsiteY1" fmla="*/ 0 h 4206384"/>
                          <a:gd name="connsiteX2" fmla="*/ 1954133 w 7908915"/>
                          <a:gd name="connsiteY2" fmla="*/ 0 h 4206384"/>
                          <a:gd name="connsiteX3" fmla="*/ 2508582 w 7908915"/>
                          <a:gd name="connsiteY3" fmla="*/ 0 h 4206384"/>
                          <a:gd name="connsiteX4" fmla="*/ 3207187 w 7908915"/>
                          <a:gd name="connsiteY4" fmla="*/ 0 h 4206384"/>
                          <a:gd name="connsiteX5" fmla="*/ 3761636 w 7908915"/>
                          <a:gd name="connsiteY5" fmla="*/ 0 h 4206384"/>
                          <a:gd name="connsiteX6" fmla="*/ 4316085 w 7908915"/>
                          <a:gd name="connsiteY6" fmla="*/ 0 h 4206384"/>
                          <a:gd name="connsiteX7" fmla="*/ 4654299 w 7908915"/>
                          <a:gd name="connsiteY7" fmla="*/ 0 h 4206384"/>
                          <a:gd name="connsiteX8" fmla="*/ 5352905 w 7908915"/>
                          <a:gd name="connsiteY8" fmla="*/ 0 h 4206384"/>
                          <a:gd name="connsiteX9" fmla="*/ 5979432 w 7908915"/>
                          <a:gd name="connsiteY9" fmla="*/ 0 h 4206384"/>
                          <a:gd name="connsiteX10" fmla="*/ 6605960 w 7908915"/>
                          <a:gd name="connsiteY10" fmla="*/ 0 h 4206384"/>
                          <a:gd name="connsiteX11" fmla="*/ 7232487 w 7908915"/>
                          <a:gd name="connsiteY11" fmla="*/ 0 h 4206384"/>
                          <a:gd name="connsiteX12" fmla="*/ 7908915 w 7908915"/>
                          <a:gd name="connsiteY12" fmla="*/ 0 h 4206384"/>
                          <a:gd name="connsiteX13" fmla="*/ 7908915 w 7908915"/>
                          <a:gd name="connsiteY13" fmla="*/ 0 h 4206384"/>
                          <a:gd name="connsiteX14" fmla="*/ 7908915 w 7908915"/>
                          <a:gd name="connsiteY14" fmla="*/ 584218 h 4206384"/>
                          <a:gd name="connsiteX15" fmla="*/ 7908915 w 7908915"/>
                          <a:gd name="connsiteY15" fmla="*/ 1133382 h 4206384"/>
                          <a:gd name="connsiteX16" fmla="*/ 7908915 w 7908915"/>
                          <a:gd name="connsiteY16" fmla="*/ 1787706 h 4206384"/>
                          <a:gd name="connsiteX17" fmla="*/ 7908915 w 7908915"/>
                          <a:gd name="connsiteY17" fmla="*/ 2301818 h 4206384"/>
                          <a:gd name="connsiteX18" fmla="*/ 7908915 w 7908915"/>
                          <a:gd name="connsiteY18" fmla="*/ 2850982 h 4206384"/>
                          <a:gd name="connsiteX19" fmla="*/ 7908915 w 7908915"/>
                          <a:gd name="connsiteY19" fmla="*/ 3505306 h 4206384"/>
                          <a:gd name="connsiteX20" fmla="*/ 7207837 w 7908915"/>
                          <a:gd name="connsiteY20" fmla="*/ 4206384 h 4206384"/>
                          <a:gd name="connsiteX21" fmla="*/ 6869623 w 7908915"/>
                          <a:gd name="connsiteY21" fmla="*/ 4206384 h 4206384"/>
                          <a:gd name="connsiteX22" fmla="*/ 6387252 w 7908915"/>
                          <a:gd name="connsiteY22" fmla="*/ 4206384 h 4206384"/>
                          <a:gd name="connsiteX23" fmla="*/ 5760725 w 7908915"/>
                          <a:gd name="connsiteY23" fmla="*/ 4206384 h 4206384"/>
                          <a:gd name="connsiteX24" fmla="*/ 5422511 w 7908915"/>
                          <a:gd name="connsiteY24" fmla="*/ 4206384 h 4206384"/>
                          <a:gd name="connsiteX25" fmla="*/ 4868062 w 7908915"/>
                          <a:gd name="connsiteY25" fmla="*/ 4206384 h 4206384"/>
                          <a:gd name="connsiteX26" fmla="*/ 4529848 w 7908915"/>
                          <a:gd name="connsiteY26" fmla="*/ 4206384 h 4206384"/>
                          <a:gd name="connsiteX27" fmla="*/ 3903321 w 7908915"/>
                          <a:gd name="connsiteY27" fmla="*/ 4206384 h 4206384"/>
                          <a:gd name="connsiteX28" fmla="*/ 3420950 w 7908915"/>
                          <a:gd name="connsiteY28" fmla="*/ 4206384 h 4206384"/>
                          <a:gd name="connsiteX29" fmla="*/ 3082736 w 7908915"/>
                          <a:gd name="connsiteY29" fmla="*/ 4206384 h 4206384"/>
                          <a:gd name="connsiteX30" fmla="*/ 2744523 w 7908915"/>
                          <a:gd name="connsiteY30" fmla="*/ 4206384 h 4206384"/>
                          <a:gd name="connsiteX31" fmla="*/ 2117995 w 7908915"/>
                          <a:gd name="connsiteY31" fmla="*/ 4206384 h 4206384"/>
                          <a:gd name="connsiteX32" fmla="*/ 1779781 w 7908915"/>
                          <a:gd name="connsiteY32" fmla="*/ 4206384 h 4206384"/>
                          <a:gd name="connsiteX33" fmla="*/ 1081176 w 7908915"/>
                          <a:gd name="connsiteY33" fmla="*/ 4206384 h 4206384"/>
                          <a:gd name="connsiteX34" fmla="*/ 598805 w 7908915"/>
                          <a:gd name="connsiteY34" fmla="*/ 4206384 h 4206384"/>
                          <a:gd name="connsiteX35" fmla="*/ 0 w 7908915"/>
                          <a:gd name="connsiteY35" fmla="*/ 4206384 h 4206384"/>
                          <a:gd name="connsiteX36" fmla="*/ 0 w 7908915"/>
                          <a:gd name="connsiteY36" fmla="*/ 4206384 h 4206384"/>
                          <a:gd name="connsiteX37" fmla="*/ 0 w 7908915"/>
                          <a:gd name="connsiteY37" fmla="*/ 3727326 h 4206384"/>
                          <a:gd name="connsiteX38" fmla="*/ 0 w 7908915"/>
                          <a:gd name="connsiteY38" fmla="*/ 3213214 h 4206384"/>
                          <a:gd name="connsiteX39" fmla="*/ 0 w 7908915"/>
                          <a:gd name="connsiteY39" fmla="*/ 2699102 h 4206384"/>
                          <a:gd name="connsiteX40" fmla="*/ 0 w 7908915"/>
                          <a:gd name="connsiteY40" fmla="*/ 2184991 h 4206384"/>
                          <a:gd name="connsiteX41" fmla="*/ 0 w 7908915"/>
                          <a:gd name="connsiteY41" fmla="*/ 1635826 h 4206384"/>
                          <a:gd name="connsiteX42" fmla="*/ 0 w 7908915"/>
                          <a:gd name="connsiteY42" fmla="*/ 701078 h 4206384"/>
                          <a:gd name="connsiteX43" fmla="*/ 701078 w 7908915"/>
                          <a:gd name="connsiteY43" fmla="*/ 0 h 4206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7908915" h="4206384" extrusionOk="0">
                            <a:moveTo>
                              <a:pt x="701078" y="0"/>
                            </a:moveTo>
                            <a:cubicBezTo>
                              <a:pt x="996894" y="-5534"/>
                              <a:pt x="1258734" y="3784"/>
                              <a:pt x="1399684" y="0"/>
                            </a:cubicBezTo>
                            <a:cubicBezTo>
                              <a:pt x="1540634" y="-3784"/>
                              <a:pt x="1816744" y="51023"/>
                              <a:pt x="1954133" y="0"/>
                            </a:cubicBezTo>
                            <a:cubicBezTo>
                              <a:pt x="2091522" y="-51023"/>
                              <a:pt x="2316584" y="46215"/>
                              <a:pt x="2508582" y="0"/>
                            </a:cubicBezTo>
                            <a:cubicBezTo>
                              <a:pt x="2700580" y="-46215"/>
                              <a:pt x="2867691" y="70562"/>
                              <a:pt x="3207187" y="0"/>
                            </a:cubicBezTo>
                            <a:cubicBezTo>
                              <a:pt x="3546683" y="-70562"/>
                              <a:pt x="3648124" y="13097"/>
                              <a:pt x="3761636" y="0"/>
                            </a:cubicBezTo>
                            <a:cubicBezTo>
                              <a:pt x="3875148" y="-13097"/>
                              <a:pt x="4041213" y="13831"/>
                              <a:pt x="4316085" y="0"/>
                            </a:cubicBezTo>
                            <a:cubicBezTo>
                              <a:pt x="4590957" y="-13831"/>
                              <a:pt x="4578060" y="33022"/>
                              <a:pt x="4654299" y="0"/>
                            </a:cubicBezTo>
                            <a:cubicBezTo>
                              <a:pt x="4730538" y="-33022"/>
                              <a:pt x="5119276" y="32484"/>
                              <a:pt x="5352905" y="0"/>
                            </a:cubicBezTo>
                            <a:cubicBezTo>
                              <a:pt x="5586534" y="-32484"/>
                              <a:pt x="5852047" y="56033"/>
                              <a:pt x="5979432" y="0"/>
                            </a:cubicBezTo>
                            <a:cubicBezTo>
                              <a:pt x="6106817" y="-56033"/>
                              <a:pt x="6479142" y="176"/>
                              <a:pt x="6605960" y="0"/>
                            </a:cubicBezTo>
                            <a:cubicBezTo>
                              <a:pt x="6732778" y="-176"/>
                              <a:pt x="7017457" y="34377"/>
                              <a:pt x="7232487" y="0"/>
                            </a:cubicBezTo>
                            <a:cubicBezTo>
                              <a:pt x="7447517" y="-34377"/>
                              <a:pt x="7676981" y="26120"/>
                              <a:pt x="7908915" y="0"/>
                            </a:cubicBezTo>
                            <a:lnTo>
                              <a:pt x="7908915" y="0"/>
                            </a:lnTo>
                            <a:cubicBezTo>
                              <a:pt x="7934942" y="285731"/>
                              <a:pt x="7880800" y="437048"/>
                              <a:pt x="7908915" y="584218"/>
                            </a:cubicBezTo>
                            <a:cubicBezTo>
                              <a:pt x="7937030" y="731388"/>
                              <a:pt x="7847834" y="991509"/>
                              <a:pt x="7908915" y="1133382"/>
                            </a:cubicBezTo>
                            <a:cubicBezTo>
                              <a:pt x="7969996" y="1275255"/>
                              <a:pt x="7889604" y="1570006"/>
                              <a:pt x="7908915" y="1787706"/>
                            </a:cubicBezTo>
                            <a:cubicBezTo>
                              <a:pt x="7928226" y="2005406"/>
                              <a:pt x="7857848" y="2108575"/>
                              <a:pt x="7908915" y="2301818"/>
                            </a:cubicBezTo>
                            <a:cubicBezTo>
                              <a:pt x="7959982" y="2495061"/>
                              <a:pt x="7859916" y="2722733"/>
                              <a:pt x="7908915" y="2850982"/>
                            </a:cubicBezTo>
                            <a:cubicBezTo>
                              <a:pt x="7957914" y="2979231"/>
                              <a:pt x="7882128" y="3265016"/>
                              <a:pt x="7908915" y="3505306"/>
                            </a:cubicBezTo>
                            <a:cubicBezTo>
                              <a:pt x="7999661" y="3904013"/>
                              <a:pt x="7565215" y="4196065"/>
                              <a:pt x="7207837" y="4206384"/>
                            </a:cubicBezTo>
                            <a:cubicBezTo>
                              <a:pt x="7085752" y="4217878"/>
                              <a:pt x="7034960" y="4206285"/>
                              <a:pt x="6869623" y="4206384"/>
                            </a:cubicBezTo>
                            <a:cubicBezTo>
                              <a:pt x="6704286" y="4206483"/>
                              <a:pt x="6616526" y="4150485"/>
                              <a:pt x="6387252" y="4206384"/>
                            </a:cubicBezTo>
                            <a:cubicBezTo>
                              <a:pt x="6157978" y="4262283"/>
                              <a:pt x="6018731" y="4167196"/>
                              <a:pt x="5760725" y="4206384"/>
                            </a:cubicBezTo>
                            <a:cubicBezTo>
                              <a:pt x="5502719" y="4245572"/>
                              <a:pt x="5509310" y="4166293"/>
                              <a:pt x="5422511" y="4206384"/>
                            </a:cubicBezTo>
                            <a:cubicBezTo>
                              <a:pt x="5335712" y="4246475"/>
                              <a:pt x="5013014" y="4140243"/>
                              <a:pt x="4868062" y="4206384"/>
                            </a:cubicBezTo>
                            <a:cubicBezTo>
                              <a:pt x="4723110" y="4272525"/>
                              <a:pt x="4694922" y="4172773"/>
                              <a:pt x="4529848" y="4206384"/>
                            </a:cubicBezTo>
                            <a:cubicBezTo>
                              <a:pt x="4364774" y="4239995"/>
                              <a:pt x="4134432" y="4195002"/>
                              <a:pt x="3903321" y="4206384"/>
                            </a:cubicBezTo>
                            <a:cubicBezTo>
                              <a:pt x="3672210" y="4217766"/>
                              <a:pt x="3593287" y="4149713"/>
                              <a:pt x="3420950" y="4206384"/>
                            </a:cubicBezTo>
                            <a:cubicBezTo>
                              <a:pt x="3248613" y="4263055"/>
                              <a:pt x="3152479" y="4186402"/>
                              <a:pt x="3082736" y="4206384"/>
                            </a:cubicBezTo>
                            <a:cubicBezTo>
                              <a:pt x="3012993" y="4226366"/>
                              <a:pt x="2821091" y="4184241"/>
                              <a:pt x="2744523" y="4206384"/>
                            </a:cubicBezTo>
                            <a:cubicBezTo>
                              <a:pt x="2667955" y="4228527"/>
                              <a:pt x="2331767" y="4184609"/>
                              <a:pt x="2117995" y="4206384"/>
                            </a:cubicBezTo>
                            <a:cubicBezTo>
                              <a:pt x="1904223" y="4228159"/>
                              <a:pt x="1936487" y="4203224"/>
                              <a:pt x="1779781" y="4206384"/>
                            </a:cubicBezTo>
                            <a:cubicBezTo>
                              <a:pt x="1623075" y="4209544"/>
                              <a:pt x="1351193" y="4195276"/>
                              <a:pt x="1081176" y="4206384"/>
                            </a:cubicBezTo>
                            <a:cubicBezTo>
                              <a:pt x="811160" y="4217492"/>
                              <a:pt x="724920" y="4178486"/>
                              <a:pt x="598805" y="4206384"/>
                            </a:cubicBezTo>
                            <a:cubicBezTo>
                              <a:pt x="472690" y="4234282"/>
                              <a:pt x="254383" y="4194085"/>
                              <a:pt x="0" y="4206384"/>
                            </a:cubicBezTo>
                            <a:lnTo>
                              <a:pt x="0" y="4206384"/>
                            </a:lnTo>
                            <a:cubicBezTo>
                              <a:pt x="-23161" y="3969262"/>
                              <a:pt x="25715" y="3856288"/>
                              <a:pt x="0" y="3727326"/>
                            </a:cubicBezTo>
                            <a:cubicBezTo>
                              <a:pt x="-25715" y="3598364"/>
                              <a:pt x="33719" y="3461008"/>
                              <a:pt x="0" y="3213214"/>
                            </a:cubicBezTo>
                            <a:cubicBezTo>
                              <a:pt x="-33719" y="2965420"/>
                              <a:pt x="57835" y="2810542"/>
                              <a:pt x="0" y="2699102"/>
                            </a:cubicBezTo>
                            <a:cubicBezTo>
                              <a:pt x="-57835" y="2587662"/>
                              <a:pt x="16998" y="2389550"/>
                              <a:pt x="0" y="2184991"/>
                            </a:cubicBezTo>
                            <a:cubicBezTo>
                              <a:pt x="-16998" y="1980432"/>
                              <a:pt x="51483" y="1780701"/>
                              <a:pt x="0" y="1635826"/>
                            </a:cubicBezTo>
                            <a:cubicBezTo>
                              <a:pt x="-51483" y="1490951"/>
                              <a:pt x="7065" y="1107874"/>
                              <a:pt x="0" y="701078"/>
                            </a:cubicBezTo>
                            <a:cubicBezTo>
                              <a:pt x="7011" y="271667"/>
                              <a:pt x="287934" y="-1887"/>
                              <a:pt x="701078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00" dirty="0"/>
              </a:p>
            </p:txBody>
          </p:sp>
          <p:sp>
            <p:nvSpPr>
              <p:cNvPr id="47" name="مستطيل 42">
                <a:extLst>
                  <a:ext uri="{FF2B5EF4-FFF2-40B4-BE49-F238E27FC236}">
                    <a16:creationId xmlns:a16="http://schemas.microsoft.com/office/drawing/2014/main" id="{FCF136F4-BEBF-4BC8-A5E5-0850A8C86DE3}"/>
                  </a:ext>
                </a:extLst>
              </p:cNvPr>
              <p:cNvSpPr/>
              <p:nvPr/>
            </p:nvSpPr>
            <p:spPr>
              <a:xfrm>
                <a:off x="3784117" y="2590210"/>
                <a:ext cx="6747360" cy="7225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r" rtl="1"/>
                <a:r>
                  <a:rPr lang="ar-BH" sz="29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بعث الله سيِّدنا إبراهيم </a:t>
                </a:r>
                <a:r>
                  <a:rPr lang="ar-SA" sz="2900" b="1" dirty="0">
                    <a:latin typeface="Sakkal Majalla" panose="02000000000000000000" pitchFamily="2" charset="-78"/>
                    <a:cs typeface="Sakkal Majalla" panose="02000000000000000000" pitchFamily="2" charset="-78"/>
                    <a:sym typeface="AGA Arabesque" panose="05010101010101010101" pitchFamily="2" charset="2"/>
                  </a:rPr>
                  <a:t>عليه الصلاة والسلام </a:t>
                </a:r>
                <a:r>
                  <a:rPr lang="ar-BH" sz="2900" b="1" dirty="0">
                    <a:latin typeface="Sakkal Majalla" panose="02000000000000000000" pitchFamily="2" charset="-78"/>
                    <a:cs typeface="Sakkal Majalla" panose="02000000000000000000" pitchFamily="2" charset="-78"/>
                    <a:sym typeface="AGA Arabesque" panose="05010101010101010101" pitchFamily="2" charset="2"/>
                  </a:rPr>
                  <a:t>إلى الناس جميعًا.</a:t>
                </a:r>
              </a:p>
            </p:txBody>
          </p:sp>
        </p:grpSp>
        <p:grpSp>
          <p:nvGrpSpPr>
            <p:cNvPr id="43" name="مجموعة 52">
              <a:extLst>
                <a:ext uri="{FF2B5EF4-FFF2-40B4-BE49-F238E27FC236}">
                  <a16:creationId xmlns:a16="http://schemas.microsoft.com/office/drawing/2014/main" id="{9DF4B577-A4A5-495F-819B-49D7748D2F44}"/>
                </a:ext>
              </a:extLst>
            </p:cNvPr>
            <p:cNvGrpSpPr/>
            <p:nvPr/>
          </p:nvGrpSpPr>
          <p:grpSpPr>
            <a:xfrm>
              <a:off x="10486955" y="3785950"/>
              <a:ext cx="820465" cy="575999"/>
              <a:chOff x="10708482" y="2999452"/>
              <a:chExt cx="820465" cy="575999"/>
            </a:xfrm>
          </p:grpSpPr>
          <p:sp>
            <p:nvSpPr>
              <p:cNvPr id="44" name="قوس 53">
                <a:extLst>
                  <a:ext uri="{FF2B5EF4-FFF2-40B4-BE49-F238E27FC236}">
                    <a16:creationId xmlns:a16="http://schemas.microsoft.com/office/drawing/2014/main" id="{9C311D34-9372-4734-B688-C7D18C5CC13E}"/>
                  </a:ext>
                </a:extLst>
              </p:cNvPr>
              <p:cNvSpPr/>
              <p:nvPr/>
            </p:nvSpPr>
            <p:spPr>
              <a:xfrm rot="2353734">
                <a:off x="10952948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قوس 54">
                <a:extLst>
                  <a:ext uri="{FF2B5EF4-FFF2-40B4-BE49-F238E27FC236}">
                    <a16:creationId xmlns:a16="http://schemas.microsoft.com/office/drawing/2014/main" id="{BB3F0673-D938-4E85-AFF1-2E82D13F4FB7}"/>
                  </a:ext>
                </a:extLst>
              </p:cNvPr>
              <p:cNvSpPr/>
              <p:nvPr/>
            </p:nvSpPr>
            <p:spPr>
              <a:xfrm rot="19246266" flipH="1">
                <a:off x="10708482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49" name="مستطيل 20">
            <a:extLst>
              <a:ext uri="{FF2B5EF4-FFF2-40B4-BE49-F238E27FC236}">
                <a16:creationId xmlns:a16="http://schemas.microsoft.com/office/drawing/2014/main" id="{2ED8B6CC-F0AF-48F9-AB23-DB38F79CC20F}"/>
              </a:ext>
            </a:extLst>
          </p:cNvPr>
          <p:cNvSpPr/>
          <p:nvPr/>
        </p:nvSpPr>
        <p:spPr>
          <a:xfrm>
            <a:off x="10316059" y="2927146"/>
            <a:ext cx="3911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×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51" name="مستطيل 61">
            <a:extLst>
              <a:ext uri="{FF2B5EF4-FFF2-40B4-BE49-F238E27FC236}">
                <a16:creationId xmlns:a16="http://schemas.microsoft.com/office/drawing/2014/main" id="{67710DCA-63B5-46BC-996E-36278F210F5D}"/>
              </a:ext>
            </a:extLst>
          </p:cNvPr>
          <p:cNvSpPr/>
          <p:nvPr/>
        </p:nvSpPr>
        <p:spPr>
          <a:xfrm>
            <a:off x="10300637" y="1606873"/>
            <a:ext cx="514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×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52" name="شكل بيضاوي 15">
            <a:extLst>
              <a:ext uri="{FF2B5EF4-FFF2-40B4-BE49-F238E27FC236}">
                <a16:creationId xmlns:a16="http://schemas.microsoft.com/office/drawing/2014/main" id="{BD167082-5B87-4A6F-9EB2-F8D5CF73BCC8}"/>
              </a:ext>
            </a:extLst>
          </p:cNvPr>
          <p:cNvSpPr/>
          <p:nvPr/>
        </p:nvSpPr>
        <p:spPr>
          <a:xfrm>
            <a:off x="9344183" y="83253"/>
            <a:ext cx="1898167" cy="1003758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FF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3" name="Rectangle 5">
            <a:extLst>
              <a:ext uri="{FF2B5EF4-FFF2-40B4-BE49-F238E27FC236}">
                <a16:creationId xmlns:a16="http://schemas.microsoft.com/office/drawing/2014/main" id="{A1376138-C41A-4221-84A6-A303FCE90C8A}"/>
              </a:ext>
            </a:extLst>
          </p:cNvPr>
          <p:cNvSpPr/>
          <p:nvPr/>
        </p:nvSpPr>
        <p:spPr>
          <a:xfrm>
            <a:off x="8739099" y="166284"/>
            <a:ext cx="2842469" cy="7755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ar-BH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تقييم</a:t>
            </a:r>
            <a:endParaRPr lang="en-US" sz="4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4" name="مستطيل: زوايا قطرية مستديرة 35">
            <a:extLst>
              <a:ext uri="{FF2B5EF4-FFF2-40B4-BE49-F238E27FC236}">
                <a16:creationId xmlns:a16="http://schemas.microsoft.com/office/drawing/2014/main" id="{34630596-27CA-41BA-BC07-3453892BA8E3}"/>
              </a:ext>
            </a:extLst>
          </p:cNvPr>
          <p:cNvSpPr/>
          <p:nvPr/>
        </p:nvSpPr>
        <p:spPr>
          <a:xfrm rot="10800000">
            <a:off x="10971968" y="1725023"/>
            <a:ext cx="1220028" cy="4333980"/>
          </a:xfrm>
          <a:prstGeom prst="round2DiagRect">
            <a:avLst>
              <a:gd name="adj1" fmla="val 36145"/>
              <a:gd name="adj2" fmla="val 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>
              <a:solidFill>
                <a:prstClr val="white"/>
              </a:solidFill>
            </a:endParaRPr>
          </a:p>
        </p:txBody>
      </p:sp>
      <p:sp>
        <p:nvSpPr>
          <p:cNvPr id="55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-12892" y="-3145"/>
            <a:ext cx="2629933" cy="626117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945505" y="-12563"/>
            <a:ext cx="167153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0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عمومُ رسالة</a:t>
            </a:r>
          </a:p>
          <a:p>
            <a:pPr algn="r" rtl="1"/>
            <a:r>
              <a:rPr lang="ar-BH" sz="20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سيدنا </a:t>
            </a:r>
            <a:r>
              <a:rPr lang="ar-BH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محمد</a:t>
            </a:r>
            <a:r>
              <a:rPr lang="ar-SA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ﷺ</a:t>
            </a:r>
            <a:r>
              <a:rPr lang="ar-BH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20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7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-103796" y="91899"/>
            <a:ext cx="144447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</a:p>
        </p:txBody>
      </p:sp>
      <p:sp>
        <p:nvSpPr>
          <p:cNvPr id="58" name="مستطيل: زوايا قطرية مستديرة 22">
            <a:extLst>
              <a:ext uri="{FF2B5EF4-FFF2-40B4-BE49-F238E27FC236}">
                <a16:creationId xmlns:a16="http://schemas.microsoft.com/office/drawing/2014/main" id="{79736D76-4FB2-43ED-9A05-113CFA64C8CE}"/>
              </a:ext>
            </a:extLst>
          </p:cNvPr>
          <p:cNvSpPr/>
          <p:nvPr/>
        </p:nvSpPr>
        <p:spPr>
          <a:xfrm>
            <a:off x="284923" y="4493220"/>
            <a:ext cx="10338550" cy="513913"/>
          </a:xfrm>
          <a:prstGeom prst="round2DiagRect">
            <a:avLst/>
          </a:prstGeom>
          <a:noFill/>
          <a:ln w="19050">
            <a:solidFill>
              <a:srgbClr val="92D050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3040545050">
                  <a:custGeom>
                    <a:avLst/>
                    <a:gdLst>
                      <a:gd name="connsiteX0" fmla="*/ 701078 w 7908915"/>
                      <a:gd name="connsiteY0" fmla="*/ 0 h 4206384"/>
                      <a:gd name="connsiteX1" fmla="*/ 1399684 w 7908915"/>
                      <a:gd name="connsiteY1" fmla="*/ 0 h 4206384"/>
                      <a:gd name="connsiteX2" fmla="*/ 1954133 w 7908915"/>
                      <a:gd name="connsiteY2" fmla="*/ 0 h 4206384"/>
                      <a:gd name="connsiteX3" fmla="*/ 2508582 w 7908915"/>
                      <a:gd name="connsiteY3" fmla="*/ 0 h 4206384"/>
                      <a:gd name="connsiteX4" fmla="*/ 3207187 w 7908915"/>
                      <a:gd name="connsiteY4" fmla="*/ 0 h 4206384"/>
                      <a:gd name="connsiteX5" fmla="*/ 3761636 w 7908915"/>
                      <a:gd name="connsiteY5" fmla="*/ 0 h 4206384"/>
                      <a:gd name="connsiteX6" fmla="*/ 4316085 w 7908915"/>
                      <a:gd name="connsiteY6" fmla="*/ 0 h 4206384"/>
                      <a:gd name="connsiteX7" fmla="*/ 4654299 w 7908915"/>
                      <a:gd name="connsiteY7" fmla="*/ 0 h 4206384"/>
                      <a:gd name="connsiteX8" fmla="*/ 5352905 w 7908915"/>
                      <a:gd name="connsiteY8" fmla="*/ 0 h 4206384"/>
                      <a:gd name="connsiteX9" fmla="*/ 5979432 w 7908915"/>
                      <a:gd name="connsiteY9" fmla="*/ 0 h 4206384"/>
                      <a:gd name="connsiteX10" fmla="*/ 6605960 w 7908915"/>
                      <a:gd name="connsiteY10" fmla="*/ 0 h 4206384"/>
                      <a:gd name="connsiteX11" fmla="*/ 7232487 w 7908915"/>
                      <a:gd name="connsiteY11" fmla="*/ 0 h 4206384"/>
                      <a:gd name="connsiteX12" fmla="*/ 7908915 w 7908915"/>
                      <a:gd name="connsiteY12" fmla="*/ 0 h 4206384"/>
                      <a:gd name="connsiteX13" fmla="*/ 7908915 w 7908915"/>
                      <a:gd name="connsiteY13" fmla="*/ 0 h 4206384"/>
                      <a:gd name="connsiteX14" fmla="*/ 7908915 w 7908915"/>
                      <a:gd name="connsiteY14" fmla="*/ 584218 h 4206384"/>
                      <a:gd name="connsiteX15" fmla="*/ 7908915 w 7908915"/>
                      <a:gd name="connsiteY15" fmla="*/ 1133382 h 4206384"/>
                      <a:gd name="connsiteX16" fmla="*/ 7908915 w 7908915"/>
                      <a:gd name="connsiteY16" fmla="*/ 1787706 h 4206384"/>
                      <a:gd name="connsiteX17" fmla="*/ 7908915 w 7908915"/>
                      <a:gd name="connsiteY17" fmla="*/ 2301818 h 4206384"/>
                      <a:gd name="connsiteX18" fmla="*/ 7908915 w 7908915"/>
                      <a:gd name="connsiteY18" fmla="*/ 2850982 h 4206384"/>
                      <a:gd name="connsiteX19" fmla="*/ 7908915 w 7908915"/>
                      <a:gd name="connsiteY19" fmla="*/ 3505306 h 4206384"/>
                      <a:gd name="connsiteX20" fmla="*/ 7207837 w 7908915"/>
                      <a:gd name="connsiteY20" fmla="*/ 4206384 h 4206384"/>
                      <a:gd name="connsiteX21" fmla="*/ 6869623 w 7908915"/>
                      <a:gd name="connsiteY21" fmla="*/ 4206384 h 4206384"/>
                      <a:gd name="connsiteX22" fmla="*/ 6387252 w 7908915"/>
                      <a:gd name="connsiteY22" fmla="*/ 4206384 h 4206384"/>
                      <a:gd name="connsiteX23" fmla="*/ 5760725 w 7908915"/>
                      <a:gd name="connsiteY23" fmla="*/ 4206384 h 4206384"/>
                      <a:gd name="connsiteX24" fmla="*/ 5422511 w 7908915"/>
                      <a:gd name="connsiteY24" fmla="*/ 4206384 h 4206384"/>
                      <a:gd name="connsiteX25" fmla="*/ 4868062 w 7908915"/>
                      <a:gd name="connsiteY25" fmla="*/ 4206384 h 4206384"/>
                      <a:gd name="connsiteX26" fmla="*/ 4529848 w 7908915"/>
                      <a:gd name="connsiteY26" fmla="*/ 4206384 h 4206384"/>
                      <a:gd name="connsiteX27" fmla="*/ 3903321 w 7908915"/>
                      <a:gd name="connsiteY27" fmla="*/ 4206384 h 4206384"/>
                      <a:gd name="connsiteX28" fmla="*/ 3420950 w 7908915"/>
                      <a:gd name="connsiteY28" fmla="*/ 4206384 h 4206384"/>
                      <a:gd name="connsiteX29" fmla="*/ 3082736 w 7908915"/>
                      <a:gd name="connsiteY29" fmla="*/ 4206384 h 4206384"/>
                      <a:gd name="connsiteX30" fmla="*/ 2744523 w 7908915"/>
                      <a:gd name="connsiteY30" fmla="*/ 4206384 h 4206384"/>
                      <a:gd name="connsiteX31" fmla="*/ 2117995 w 7908915"/>
                      <a:gd name="connsiteY31" fmla="*/ 4206384 h 4206384"/>
                      <a:gd name="connsiteX32" fmla="*/ 1779781 w 7908915"/>
                      <a:gd name="connsiteY32" fmla="*/ 4206384 h 4206384"/>
                      <a:gd name="connsiteX33" fmla="*/ 1081176 w 7908915"/>
                      <a:gd name="connsiteY33" fmla="*/ 4206384 h 4206384"/>
                      <a:gd name="connsiteX34" fmla="*/ 598805 w 7908915"/>
                      <a:gd name="connsiteY34" fmla="*/ 4206384 h 4206384"/>
                      <a:gd name="connsiteX35" fmla="*/ 0 w 7908915"/>
                      <a:gd name="connsiteY35" fmla="*/ 4206384 h 4206384"/>
                      <a:gd name="connsiteX36" fmla="*/ 0 w 7908915"/>
                      <a:gd name="connsiteY36" fmla="*/ 4206384 h 4206384"/>
                      <a:gd name="connsiteX37" fmla="*/ 0 w 7908915"/>
                      <a:gd name="connsiteY37" fmla="*/ 3727326 h 4206384"/>
                      <a:gd name="connsiteX38" fmla="*/ 0 w 7908915"/>
                      <a:gd name="connsiteY38" fmla="*/ 3213214 h 4206384"/>
                      <a:gd name="connsiteX39" fmla="*/ 0 w 7908915"/>
                      <a:gd name="connsiteY39" fmla="*/ 2699102 h 4206384"/>
                      <a:gd name="connsiteX40" fmla="*/ 0 w 7908915"/>
                      <a:gd name="connsiteY40" fmla="*/ 2184991 h 4206384"/>
                      <a:gd name="connsiteX41" fmla="*/ 0 w 7908915"/>
                      <a:gd name="connsiteY41" fmla="*/ 1635826 h 4206384"/>
                      <a:gd name="connsiteX42" fmla="*/ 0 w 7908915"/>
                      <a:gd name="connsiteY42" fmla="*/ 701078 h 4206384"/>
                      <a:gd name="connsiteX43" fmla="*/ 701078 w 7908915"/>
                      <a:gd name="connsiteY43" fmla="*/ 0 h 4206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908915" h="4206384" extrusionOk="0">
                        <a:moveTo>
                          <a:pt x="701078" y="0"/>
                        </a:moveTo>
                        <a:cubicBezTo>
                          <a:pt x="996894" y="-5534"/>
                          <a:pt x="1258734" y="3784"/>
                          <a:pt x="1399684" y="0"/>
                        </a:cubicBezTo>
                        <a:cubicBezTo>
                          <a:pt x="1540634" y="-3784"/>
                          <a:pt x="1816744" y="51023"/>
                          <a:pt x="1954133" y="0"/>
                        </a:cubicBezTo>
                        <a:cubicBezTo>
                          <a:pt x="2091522" y="-51023"/>
                          <a:pt x="2316584" y="46215"/>
                          <a:pt x="2508582" y="0"/>
                        </a:cubicBezTo>
                        <a:cubicBezTo>
                          <a:pt x="2700580" y="-46215"/>
                          <a:pt x="2867691" y="70562"/>
                          <a:pt x="3207187" y="0"/>
                        </a:cubicBezTo>
                        <a:cubicBezTo>
                          <a:pt x="3546683" y="-70562"/>
                          <a:pt x="3648124" y="13097"/>
                          <a:pt x="3761636" y="0"/>
                        </a:cubicBezTo>
                        <a:cubicBezTo>
                          <a:pt x="3875148" y="-13097"/>
                          <a:pt x="4041213" y="13831"/>
                          <a:pt x="4316085" y="0"/>
                        </a:cubicBezTo>
                        <a:cubicBezTo>
                          <a:pt x="4590957" y="-13831"/>
                          <a:pt x="4578060" y="33022"/>
                          <a:pt x="4654299" y="0"/>
                        </a:cubicBezTo>
                        <a:cubicBezTo>
                          <a:pt x="4730538" y="-33022"/>
                          <a:pt x="5119276" y="32484"/>
                          <a:pt x="5352905" y="0"/>
                        </a:cubicBezTo>
                        <a:cubicBezTo>
                          <a:pt x="5586534" y="-32484"/>
                          <a:pt x="5852047" y="56033"/>
                          <a:pt x="5979432" y="0"/>
                        </a:cubicBezTo>
                        <a:cubicBezTo>
                          <a:pt x="6106817" y="-56033"/>
                          <a:pt x="6479142" y="176"/>
                          <a:pt x="6605960" y="0"/>
                        </a:cubicBezTo>
                        <a:cubicBezTo>
                          <a:pt x="6732778" y="-176"/>
                          <a:pt x="7017457" y="34377"/>
                          <a:pt x="7232487" y="0"/>
                        </a:cubicBezTo>
                        <a:cubicBezTo>
                          <a:pt x="7447517" y="-34377"/>
                          <a:pt x="7676981" y="26120"/>
                          <a:pt x="7908915" y="0"/>
                        </a:cubicBezTo>
                        <a:lnTo>
                          <a:pt x="7908915" y="0"/>
                        </a:lnTo>
                        <a:cubicBezTo>
                          <a:pt x="7934942" y="285731"/>
                          <a:pt x="7880800" y="437048"/>
                          <a:pt x="7908915" y="584218"/>
                        </a:cubicBezTo>
                        <a:cubicBezTo>
                          <a:pt x="7937030" y="731388"/>
                          <a:pt x="7847834" y="991509"/>
                          <a:pt x="7908915" y="1133382"/>
                        </a:cubicBezTo>
                        <a:cubicBezTo>
                          <a:pt x="7969996" y="1275255"/>
                          <a:pt x="7889604" y="1570006"/>
                          <a:pt x="7908915" y="1787706"/>
                        </a:cubicBezTo>
                        <a:cubicBezTo>
                          <a:pt x="7928226" y="2005406"/>
                          <a:pt x="7857848" y="2108575"/>
                          <a:pt x="7908915" y="2301818"/>
                        </a:cubicBezTo>
                        <a:cubicBezTo>
                          <a:pt x="7959982" y="2495061"/>
                          <a:pt x="7859916" y="2722733"/>
                          <a:pt x="7908915" y="2850982"/>
                        </a:cubicBezTo>
                        <a:cubicBezTo>
                          <a:pt x="7957914" y="2979231"/>
                          <a:pt x="7882128" y="3265016"/>
                          <a:pt x="7908915" y="3505306"/>
                        </a:cubicBezTo>
                        <a:cubicBezTo>
                          <a:pt x="7999661" y="3904013"/>
                          <a:pt x="7565215" y="4196065"/>
                          <a:pt x="7207837" y="4206384"/>
                        </a:cubicBezTo>
                        <a:cubicBezTo>
                          <a:pt x="7085752" y="4217878"/>
                          <a:pt x="7034960" y="4206285"/>
                          <a:pt x="6869623" y="4206384"/>
                        </a:cubicBezTo>
                        <a:cubicBezTo>
                          <a:pt x="6704286" y="4206483"/>
                          <a:pt x="6616526" y="4150485"/>
                          <a:pt x="6387252" y="4206384"/>
                        </a:cubicBezTo>
                        <a:cubicBezTo>
                          <a:pt x="6157978" y="4262283"/>
                          <a:pt x="6018731" y="4167196"/>
                          <a:pt x="5760725" y="4206384"/>
                        </a:cubicBezTo>
                        <a:cubicBezTo>
                          <a:pt x="5502719" y="4245572"/>
                          <a:pt x="5509310" y="4166293"/>
                          <a:pt x="5422511" y="4206384"/>
                        </a:cubicBezTo>
                        <a:cubicBezTo>
                          <a:pt x="5335712" y="4246475"/>
                          <a:pt x="5013014" y="4140243"/>
                          <a:pt x="4868062" y="4206384"/>
                        </a:cubicBezTo>
                        <a:cubicBezTo>
                          <a:pt x="4723110" y="4272525"/>
                          <a:pt x="4694922" y="4172773"/>
                          <a:pt x="4529848" y="4206384"/>
                        </a:cubicBezTo>
                        <a:cubicBezTo>
                          <a:pt x="4364774" y="4239995"/>
                          <a:pt x="4134432" y="4195002"/>
                          <a:pt x="3903321" y="4206384"/>
                        </a:cubicBezTo>
                        <a:cubicBezTo>
                          <a:pt x="3672210" y="4217766"/>
                          <a:pt x="3593287" y="4149713"/>
                          <a:pt x="3420950" y="4206384"/>
                        </a:cubicBezTo>
                        <a:cubicBezTo>
                          <a:pt x="3248613" y="4263055"/>
                          <a:pt x="3152479" y="4186402"/>
                          <a:pt x="3082736" y="4206384"/>
                        </a:cubicBezTo>
                        <a:cubicBezTo>
                          <a:pt x="3012993" y="4226366"/>
                          <a:pt x="2821091" y="4184241"/>
                          <a:pt x="2744523" y="4206384"/>
                        </a:cubicBezTo>
                        <a:cubicBezTo>
                          <a:pt x="2667955" y="4228527"/>
                          <a:pt x="2331767" y="4184609"/>
                          <a:pt x="2117995" y="4206384"/>
                        </a:cubicBezTo>
                        <a:cubicBezTo>
                          <a:pt x="1904223" y="4228159"/>
                          <a:pt x="1936487" y="4203224"/>
                          <a:pt x="1779781" y="4206384"/>
                        </a:cubicBezTo>
                        <a:cubicBezTo>
                          <a:pt x="1623075" y="4209544"/>
                          <a:pt x="1351193" y="4195276"/>
                          <a:pt x="1081176" y="4206384"/>
                        </a:cubicBezTo>
                        <a:cubicBezTo>
                          <a:pt x="811160" y="4217492"/>
                          <a:pt x="724920" y="4178486"/>
                          <a:pt x="598805" y="4206384"/>
                        </a:cubicBezTo>
                        <a:cubicBezTo>
                          <a:pt x="472690" y="4234282"/>
                          <a:pt x="254383" y="4194085"/>
                          <a:pt x="0" y="4206384"/>
                        </a:cubicBezTo>
                        <a:lnTo>
                          <a:pt x="0" y="4206384"/>
                        </a:lnTo>
                        <a:cubicBezTo>
                          <a:pt x="-23161" y="3969262"/>
                          <a:pt x="25715" y="3856288"/>
                          <a:pt x="0" y="3727326"/>
                        </a:cubicBezTo>
                        <a:cubicBezTo>
                          <a:pt x="-25715" y="3598364"/>
                          <a:pt x="33719" y="3461008"/>
                          <a:pt x="0" y="3213214"/>
                        </a:cubicBezTo>
                        <a:cubicBezTo>
                          <a:pt x="-33719" y="2965420"/>
                          <a:pt x="57835" y="2810542"/>
                          <a:pt x="0" y="2699102"/>
                        </a:cubicBezTo>
                        <a:cubicBezTo>
                          <a:pt x="-57835" y="2587662"/>
                          <a:pt x="16998" y="2389550"/>
                          <a:pt x="0" y="2184991"/>
                        </a:cubicBezTo>
                        <a:cubicBezTo>
                          <a:pt x="-16998" y="1980432"/>
                          <a:pt x="51483" y="1780701"/>
                          <a:pt x="0" y="1635826"/>
                        </a:cubicBezTo>
                        <a:cubicBezTo>
                          <a:pt x="-51483" y="1490951"/>
                          <a:pt x="7065" y="1107874"/>
                          <a:pt x="0" y="701078"/>
                        </a:cubicBezTo>
                        <a:cubicBezTo>
                          <a:pt x="7011" y="271667"/>
                          <a:pt x="287934" y="-1887"/>
                          <a:pt x="701078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مستطيل 23">
            <a:extLst>
              <a:ext uri="{FF2B5EF4-FFF2-40B4-BE49-F238E27FC236}">
                <a16:creationId xmlns:a16="http://schemas.microsoft.com/office/drawing/2014/main" id="{568736C1-9F08-476C-BD13-3A2AA3365937}"/>
              </a:ext>
            </a:extLst>
          </p:cNvPr>
          <p:cNvSpPr/>
          <p:nvPr/>
        </p:nvSpPr>
        <p:spPr>
          <a:xfrm>
            <a:off x="292473" y="4493221"/>
            <a:ext cx="1024534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SA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ضع </a:t>
            </a:r>
            <a:r>
              <a:rPr lang="ar-BH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علامةَ </a:t>
            </a:r>
            <a:r>
              <a:rPr lang="ar-BH" sz="28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BH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) تحت اسمِ الكتاب الذي أنزلهُ اللهُ على نبيِّنا محمد </a:t>
            </a:r>
            <a:r>
              <a:rPr lang="ar-SA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ﷺ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فيما يأتي:</a:t>
            </a:r>
            <a:endParaRPr 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0" name="مستطيل: زوايا قطرية مستديرة 13">
            <a:extLst>
              <a:ext uri="{FF2B5EF4-FFF2-40B4-BE49-F238E27FC236}">
                <a16:creationId xmlns:a16="http://schemas.microsoft.com/office/drawing/2014/main" id="{69C9D81C-B86F-4EE3-A66A-01FF876312A4}"/>
              </a:ext>
            </a:extLst>
          </p:cNvPr>
          <p:cNvSpPr/>
          <p:nvPr/>
        </p:nvSpPr>
        <p:spPr>
          <a:xfrm rot="10800000">
            <a:off x="8945215" y="5128047"/>
            <a:ext cx="1336037" cy="416429"/>
          </a:xfrm>
          <a:prstGeom prst="round2DiagRect">
            <a:avLst>
              <a:gd name="adj1" fmla="val 38740"/>
              <a:gd name="adj2" fmla="val 0"/>
            </a:avLst>
          </a:prstGeom>
          <a:solidFill>
            <a:srgbClr val="F5F5F5"/>
          </a:solidFill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61" name="Rectangle 60"/>
          <p:cNvSpPr/>
          <p:nvPr/>
        </p:nvSpPr>
        <p:spPr>
          <a:xfrm>
            <a:off x="9172563" y="5066523"/>
            <a:ext cx="10150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3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التوراة</a:t>
            </a:r>
          </a:p>
        </p:txBody>
      </p:sp>
      <p:sp>
        <p:nvSpPr>
          <p:cNvPr id="62" name="مستطيل: زوايا قطرية مستديرة 13">
            <a:extLst>
              <a:ext uri="{FF2B5EF4-FFF2-40B4-BE49-F238E27FC236}">
                <a16:creationId xmlns:a16="http://schemas.microsoft.com/office/drawing/2014/main" id="{69C9D81C-B86F-4EE3-A66A-01FF876312A4}"/>
              </a:ext>
            </a:extLst>
          </p:cNvPr>
          <p:cNvSpPr/>
          <p:nvPr/>
        </p:nvSpPr>
        <p:spPr>
          <a:xfrm rot="10800000">
            <a:off x="4777401" y="5147927"/>
            <a:ext cx="1336037" cy="416429"/>
          </a:xfrm>
          <a:prstGeom prst="round2DiagRect">
            <a:avLst>
              <a:gd name="adj1" fmla="val 38740"/>
              <a:gd name="adj2" fmla="val 0"/>
            </a:avLst>
          </a:prstGeom>
          <a:solidFill>
            <a:srgbClr val="F5F5F5"/>
          </a:solidFill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63" name="مستطيل: زوايا قطرية مستديرة 13">
            <a:extLst>
              <a:ext uri="{FF2B5EF4-FFF2-40B4-BE49-F238E27FC236}">
                <a16:creationId xmlns:a16="http://schemas.microsoft.com/office/drawing/2014/main" id="{69C9D81C-B86F-4EE3-A66A-01FF876312A4}"/>
              </a:ext>
            </a:extLst>
          </p:cNvPr>
          <p:cNvSpPr/>
          <p:nvPr/>
        </p:nvSpPr>
        <p:spPr>
          <a:xfrm rot="10800000">
            <a:off x="1086663" y="5167806"/>
            <a:ext cx="1336037" cy="416429"/>
          </a:xfrm>
          <a:prstGeom prst="round2DiagRect">
            <a:avLst>
              <a:gd name="adj1" fmla="val 38740"/>
              <a:gd name="adj2" fmla="val 0"/>
            </a:avLst>
          </a:prstGeom>
          <a:solidFill>
            <a:srgbClr val="F5F5F5"/>
          </a:solidFill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64" name="Rectangle 63"/>
          <p:cNvSpPr/>
          <p:nvPr/>
        </p:nvSpPr>
        <p:spPr>
          <a:xfrm>
            <a:off x="5008003" y="5113699"/>
            <a:ext cx="9605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3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القرآن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231282" y="5111596"/>
            <a:ext cx="10999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defRPr/>
            </a:pPr>
            <a:r>
              <a:rPr lang="ar-BH" sz="3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الإنجيل</a:t>
            </a:r>
          </a:p>
        </p:txBody>
      </p:sp>
      <p:sp>
        <p:nvSpPr>
          <p:cNvPr id="66" name="Rectangle 65"/>
          <p:cNvSpPr/>
          <p:nvPr/>
        </p:nvSpPr>
        <p:spPr>
          <a:xfrm>
            <a:off x="9172563" y="5632632"/>
            <a:ext cx="862312" cy="501484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991493" y="5692268"/>
            <a:ext cx="862312" cy="501484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1287503" y="5685644"/>
            <a:ext cx="862312" cy="501484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مستطيل 61">
            <a:extLst>
              <a:ext uri="{FF2B5EF4-FFF2-40B4-BE49-F238E27FC236}">
                <a16:creationId xmlns:a16="http://schemas.microsoft.com/office/drawing/2014/main" id="{67710DCA-63B5-46BC-996E-36278F210F5D}"/>
              </a:ext>
            </a:extLst>
          </p:cNvPr>
          <p:cNvSpPr/>
          <p:nvPr/>
        </p:nvSpPr>
        <p:spPr>
          <a:xfrm>
            <a:off x="10217717" y="2314247"/>
            <a:ext cx="4940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400" dirty="0">
                <a:solidFill>
                  <a:srgbClr val="FF0000"/>
                </a:solidFill>
                <a:latin typeface="FreesiaUPC" panose="020B0502040204020203" pitchFamily="34" charset="-34"/>
              </a:rPr>
              <a:t>√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70" name="مستطيل 61">
            <a:extLst>
              <a:ext uri="{FF2B5EF4-FFF2-40B4-BE49-F238E27FC236}">
                <a16:creationId xmlns:a16="http://schemas.microsoft.com/office/drawing/2014/main" id="{67710DCA-63B5-46BC-996E-36278F210F5D}"/>
              </a:ext>
            </a:extLst>
          </p:cNvPr>
          <p:cNvSpPr/>
          <p:nvPr/>
        </p:nvSpPr>
        <p:spPr>
          <a:xfrm>
            <a:off x="5082127" y="5606218"/>
            <a:ext cx="6165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400" dirty="0">
                <a:solidFill>
                  <a:srgbClr val="FF0000"/>
                </a:solidFill>
                <a:latin typeface="FreesiaUPC" panose="020B0502040204020203" pitchFamily="34" charset="-34"/>
              </a:rPr>
              <a:t>√</a:t>
            </a:r>
            <a:endParaRPr lang="en-GB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29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225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975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725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725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475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3975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875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375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8375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8875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9875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375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1375"/>
                            </p:stCondLst>
                            <p:childTnLst>
                              <p:par>
                                <p:cTn id="9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2375"/>
                            </p:stCondLst>
                            <p:childTnLst>
                              <p:par>
                                <p:cTn id="9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3375"/>
                            </p:stCondLst>
                            <p:childTnLst>
                              <p:par>
                                <p:cTn id="10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1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250"/>
                            </p:stCondLst>
                            <p:childTnLst>
                              <p:par>
                                <p:cTn id="12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250"/>
                            </p:stCondLst>
                            <p:childTnLst>
                              <p:par>
                                <p:cTn id="13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250"/>
                            </p:stCondLst>
                            <p:childTnLst>
                              <p:par>
                                <p:cTn id="1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33" grpId="0"/>
      <p:bldP spid="49" grpId="0"/>
      <p:bldP spid="51" grpId="0"/>
      <p:bldP spid="52" grpId="0" animBg="1"/>
      <p:bldP spid="53" grpId="0"/>
      <p:bldP spid="54" grpId="0" animBg="1"/>
      <p:bldP spid="58" grpId="0" animBg="1"/>
      <p:bldP spid="59" grpId="0"/>
      <p:bldP spid="60" grpId="0" animBg="1"/>
      <p:bldP spid="61" grpId="0"/>
      <p:bldP spid="62" grpId="0" animBg="1"/>
      <p:bldP spid="63" grpId="0" animBg="1"/>
      <p:bldP spid="64" grpId="0"/>
      <p:bldP spid="65" grpId="0"/>
      <p:bldP spid="66" grpId="0" animBg="1"/>
      <p:bldP spid="67" grpId="0" animBg="1"/>
      <p:bldP spid="68" grpId="0" animBg="1"/>
      <p:bldP spid="69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692230" y="1273180"/>
            <a:ext cx="7044571" cy="3722130"/>
            <a:chOff x="292157" y="908720"/>
            <a:chExt cx="11713302" cy="5112568"/>
          </a:xfrm>
          <a:noFill/>
        </p:grpSpPr>
        <p:sp>
          <p:nvSpPr>
            <p:cNvPr id="20" name="Cloud Callout 19"/>
            <p:cNvSpPr/>
            <p:nvPr/>
          </p:nvSpPr>
          <p:spPr bwMode="auto">
            <a:xfrm>
              <a:off x="292157" y="908720"/>
              <a:ext cx="11713302" cy="5112568"/>
            </a:xfrm>
            <a:prstGeom prst="cloudCallout">
              <a:avLst>
                <a:gd name="adj1" fmla="val -72134"/>
                <a:gd name="adj2" fmla="val 8303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63304" y="1731059"/>
              <a:ext cx="8256919" cy="107801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45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70641" y="6362640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404682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5CFC86-D3E5-49E0-B22B-75D7CD61B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28" y="1195839"/>
            <a:ext cx="7103787" cy="35575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7CFBF0-120A-49C1-BA98-BADF629F098D}"/>
              </a:ext>
            </a:extLst>
          </p:cNvPr>
          <p:cNvSpPr txBox="1"/>
          <p:nvPr/>
        </p:nvSpPr>
        <p:spPr>
          <a:xfrm>
            <a:off x="3692230" y="4663800"/>
            <a:ext cx="5516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8000" b="1" dirty="0">
                <a:ln/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انتهى الدرس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ECBAE-5753-4F9B-B34D-61231BB0EF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7" t="8955" r="-1" b="17910"/>
          <a:stretch/>
        </p:blipFill>
        <p:spPr>
          <a:xfrm>
            <a:off x="8957028" y="971496"/>
            <a:ext cx="2043511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5143D2-ED90-45E2-8A5D-96AEA81F68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51572" b="17778"/>
          <a:stretch/>
        </p:blipFill>
        <p:spPr>
          <a:xfrm>
            <a:off x="1088582" y="1058326"/>
            <a:ext cx="1924846" cy="381000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 bwMode="auto">
          <a:xfrm>
            <a:off x="3983178" y="1709602"/>
            <a:ext cx="7044571" cy="3722130"/>
          </a:xfrm>
          <a:prstGeom prst="cloudCallout">
            <a:avLst>
              <a:gd name="adj1" fmla="val -72134"/>
              <a:gd name="adj2" fmla="val 8303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-12892" y="-3145"/>
            <a:ext cx="2629933" cy="626117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945505" y="-12563"/>
            <a:ext cx="167153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0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عمومُ رسالة</a:t>
            </a:r>
          </a:p>
          <a:p>
            <a:pPr algn="r" rtl="1"/>
            <a:r>
              <a:rPr lang="ar-BH" sz="20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سيدنا </a:t>
            </a:r>
            <a:r>
              <a:rPr lang="ar-BH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محمد</a:t>
            </a:r>
            <a:r>
              <a:rPr lang="ar-SA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ﷺ</a:t>
            </a:r>
            <a:r>
              <a:rPr lang="ar-BH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20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-103796" y="91899"/>
            <a:ext cx="144447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</a:p>
        </p:txBody>
      </p:sp>
    </p:spTree>
    <p:extLst>
      <p:ext uri="{BB962C8B-B14F-4D97-AF65-F5344CB8AC3E}">
        <p14:creationId xmlns:p14="http://schemas.microsoft.com/office/powerpoint/2010/main" val="288479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3769</TotalTime>
  <Words>319</Words>
  <Application>Microsoft Office PowerPoint</Application>
  <PresentationFormat>Widescreen</PresentationFormat>
  <Paragraphs>69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FreesiaUPC</vt:lpstr>
      <vt:lpstr>Sakkal Majalla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ALTHABET</dc:creator>
  <cp:lastModifiedBy>Abdulrahim Alsharifi</cp:lastModifiedBy>
  <cp:revision>406</cp:revision>
  <cp:lastPrinted>2021-01-17T11:49:49Z</cp:lastPrinted>
  <dcterms:created xsi:type="dcterms:W3CDTF">2020-03-04T10:47:58Z</dcterms:created>
  <dcterms:modified xsi:type="dcterms:W3CDTF">2021-03-31T09:22:14Z</dcterms:modified>
</cp:coreProperties>
</file>