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70" r:id="rId3"/>
    <p:sldId id="263" r:id="rId4"/>
    <p:sldId id="264" r:id="rId5"/>
    <p:sldId id="271" r:id="rId6"/>
    <p:sldId id="265" r:id="rId7"/>
    <p:sldId id="266" r:id="rId8"/>
    <p:sldId id="267" r:id="rId9"/>
    <p:sldId id="268" r:id="rId10"/>
    <p:sldId id="26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AEAEA"/>
    <a:srgbClr val="99FFCC"/>
    <a:srgbClr val="66FFC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925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905C34-8B75-4D4F-B74E-014875DF4EE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EA6E3B-4AA2-489B-940D-50602DEE9BA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984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4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524000" y="304800"/>
            <a:ext cx="9144000" cy="1509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A7844-5C42-4F69-A544-CCD6670B3E3C}"/>
              </a:ext>
            </a:extLst>
          </p:cNvPr>
          <p:cNvSpPr/>
          <p:nvPr/>
        </p:nvSpPr>
        <p:spPr>
          <a:xfrm>
            <a:off x="2209798" y="2667000"/>
            <a:ext cx="777239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سُورَة الْكافِرون</a:t>
            </a:r>
            <a:endParaRPr lang="en-US" sz="8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4665156" y="4276356"/>
            <a:ext cx="2861681" cy="23467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الإسلامية/ الجزء الثاني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لصف الثاني الابتدائي</a:t>
            </a:r>
          </a:p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444471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486513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88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طعام, علامة, المصباح&#10;&#10;تم إنشاء الوصف تلقائياً">
            <a:extLst>
              <a:ext uri="{FF2B5EF4-FFF2-40B4-BE49-F238E27FC236}">
                <a16:creationId xmlns:a16="http://schemas.microsoft.com/office/drawing/2014/main" id="{8AC257A7-D5D2-48AC-9CA1-121184713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9638"/>
            <a:ext cx="7559055" cy="2791974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00B9559-58B5-459A-838E-59C54E63D1ED}"/>
              </a:ext>
            </a:extLst>
          </p:cNvPr>
          <p:cNvSpPr txBox="1"/>
          <p:nvPr/>
        </p:nvSpPr>
        <p:spPr>
          <a:xfrm>
            <a:off x="3200400" y="1371600"/>
            <a:ext cx="551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انتهى الدرس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مجموعة 5">
            <a:extLst>
              <a:ext uri="{FF2B5EF4-FFF2-40B4-BE49-F238E27FC236}">
                <a16:creationId xmlns:a16="http://schemas.microsoft.com/office/drawing/2014/main" id="{685B1A6F-7CB7-433C-9AC0-570ECC879952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BBD2F278-44C5-4DFD-8933-DDAE952E1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مستطيل 27">
              <a:extLst>
                <a:ext uri="{FF2B5EF4-FFF2-40B4-BE49-F238E27FC236}">
                  <a16:creationId xmlns:a16="http://schemas.microsoft.com/office/drawing/2014/main" id="{D32BE7DC-BA32-4E2A-BB03-24F3D6440E07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74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298721" y="1895984"/>
            <a:ext cx="7413604" cy="100849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يحاكي النموذج في تلاوة السورة تلاوة سليمة.</a:t>
            </a: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BF0EF0F-732A-4D23-B566-2C1EFA98A936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74DF2039-1A3C-41A5-A65E-53C0FEEC6E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مستطيل 27">
              <a:extLst>
                <a:ext uri="{FF2B5EF4-FFF2-40B4-BE49-F238E27FC236}">
                  <a16:creationId xmlns:a16="http://schemas.microsoft.com/office/drawing/2014/main" id="{BFC7CAF1-FEDE-4AB7-A847-D4656E1A298E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Down Arrow Callout 1">
            <a:extLst>
              <a:ext uri="{FF2B5EF4-FFF2-40B4-BE49-F238E27FC236}">
                <a16:creationId xmlns:a16="http://schemas.microsoft.com/office/drawing/2014/main" id="{70F7F540-C582-49BF-B2D9-C323CDF31922}"/>
              </a:ext>
            </a:extLst>
          </p:cNvPr>
          <p:cNvSpPr/>
          <p:nvPr/>
        </p:nvSpPr>
        <p:spPr>
          <a:xfrm>
            <a:off x="2298721" y="717323"/>
            <a:ext cx="7350125" cy="1178719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BH" sz="4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 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298721" y="2992789"/>
            <a:ext cx="7413604" cy="100849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يعرف سبب نزول السورة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1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298721" y="4089594"/>
            <a:ext cx="7413604" cy="100849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يوضح المعنى الإجمالي للسورة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298721" y="5189415"/>
            <a:ext cx="7413604" cy="100849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>
              <a:defRPr/>
            </a:pP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يقرأ السورة قراءة تسميع صحيحة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73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1828800"/>
            <a:ext cx="1504950" cy="1285875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600200"/>
            <a:ext cx="8293359" cy="44986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سورة الكافرو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1980456"/>
            <a:ext cx="609600" cy="609600"/>
          </a:xfrm>
          <a:prstGeom prst="rect">
            <a:avLst/>
          </a:prstGeom>
        </p:spPr>
      </p:pic>
      <p:grpSp>
        <p:nvGrpSpPr>
          <p:cNvPr id="11" name="مجموعة 5">
            <a:extLst>
              <a:ext uri="{FF2B5EF4-FFF2-40B4-BE49-F238E27FC236}">
                <a16:creationId xmlns:a16="http://schemas.microsoft.com/office/drawing/2014/main" id="{5CC754AD-73AB-46CC-95F1-33C6502A3FE5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9D0BF27E-E228-42AB-BBA5-8744C697E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مستطيل 27">
              <a:extLst>
                <a:ext uri="{FF2B5EF4-FFF2-40B4-BE49-F238E27FC236}">
                  <a16:creationId xmlns:a16="http://schemas.microsoft.com/office/drawing/2014/main" id="{83C85AB9-9B15-4EC5-9F2B-04A9A41F6301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078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0B46DD60-4316-42E3-BC9E-9243708EAC82}"/>
              </a:ext>
            </a:extLst>
          </p:cNvPr>
          <p:cNvSpPr/>
          <p:nvPr/>
        </p:nvSpPr>
        <p:spPr bwMode="auto">
          <a:xfrm>
            <a:off x="2590800" y="983337"/>
            <a:ext cx="6172200" cy="792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ar-BH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أَتَدَرب على قراءة الكلمات الآتية:</a:t>
            </a:r>
          </a:p>
        </p:txBody>
      </p:sp>
      <p:sp>
        <p:nvSpPr>
          <p:cNvPr id="11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4419600" y="2065749"/>
            <a:ext cx="2514600" cy="10668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أَعْبُدُ</a:t>
            </a:r>
          </a:p>
        </p:txBody>
      </p:sp>
      <p:sp>
        <p:nvSpPr>
          <p:cNvPr id="12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4419600" y="3429000"/>
            <a:ext cx="2514600" cy="10668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عابِدٌ مَّا عَبَدّتُمْ</a:t>
            </a:r>
          </a:p>
        </p:txBody>
      </p:sp>
      <p:sp>
        <p:nvSpPr>
          <p:cNvPr id="13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4419600" y="4876800"/>
            <a:ext cx="2514600" cy="10668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وَلِيَ دِينِ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مجموعة 5">
            <a:extLst>
              <a:ext uri="{FF2B5EF4-FFF2-40B4-BE49-F238E27FC236}">
                <a16:creationId xmlns:a16="http://schemas.microsoft.com/office/drawing/2014/main" id="{177A251E-AAFA-4E1D-9441-8164D898893F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6A6649-E49D-4F28-9236-CABD2C25E5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مستطيل 27">
              <a:extLst>
                <a:ext uri="{FF2B5EF4-FFF2-40B4-BE49-F238E27FC236}">
                  <a16:creationId xmlns:a16="http://schemas.microsoft.com/office/drawing/2014/main" id="{B9A368D7-7AC3-40DA-8880-9205CE32C3E3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45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1600200" y="2971800"/>
            <a:ext cx="8229600" cy="2743200"/>
          </a:xfrm>
          <a:prstGeom prst="frame">
            <a:avLst/>
          </a:prstGeom>
          <a:solidFill>
            <a:srgbClr val="A6F4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عَرَضَت قُرَيش عَلى النبي ﷺ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 يَعبُدَ آلهَتها سنةً، وتعبد ربّه </a:t>
            </a:r>
          </a:p>
          <a:p>
            <a:pPr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(سبحانه) سنة فَرَفَضَ، فَنَزَلَت هَذهِ السورة. </a:t>
            </a:r>
          </a:p>
        </p:txBody>
      </p:sp>
      <p:sp>
        <p:nvSpPr>
          <p:cNvPr id="9" name="Down Arrow Callout 1">
            <a:extLst>
              <a:ext uri="{FF2B5EF4-FFF2-40B4-BE49-F238E27FC236}">
                <a16:creationId xmlns:a16="http://schemas.microsoft.com/office/drawing/2014/main" id="{70F7F540-C582-49BF-B2D9-C323CDF31922}"/>
              </a:ext>
            </a:extLst>
          </p:cNvPr>
          <p:cNvSpPr/>
          <p:nvPr/>
        </p:nvSpPr>
        <p:spPr>
          <a:xfrm>
            <a:off x="2165339" y="1600200"/>
            <a:ext cx="7350125" cy="1178719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BH" sz="44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أَتَعَرّف عَلى سَببِ نزول سُورة الكافرون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مجموعة 5">
            <a:extLst>
              <a:ext uri="{FF2B5EF4-FFF2-40B4-BE49-F238E27FC236}">
                <a16:creationId xmlns:a16="http://schemas.microsoft.com/office/drawing/2014/main" id="{1287C72F-0875-4D4D-8DAF-573F5F388DC4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D42C0D41-439C-4AD9-B7F5-627DC506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مستطيل 27">
              <a:extLst>
                <a:ext uri="{FF2B5EF4-FFF2-40B4-BE49-F238E27FC236}">
                  <a16:creationId xmlns:a16="http://schemas.microsoft.com/office/drawing/2014/main" id="{AF4725A7-18BE-43B8-A851-2CB100A4A648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05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944380" y="1684200"/>
            <a:ext cx="8450424" cy="1008490"/>
          </a:xfrm>
          <a:prstGeom prst="frame">
            <a:avLst/>
          </a:prstGeom>
          <a:solidFill>
            <a:srgbClr val="BFD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المُسلِم يَعْبُد الله وَحده. </a:t>
            </a:r>
          </a:p>
        </p:txBody>
      </p:sp>
      <p:sp>
        <p:nvSpPr>
          <p:cNvPr id="10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944380" y="2782319"/>
            <a:ext cx="8462934" cy="1008490"/>
          </a:xfrm>
          <a:prstGeom prst="frame">
            <a:avLst/>
          </a:prstGeom>
          <a:solidFill>
            <a:srgbClr val="BFD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الْكافِرون يَعْبَدون الأصْنام وَغَيرها .</a:t>
            </a:r>
          </a:p>
        </p:txBody>
      </p:sp>
      <p:sp>
        <p:nvSpPr>
          <p:cNvPr id="11" name="Frame 4">
            <a:extLst>
              <a:ext uri="{FF2B5EF4-FFF2-40B4-BE49-F238E27FC236}">
                <a16:creationId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944380" y="3880438"/>
            <a:ext cx="8483406" cy="1605962"/>
          </a:xfrm>
          <a:prstGeom prst="frame">
            <a:avLst/>
          </a:prstGeom>
          <a:solidFill>
            <a:srgbClr val="BFDE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المُسلِمُ يَعيشُ مَعَ النّاس جَميعًا، على اختلافِ أدْيانهم ومُعتَقَداتهم،</a:t>
            </a:r>
          </a:p>
          <a:p>
            <a:pPr algn="r" rtl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ويُعامِلهم بالبِرِّ والإحسانِ.</a:t>
            </a:r>
          </a:p>
        </p:txBody>
      </p:sp>
      <p:pic>
        <p:nvPicPr>
          <p:cNvPr id="13" name="صورة 2">
            <a:extLst>
              <a:ext uri="{FF2B5EF4-FFF2-40B4-BE49-F238E27FC236}">
                <a16:creationId xmlns:a16="http://schemas.microsoft.com/office/drawing/2014/main" id="{209AD841-7114-4EFF-AA02-1B093779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916" y="1676400"/>
            <a:ext cx="1247775" cy="1251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0B46DD60-4316-42E3-BC9E-9243708EAC82}"/>
              </a:ext>
            </a:extLst>
          </p:cNvPr>
          <p:cNvSpPr/>
          <p:nvPr/>
        </p:nvSpPr>
        <p:spPr bwMode="auto">
          <a:xfrm>
            <a:off x="2743200" y="794604"/>
            <a:ext cx="6172200" cy="7921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ar-BH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أَتَعَلّم مِن سورةِ الكافرون أَنَّ: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مجموعة 5">
            <a:extLst>
              <a:ext uri="{FF2B5EF4-FFF2-40B4-BE49-F238E27FC236}">
                <a16:creationId xmlns:a16="http://schemas.microsoft.com/office/drawing/2014/main" id="{0E4B8780-261E-45A8-8FED-1EE9509C4C75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357CAC-1A64-48AF-BB83-7A4180A42F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مستطيل 27">
              <a:extLst>
                <a:ext uri="{FF2B5EF4-FFF2-40B4-BE49-F238E27FC236}">
                  <a16:creationId xmlns:a16="http://schemas.microsoft.com/office/drawing/2014/main" id="{B9EB5779-9FFA-4223-8A90-9FDB96F62C8A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47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croll: Horizontal 25">
            <a:extLst>
              <a:ext uri="{FF2B5EF4-FFF2-40B4-BE49-F238E27FC236}">
                <a16:creationId xmlns:a16="http://schemas.microsoft.com/office/drawing/2014/main" id="{D2396765-FCBC-488A-85A2-B974BF7D91EB}"/>
              </a:ext>
            </a:extLst>
          </p:cNvPr>
          <p:cNvSpPr/>
          <p:nvPr/>
        </p:nvSpPr>
        <p:spPr>
          <a:xfrm>
            <a:off x="1753849" y="2802746"/>
            <a:ext cx="8528931" cy="308816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عَرَضَت قُرَيشٌ عَلى النبي ﷺ أَن يَعبُدَ آلهَتها سنةً،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وتعبد ربّه (سبحانه) سنةً فَرَفَضَ،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فَنَزَلَت هَذهِ السورة.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4A2D5C-F1A8-4627-8607-2D66178D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15481" r="32311" b="78873"/>
          <a:stretch/>
        </p:blipFill>
        <p:spPr>
          <a:xfrm>
            <a:off x="4923620" y="105198"/>
            <a:ext cx="2344759" cy="1187803"/>
          </a:xfrm>
          <a:prstGeom prst="rect">
            <a:avLst/>
          </a:prstGeom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904D41BB-5C7F-436F-BCD1-4CB706EE7C6D}"/>
              </a:ext>
            </a:extLst>
          </p:cNvPr>
          <p:cNvSpPr txBox="1"/>
          <p:nvPr/>
        </p:nvSpPr>
        <p:spPr>
          <a:xfrm>
            <a:off x="2823458" y="2058281"/>
            <a:ext cx="65450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أولًا: أُوَضح سَبب نزول سورة الكافرون</a:t>
            </a:r>
            <a:r>
              <a:rPr lang="ar-BH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: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مجموعة 5">
            <a:extLst>
              <a:ext uri="{FF2B5EF4-FFF2-40B4-BE49-F238E27FC236}">
                <a16:creationId xmlns:a16="http://schemas.microsoft.com/office/drawing/2014/main" id="{343E1284-E0DC-47B4-85D6-98B29EE33439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D37ACEB-A5F3-4A05-BE66-29AF6245E2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مستطيل 27">
              <a:extLst>
                <a:ext uri="{FF2B5EF4-FFF2-40B4-BE49-F238E27FC236}">
                  <a16:creationId xmlns:a16="http://schemas.microsoft.com/office/drawing/2014/main" id="{302C6FD3-8A5F-4277-A166-3CCF598D899F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BB0417F-D81A-4A22-9458-9FE11159214B}"/>
              </a:ext>
            </a:extLst>
          </p:cNvPr>
          <p:cNvSpPr/>
          <p:nvPr/>
        </p:nvSpPr>
        <p:spPr>
          <a:xfrm>
            <a:off x="5286528" y="1120577"/>
            <a:ext cx="1618938" cy="72568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4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904D41BB-5C7F-436F-BCD1-4CB706EE7C6D}"/>
              </a:ext>
            </a:extLst>
          </p:cNvPr>
          <p:cNvSpPr txBox="1"/>
          <p:nvPr/>
        </p:nvSpPr>
        <p:spPr>
          <a:xfrm>
            <a:off x="762000" y="1115815"/>
            <a:ext cx="9982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أحفظ سورة الكافرون بملء الفراغات فيما يأتي: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53489F8E-0CD9-46FC-BFD7-C7023570E3E2}"/>
              </a:ext>
            </a:extLst>
          </p:cNvPr>
          <p:cNvSpPr txBox="1"/>
          <p:nvPr/>
        </p:nvSpPr>
        <p:spPr>
          <a:xfrm>
            <a:off x="2209800" y="2173069"/>
            <a:ext cx="75941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قُل يَأَيُّها الكَفِرون(1) .............................(2)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2209800" y="3239869"/>
            <a:ext cx="75327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وَلا أَنْتُم عَبِدُونَ مَا أَعْبُدُ(3)…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………….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....................(4)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4E5C179E-76C5-44E7-BA85-6305574A8BFF}"/>
              </a:ext>
            </a:extLst>
          </p:cNvPr>
          <p:cNvSpPr txBox="1"/>
          <p:nvPr/>
        </p:nvSpPr>
        <p:spPr>
          <a:xfrm>
            <a:off x="2209800" y="4230469"/>
            <a:ext cx="7594104" cy="646331"/>
          </a:xfrm>
          <a:prstGeom prst="rect">
            <a:avLst/>
          </a:prstGeom>
          <a:solidFill>
            <a:srgbClr val="A6F4D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وَلا أَنْتُم عَبِدُونَ مَا أَعْبُدُ(5)...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....................(6)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2098" y="2173069"/>
            <a:ext cx="25483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أَعْبُدُ ما تَعْبُدون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7993" y="3251472"/>
            <a:ext cx="31629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وَلا أَنا عَابِدٌ مّا عَبَدتُّم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7993" y="4237542"/>
            <a:ext cx="3267856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لَكُم دِينُكُم وَلِيَ دِينِ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742612" y="75996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مجموعة 5">
            <a:extLst>
              <a:ext uri="{FF2B5EF4-FFF2-40B4-BE49-F238E27FC236}">
                <a16:creationId xmlns:a16="http://schemas.microsoft.com/office/drawing/2014/main" id="{3D14966A-99B9-478E-9466-F9EF089BB273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153C205-9CD1-4ECC-AE60-FBC46403ED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مستطيل 27">
              <a:extLst>
                <a:ext uri="{FF2B5EF4-FFF2-40B4-BE49-F238E27FC236}">
                  <a16:creationId xmlns:a16="http://schemas.microsoft.com/office/drawing/2014/main" id="{CB77F87B-CB5D-4297-9B9F-97EAF36A2B3F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E7AA7EB-0005-48BC-88BC-5A28A2243587}"/>
              </a:ext>
            </a:extLst>
          </p:cNvPr>
          <p:cNvSpPr/>
          <p:nvPr/>
        </p:nvSpPr>
        <p:spPr>
          <a:xfrm>
            <a:off x="5286531" y="208019"/>
            <a:ext cx="1618938" cy="72568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" grpId="0" animBg="1"/>
      <p:bldP spid="29" grpId="0" animBg="1"/>
      <p:bldP spid="3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>
            <a:extLst>
              <a:ext uri="{FF2B5EF4-FFF2-40B4-BE49-F238E27FC236}">
                <a16:creationId xmlns:a16="http://schemas.microsoft.com/office/drawing/2014/main" id="{A9627B1B-BF2A-4213-8DCD-5B495BA74A59}"/>
              </a:ext>
            </a:extLst>
          </p:cNvPr>
          <p:cNvSpPr txBox="1"/>
          <p:nvPr/>
        </p:nvSpPr>
        <p:spPr>
          <a:xfrm>
            <a:off x="704538" y="3672170"/>
            <a:ext cx="107779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بَعَثَ الله نَبِيّه مُحَمدًا ﷺ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إِلى .......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 جَمِيعًا، لِيَهديهم إلى .....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 الله، وترك عبادة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 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04D41BB-5C7F-436F-BCD1-4CB706EE7C6D}"/>
              </a:ext>
            </a:extLst>
          </p:cNvPr>
          <p:cNvSpPr txBox="1"/>
          <p:nvPr/>
        </p:nvSpPr>
        <p:spPr>
          <a:xfrm>
            <a:off x="838200" y="1083209"/>
            <a:ext cx="9982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ثالِثًا: أضع الكلمة المناسبة في مَكانِها المُناسِب: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53489F8E-0CD9-46FC-BFD7-C7023570E3E2}"/>
              </a:ext>
            </a:extLst>
          </p:cNvPr>
          <p:cNvSpPr txBox="1"/>
          <p:nvPr/>
        </p:nvSpPr>
        <p:spPr>
          <a:xfrm>
            <a:off x="8153400" y="2173069"/>
            <a:ext cx="16505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عبادة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5219120" y="2173067"/>
            <a:ext cx="19701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سواه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4E5C179E-76C5-44E7-BA85-6305574A8BFF}"/>
              </a:ext>
            </a:extLst>
          </p:cNvPr>
          <p:cNvSpPr txBox="1"/>
          <p:nvPr/>
        </p:nvSpPr>
        <p:spPr>
          <a:xfrm>
            <a:off x="2518348" y="2173067"/>
            <a:ext cx="1722956" cy="646331"/>
          </a:xfrm>
          <a:prstGeom prst="rect">
            <a:avLst/>
          </a:prstGeom>
          <a:solidFill>
            <a:srgbClr val="A6F4D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الناس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742612" y="-76200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مجموعة 5">
            <a:extLst>
              <a:ext uri="{FF2B5EF4-FFF2-40B4-BE49-F238E27FC236}">
                <a16:creationId xmlns:a16="http://schemas.microsoft.com/office/drawing/2014/main" id="{3028CE54-97ED-45F4-8797-589EA8730A92}"/>
              </a:ext>
            </a:extLst>
          </p:cNvPr>
          <p:cNvGrpSpPr/>
          <p:nvPr/>
        </p:nvGrpSpPr>
        <p:grpSpPr>
          <a:xfrm>
            <a:off x="76199" y="200464"/>
            <a:ext cx="3429001" cy="725684"/>
            <a:chOff x="111690" y="132444"/>
            <a:chExt cx="3088710" cy="7256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A27DB1-8A4D-4683-8603-8270D97C40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690" y="13244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مستطيل 27">
              <a:extLst>
                <a:ext uri="{FF2B5EF4-FFF2-40B4-BE49-F238E27FC236}">
                  <a16:creationId xmlns:a16="http://schemas.microsoft.com/office/drawing/2014/main" id="{75570723-30CF-4124-931C-30E29EB088EE}"/>
                </a:ext>
              </a:extLst>
            </p:cNvPr>
            <p:cNvSpPr/>
            <p:nvPr/>
          </p:nvSpPr>
          <p:spPr>
            <a:xfrm>
              <a:off x="220331" y="207431"/>
              <a:ext cx="29800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الكافرون - التربية الإسلامية</a:t>
              </a:r>
              <a:endParaRPr lang="ko-KR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0BCFC-4F59-48A7-8766-B08209B4065A}"/>
              </a:ext>
            </a:extLst>
          </p:cNvPr>
          <p:cNvSpPr/>
          <p:nvPr/>
        </p:nvSpPr>
        <p:spPr>
          <a:xfrm>
            <a:off x="5504968" y="226060"/>
            <a:ext cx="1618938" cy="72568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9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26875 0.2243 L 0.26875 0.225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54063 0.2243 L -0.54063 0.225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1654 0.28796 L 0.21654 0.28866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98</TotalTime>
  <Words>376</Words>
  <Application>Microsoft Office PowerPoint</Application>
  <PresentationFormat>Widescreen</PresentationFormat>
  <Paragraphs>59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Hanane  Boukentar</cp:lastModifiedBy>
  <cp:revision>42</cp:revision>
  <cp:lastPrinted>2021-01-17T11:49:49Z</cp:lastPrinted>
  <dcterms:created xsi:type="dcterms:W3CDTF">2020-03-04T10:47:58Z</dcterms:created>
  <dcterms:modified xsi:type="dcterms:W3CDTF">2021-02-04T07:34:22Z</dcterms:modified>
</cp:coreProperties>
</file>