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89" r:id="rId1"/>
  </p:sldMasterIdLst>
  <p:notesMasterIdLst>
    <p:notesMasterId r:id="rId15"/>
  </p:notesMasterIdLst>
  <p:handoutMasterIdLst>
    <p:handoutMasterId r:id="rId16"/>
  </p:handoutMasterIdLst>
  <p:sldIdLst>
    <p:sldId id="275" r:id="rId2"/>
    <p:sldId id="300" r:id="rId3"/>
    <p:sldId id="327" r:id="rId4"/>
    <p:sldId id="320" r:id="rId5"/>
    <p:sldId id="328" r:id="rId6"/>
    <p:sldId id="329" r:id="rId7"/>
    <p:sldId id="330" r:id="rId8"/>
    <p:sldId id="331" r:id="rId9"/>
    <p:sldId id="336" r:id="rId10"/>
    <p:sldId id="332" r:id="rId11"/>
    <p:sldId id="333" r:id="rId12"/>
    <p:sldId id="335" r:id="rId13"/>
    <p:sldId id="33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D6EE"/>
    <a:srgbClr val="009242"/>
    <a:srgbClr val="0039AC"/>
    <a:srgbClr val="004FEE"/>
    <a:srgbClr val="FFEBCD"/>
    <a:srgbClr val="FFCC81"/>
    <a:srgbClr val="A9D18E"/>
    <a:srgbClr val="FFD966"/>
    <a:srgbClr val="8FAADC"/>
    <a:srgbClr val="F4B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1056" y="78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04F813-5DD3-4BB7-A3E5-0291421EEAD1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FBFD3-FF75-429C-A9ED-2EF743A96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919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99C7B-333F-4FC2-99EE-039E128E17E0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23A48-2C21-4458-AAE7-BCD7F919F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646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ar-BH"/>
              <a:t>قصة الأقرع والأبرص والأعمى ـ التربية الإسلامية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23A48-2C21-4458-AAE7-BCD7F919F12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69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23A48-2C21-4458-AAE7-BCD7F919F12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49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762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563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219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869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22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21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06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47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84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18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08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31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8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3.png"/><Relationship Id="rId7" Type="http://schemas.openxmlformats.org/officeDocument/2006/relationships/image" Target="../media/image8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8.png"/><Relationship Id="rId7" Type="http://schemas.openxmlformats.org/officeDocument/2006/relationships/image" Target="../media/image9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5.wav"/><Relationship Id="rId7" Type="http://schemas.openxmlformats.org/officeDocument/2006/relationships/image" Target="../media/image1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audio" Target="../media/audio6.wav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2506640" y="381000"/>
            <a:ext cx="7162800" cy="1182210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black">
          <a:xfrm>
            <a:off x="2265339" y="2197100"/>
            <a:ext cx="7645400" cy="1320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ar-BH" altLang="en-US" sz="5400" kern="0" dirty="0">
                <a:solidFill>
                  <a:srgbClr val="002060"/>
                </a:solidFill>
              </a:rPr>
              <a:t>قصَّةُ الأَقْرعِ والأَبْرَصِ والأَعْمَى</a:t>
            </a:r>
            <a:endParaRPr lang="en-US" altLang="en-US" kern="0" dirty="0">
              <a:solidFill>
                <a:srgbClr val="00206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1FC120-807C-42B3-9DB1-83839AC44EB8}"/>
              </a:ext>
            </a:extLst>
          </p:cNvPr>
          <p:cNvSpPr/>
          <p:nvPr/>
        </p:nvSpPr>
        <p:spPr>
          <a:xfrm>
            <a:off x="4435183" y="4128236"/>
            <a:ext cx="3305712" cy="168584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24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التربيّة الإسلاميّة</a:t>
            </a:r>
            <a:r>
              <a:rPr lang="en-US" sz="24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 </a:t>
            </a:r>
            <a:r>
              <a:rPr lang="ar-BH" sz="24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ـ الجزء الأول </a:t>
            </a:r>
          </a:p>
          <a:p>
            <a:pPr algn="ctr" rtl="1">
              <a:lnSpc>
                <a:spcPct val="150000"/>
              </a:lnSpc>
            </a:pPr>
            <a:r>
              <a:rPr lang="ar-SA" sz="24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ا</a:t>
            </a:r>
            <a:r>
              <a:rPr lang="ar-BH" sz="24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لصّف الثّاني الابتدائي</a:t>
            </a:r>
          </a:p>
          <a:p>
            <a:pPr algn="ctr" rtl="1">
              <a:lnSpc>
                <a:spcPct val="150000"/>
              </a:lnSpc>
            </a:pPr>
            <a:r>
              <a:rPr lang="ar-BH" sz="2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الفصل الدّراسي الأول </a:t>
            </a:r>
          </a:p>
        </p:txBody>
      </p:sp>
    </p:spTree>
    <p:extLst>
      <p:ext uri="{BB962C8B-B14F-4D97-AF65-F5344CB8AC3E}">
        <p14:creationId xmlns:p14="http://schemas.microsoft.com/office/powerpoint/2010/main" val="8266851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1 A story Addr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01" y="1723208"/>
            <a:ext cx="11548604" cy="446169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 rot="723249">
            <a:off x="5054423" y="594170"/>
            <a:ext cx="2237324" cy="3070627"/>
            <a:chOff x="9252076" y="1401332"/>
            <a:chExt cx="1995604" cy="352690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26" r="72329" b="3285"/>
            <a:stretch/>
          </p:blipFill>
          <p:spPr>
            <a:xfrm>
              <a:off x="9252076" y="2110682"/>
              <a:ext cx="1995604" cy="281755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589" t="23263" r="-12" b="51676"/>
            <a:stretch/>
          </p:blipFill>
          <p:spPr>
            <a:xfrm>
              <a:off x="9627505" y="1401332"/>
              <a:ext cx="1260930" cy="912550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 rot="20745792">
            <a:off x="1771485" y="623408"/>
            <a:ext cx="2386044" cy="3163295"/>
            <a:chOff x="5803692" y="919842"/>
            <a:chExt cx="1959894" cy="357810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60" r="75521" b="2450"/>
            <a:stretch/>
          </p:blipFill>
          <p:spPr>
            <a:xfrm>
              <a:off x="5803692" y="1718313"/>
              <a:ext cx="1959894" cy="277963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30" t="22635" r="15003" b="51676"/>
            <a:stretch/>
          </p:blipFill>
          <p:spPr>
            <a:xfrm>
              <a:off x="5958139" y="919842"/>
              <a:ext cx="1752600" cy="935432"/>
            </a:xfrm>
            <a:prstGeom prst="rect">
              <a:avLst/>
            </a:prstGeom>
          </p:spPr>
        </p:pic>
      </p:grp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3" t="42972" r="52108" b="46216"/>
          <a:stretch/>
        </p:blipFill>
        <p:spPr bwMode="auto">
          <a:xfrm>
            <a:off x="7700037" y="130468"/>
            <a:ext cx="4201297" cy="1222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31605" y="5288471"/>
            <a:ext cx="6692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5400" b="1" dirty="0">
                <a:solidFill>
                  <a:srgbClr val="009242"/>
                </a:solidFill>
                <a:sym typeface="Wingdings" panose="05000000000000000000" pitchFamily="2" charset="2"/>
              </a:rPr>
              <a:t>أخفَقــــا في الإختبار</a:t>
            </a:r>
            <a:endParaRPr lang="en-US" sz="5400" b="1" dirty="0">
              <a:solidFill>
                <a:srgbClr val="009242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8100" y="12700"/>
            <a:ext cx="4241800" cy="330200"/>
          </a:xfrm>
          <a:prstGeom prst="roundRect">
            <a:avLst/>
          </a:prstGeom>
          <a:solidFill>
            <a:srgbClr val="BCD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b="1" dirty="0">
                <a:solidFill>
                  <a:srgbClr val="002060"/>
                </a:solidFill>
              </a:rPr>
              <a:t>قصة الأقرع والأبرص والأعمى ـ التربية الإسلامية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31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1 A story NASHA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00" y="1201239"/>
            <a:ext cx="11849605" cy="45772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3" t="42972" r="52108" b="46216"/>
          <a:stretch/>
        </p:blipFill>
        <p:spPr bwMode="auto">
          <a:xfrm>
            <a:off x="7168203" y="155868"/>
            <a:ext cx="4201297" cy="1222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00401" y="4817070"/>
            <a:ext cx="626859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r" rtl="1">
              <a:buFont typeface="Wingdings" pitchFamily="2" charset="2"/>
              <a:buChar char="v"/>
            </a:pPr>
            <a:r>
              <a:rPr lang="en-US" sz="4500" b="1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ar-BH" sz="4500" b="1" dirty="0">
                <a:solidFill>
                  <a:srgbClr val="002060"/>
                </a:solidFill>
                <a:sym typeface="Wingdings" panose="05000000000000000000" pitchFamily="2" charset="2"/>
              </a:rPr>
              <a:t>أحْمِدِ اللهَ تعالى على النعمة.</a:t>
            </a:r>
            <a:endParaRPr lang="en-US" sz="4500" b="1" dirty="0">
              <a:solidFill>
                <a:srgbClr val="00206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 rot="21426596">
            <a:off x="1221993" y="213338"/>
            <a:ext cx="5792208" cy="3615234"/>
            <a:chOff x="2781300" y="787400"/>
            <a:chExt cx="5792208" cy="3615234"/>
          </a:xfrm>
        </p:grpSpPr>
        <p:pic>
          <p:nvPicPr>
            <p:cNvPr id="9" name="Picture 8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49" t="20379" r="34750" b="70977"/>
            <a:stretch/>
          </p:blipFill>
          <p:spPr bwMode="auto">
            <a:xfrm>
              <a:off x="5036478" y="787400"/>
              <a:ext cx="1478621" cy="9820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99" t="21058" r="43851" b="69555"/>
            <a:stretch/>
          </p:blipFill>
          <p:spPr bwMode="auto">
            <a:xfrm>
              <a:off x="2781300" y="1662391"/>
              <a:ext cx="5792208" cy="1066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26" r="72329" b="3285"/>
            <a:stretch/>
          </p:blipFill>
          <p:spPr>
            <a:xfrm rot="1623382">
              <a:off x="6787261" y="2836386"/>
              <a:ext cx="1147763" cy="156624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60" r="75521" b="2450"/>
            <a:stretch/>
          </p:blipFill>
          <p:spPr>
            <a:xfrm>
              <a:off x="5015092" y="2699494"/>
              <a:ext cx="1336924" cy="1672351"/>
            </a:xfrm>
            <a:prstGeom prst="rect">
              <a:avLst/>
            </a:prstGeom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50" t="20000" r="70203" b="54222"/>
            <a:stretch/>
          </p:blipFill>
          <p:spPr bwMode="auto">
            <a:xfrm rot="20657165">
              <a:off x="3403175" y="2706228"/>
              <a:ext cx="1404153" cy="1586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0" name="TextBox 19"/>
          <p:cNvSpPr txBox="1"/>
          <p:nvPr/>
        </p:nvSpPr>
        <p:spPr>
          <a:xfrm>
            <a:off x="2662947" y="5439370"/>
            <a:ext cx="67933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r" rtl="1">
              <a:buFont typeface="Wingdings" pitchFamily="2" charset="2"/>
              <a:buChar char="v"/>
            </a:pPr>
            <a:r>
              <a:rPr lang="ar-BH" sz="4500" b="1" dirty="0">
                <a:solidFill>
                  <a:srgbClr val="009242"/>
                </a:solidFill>
                <a:sym typeface="Wingdings" panose="05000000000000000000" pitchFamily="2" charset="2"/>
              </a:rPr>
              <a:t>أتَصَدق مما عندي، ولا أبْخَل.</a:t>
            </a:r>
            <a:endParaRPr lang="en-US" sz="4500" b="1" dirty="0">
              <a:solidFill>
                <a:srgbClr val="009242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8100" y="12700"/>
            <a:ext cx="4241800" cy="330200"/>
          </a:xfrm>
          <a:prstGeom prst="roundRect">
            <a:avLst/>
          </a:prstGeom>
          <a:solidFill>
            <a:srgbClr val="BCD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b="1" dirty="0">
                <a:solidFill>
                  <a:srgbClr val="002060"/>
                </a:solidFill>
              </a:rPr>
              <a:t>قصة الأقرع والأبرص والأعمى ـ التربية الإسلامية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49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1 A story NASHAT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2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5" t="44402" r="53680" b="48071"/>
          <a:stretch/>
        </p:blipFill>
        <p:spPr bwMode="auto">
          <a:xfrm>
            <a:off x="9029700" y="354005"/>
            <a:ext cx="2906941" cy="72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9345458" y="1067986"/>
            <a:ext cx="1798512" cy="2792547"/>
            <a:chOff x="5248242" y="2910551"/>
            <a:chExt cx="1338411" cy="247314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26" r="72329" b="3285"/>
            <a:stretch/>
          </p:blipFill>
          <p:spPr>
            <a:xfrm>
              <a:off x="5273642" y="3617698"/>
              <a:ext cx="1294144" cy="176600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13" t="21058" r="43851" b="69555"/>
            <a:stretch/>
          </p:blipFill>
          <p:spPr bwMode="auto">
            <a:xfrm>
              <a:off x="5248242" y="2910551"/>
              <a:ext cx="1338411" cy="970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4737099" y="1046651"/>
            <a:ext cx="2032318" cy="2636251"/>
            <a:chOff x="2924044" y="2853631"/>
            <a:chExt cx="1737876" cy="252402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60" r="75521" b="2450"/>
            <a:stretch/>
          </p:blipFill>
          <p:spPr>
            <a:xfrm>
              <a:off x="2924044" y="3546608"/>
              <a:ext cx="1737876" cy="183104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13" t="21058" r="55615" b="68812"/>
            <a:stretch/>
          </p:blipFill>
          <p:spPr bwMode="auto">
            <a:xfrm>
              <a:off x="3180773" y="2853631"/>
              <a:ext cx="1336924" cy="907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568845" y="1167655"/>
            <a:ext cx="2136255" cy="2636251"/>
            <a:chOff x="1287035" y="3521230"/>
            <a:chExt cx="1404153" cy="2114563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50" t="20000" r="70203" b="54222"/>
            <a:stretch/>
          </p:blipFill>
          <p:spPr bwMode="auto">
            <a:xfrm>
              <a:off x="1287035" y="4049104"/>
              <a:ext cx="1404153" cy="1586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15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99" t="21058" r="68796" b="69555"/>
            <a:stretch/>
          </p:blipFill>
          <p:spPr bwMode="auto">
            <a:xfrm>
              <a:off x="1361114" y="3521230"/>
              <a:ext cx="1230595" cy="689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3" name="TextBox 22"/>
          <p:cNvSpPr txBox="1"/>
          <p:nvPr/>
        </p:nvSpPr>
        <p:spPr>
          <a:xfrm>
            <a:off x="254000" y="441151"/>
            <a:ext cx="85979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4500" b="1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ما نوعُ المالِ الذي أحَبَه كلٌ مِن الرّجال الثّلاثة:</a:t>
            </a:r>
            <a:endParaRPr lang="en-US" sz="45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102266" y="4438359"/>
            <a:ext cx="3227024" cy="1937417"/>
            <a:chOff x="4102266" y="4438359"/>
            <a:chExt cx="3227024" cy="193741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77226" y="4512225"/>
              <a:ext cx="3152064" cy="186355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24" name="TextBox 23"/>
            <p:cNvSpPr txBox="1"/>
            <p:nvPr/>
          </p:nvSpPr>
          <p:spPr>
            <a:xfrm>
              <a:off x="4102266" y="4438359"/>
              <a:ext cx="1345865" cy="78483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4500" b="1" dirty="0">
                  <a:solidFill>
                    <a:srgbClr val="002060"/>
                  </a:solidFill>
                  <a:sym typeface="Wingdings" panose="05000000000000000000" pitchFamily="2" charset="2"/>
                </a:rPr>
                <a:t>البَقَـر</a:t>
              </a:r>
              <a:endParaRPr lang="en-US" sz="45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540088" y="4311359"/>
            <a:ext cx="3206053" cy="2076741"/>
            <a:chOff x="8540088" y="4311359"/>
            <a:chExt cx="3206053" cy="207674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7" r="19617"/>
            <a:stretch/>
          </p:blipFill>
          <p:spPr>
            <a:xfrm>
              <a:off x="8540088" y="4311359"/>
              <a:ext cx="3206053" cy="2076741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8552787" y="4311359"/>
              <a:ext cx="1345865" cy="78483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4500" b="1" dirty="0">
                  <a:solidFill>
                    <a:srgbClr val="002060"/>
                  </a:solidFill>
                  <a:sym typeface="Wingdings" panose="05000000000000000000" pitchFamily="2" charset="2"/>
                </a:rPr>
                <a:t>الإِبل</a:t>
              </a:r>
              <a:endParaRPr lang="en-US" sz="45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2450" y="4328201"/>
            <a:ext cx="2908582" cy="2047575"/>
            <a:chOff x="342450" y="4328201"/>
            <a:chExt cx="2908582" cy="204757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47"/>
            <a:stretch/>
          </p:blipFill>
          <p:spPr>
            <a:xfrm>
              <a:off x="342450" y="4328201"/>
              <a:ext cx="2870650" cy="204757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6" name="TextBox 25"/>
            <p:cNvSpPr txBox="1"/>
            <p:nvPr/>
          </p:nvSpPr>
          <p:spPr>
            <a:xfrm>
              <a:off x="1905167" y="4371075"/>
              <a:ext cx="1345865" cy="78483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4500" b="1" dirty="0">
                  <a:solidFill>
                    <a:srgbClr val="002060"/>
                  </a:solidFill>
                  <a:sym typeface="Wingdings" panose="05000000000000000000" pitchFamily="2" charset="2"/>
                </a:rPr>
                <a:t>الغَنَـم</a:t>
              </a:r>
              <a:endParaRPr lang="en-US" sz="45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9" name="Rounded Rectangle 18"/>
          <p:cNvSpPr/>
          <p:nvPr/>
        </p:nvSpPr>
        <p:spPr>
          <a:xfrm>
            <a:off x="38100" y="12700"/>
            <a:ext cx="4241800" cy="330200"/>
          </a:xfrm>
          <a:prstGeom prst="roundRect">
            <a:avLst/>
          </a:prstGeom>
          <a:solidFill>
            <a:srgbClr val="BCD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b="1" dirty="0">
                <a:solidFill>
                  <a:srgbClr val="002060"/>
                </a:solidFill>
              </a:rPr>
              <a:t>قصة الأقرع والأبرص والأعمى ـ التربية الإسلامية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1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1 A story NASHAT4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8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8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8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8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4080"/>
                            </p:stCondLst>
                            <p:childTnLst>
                              <p:par>
                                <p:cTn id="32" presetID="16" presetClass="entr" presetSubtype="37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8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62000" y="1413623"/>
            <a:ext cx="6370240" cy="4698433"/>
            <a:chOff x="800657" y="1143000"/>
            <a:chExt cx="11713301" cy="5112568"/>
          </a:xfrm>
          <a:solidFill>
            <a:srgbClr val="DBA1C8"/>
          </a:solidFill>
        </p:grpSpPr>
        <p:sp>
          <p:nvSpPr>
            <p:cNvPr id="2" name="Cloud Callout 1"/>
            <p:cNvSpPr/>
            <p:nvPr/>
          </p:nvSpPr>
          <p:spPr bwMode="auto">
            <a:xfrm>
              <a:off x="800657" y="1143000"/>
              <a:ext cx="11713301" cy="5112568"/>
            </a:xfrm>
            <a:prstGeom prst="cloudCallout">
              <a:avLst>
                <a:gd name="adj1" fmla="val 83031"/>
                <a:gd name="adj2" fmla="val -24443"/>
              </a:avLst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731061" y="2331218"/>
              <a:ext cx="7757243" cy="264575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8000" b="1" dirty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دعواتنا للجميع </a:t>
              </a:r>
              <a:endParaRPr lang="en-US" sz="8000" b="1" dirty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  <a:p>
              <a:pPr algn="ctr"/>
              <a:r>
                <a:rPr lang="ar-BH" sz="7200" b="1" dirty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بالنجاح والتّوفيق</a:t>
              </a:r>
              <a:endParaRPr lang="en-US" sz="7200" b="1" dirty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sp>
        <p:nvSpPr>
          <p:cNvPr id="8" name="TextBox 2">
            <a:extLst>
              <a:ext uri="{FF2B5EF4-FFF2-40B4-BE49-F238E27FC236}">
                <a16:creationId xmlns:a16="http://schemas.microsoft.com/office/drawing/2014/main" id="{700B9559-58B5-459A-838E-59C54E63D1ED}"/>
              </a:ext>
            </a:extLst>
          </p:cNvPr>
          <p:cNvSpPr txBox="1"/>
          <p:nvPr/>
        </p:nvSpPr>
        <p:spPr>
          <a:xfrm>
            <a:off x="7616724" y="813460"/>
            <a:ext cx="4290650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BH" sz="7200" b="1" dirty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+mj-cs"/>
              </a:rPr>
              <a:t>انتهى الدّرس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3500" y="63500"/>
            <a:ext cx="4241800" cy="330200"/>
          </a:xfrm>
          <a:prstGeom prst="roundRect">
            <a:avLst/>
          </a:prstGeom>
          <a:solidFill>
            <a:srgbClr val="BCD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b="1" dirty="0">
                <a:solidFill>
                  <a:srgbClr val="002060"/>
                </a:solidFill>
              </a:rPr>
              <a:t>قصة الأقرع والأبرص والأعمى ـ التربية الإسلامية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69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دعواتنا بالنجاح مري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1" r="13123" b="11357"/>
          <a:stretch>
            <a:fillRect/>
          </a:stretch>
        </p:blipFill>
        <p:spPr bwMode="auto">
          <a:xfrm>
            <a:off x="10764400" y="139700"/>
            <a:ext cx="1296987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9" t="20379" r="34750" b="69555"/>
          <a:stretch/>
        </p:blipFill>
        <p:spPr bwMode="auto">
          <a:xfrm>
            <a:off x="1333500" y="304800"/>
            <a:ext cx="8648700" cy="131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2" b="14260"/>
          <a:stretch/>
        </p:blipFill>
        <p:spPr>
          <a:xfrm>
            <a:off x="1790700" y="1473200"/>
            <a:ext cx="9060736" cy="493798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8100" y="12700"/>
            <a:ext cx="4241800" cy="330200"/>
          </a:xfrm>
          <a:prstGeom prst="roundRect">
            <a:avLst/>
          </a:prstGeom>
          <a:solidFill>
            <a:srgbClr val="BCD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b="1" dirty="0">
                <a:solidFill>
                  <a:srgbClr val="002060"/>
                </a:solidFill>
              </a:rPr>
              <a:t>قصة الأقرع والأبرص والأعمى ـ التربية الإسلامية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03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1 A story Ahda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7" t="2848" b="73576"/>
          <a:stretch/>
        </p:blipFill>
        <p:spPr>
          <a:xfrm>
            <a:off x="3124200" y="152399"/>
            <a:ext cx="9028402" cy="8584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99" b="29238"/>
          <a:stretch/>
        </p:blipFill>
        <p:spPr>
          <a:xfrm>
            <a:off x="1279070" y="4622800"/>
            <a:ext cx="10149632" cy="90170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8978900" y="994298"/>
            <a:ext cx="2319580" cy="3526902"/>
            <a:chOff x="9252076" y="1401332"/>
            <a:chExt cx="1995604" cy="352690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26" r="72329" b="3285"/>
            <a:stretch/>
          </p:blipFill>
          <p:spPr>
            <a:xfrm>
              <a:off x="9252076" y="2110682"/>
              <a:ext cx="1995604" cy="2817552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589" t="23263" r="-12" b="51676"/>
            <a:stretch/>
          </p:blipFill>
          <p:spPr>
            <a:xfrm>
              <a:off x="9627505" y="1401332"/>
              <a:ext cx="1260930" cy="912550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5016500" y="793766"/>
            <a:ext cx="2603500" cy="3752834"/>
            <a:chOff x="5803692" y="919842"/>
            <a:chExt cx="1959894" cy="357810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60" r="75521" b="2450"/>
            <a:stretch/>
          </p:blipFill>
          <p:spPr>
            <a:xfrm>
              <a:off x="5803692" y="1718313"/>
              <a:ext cx="1959894" cy="277963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30" t="22635" r="15003" b="51676"/>
            <a:stretch/>
          </p:blipFill>
          <p:spPr>
            <a:xfrm>
              <a:off x="5958139" y="919842"/>
              <a:ext cx="1752600" cy="935432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1092200" y="871190"/>
            <a:ext cx="2464100" cy="3853210"/>
            <a:chOff x="2286000" y="947390"/>
            <a:chExt cx="1930700" cy="3638130"/>
          </a:xfrm>
        </p:grpSpPr>
        <p:pic>
          <p:nvPicPr>
            <p:cNvPr id="19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50" t="20000" r="70203" b="54222"/>
            <a:stretch/>
          </p:blipFill>
          <p:spPr bwMode="auto">
            <a:xfrm>
              <a:off x="2286000" y="1805882"/>
              <a:ext cx="1930700" cy="2779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05" t="24001" r="34876" b="51067"/>
            <a:stretch/>
          </p:blipFill>
          <p:spPr>
            <a:xfrm>
              <a:off x="2458696" y="947390"/>
              <a:ext cx="1585307" cy="907884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62" b="7876"/>
          <a:stretch/>
        </p:blipFill>
        <p:spPr>
          <a:xfrm>
            <a:off x="1279070" y="5524500"/>
            <a:ext cx="10149632" cy="9017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8100" y="12700"/>
            <a:ext cx="4241800" cy="330200"/>
          </a:xfrm>
          <a:prstGeom prst="roundRect">
            <a:avLst/>
          </a:prstGeom>
          <a:solidFill>
            <a:srgbClr val="BCD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b="1" dirty="0">
                <a:solidFill>
                  <a:srgbClr val="002060"/>
                </a:solidFill>
              </a:rPr>
              <a:t>قصة الأقرع والأبرص والأعمى ـ التربية الإسلامية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88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881 أرا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3719"/>
          <a:stretch/>
        </p:blipFill>
        <p:spPr>
          <a:xfrm>
            <a:off x="62434" y="416965"/>
            <a:ext cx="6216327" cy="27707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4" t="40611" r="36186" b="51389"/>
          <a:stretch/>
        </p:blipFill>
        <p:spPr bwMode="auto">
          <a:xfrm>
            <a:off x="5524500" y="4665661"/>
            <a:ext cx="101600" cy="45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-3663"/>
          <a:stretch/>
        </p:blipFill>
        <p:spPr>
          <a:xfrm>
            <a:off x="6578600" y="307594"/>
            <a:ext cx="5537200" cy="28166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9" name="Group 8"/>
          <p:cNvGrpSpPr/>
          <p:nvPr/>
        </p:nvGrpSpPr>
        <p:grpSpPr>
          <a:xfrm>
            <a:off x="2971800" y="3274874"/>
            <a:ext cx="6629401" cy="3062426"/>
            <a:chOff x="1769864" y="2697416"/>
            <a:chExt cx="6045808" cy="231567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798"/>
            <a:stretch/>
          </p:blipFill>
          <p:spPr>
            <a:xfrm>
              <a:off x="1769864" y="2697416"/>
              <a:ext cx="6045808" cy="2306384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50" t="20000" r="58500" b="54222"/>
            <a:stretch/>
          </p:blipFill>
          <p:spPr bwMode="auto">
            <a:xfrm>
              <a:off x="1885950" y="3294357"/>
              <a:ext cx="2584450" cy="1718734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3" name="Rounded Rectangle 12"/>
          <p:cNvSpPr/>
          <p:nvPr/>
        </p:nvSpPr>
        <p:spPr>
          <a:xfrm>
            <a:off x="38100" y="12700"/>
            <a:ext cx="4241800" cy="330200"/>
          </a:xfrm>
          <a:prstGeom prst="roundRect">
            <a:avLst/>
          </a:prstGeom>
          <a:solidFill>
            <a:srgbClr val="BCD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b="1" dirty="0">
                <a:solidFill>
                  <a:srgbClr val="002060"/>
                </a:solidFill>
              </a:rPr>
              <a:t>قصة الأقرع والأبرص والأعمى ـ التربية الإسلامية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57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882 الأقر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83 الأبر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4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84 الأعم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3"/>
          <a:stretch/>
        </p:blipFill>
        <p:spPr>
          <a:xfrm>
            <a:off x="876299" y="838200"/>
            <a:ext cx="10330483" cy="531244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Rounded Rectangle 4"/>
          <p:cNvSpPr/>
          <p:nvPr/>
        </p:nvSpPr>
        <p:spPr>
          <a:xfrm>
            <a:off x="38100" y="12700"/>
            <a:ext cx="4241800" cy="330200"/>
          </a:xfrm>
          <a:prstGeom prst="roundRect">
            <a:avLst/>
          </a:prstGeom>
          <a:solidFill>
            <a:srgbClr val="BCD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b="1" dirty="0">
                <a:solidFill>
                  <a:srgbClr val="002060"/>
                </a:solidFill>
              </a:rPr>
              <a:t>قصة الأقرع والأبرص والأعمى ـ التربية الإسلامية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44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885 أقر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55" y="972675"/>
            <a:ext cx="11531156" cy="52122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Rounded Rectangle 3"/>
          <p:cNvSpPr/>
          <p:nvPr/>
        </p:nvSpPr>
        <p:spPr>
          <a:xfrm>
            <a:off x="38100" y="12700"/>
            <a:ext cx="4241800" cy="330200"/>
          </a:xfrm>
          <a:prstGeom prst="roundRect">
            <a:avLst/>
          </a:prstGeom>
          <a:solidFill>
            <a:srgbClr val="BCD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b="1" dirty="0">
                <a:solidFill>
                  <a:srgbClr val="002060"/>
                </a:solidFill>
              </a:rPr>
              <a:t>قصة الأقرع والأبرص والأعمى ـ التربية الإسلامية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56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886 أبر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20" y="342900"/>
            <a:ext cx="11135484" cy="599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ounded Rectangle 2"/>
          <p:cNvSpPr/>
          <p:nvPr/>
        </p:nvSpPr>
        <p:spPr>
          <a:xfrm>
            <a:off x="38100" y="12700"/>
            <a:ext cx="4241800" cy="330200"/>
          </a:xfrm>
          <a:prstGeom prst="roundRect">
            <a:avLst/>
          </a:prstGeom>
          <a:solidFill>
            <a:srgbClr val="BCD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b="1" dirty="0">
                <a:solidFill>
                  <a:srgbClr val="002060"/>
                </a:solidFill>
              </a:rPr>
              <a:t>قصة الأقرع والأبرص والأعمى ـ التربية الإسلامية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28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887 الملك والأعم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" t="30155" r="30300" b="3593"/>
          <a:stretch/>
        </p:blipFill>
        <p:spPr>
          <a:xfrm>
            <a:off x="383433" y="685800"/>
            <a:ext cx="11453778" cy="54737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ounded Rectangle 2"/>
          <p:cNvSpPr/>
          <p:nvPr/>
        </p:nvSpPr>
        <p:spPr>
          <a:xfrm>
            <a:off x="38100" y="12700"/>
            <a:ext cx="4241800" cy="330200"/>
          </a:xfrm>
          <a:prstGeom prst="roundRect">
            <a:avLst/>
          </a:prstGeom>
          <a:solidFill>
            <a:srgbClr val="BCD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b="1" dirty="0">
                <a:solidFill>
                  <a:srgbClr val="002060"/>
                </a:solidFill>
              </a:rPr>
              <a:t>قصة الأقرع والأبرص والأعمى ـ التربية الإسلامية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48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888 أتعل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5" t="44402" r="53680" b="48071"/>
          <a:stretch/>
        </p:blipFill>
        <p:spPr bwMode="auto">
          <a:xfrm>
            <a:off x="4622812" y="228514"/>
            <a:ext cx="3376829" cy="838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7" t="25530" r="39126" b="68531"/>
          <a:stretch/>
        </p:blipFill>
        <p:spPr bwMode="auto">
          <a:xfrm>
            <a:off x="1526896" y="1166052"/>
            <a:ext cx="10096500" cy="12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298" y="4058160"/>
            <a:ext cx="6537549" cy="2216755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 rot="21303376">
            <a:off x="181843" y="2313150"/>
            <a:ext cx="5500400" cy="2517497"/>
            <a:chOff x="2781300" y="1662391"/>
            <a:chExt cx="5792208" cy="2746884"/>
          </a:xfrm>
        </p:grpSpPr>
        <p:pic>
          <p:nvPicPr>
            <p:cNvPr id="25" name="Picture 24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99" t="21058" r="43851" b="69555"/>
            <a:stretch/>
          </p:blipFill>
          <p:spPr bwMode="auto">
            <a:xfrm>
              <a:off x="2781300" y="1662391"/>
              <a:ext cx="5792208" cy="1066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26" r="72329" b="3285"/>
            <a:stretch/>
          </p:blipFill>
          <p:spPr>
            <a:xfrm rot="1623382">
              <a:off x="6706164" y="2843026"/>
              <a:ext cx="1147763" cy="156624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60" r="75521" b="2450"/>
            <a:stretch/>
          </p:blipFill>
          <p:spPr>
            <a:xfrm>
              <a:off x="5015092" y="2699494"/>
              <a:ext cx="1336924" cy="1672351"/>
            </a:xfrm>
            <a:prstGeom prst="rect">
              <a:avLst/>
            </a:prstGeom>
          </p:spPr>
        </p:pic>
        <p:pic>
          <p:nvPicPr>
            <p:cNvPr id="28" name="Picture 4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50" t="20000" r="70203" b="54222"/>
            <a:stretch/>
          </p:blipFill>
          <p:spPr bwMode="auto">
            <a:xfrm rot="20657165">
              <a:off x="3403175" y="2706228"/>
              <a:ext cx="1404153" cy="1586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Rounded Rectangle 9"/>
          <p:cNvSpPr/>
          <p:nvPr/>
        </p:nvSpPr>
        <p:spPr>
          <a:xfrm>
            <a:off x="38100" y="12700"/>
            <a:ext cx="4241800" cy="330200"/>
          </a:xfrm>
          <a:prstGeom prst="roundRect">
            <a:avLst/>
          </a:prstGeom>
          <a:solidFill>
            <a:srgbClr val="BCD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b="1" dirty="0">
                <a:solidFill>
                  <a:srgbClr val="002060"/>
                </a:solidFill>
              </a:rPr>
              <a:t>قصة الأقرع والأبرص والأعمى ـ التربية الإسلامية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1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1 A story NASHA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6" presetClass="entr" presetSubtype="32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درس الحوا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درس الحوار</Template>
  <TotalTime>6581</TotalTime>
  <Words>145</Words>
  <Application>Microsoft Office PowerPoint</Application>
  <PresentationFormat>شاشة عريضة</PresentationFormat>
  <Paragraphs>29</Paragraphs>
  <Slides>13</Slides>
  <Notes>2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13</vt:i4>
      </vt:variant>
    </vt:vector>
  </HeadingPairs>
  <TitlesOfParts>
    <vt:vector size="20" baseType="lpstr">
      <vt:lpstr>Arabic Typesetting</vt:lpstr>
      <vt:lpstr>Arial</vt:lpstr>
      <vt:lpstr>Calibri</vt:lpstr>
      <vt:lpstr>Calibri Light</vt:lpstr>
      <vt:lpstr>Frutiger LT Arabic 55 Roman</vt:lpstr>
      <vt:lpstr>Wingdings</vt:lpstr>
      <vt:lpstr>درس الحوار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Khaled Mohamed Ebrahim Busaad</dc:creator>
  <cp:lastModifiedBy>عبد الله</cp:lastModifiedBy>
  <cp:revision>225</cp:revision>
  <dcterms:created xsi:type="dcterms:W3CDTF">2020-03-04T10:47:58Z</dcterms:created>
  <dcterms:modified xsi:type="dcterms:W3CDTF">2020-09-17T05:17:17Z</dcterms:modified>
</cp:coreProperties>
</file>