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1"/>
  </p:notesMasterIdLst>
  <p:handoutMasterIdLst>
    <p:handoutMasterId r:id="rId12"/>
  </p:handoutMasterIdLst>
  <p:sldIdLst>
    <p:sldId id="275" r:id="rId2"/>
    <p:sldId id="300" r:id="rId3"/>
    <p:sldId id="346" r:id="rId4"/>
    <p:sldId id="342" r:id="rId5"/>
    <p:sldId id="343" r:id="rId6"/>
    <p:sldId id="347" r:id="rId7"/>
    <p:sldId id="338" r:id="rId8"/>
    <p:sldId id="345" r:id="rId9"/>
    <p:sldId id="34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6EE"/>
    <a:srgbClr val="A9D18E"/>
    <a:srgbClr val="009242"/>
    <a:srgbClr val="0039AC"/>
    <a:srgbClr val="004FEE"/>
    <a:srgbClr val="FFEBCD"/>
    <a:srgbClr val="FFCC81"/>
    <a:srgbClr val="FFD966"/>
    <a:srgbClr val="8FAADC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4F813-5DD3-4BB7-A3E5-0291421EEAD1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FBFD3-FF75-429C-A9ED-2EF743A96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91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9C7B-333F-4FC2-99EE-039E128E17E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3A48-2C21-4458-AAE7-BCD7F919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ar-BH"/>
              <a:t>قصة الأقرع والأبرص والأعمى ـ التربية الإسلامية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23A48-2C21-4458-AAE7-BCD7F919F1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3A48-2C21-4458-AAE7-BCD7F919F1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4100452" y="2041459"/>
            <a:ext cx="3975175" cy="20057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sz="13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الإِقَامَةُ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4447205" y="4152015"/>
            <a:ext cx="3281668" cy="24391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r>
              <a:rPr lang="ar-BH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الإسلامية/ الجزء الأول </a:t>
            </a:r>
            <a:endParaRPr lang="ar-BH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</a:t>
            </a:r>
            <a:r>
              <a:rPr lang="ar-BH" sz="24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الثاني 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 </a:t>
            </a:r>
          </a:p>
          <a:p>
            <a:pPr algn="ctr">
              <a:lnSpc>
                <a:spcPct val="150000"/>
              </a:lnSpc>
            </a:pPr>
            <a:endParaRPr lang="ar-BH" sz="28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668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IQ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"/>
          <a:stretch/>
        </p:blipFill>
        <p:spPr>
          <a:xfrm rot="21370824">
            <a:off x="1774130" y="1240499"/>
            <a:ext cx="5413771" cy="5021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9" t="20837"/>
          <a:stretch/>
        </p:blipFill>
        <p:spPr>
          <a:xfrm>
            <a:off x="7264923" y="1811449"/>
            <a:ext cx="3316849" cy="4076234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3" b="11357"/>
          <a:stretch>
            <a:fillRect/>
          </a:stretch>
        </p:blipFill>
        <p:spPr bwMode="auto">
          <a:xfrm>
            <a:off x="10764400" y="139700"/>
            <a:ext cx="12969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8100" y="12699"/>
            <a:ext cx="2895600" cy="475109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50000"/>
              </a:lnSpc>
            </a:pPr>
            <a:r>
              <a:rPr lang="ar-BH" sz="2000" b="1" dirty="0">
                <a:solidFill>
                  <a:srgbClr val="002060"/>
                </a:solidFill>
              </a:rPr>
              <a:t>الإقامة ـ التربية الإسلامية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 r="7994" b="6993"/>
          <a:stretch/>
        </p:blipFill>
        <p:spPr>
          <a:xfrm>
            <a:off x="5232400" y="126999"/>
            <a:ext cx="4991100" cy="14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8 أهداف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 t="48186" r="44284" b="14984"/>
          <a:stretch/>
        </p:blipFill>
        <p:spPr bwMode="auto">
          <a:xfrm>
            <a:off x="2509313" y="1816100"/>
            <a:ext cx="7422159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2968" b="40477"/>
          <a:stretch/>
        </p:blipFill>
        <p:spPr>
          <a:xfrm>
            <a:off x="774700" y="425392"/>
            <a:ext cx="11010900" cy="139070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="" xmlns:a16="http://schemas.microsoft.com/office/drawing/2014/main" id="{CCDEFFD7-EBD9-45BF-AB4A-23B7DF63B851}"/>
              </a:ext>
            </a:extLst>
          </p:cNvPr>
          <p:cNvSpPr/>
          <p:nvPr/>
        </p:nvSpPr>
        <p:spPr>
          <a:xfrm>
            <a:off x="66675" y="98424"/>
            <a:ext cx="2895600" cy="475109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50000"/>
              </a:lnSpc>
            </a:pPr>
            <a:r>
              <a:rPr lang="ar-BH" sz="2000" b="1" dirty="0">
                <a:solidFill>
                  <a:srgbClr val="002060"/>
                </a:solidFill>
              </a:rPr>
              <a:t>الإقامة ـ التربية الإسلامية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 عندما يسمع المسلم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19556" r="39000" b="21778"/>
          <a:stretch/>
        </p:blipFill>
        <p:spPr bwMode="auto">
          <a:xfrm>
            <a:off x="1041400" y="1172135"/>
            <a:ext cx="43362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63328" r="23958" b="7863"/>
          <a:stretch/>
        </p:blipFill>
        <p:spPr>
          <a:xfrm>
            <a:off x="2327455" y="228600"/>
            <a:ext cx="9508945" cy="86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63" y="1041399"/>
            <a:ext cx="7322337" cy="5345949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="" xmlns:a16="http://schemas.microsoft.com/office/drawing/2014/main" id="{23E115FC-1B5C-41E2-B899-BE6241B88A63}"/>
              </a:ext>
            </a:extLst>
          </p:cNvPr>
          <p:cNvSpPr/>
          <p:nvPr/>
        </p:nvSpPr>
        <p:spPr>
          <a:xfrm>
            <a:off x="38100" y="12699"/>
            <a:ext cx="2895600" cy="475109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50000"/>
              </a:lnSpc>
            </a:pPr>
            <a:r>
              <a:rPr lang="ar-BH" sz="2000" b="1" dirty="0">
                <a:solidFill>
                  <a:srgbClr val="002060"/>
                </a:solidFill>
              </a:rPr>
              <a:t>الإقامة ـ التربية الإسلامية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 IQ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قامة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4949" r="2093" b="5301"/>
          <a:stretch/>
        </p:blipFill>
        <p:spPr>
          <a:xfrm>
            <a:off x="347700" y="3035300"/>
            <a:ext cx="11272800" cy="335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"/>
          <a:stretch/>
        </p:blipFill>
        <p:spPr>
          <a:xfrm>
            <a:off x="4381500" y="126925"/>
            <a:ext cx="3032634" cy="3992179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="" xmlns:a16="http://schemas.microsoft.com/office/drawing/2014/main" id="{C9DFD130-B4C9-497F-8346-747FB6474D10}"/>
              </a:ext>
            </a:extLst>
          </p:cNvPr>
          <p:cNvSpPr/>
          <p:nvPr/>
        </p:nvSpPr>
        <p:spPr>
          <a:xfrm>
            <a:off x="38100" y="12699"/>
            <a:ext cx="2895600" cy="475109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50000"/>
              </a:lnSpc>
            </a:pPr>
            <a:r>
              <a:rPr lang="ar-BH" sz="2000" b="1" dirty="0">
                <a:solidFill>
                  <a:srgbClr val="002060"/>
                </a:solidFill>
              </a:rPr>
              <a:t>الإقامة ـ التربية الإسلامية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4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 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19556" r="39000" b="21778"/>
          <a:stretch/>
        </p:blipFill>
        <p:spPr bwMode="auto">
          <a:xfrm rot="21162336">
            <a:off x="366614" y="629668"/>
            <a:ext cx="2644970" cy="309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t="22471" r="36000" b="72444"/>
          <a:stretch/>
        </p:blipFill>
        <p:spPr bwMode="auto">
          <a:xfrm>
            <a:off x="2560320" y="1663700"/>
            <a:ext cx="944118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9" y="3699457"/>
            <a:ext cx="11319521" cy="2396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44402" r="53680" b="48071"/>
          <a:stretch/>
        </p:blipFill>
        <p:spPr bwMode="auto">
          <a:xfrm>
            <a:off x="5714999" y="165186"/>
            <a:ext cx="3376829" cy="83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EE73BE3F-CF79-4642-8210-FA5CD26A9AAF}"/>
              </a:ext>
            </a:extLst>
          </p:cNvPr>
          <p:cNvSpPr/>
          <p:nvPr/>
        </p:nvSpPr>
        <p:spPr>
          <a:xfrm>
            <a:off x="38100" y="12699"/>
            <a:ext cx="2895600" cy="475109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50000"/>
              </a:lnSpc>
            </a:pPr>
            <a:r>
              <a:rPr lang="ar-BH" sz="2000" b="1" dirty="0">
                <a:solidFill>
                  <a:srgbClr val="002060"/>
                </a:solidFill>
              </a:rPr>
              <a:t>الإقامة ـ التربية الإسلامية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3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 IQAMA NASHA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8 أنشطة عندما أس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CFC"/>
              </a:clrFrom>
              <a:clrTo>
                <a:srgbClr val="FF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19556" r="39000" b="21778"/>
          <a:stretch/>
        </p:blipFill>
        <p:spPr bwMode="auto">
          <a:xfrm>
            <a:off x="205308" y="1297259"/>
            <a:ext cx="397006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8" t="45556" r="34625" b="7333"/>
          <a:stretch/>
        </p:blipFill>
        <p:spPr bwMode="auto">
          <a:xfrm>
            <a:off x="4063999" y="856879"/>
            <a:ext cx="7818235" cy="552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256635" y="3005146"/>
            <a:ext cx="826268" cy="535147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256635" y="3761059"/>
            <a:ext cx="826268" cy="441751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269335" y="1003300"/>
            <a:ext cx="826268" cy="493258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56635" y="1701800"/>
            <a:ext cx="826268" cy="500112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4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256635" y="4457972"/>
            <a:ext cx="826268" cy="524034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5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273477" y="2380180"/>
            <a:ext cx="826268" cy="510666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6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286177" y="5209624"/>
            <a:ext cx="826268" cy="426281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8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6" t="40082" r="34625" b="54528"/>
          <a:stretch/>
        </p:blipFill>
        <p:spPr bwMode="auto">
          <a:xfrm>
            <a:off x="64178" y="347200"/>
            <a:ext cx="8923224" cy="65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44402" r="53680" b="48071"/>
          <a:stretch/>
        </p:blipFill>
        <p:spPr bwMode="auto">
          <a:xfrm>
            <a:off x="9089607" y="65736"/>
            <a:ext cx="2881528" cy="71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249846" y="5851805"/>
            <a:ext cx="826268" cy="426281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7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7" name="Rounded Rectangle 6">
            <a:extLst>
              <a:ext uri="{FF2B5EF4-FFF2-40B4-BE49-F238E27FC236}">
                <a16:creationId xmlns="" xmlns:a16="http://schemas.microsoft.com/office/drawing/2014/main" id="{44FAAFBC-055C-4E5E-85DE-5C93E86C2B80}"/>
              </a:ext>
            </a:extLst>
          </p:cNvPr>
          <p:cNvSpPr/>
          <p:nvPr/>
        </p:nvSpPr>
        <p:spPr>
          <a:xfrm>
            <a:off x="38100" y="12699"/>
            <a:ext cx="2895600" cy="334501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50000"/>
              </a:lnSpc>
            </a:pPr>
            <a:r>
              <a:rPr lang="ar-BH" sz="2000" b="1" dirty="0">
                <a:solidFill>
                  <a:srgbClr val="002060"/>
                </a:solidFill>
              </a:rPr>
              <a:t>الإقامة ـ التربية الإسلامية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4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IQAMA NASHA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29302" r="34381" b="64666"/>
          <a:stretch/>
        </p:blipFill>
        <p:spPr bwMode="auto">
          <a:xfrm>
            <a:off x="495300" y="621554"/>
            <a:ext cx="11087100" cy="94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3" t="36338" r="32882" b="16643"/>
          <a:stretch/>
        </p:blipFill>
        <p:spPr bwMode="auto">
          <a:xfrm>
            <a:off x="6451600" y="1562100"/>
            <a:ext cx="53848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36330" r="58745" b="17268"/>
          <a:stretch/>
        </p:blipFill>
        <p:spPr bwMode="auto">
          <a:xfrm>
            <a:off x="279400" y="1473198"/>
            <a:ext cx="5670550" cy="496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31000" y="2387480"/>
            <a:ext cx="4787213" cy="378565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444500" indent="-444500" algn="r" rtl="1">
              <a:buFont typeface="Wingdings" pitchFamily="2" charset="2"/>
              <a:buChar char="v"/>
            </a:pPr>
            <a:r>
              <a:rPr lang="ar-BH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الله أكبر.</a:t>
            </a:r>
          </a:p>
          <a:p>
            <a:pPr marL="444500" indent="-444500" algn="r" rtl="1">
              <a:buFont typeface="Wingdings" pitchFamily="2" charset="2"/>
              <a:buChar char="v"/>
            </a:pPr>
            <a:r>
              <a:rPr lang="ar-BH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أشهد أن لا إله إلا الله.</a:t>
            </a:r>
          </a:p>
          <a:p>
            <a:pPr marL="444500" indent="-444500" algn="r" rtl="1">
              <a:buFont typeface="Wingdings" pitchFamily="2" charset="2"/>
              <a:buChar char="v"/>
            </a:pPr>
            <a:r>
              <a:rPr lang="ar-BH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أشهد أن محمدًا رسول الله.</a:t>
            </a:r>
          </a:p>
          <a:p>
            <a:pPr marL="444500" indent="-444500" algn="r" rtl="1">
              <a:buFont typeface="Wingdings" pitchFamily="2" charset="2"/>
              <a:buChar char="v"/>
            </a:pPr>
            <a:r>
              <a:rPr lang="ar-BH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حي على الصلاة</a:t>
            </a:r>
          </a:p>
          <a:p>
            <a:pPr marL="444500" indent="-444500" algn="r" rtl="1">
              <a:buFont typeface="Wingdings" pitchFamily="2" charset="2"/>
              <a:buChar char="v"/>
            </a:pPr>
            <a:r>
              <a:rPr lang="ar-BH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حي على الفلاح.</a:t>
            </a:r>
          </a:p>
          <a:p>
            <a:pPr marL="444500" indent="-444500" algn="r" rtl="1">
              <a:buFont typeface="Wingdings" pitchFamily="2" charset="2"/>
              <a:buChar char="v"/>
            </a:pPr>
            <a:r>
              <a:rPr lang="ar-BH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لا إله إلا الله.</a:t>
            </a:r>
          </a:p>
          <a:p>
            <a:pPr marL="444500" indent="-444500" algn="r" rtl="1">
              <a:buFont typeface="Wingdings" pitchFamily="2" charset="2"/>
              <a:buChar char="v"/>
            </a:pP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999" y="2768946"/>
            <a:ext cx="4622113" cy="646331"/>
          </a:xfrm>
          <a:prstGeom prst="rect">
            <a:avLst/>
          </a:prstGeom>
          <a:solidFill>
            <a:srgbClr val="BCD6EE"/>
          </a:solidFill>
        </p:spPr>
        <p:txBody>
          <a:bodyPr wrap="square" rtlCol="0">
            <a:spAutoFit/>
          </a:bodyPr>
          <a:lstStyle/>
          <a:p>
            <a:pPr marL="444500" indent="-444500" algn="r" rtl="1">
              <a:buFont typeface="Wingdings" pitchFamily="2" charset="2"/>
              <a:buChar char="v"/>
            </a:pPr>
            <a:r>
              <a:rPr lang="ar-BH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قد قامت الصلاة.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44402" r="53680" b="48071"/>
          <a:stretch/>
        </p:blipFill>
        <p:spPr bwMode="auto">
          <a:xfrm>
            <a:off x="9089607" y="65736"/>
            <a:ext cx="2881528" cy="71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6">
            <a:extLst>
              <a:ext uri="{FF2B5EF4-FFF2-40B4-BE49-F238E27FC236}">
                <a16:creationId xmlns="" xmlns:a16="http://schemas.microsoft.com/office/drawing/2014/main" id="{E4FBEC8C-77F3-4F20-9506-84686D1F1396}"/>
              </a:ext>
            </a:extLst>
          </p:cNvPr>
          <p:cNvSpPr/>
          <p:nvPr/>
        </p:nvSpPr>
        <p:spPr>
          <a:xfrm>
            <a:off x="38100" y="12700"/>
            <a:ext cx="2895600" cy="409797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50000"/>
              </a:lnSpc>
            </a:pPr>
            <a:r>
              <a:rPr lang="ar-BH" sz="2000" b="1" dirty="0">
                <a:solidFill>
                  <a:srgbClr val="002060"/>
                </a:solidFill>
              </a:rPr>
              <a:t>الإقامة ـ التربية الإسلامية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IQAMA NASHA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1413623"/>
            <a:ext cx="6370240" cy="4698433"/>
            <a:chOff x="800657" y="1143000"/>
            <a:chExt cx="11713301" cy="5112568"/>
          </a:xfrm>
          <a:solidFill>
            <a:srgbClr val="DBA1C8"/>
          </a:solidFill>
        </p:grpSpPr>
        <p:sp>
          <p:nvSpPr>
            <p:cNvPr id="2" name="Cloud Callout 1"/>
            <p:cNvSpPr/>
            <p:nvPr/>
          </p:nvSpPr>
          <p:spPr bwMode="auto">
            <a:xfrm>
              <a:off x="800657" y="1143000"/>
              <a:ext cx="11713301" cy="5112568"/>
            </a:xfrm>
            <a:prstGeom prst="cloudCallout">
              <a:avLst>
                <a:gd name="adj1" fmla="val 83031"/>
                <a:gd name="adj2" fmla="val -24443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31061" y="2331218"/>
              <a:ext cx="7757243" cy="26457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8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8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72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72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7616724" y="813460"/>
            <a:ext cx="429065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+mj-cs"/>
              </a:rPr>
              <a:t>انتهى الدرس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100" y="12699"/>
            <a:ext cx="2895600" cy="475109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50000"/>
              </a:lnSpc>
            </a:pPr>
            <a:r>
              <a:rPr lang="ar-BH" sz="2000" b="1" dirty="0">
                <a:solidFill>
                  <a:srgbClr val="002060"/>
                </a:solidFill>
              </a:rPr>
              <a:t>الإقامة ـ التربية الإسلامية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5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12561</TotalTime>
  <Words>100</Words>
  <Application>Microsoft Office PowerPoint</Application>
  <PresentationFormat>Widescreen</PresentationFormat>
  <Paragraphs>33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Arabic Typesetting</vt:lpstr>
      <vt:lpstr>Arial</vt:lpstr>
      <vt:lpstr>Calibri</vt:lpstr>
      <vt:lpstr>Calibri Light</vt:lpstr>
      <vt:lpstr>Sakkal Majalla</vt:lpstr>
      <vt:lpstr>Times New Roman</vt:lpstr>
      <vt:lpstr>Wingdings</vt:lpstr>
      <vt:lpstr>درس الحوار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Admin</cp:lastModifiedBy>
  <cp:revision>285</cp:revision>
  <dcterms:created xsi:type="dcterms:W3CDTF">2020-03-04T10:47:58Z</dcterms:created>
  <dcterms:modified xsi:type="dcterms:W3CDTF">2020-12-09T07:50:41Z</dcterms:modified>
</cp:coreProperties>
</file>