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34" r:id="rId3"/>
    <p:sldId id="319" r:id="rId4"/>
    <p:sldId id="416" r:id="rId5"/>
    <p:sldId id="417" r:id="rId6"/>
    <p:sldId id="415" r:id="rId7"/>
    <p:sldId id="418" r:id="rId8"/>
    <p:sldId id="41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أمل الدوسري" initials="أمل" lastIdx="1" clrIdx="0">
    <p:extLst>
      <p:ext uri="{19B8F6BF-5375-455C-9EA6-DF929625EA0E}">
        <p15:presenceInfo xmlns:p15="http://schemas.microsoft.com/office/powerpoint/2012/main" xmlns="" userId="أمل الدوسر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F4D6"/>
    <a:srgbClr val="CC00FF"/>
    <a:srgbClr val="00B0F0"/>
    <a:srgbClr val="FFFFE7"/>
    <a:srgbClr val="FFFF99"/>
    <a:srgbClr val="C40859"/>
    <a:srgbClr val="0065B0"/>
    <a:srgbClr val="CCFF66"/>
    <a:srgbClr val="E46E2C"/>
    <a:srgbClr val="BFD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93670" autoAdjust="0"/>
  </p:normalViewPr>
  <p:slideViewPr>
    <p:cSldViewPr>
      <p:cViewPr varScale="1">
        <p:scale>
          <a:sx n="69" d="100"/>
          <a:sy n="69" d="100"/>
        </p:scale>
        <p:origin x="-38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EEE31-8F39-40BC-ACAD-80CBF9BDC5E5}" type="doc">
      <dgm:prSet loTypeId="urn:microsoft.com/office/officeart/2008/layout/VerticalAccentList" loCatId="list" qsTypeId="urn:microsoft.com/office/officeart/2009/2/quickstyle/3d8" qsCatId="3D" csTypeId="urn:microsoft.com/office/officeart/2005/8/colors/accent1_2" csCatId="accent1" phldr="1"/>
      <dgm:spPr>
        <a:scene3d>
          <a:camera prst="perspectiveLeft" zoom="82000"/>
          <a:lightRig rig="morning" dir="t">
            <a:rot lat="0" lon="0" rev="20400000"/>
          </a:lightRig>
        </a:scene3d>
      </dgm:spPr>
      <dgm:t>
        <a:bodyPr/>
        <a:lstStyle/>
        <a:p>
          <a:endParaRPr lang="en-US"/>
        </a:p>
      </dgm:t>
    </dgm:pt>
    <dgm:pt modelId="{7715F173-6B0E-4A49-95AD-8A4D2A672CE1}">
      <dgm:prSet phldrT="[Text]" custT="1"/>
      <dgm:spPr/>
      <dgm:t>
        <a:bodyPr/>
        <a:lstStyle/>
        <a:p>
          <a:r>
            <a:rPr lang="ar-BH" sz="3200" b="1" dirty="0"/>
            <a:t> </a:t>
          </a:r>
          <a:endParaRPr lang="en-US" sz="3200" b="1" dirty="0"/>
        </a:p>
      </dgm:t>
    </dgm:pt>
    <dgm:pt modelId="{9DF9D479-4A69-435F-9E8B-94C64F58D41F}" type="parTrans" cxnId="{ADDA9557-C45A-4FAD-83A7-99ADC1DCED7F}">
      <dgm:prSet/>
      <dgm:spPr/>
      <dgm:t>
        <a:bodyPr/>
        <a:lstStyle/>
        <a:p>
          <a:endParaRPr lang="en-US" sz="3200" b="1"/>
        </a:p>
      </dgm:t>
    </dgm:pt>
    <dgm:pt modelId="{E7B896F4-AA64-4059-BF3D-A2622A646825}" type="sibTrans" cxnId="{ADDA9557-C45A-4FAD-83A7-99ADC1DCED7F}">
      <dgm:prSet/>
      <dgm:spPr/>
      <dgm:t>
        <a:bodyPr/>
        <a:lstStyle/>
        <a:p>
          <a:endParaRPr lang="en-US" sz="3200" b="1"/>
        </a:p>
      </dgm:t>
    </dgm:pt>
    <dgm:pt modelId="{725D9C4E-A3FB-4B4B-9824-88BBB6427F5A}">
      <dgm:prSet phldrT="[Text]" custT="1"/>
      <dgm:spPr/>
      <dgm:t>
        <a:bodyPr/>
        <a:lstStyle/>
        <a:p>
          <a:r>
            <a:rPr lang="ar-BH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1-</a:t>
          </a:r>
          <a:r>
            <a:rPr lang="ar-SA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 لا أدخلُ بيتًا إلا بعدَ الاستئذان.</a:t>
          </a:r>
          <a:endParaRPr lang="en-US" sz="3200" b="1" dirty="0">
            <a:solidFill>
              <a:srgbClr val="CC00FF"/>
            </a:solidFill>
          </a:endParaRPr>
        </a:p>
      </dgm:t>
    </dgm:pt>
    <dgm:pt modelId="{262E2D88-5B21-4543-9BA9-1D3FE5BDEECA}" type="parTrans" cxnId="{0F2272EF-880F-4EF6-B477-0022BB10ACA1}">
      <dgm:prSet/>
      <dgm:spPr/>
      <dgm:t>
        <a:bodyPr/>
        <a:lstStyle/>
        <a:p>
          <a:endParaRPr lang="en-US" sz="3200" b="1"/>
        </a:p>
      </dgm:t>
    </dgm:pt>
    <dgm:pt modelId="{941E0321-0773-4A58-85F6-28A68DCDCD0A}" type="sibTrans" cxnId="{0F2272EF-880F-4EF6-B477-0022BB10ACA1}">
      <dgm:prSet/>
      <dgm:spPr/>
      <dgm:t>
        <a:bodyPr/>
        <a:lstStyle/>
        <a:p>
          <a:endParaRPr lang="en-US" sz="3200" b="1"/>
        </a:p>
      </dgm:t>
    </dgm:pt>
    <dgm:pt modelId="{5A7C3BBB-3BDB-4E7D-80E6-519D1E5D6E1D}">
      <dgm:prSet phldrT="[Text]" custT="1"/>
      <dgm:spPr/>
      <dgm:t>
        <a:bodyPr/>
        <a:lstStyle/>
        <a:p>
          <a:r>
            <a:rPr lang="ar-BH" sz="3200" b="1" dirty="0"/>
            <a:t> </a:t>
          </a:r>
          <a:endParaRPr lang="en-US" sz="3200" b="1" dirty="0"/>
        </a:p>
      </dgm:t>
    </dgm:pt>
    <dgm:pt modelId="{42820CE7-2B39-40DF-A6F5-B2B0A4551508}" type="parTrans" cxnId="{64F817FB-0427-4EB6-85D1-B36C99C379BA}">
      <dgm:prSet/>
      <dgm:spPr/>
      <dgm:t>
        <a:bodyPr/>
        <a:lstStyle/>
        <a:p>
          <a:endParaRPr lang="en-US" sz="3200" b="1"/>
        </a:p>
      </dgm:t>
    </dgm:pt>
    <dgm:pt modelId="{F057AF93-55B0-4842-B40F-28DC821D594C}" type="sibTrans" cxnId="{64F817FB-0427-4EB6-85D1-B36C99C379BA}">
      <dgm:prSet/>
      <dgm:spPr/>
      <dgm:t>
        <a:bodyPr/>
        <a:lstStyle/>
        <a:p>
          <a:endParaRPr lang="en-US" sz="3200" b="1"/>
        </a:p>
      </dgm:t>
    </dgm:pt>
    <dgm:pt modelId="{AF1480F6-231D-482C-B8F3-AA6338089866}">
      <dgm:prSet phldrT="[Text]" custT="1"/>
      <dgm:spPr/>
      <dgm:t>
        <a:bodyPr/>
        <a:lstStyle/>
        <a:p>
          <a:r>
            <a:rPr lang="ar-SA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ar-BH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ar-SA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أطرقُ البابَ برفقٍ حتى يسمعَ من بالداخل.</a:t>
          </a:r>
          <a:endParaRPr lang="en-US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3A2E390F-1BD5-4612-9F89-4EF5131FD42A}" type="parTrans" cxnId="{5BB95B10-DD3A-4212-9762-DAEC70857288}">
      <dgm:prSet/>
      <dgm:spPr/>
      <dgm:t>
        <a:bodyPr/>
        <a:lstStyle/>
        <a:p>
          <a:endParaRPr lang="en-US" sz="3200" b="1"/>
        </a:p>
      </dgm:t>
    </dgm:pt>
    <dgm:pt modelId="{B923000E-BEE9-468C-908A-0E6AE0447DAC}" type="sibTrans" cxnId="{5BB95B10-DD3A-4212-9762-DAEC70857288}">
      <dgm:prSet/>
      <dgm:spPr/>
      <dgm:t>
        <a:bodyPr/>
        <a:lstStyle/>
        <a:p>
          <a:endParaRPr lang="en-US" sz="3200" b="1"/>
        </a:p>
      </dgm:t>
    </dgm:pt>
    <dgm:pt modelId="{52227190-E4D8-41F1-93E1-2D41376BF72D}">
      <dgm:prSet phldrT="[Text]" custT="1"/>
      <dgm:spPr/>
      <dgm:t>
        <a:bodyPr/>
        <a:lstStyle/>
        <a:p>
          <a:r>
            <a:rPr lang="ar-BH" sz="3200" b="1" dirty="0"/>
            <a:t> </a:t>
          </a:r>
          <a:endParaRPr lang="en-US" sz="3200" b="1" dirty="0"/>
        </a:p>
      </dgm:t>
    </dgm:pt>
    <dgm:pt modelId="{03EC3D54-2BBD-4841-ABB4-DB23990C9957}" type="parTrans" cxnId="{95B50382-4AFF-480B-9477-48B8C4E91541}">
      <dgm:prSet/>
      <dgm:spPr/>
      <dgm:t>
        <a:bodyPr/>
        <a:lstStyle/>
        <a:p>
          <a:endParaRPr lang="en-US" sz="3200" b="1"/>
        </a:p>
      </dgm:t>
    </dgm:pt>
    <dgm:pt modelId="{A5948ABF-A92F-4530-BEC5-4BA07698EDD9}" type="sibTrans" cxnId="{95B50382-4AFF-480B-9477-48B8C4E91541}">
      <dgm:prSet/>
      <dgm:spPr/>
      <dgm:t>
        <a:bodyPr/>
        <a:lstStyle/>
        <a:p>
          <a:endParaRPr lang="en-US" sz="3200" b="1"/>
        </a:p>
      </dgm:t>
    </dgm:pt>
    <dgm:pt modelId="{A60212D1-1AA2-4E8E-BCC2-C61381129EB8}">
      <dgm:prSet phldrT="[Text]" custT="1"/>
      <dgm:spPr/>
      <dgm:t>
        <a:bodyPr/>
        <a:lstStyle/>
        <a:p>
          <a:r>
            <a:rPr lang="ar-BH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3-</a:t>
          </a:r>
          <a:r>
            <a:rPr lang="ar-S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أطرقُ البابَ ثلاثَ مراتٍ، فإن أُذِنَ لي دخلتُ،</a:t>
          </a:r>
          <a:r>
            <a:rPr lang="ar-BH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وإن لم يُؤذن لي رجعت.</a:t>
          </a:r>
          <a:endParaRPr lang="en-US" sz="3200" b="1" dirty="0">
            <a:solidFill>
              <a:srgbClr val="C00000"/>
            </a:solidFill>
          </a:endParaRPr>
        </a:p>
      </dgm:t>
    </dgm:pt>
    <dgm:pt modelId="{363D41E9-2901-45BD-99DF-F22449E2EE71}" type="sibTrans" cxnId="{44D4A3D4-D0BA-413C-8A1A-B314F14CC7DD}">
      <dgm:prSet/>
      <dgm:spPr/>
      <dgm:t>
        <a:bodyPr/>
        <a:lstStyle/>
        <a:p>
          <a:endParaRPr lang="en-US" sz="3200" b="1"/>
        </a:p>
      </dgm:t>
    </dgm:pt>
    <dgm:pt modelId="{605CE96A-5AD6-4C9F-99AF-A03DB1681F5B}" type="parTrans" cxnId="{44D4A3D4-D0BA-413C-8A1A-B314F14CC7DD}">
      <dgm:prSet/>
      <dgm:spPr/>
      <dgm:t>
        <a:bodyPr/>
        <a:lstStyle/>
        <a:p>
          <a:endParaRPr lang="en-US" sz="3200" b="1"/>
        </a:p>
      </dgm:t>
    </dgm:pt>
    <dgm:pt modelId="{B7CA8DA6-C0C8-4C47-AFF1-86D1E186D353}" type="pres">
      <dgm:prSet presAssocID="{718EEE31-8F39-40BC-ACAD-80CBF9BDC5E5}" presName="Name0" presStyleCnt="0">
        <dgm:presLayoutVars>
          <dgm:chMax/>
          <dgm:chPref/>
          <dgm:dir val="rev"/>
        </dgm:presLayoutVars>
      </dgm:prSet>
      <dgm:spPr/>
      <dgm:t>
        <a:bodyPr/>
        <a:lstStyle/>
        <a:p>
          <a:endParaRPr lang="en-US"/>
        </a:p>
      </dgm:t>
    </dgm:pt>
    <dgm:pt modelId="{A9E1AC55-60FC-4819-8A35-03661999800F}" type="pres">
      <dgm:prSet presAssocID="{7715F173-6B0E-4A49-95AD-8A4D2A672CE1}" presName="parenttextcomposite" presStyleCnt="0"/>
      <dgm:spPr/>
    </dgm:pt>
    <dgm:pt modelId="{AF41C472-90D0-4372-85EE-CA442CD03B4D}" type="pres">
      <dgm:prSet presAssocID="{7715F173-6B0E-4A49-95AD-8A4D2A672CE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C7CE-26AA-4987-8E0F-E0B80EDA65F5}" type="pres">
      <dgm:prSet presAssocID="{7715F173-6B0E-4A49-95AD-8A4D2A672CE1}" presName="composite" presStyleCnt="0"/>
      <dgm:spPr/>
    </dgm:pt>
    <dgm:pt modelId="{2C54FFDE-6C99-44C0-B7FF-DDFC8F565FF5}" type="pres">
      <dgm:prSet presAssocID="{7715F173-6B0E-4A49-95AD-8A4D2A672CE1}" presName="chevron1" presStyleLbl="alignNode1" presStyleIdx="0" presStyleCnt="21"/>
      <dgm:spPr/>
    </dgm:pt>
    <dgm:pt modelId="{68F901D5-42F8-4DEA-8901-B288F171942D}" type="pres">
      <dgm:prSet presAssocID="{7715F173-6B0E-4A49-95AD-8A4D2A672CE1}" presName="chevron2" presStyleLbl="alignNode1" presStyleIdx="1" presStyleCnt="21"/>
      <dgm:spPr/>
    </dgm:pt>
    <dgm:pt modelId="{77488760-AA52-457B-9F2B-693F4A6917FE}" type="pres">
      <dgm:prSet presAssocID="{7715F173-6B0E-4A49-95AD-8A4D2A672CE1}" presName="chevron3" presStyleLbl="alignNode1" presStyleIdx="2" presStyleCnt="21"/>
      <dgm:spPr/>
    </dgm:pt>
    <dgm:pt modelId="{723C9B3B-2431-401E-B824-540B8B6D392E}" type="pres">
      <dgm:prSet presAssocID="{7715F173-6B0E-4A49-95AD-8A4D2A672CE1}" presName="chevron4" presStyleLbl="alignNode1" presStyleIdx="3" presStyleCnt="21"/>
      <dgm:spPr/>
    </dgm:pt>
    <dgm:pt modelId="{183F1C55-BD03-4097-A2CA-0AB6881565F0}" type="pres">
      <dgm:prSet presAssocID="{7715F173-6B0E-4A49-95AD-8A4D2A672CE1}" presName="chevron5" presStyleLbl="alignNode1" presStyleIdx="4" presStyleCnt="21"/>
      <dgm:spPr/>
    </dgm:pt>
    <dgm:pt modelId="{976B7299-AD46-42A1-95EF-614AEBE09881}" type="pres">
      <dgm:prSet presAssocID="{7715F173-6B0E-4A49-95AD-8A4D2A672CE1}" presName="chevron6" presStyleLbl="alignNode1" presStyleIdx="5" presStyleCnt="21"/>
      <dgm:spPr/>
    </dgm:pt>
    <dgm:pt modelId="{8F2F5CDC-C41C-47D2-9527-138BE4778F24}" type="pres">
      <dgm:prSet presAssocID="{7715F173-6B0E-4A49-95AD-8A4D2A672CE1}" presName="chevron7" presStyleLbl="alignNode1" presStyleIdx="6" presStyleCnt="21"/>
      <dgm:spPr/>
    </dgm:pt>
    <dgm:pt modelId="{5E78EC88-1118-485A-867A-654B1853D0BB}" type="pres">
      <dgm:prSet presAssocID="{7715F173-6B0E-4A49-95AD-8A4D2A672CE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6D187-68EE-4AD4-833D-8336B4AE9362}" type="pres">
      <dgm:prSet presAssocID="{E7B896F4-AA64-4059-BF3D-A2622A646825}" presName="sibTrans" presStyleCnt="0"/>
      <dgm:spPr/>
    </dgm:pt>
    <dgm:pt modelId="{6412CB8C-50A0-41D4-BDA2-928A4CF6F33C}" type="pres">
      <dgm:prSet presAssocID="{5A7C3BBB-3BDB-4E7D-80E6-519D1E5D6E1D}" presName="parenttextcomposite" presStyleCnt="0"/>
      <dgm:spPr/>
    </dgm:pt>
    <dgm:pt modelId="{5ED9BFA5-6330-4966-9F04-ACCF808649C7}" type="pres">
      <dgm:prSet presAssocID="{5A7C3BBB-3BDB-4E7D-80E6-519D1E5D6E1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A2FDC-F796-4A9F-BC31-A2479F46EBE2}" type="pres">
      <dgm:prSet presAssocID="{5A7C3BBB-3BDB-4E7D-80E6-519D1E5D6E1D}" presName="composite" presStyleCnt="0"/>
      <dgm:spPr/>
    </dgm:pt>
    <dgm:pt modelId="{8874D0C0-C507-4D47-BF94-0574650A5130}" type="pres">
      <dgm:prSet presAssocID="{5A7C3BBB-3BDB-4E7D-80E6-519D1E5D6E1D}" presName="chevron1" presStyleLbl="alignNode1" presStyleIdx="7" presStyleCnt="21"/>
      <dgm:spPr/>
    </dgm:pt>
    <dgm:pt modelId="{54E544A5-C614-41DA-A422-ACE938462AC2}" type="pres">
      <dgm:prSet presAssocID="{5A7C3BBB-3BDB-4E7D-80E6-519D1E5D6E1D}" presName="chevron2" presStyleLbl="alignNode1" presStyleIdx="8" presStyleCnt="21"/>
      <dgm:spPr/>
    </dgm:pt>
    <dgm:pt modelId="{4803ED36-2934-4A20-B826-1A31DB719479}" type="pres">
      <dgm:prSet presAssocID="{5A7C3BBB-3BDB-4E7D-80E6-519D1E5D6E1D}" presName="chevron3" presStyleLbl="alignNode1" presStyleIdx="9" presStyleCnt="21"/>
      <dgm:spPr/>
    </dgm:pt>
    <dgm:pt modelId="{214BA50E-14E1-4F9F-9D32-EB2E10F485AF}" type="pres">
      <dgm:prSet presAssocID="{5A7C3BBB-3BDB-4E7D-80E6-519D1E5D6E1D}" presName="chevron4" presStyleLbl="alignNode1" presStyleIdx="10" presStyleCnt="21"/>
      <dgm:spPr/>
    </dgm:pt>
    <dgm:pt modelId="{FD5F4F6A-F13A-4ACB-97AF-3DA05DB15CAF}" type="pres">
      <dgm:prSet presAssocID="{5A7C3BBB-3BDB-4E7D-80E6-519D1E5D6E1D}" presName="chevron5" presStyleLbl="alignNode1" presStyleIdx="11" presStyleCnt="21"/>
      <dgm:spPr/>
    </dgm:pt>
    <dgm:pt modelId="{012032AA-4510-41DB-8FF7-3E4C581A1C1B}" type="pres">
      <dgm:prSet presAssocID="{5A7C3BBB-3BDB-4E7D-80E6-519D1E5D6E1D}" presName="chevron6" presStyleLbl="alignNode1" presStyleIdx="12" presStyleCnt="21"/>
      <dgm:spPr/>
    </dgm:pt>
    <dgm:pt modelId="{02D1740C-A4CF-4E26-91C9-B046E2BD6F3F}" type="pres">
      <dgm:prSet presAssocID="{5A7C3BBB-3BDB-4E7D-80E6-519D1E5D6E1D}" presName="chevron7" presStyleLbl="alignNode1" presStyleIdx="13" presStyleCnt="21"/>
      <dgm:spPr/>
    </dgm:pt>
    <dgm:pt modelId="{5FF0826D-DE58-4FD7-B087-A1FDA6759DAC}" type="pres">
      <dgm:prSet presAssocID="{5A7C3BBB-3BDB-4E7D-80E6-519D1E5D6E1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625A4-4244-482D-AAC9-FED014117B43}" type="pres">
      <dgm:prSet presAssocID="{F057AF93-55B0-4842-B40F-28DC821D594C}" presName="sibTrans" presStyleCnt="0"/>
      <dgm:spPr/>
    </dgm:pt>
    <dgm:pt modelId="{FEFA5AFA-2F23-4B77-BDA9-AC16CADE3F16}" type="pres">
      <dgm:prSet presAssocID="{52227190-E4D8-41F1-93E1-2D41376BF72D}" presName="parenttextcomposite" presStyleCnt="0"/>
      <dgm:spPr/>
    </dgm:pt>
    <dgm:pt modelId="{0F81A709-6060-4816-B148-EE67D77D09ED}" type="pres">
      <dgm:prSet presAssocID="{52227190-E4D8-41F1-93E1-2D41376BF72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F678F-4AE8-4C04-81CC-0C037E8F7212}" type="pres">
      <dgm:prSet presAssocID="{52227190-E4D8-41F1-93E1-2D41376BF72D}" presName="composite" presStyleCnt="0"/>
      <dgm:spPr/>
    </dgm:pt>
    <dgm:pt modelId="{894D2E57-C115-4ABB-9F40-0D6FEDAD98B9}" type="pres">
      <dgm:prSet presAssocID="{52227190-E4D8-41F1-93E1-2D41376BF72D}" presName="chevron1" presStyleLbl="alignNode1" presStyleIdx="14" presStyleCnt="21"/>
      <dgm:spPr/>
    </dgm:pt>
    <dgm:pt modelId="{3E4FAEB1-C7C2-41EF-B200-98C023A8E7C9}" type="pres">
      <dgm:prSet presAssocID="{52227190-E4D8-41F1-93E1-2D41376BF72D}" presName="chevron2" presStyleLbl="alignNode1" presStyleIdx="15" presStyleCnt="21"/>
      <dgm:spPr/>
    </dgm:pt>
    <dgm:pt modelId="{40AC9D67-A571-4948-BD3A-6B4C8B4711D3}" type="pres">
      <dgm:prSet presAssocID="{52227190-E4D8-41F1-93E1-2D41376BF72D}" presName="chevron3" presStyleLbl="alignNode1" presStyleIdx="16" presStyleCnt="21"/>
      <dgm:spPr/>
    </dgm:pt>
    <dgm:pt modelId="{87399EF2-7DDB-44B0-95BA-73ADA88ED955}" type="pres">
      <dgm:prSet presAssocID="{52227190-E4D8-41F1-93E1-2D41376BF72D}" presName="chevron4" presStyleLbl="alignNode1" presStyleIdx="17" presStyleCnt="21"/>
      <dgm:spPr/>
    </dgm:pt>
    <dgm:pt modelId="{76524637-1472-407B-95CB-30841DE664C6}" type="pres">
      <dgm:prSet presAssocID="{52227190-E4D8-41F1-93E1-2D41376BF72D}" presName="chevron5" presStyleLbl="alignNode1" presStyleIdx="18" presStyleCnt="21"/>
      <dgm:spPr/>
    </dgm:pt>
    <dgm:pt modelId="{F7904E88-80F3-4FD6-8392-29AE510AB6A4}" type="pres">
      <dgm:prSet presAssocID="{52227190-E4D8-41F1-93E1-2D41376BF72D}" presName="chevron6" presStyleLbl="alignNode1" presStyleIdx="19" presStyleCnt="21"/>
      <dgm:spPr/>
    </dgm:pt>
    <dgm:pt modelId="{2102599C-321D-4891-B255-9BC843224193}" type="pres">
      <dgm:prSet presAssocID="{52227190-E4D8-41F1-93E1-2D41376BF72D}" presName="chevron7" presStyleLbl="alignNode1" presStyleIdx="20" presStyleCnt="21"/>
      <dgm:spPr/>
    </dgm:pt>
    <dgm:pt modelId="{67DAA0D5-4F2A-41D6-A78C-988F52FEA8E5}" type="pres">
      <dgm:prSet presAssocID="{52227190-E4D8-41F1-93E1-2D41376BF72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A9557-C45A-4FAD-83A7-99ADC1DCED7F}" srcId="{718EEE31-8F39-40BC-ACAD-80CBF9BDC5E5}" destId="{7715F173-6B0E-4A49-95AD-8A4D2A672CE1}" srcOrd="0" destOrd="0" parTransId="{9DF9D479-4A69-435F-9E8B-94C64F58D41F}" sibTransId="{E7B896F4-AA64-4059-BF3D-A2622A646825}"/>
    <dgm:cxn modelId="{95B50382-4AFF-480B-9477-48B8C4E91541}" srcId="{718EEE31-8F39-40BC-ACAD-80CBF9BDC5E5}" destId="{52227190-E4D8-41F1-93E1-2D41376BF72D}" srcOrd="2" destOrd="0" parTransId="{03EC3D54-2BBD-4841-ABB4-DB23990C9957}" sibTransId="{A5948ABF-A92F-4530-BEC5-4BA07698EDD9}"/>
    <dgm:cxn modelId="{0F2272EF-880F-4EF6-B477-0022BB10ACA1}" srcId="{7715F173-6B0E-4A49-95AD-8A4D2A672CE1}" destId="{725D9C4E-A3FB-4B4B-9824-88BBB6427F5A}" srcOrd="0" destOrd="0" parTransId="{262E2D88-5B21-4543-9BA9-1D3FE5BDEECA}" sibTransId="{941E0321-0773-4A58-85F6-28A68DCDCD0A}"/>
    <dgm:cxn modelId="{44D4A3D4-D0BA-413C-8A1A-B314F14CC7DD}" srcId="{52227190-E4D8-41F1-93E1-2D41376BF72D}" destId="{A60212D1-1AA2-4E8E-BCC2-C61381129EB8}" srcOrd="0" destOrd="0" parTransId="{605CE96A-5AD6-4C9F-99AF-A03DB1681F5B}" sibTransId="{363D41E9-2901-45BD-99DF-F22449E2EE71}"/>
    <dgm:cxn modelId="{7FC3ED35-A8F5-4E3B-A4A5-298ABD4BBD2E}" type="presOf" srcId="{A60212D1-1AA2-4E8E-BCC2-C61381129EB8}" destId="{67DAA0D5-4F2A-41D6-A78C-988F52FEA8E5}" srcOrd="0" destOrd="0" presId="urn:microsoft.com/office/officeart/2008/layout/VerticalAccentList"/>
    <dgm:cxn modelId="{8C70E8C6-0CB5-43B4-8592-BFA5EBA29A72}" type="presOf" srcId="{5A7C3BBB-3BDB-4E7D-80E6-519D1E5D6E1D}" destId="{5ED9BFA5-6330-4966-9F04-ACCF808649C7}" srcOrd="0" destOrd="0" presId="urn:microsoft.com/office/officeart/2008/layout/VerticalAccentList"/>
    <dgm:cxn modelId="{5BB95B10-DD3A-4212-9762-DAEC70857288}" srcId="{5A7C3BBB-3BDB-4E7D-80E6-519D1E5D6E1D}" destId="{AF1480F6-231D-482C-B8F3-AA6338089866}" srcOrd="0" destOrd="0" parTransId="{3A2E390F-1BD5-4612-9F89-4EF5131FD42A}" sibTransId="{B923000E-BEE9-468C-908A-0E6AE0447DAC}"/>
    <dgm:cxn modelId="{10AD2C25-872E-4065-B439-7F47F9EF087F}" type="presOf" srcId="{52227190-E4D8-41F1-93E1-2D41376BF72D}" destId="{0F81A709-6060-4816-B148-EE67D77D09ED}" srcOrd="0" destOrd="0" presId="urn:microsoft.com/office/officeart/2008/layout/VerticalAccentList"/>
    <dgm:cxn modelId="{EB323E8A-9645-4B53-9358-7ED5524FCA65}" type="presOf" srcId="{AF1480F6-231D-482C-B8F3-AA6338089866}" destId="{5FF0826D-DE58-4FD7-B087-A1FDA6759DAC}" srcOrd="0" destOrd="0" presId="urn:microsoft.com/office/officeart/2008/layout/VerticalAccentList"/>
    <dgm:cxn modelId="{64F817FB-0427-4EB6-85D1-B36C99C379BA}" srcId="{718EEE31-8F39-40BC-ACAD-80CBF9BDC5E5}" destId="{5A7C3BBB-3BDB-4E7D-80E6-519D1E5D6E1D}" srcOrd="1" destOrd="0" parTransId="{42820CE7-2B39-40DF-A6F5-B2B0A4551508}" sibTransId="{F057AF93-55B0-4842-B40F-28DC821D594C}"/>
    <dgm:cxn modelId="{27B7D369-4FB6-4A1C-A17A-4850C7814C9D}" type="presOf" srcId="{7715F173-6B0E-4A49-95AD-8A4D2A672CE1}" destId="{AF41C472-90D0-4372-85EE-CA442CD03B4D}" srcOrd="0" destOrd="0" presId="urn:microsoft.com/office/officeart/2008/layout/VerticalAccentList"/>
    <dgm:cxn modelId="{18D074EC-2B46-4319-B82C-25448B3F696D}" type="presOf" srcId="{725D9C4E-A3FB-4B4B-9824-88BBB6427F5A}" destId="{5E78EC88-1118-485A-867A-654B1853D0BB}" srcOrd="0" destOrd="0" presId="urn:microsoft.com/office/officeart/2008/layout/VerticalAccentList"/>
    <dgm:cxn modelId="{B6D08899-2BEF-4C23-B324-D099231612A6}" type="presOf" srcId="{718EEE31-8F39-40BC-ACAD-80CBF9BDC5E5}" destId="{B7CA8DA6-C0C8-4C47-AFF1-86D1E186D353}" srcOrd="0" destOrd="0" presId="urn:microsoft.com/office/officeart/2008/layout/VerticalAccentList"/>
    <dgm:cxn modelId="{F17526AB-C9A5-4D18-B511-201C046D2CC2}" type="presParOf" srcId="{B7CA8DA6-C0C8-4C47-AFF1-86D1E186D353}" destId="{A9E1AC55-60FC-4819-8A35-03661999800F}" srcOrd="0" destOrd="0" presId="urn:microsoft.com/office/officeart/2008/layout/VerticalAccentList"/>
    <dgm:cxn modelId="{A1D876B8-D367-42EF-8F2C-BEDD943CB9F0}" type="presParOf" srcId="{A9E1AC55-60FC-4819-8A35-03661999800F}" destId="{AF41C472-90D0-4372-85EE-CA442CD03B4D}" srcOrd="0" destOrd="0" presId="urn:microsoft.com/office/officeart/2008/layout/VerticalAccentList"/>
    <dgm:cxn modelId="{16FBA869-F0B8-48EC-8217-0C79C692EE7A}" type="presParOf" srcId="{B7CA8DA6-C0C8-4C47-AFF1-86D1E186D353}" destId="{939CC7CE-26AA-4987-8E0F-E0B80EDA65F5}" srcOrd="1" destOrd="0" presId="urn:microsoft.com/office/officeart/2008/layout/VerticalAccentList"/>
    <dgm:cxn modelId="{A31EC262-6912-415C-8D63-9022C1F2F90E}" type="presParOf" srcId="{939CC7CE-26AA-4987-8E0F-E0B80EDA65F5}" destId="{2C54FFDE-6C99-44C0-B7FF-DDFC8F565FF5}" srcOrd="0" destOrd="0" presId="urn:microsoft.com/office/officeart/2008/layout/VerticalAccentList"/>
    <dgm:cxn modelId="{F3EF7713-8DC3-4A7E-8C8F-DB38C4185ECB}" type="presParOf" srcId="{939CC7CE-26AA-4987-8E0F-E0B80EDA65F5}" destId="{68F901D5-42F8-4DEA-8901-B288F171942D}" srcOrd="1" destOrd="0" presId="urn:microsoft.com/office/officeart/2008/layout/VerticalAccentList"/>
    <dgm:cxn modelId="{5E161DCA-6FE5-4D7E-B8FA-C9A82A951133}" type="presParOf" srcId="{939CC7CE-26AA-4987-8E0F-E0B80EDA65F5}" destId="{77488760-AA52-457B-9F2B-693F4A6917FE}" srcOrd="2" destOrd="0" presId="urn:microsoft.com/office/officeart/2008/layout/VerticalAccentList"/>
    <dgm:cxn modelId="{1FB214DB-B2E8-4693-8CE2-621EE1FFAB7A}" type="presParOf" srcId="{939CC7CE-26AA-4987-8E0F-E0B80EDA65F5}" destId="{723C9B3B-2431-401E-B824-540B8B6D392E}" srcOrd="3" destOrd="0" presId="urn:microsoft.com/office/officeart/2008/layout/VerticalAccentList"/>
    <dgm:cxn modelId="{C19DAFE0-2071-4384-A67E-CEA31E8C3BDE}" type="presParOf" srcId="{939CC7CE-26AA-4987-8E0F-E0B80EDA65F5}" destId="{183F1C55-BD03-4097-A2CA-0AB6881565F0}" srcOrd="4" destOrd="0" presId="urn:microsoft.com/office/officeart/2008/layout/VerticalAccentList"/>
    <dgm:cxn modelId="{FE88E595-6C0B-4EDE-AE64-46AD33051924}" type="presParOf" srcId="{939CC7CE-26AA-4987-8E0F-E0B80EDA65F5}" destId="{976B7299-AD46-42A1-95EF-614AEBE09881}" srcOrd="5" destOrd="0" presId="urn:microsoft.com/office/officeart/2008/layout/VerticalAccentList"/>
    <dgm:cxn modelId="{B48C5427-0C7C-4EF1-8139-5DC7127BDAC9}" type="presParOf" srcId="{939CC7CE-26AA-4987-8E0F-E0B80EDA65F5}" destId="{8F2F5CDC-C41C-47D2-9527-138BE4778F24}" srcOrd="6" destOrd="0" presId="urn:microsoft.com/office/officeart/2008/layout/VerticalAccentList"/>
    <dgm:cxn modelId="{49ACAD1B-AE90-4891-83E0-D585060C0C67}" type="presParOf" srcId="{939CC7CE-26AA-4987-8E0F-E0B80EDA65F5}" destId="{5E78EC88-1118-485A-867A-654B1853D0BB}" srcOrd="7" destOrd="0" presId="urn:microsoft.com/office/officeart/2008/layout/VerticalAccentList"/>
    <dgm:cxn modelId="{E45F8AE8-B0A6-4B12-82CF-8DE16CBB0B77}" type="presParOf" srcId="{B7CA8DA6-C0C8-4C47-AFF1-86D1E186D353}" destId="{5886D187-68EE-4AD4-833D-8336B4AE9362}" srcOrd="2" destOrd="0" presId="urn:microsoft.com/office/officeart/2008/layout/VerticalAccentList"/>
    <dgm:cxn modelId="{06D00048-3BE7-4C5F-9403-0A83E493B708}" type="presParOf" srcId="{B7CA8DA6-C0C8-4C47-AFF1-86D1E186D353}" destId="{6412CB8C-50A0-41D4-BDA2-928A4CF6F33C}" srcOrd="3" destOrd="0" presId="urn:microsoft.com/office/officeart/2008/layout/VerticalAccentList"/>
    <dgm:cxn modelId="{38ED7433-A58D-49D5-9D60-E223A1C2C634}" type="presParOf" srcId="{6412CB8C-50A0-41D4-BDA2-928A4CF6F33C}" destId="{5ED9BFA5-6330-4966-9F04-ACCF808649C7}" srcOrd="0" destOrd="0" presId="urn:microsoft.com/office/officeart/2008/layout/VerticalAccentList"/>
    <dgm:cxn modelId="{9BA4B945-B4E1-4AC1-BEA3-D1C989D2CBC6}" type="presParOf" srcId="{B7CA8DA6-C0C8-4C47-AFF1-86D1E186D353}" destId="{4A3A2FDC-F796-4A9F-BC31-A2479F46EBE2}" srcOrd="4" destOrd="0" presId="urn:microsoft.com/office/officeart/2008/layout/VerticalAccentList"/>
    <dgm:cxn modelId="{9190AD7A-24B0-4F32-B4B9-6BF6DCD30117}" type="presParOf" srcId="{4A3A2FDC-F796-4A9F-BC31-A2479F46EBE2}" destId="{8874D0C0-C507-4D47-BF94-0574650A5130}" srcOrd="0" destOrd="0" presId="urn:microsoft.com/office/officeart/2008/layout/VerticalAccentList"/>
    <dgm:cxn modelId="{7804298A-DA94-4D07-9B60-4571C07A271A}" type="presParOf" srcId="{4A3A2FDC-F796-4A9F-BC31-A2479F46EBE2}" destId="{54E544A5-C614-41DA-A422-ACE938462AC2}" srcOrd="1" destOrd="0" presId="urn:microsoft.com/office/officeart/2008/layout/VerticalAccentList"/>
    <dgm:cxn modelId="{5375FFB6-B164-4187-9738-109B09ED8446}" type="presParOf" srcId="{4A3A2FDC-F796-4A9F-BC31-A2479F46EBE2}" destId="{4803ED36-2934-4A20-B826-1A31DB719479}" srcOrd="2" destOrd="0" presId="urn:microsoft.com/office/officeart/2008/layout/VerticalAccentList"/>
    <dgm:cxn modelId="{919EAAA2-2838-4992-902C-4840786F3078}" type="presParOf" srcId="{4A3A2FDC-F796-4A9F-BC31-A2479F46EBE2}" destId="{214BA50E-14E1-4F9F-9D32-EB2E10F485AF}" srcOrd="3" destOrd="0" presId="urn:microsoft.com/office/officeart/2008/layout/VerticalAccentList"/>
    <dgm:cxn modelId="{8B4AD013-91D2-4699-9029-F9B038562DE8}" type="presParOf" srcId="{4A3A2FDC-F796-4A9F-BC31-A2479F46EBE2}" destId="{FD5F4F6A-F13A-4ACB-97AF-3DA05DB15CAF}" srcOrd="4" destOrd="0" presId="urn:microsoft.com/office/officeart/2008/layout/VerticalAccentList"/>
    <dgm:cxn modelId="{6E0E4ADD-A046-49EF-84C7-E596A0016E27}" type="presParOf" srcId="{4A3A2FDC-F796-4A9F-BC31-A2479F46EBE2}" destId="{012032AA-4510-41DB-8FF7-3E4C581A1C1B}" srcOrd="5" destOrd="0" presId="urn:microsoft.com/office/officeart/2008/layout/VerticalAccentList"/>
    <dgm:cxn modelId="{C7B3F95C-E609-488A-A0EE-AF7C321CAD0D}" type="presParOf" srcId="{4A3A2FDC-F796-4A9F-BC31-A2479F46EBE2}" destId="{02D1740C-A4CF-4E26-91C9-B046E2BD6F3F}" srcOrd="6" destOrd="0" presId="urn:microsoft.com/office/officeart/2008/layout/VerticalAccentList"/>
    <dgm:cxn modelId="{F924AF6D-BBF7-4E4E-BFD3-74839D0FBF87}" type="presParOf" srcId="{4A3A2FDC-F796-4A9F-BC31-A2479F46EBE2}" destId="{5FF0826D-DE58-4FD7-B087-A1FDA6759DAC}" srcOrd="7" destOrd="0" presId="urn:microsoft.com/office/officeart/2008/layout/VerticalAccentList"/>
    <dgm:cxn modelId="{E142B393-3C78-4CA6-8CC7-12DB0306AF65}" type="presParOf" srcId="{B7CA8DA6-C0C8-4C47-AFF1-86D1E186D353}" destId="{01B625A4-4244-482D-AAC9-FED014117B43}" srcOrd="5" destOrd="0" presId="urn:microsoft.com/office/officeart/2008/layout/VerticalAccentList"/>
    <dgm:cxn modelId="{DEE96E42-2D6D-4C8D-80ED-C28488591C0B}" type="presParOf" srcId="{B7CA8DA6-C0C8-4C47-AFF1-86D1E186D353}" destId="{FEFA5AFA-2F23-4B77-BDA9-AC16CADE3F16}" srcOrd="6" destOrd="0" presId="urn:microsoft.com/office/officeart/2008/layout/VerticalAccentList"/>
    <dgm:cxn modelId="{A4903705-C397-45FC-A354-104800573AEF}" type="presParOf" srcId="{FEFA5AFA-2F23-4B77-BDA9-AC16CADE3F16}" destId="{0F81A709-6060-4816-B148-EE67D77D09ED}" srcOrd="0" destOrd="0" presId="urn:microsoft.com/office/officeart/2008/layout/VerticalAccentList"/>
    <dgm:cxn modelId="{CFCD2144-DD1D-4237-BA3B-DC1F8EC26198}" type="presParOf" srcId="{B7CA8DA6-C0C8-4C47-AFF1-86D1E186D353}" destId="{7CEF678F-4AE8-4C04-81CC-0C037E8F7212}" srcOrd="7" destOrd="0" presId="urn:microsoft.com/office/officeart/2008/layout/VerticalAccentList"/>
    <dgm:cxn modelId="{EC700CE8-AB20-4D84-9FC2-026DAC638CEE}" type="presParOf" srcId="{7CEF678F-4AE8-4C04-81CC-0C037E8F7212}" destId="{894D2E57-C115-4ABB-9F40-0D6FEDAD98B9}" srcOrd="0" destOrd="0" presId="urn:microsoft.com/office/officeart/2008/layout/VerticalAccentList"/>
    <dgm:cxn modelId="{935772AC-4654-49C8-B2C3-A9500610EA60}" type="presParOf" srcId="{7CEF678F-4AE8-4C04-81CC-0C037E8F7212}" destId="{3E4FAEB1-C7C2-41EF-B200-98C023A8E7C9}" srcOrd="1" destOrd="0" presId="urn:microsoft.com/office/officeart/2008/layout/VerticalAccentList"/>
    <dgm:cxn modelId="{9817CD69-5BCF-4EC4-98CB-FA93EF3D8514}" type="presParOf" srcId="{7CEF678F-4AE8-4C04-81CC-0C037E8F7212}" destId="{40AC9D67-A571-4948-BD3A-6B4C8B4711D3}" srcOrd="2" destOrd="0" presId="urn:microsoft.com/office/officeart/2008/layout/VerticalAccentList"/>
    <dgm:cxn modelId="{2AA2A2A8-A0FB-4145-9666-91C86FC6A490}" type="presParOf" srcId="{7CEF678F-4AE8-4C04-81CC-0C037E8F7212}" destId="{87399EF2-7DDB-44B0-95BA-73ADA88ED955}" srcOrd="3" destOrd="0" presId="urn:microsoft.com/office/officeart/2008/layout/VerticalAccentList"/>
    <dgm:cxn modelId="{10B009B8-29E3-4F3C-A959-0C0633EE73B5}" type="presParOf" srcId="{7CEF678F-4AE8-4C04-81CC-0C037E8F7212}" destId="{76524637-1472-407B-95CB-30841DE664C6}" srcOrd="4" destOrd="0" presId="urn:microsoft.com/office/officeart/2008/layout/VerticalAccentList"/>
    <dgm:cxn modelId="{9BED4B02-1BFC-4ABC-B8A0-5D552C9E14CE}" type="presParOf" srcId="{7CEF678F-4AE8-4C04-81CC-0C037E8F7212}" destId="{F7904E88-80F3-4FD6-8392-29AE510AB6A4}" srcOrd="5" destOrd="0" presId="urn:microsoft.com/office/officeart/2008/layout/VerticalAccentList"/>
    <dgm:cxn modelId="{B6502F7C-866F-464A-8AA9-14BA9B8A55E1}" type="presParOf" srcId="{7CEF678F-4AE8-4C04-81CC-0C037E8F7212}" destId="{2102599C-321D-4891-B255-9BC843224193}" srcOrd="6" destOrd="0" presId="urn:microsoft.com/office/officeart/2008/layout/VerticalAccentList"/>
    <dgm:cxn modelId="{8F6B55EE-7762-4DA6-A042-A44E8350EBEC}" type="presParOf" srcId="{7CEF678F-4AE8-4C04-81CC-0C037E8F7212}" destId="{67DAA0D5-4F2A-41D6-A78C-988F52FEA8E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EEE31-8F39-40BC-ACAD-80CBF9BDC5E5}" type="doc">
      <dgm:prSet loTypeId="urn:microsoft.com/office/officeart/2008/layout/VerticalAccentList" loCatId="list" qsTypeId="urn:microsoft.com/office/officeart/2009/2/quickstyle/3d8" qsCatId="3D" csTypeId="urn:microsoft.com/office/officeart/2005/8/colors/accent1_2" csCatId="accent1" phldr="1"/>
      <dgm:spPr>
        <a:scene3d>
          <a:camera prst="perspectiveLeft" zoom="82000"/>
          <a:lightRig rig="morning" dir="t">
            <a:rot lat="0" lon="0" rev="20400000"/>
          </a:lightRig>
        </a:scene3d>
      </dgm:spPr>
      <dgm:t>
        <a:bodyPr/>
        <a:lstStyle/>
        <a:p>
          <a:endParaRPr lang="en-US"/>
        </a:p>
      </dgm:t>
    </dgm:pt>
    <dgm:pt modelId="{7715F173-6B0E-4A49-95AD-8A4D2A672CE1}">
      <dgm:prSet phldrT="[Text]" custT="1"/>
      <dgm:spPr/>
      <dgm:t>
        <a:bodyPr/>
        <a:lstStyle/>
        <a:p>
          <a:r>
            <a:rPr lang="ar-BH" sz="3200" b="1" dirty="0"/>
            <a:t> </a:t>
          </a:r>
          <a:endParaRPr lang="en-US" sz="3200" b="1" dirty="0"/>
        </a:p>
      </dgm:t>
    </dgm:pt>
    <dgm:pt modelId="{9DF9D479-4A69-435F-9E8B-94C64F58D41F}" type="parTrans" cxnId="{ADDA9557-C45A-4FAD-83A7-99ADC1DCED7F}">
      <dgm:prSet/>
      <dgm:spPr/>
      <dgm:t>
        <a:bodyPr/>
        <a:lstStyle/>
        <a:p>
          <a:endParaRPr lang="en-US" sz="3200" b="1"/>
        </a:p>
      </dgm:t>
    </dgm:pt>
    <dgm:pt modelId="{E7B896F4-AA64-4059-BF3D-A2622A646825}" type="sibTrans" cxnId="{ADDA9557-C45A-4FAD-83A7-99ADC1DCED7F}">
      <dgm:prSet/>
      <dgm:spPr/>
      <dgm:t>
        <a:bodyPr/>
        <a:lstStyle/>
        <a:p>
          <a:endParaRPr lang="en-US" sz="3200" b="1"/>
        </a:p>
      </dgm:t>
    </dgm:pt>
    <dgm:pt modelId="{725D9C4E-A3FB-4B4B-9824-88BBB6427F5A}">
      <dgm:prSet phldrT="[Text]" custT="1"/>
      <dgm:spPr/>
      <dgm:t>
        <a:bodyPr/>
        <a:lstStyle/>
        <a:p>
          <a:r>
            <a:rPr lang="ar-SA" sz="3200" b="1" dirty="0">
              <a:latin typeface="Times New Roman" pitchFamily="18" charset="0"/>
              <a:cs typeface="Times New Roman" pitchFamily="18" charset="0"/>
            </a:rPr>
            <a:t>4</a:t>
          </a:r>
          <a:r>
            <a:rPr lang="ar-BH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ar-SA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لا أقِفُ أمامَ البابِ، بل أبتعدُ عنه يمينًا أو شمالًا.</a:t>
          </a:r>
          <a:endParaRPr lang="en-US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262E2D88-5B21-4543-9BA9-1D3FE5BDEECA}" type="parTrans" cxnId="{0F2272EF-880F-4EF6-B477-0022BB10ACA1}">
      <dgm:prSet/>
      <dgm:spPr/>
      <dgm:t>
        <a:bodyPr/>
        <a:lstStyle/>
        <a:p>
          <a:endParaRPr lang="en-US" sz="3200" b="1"/>
        </a:p>
      </dgm:t>
    </dgm:pt>
    <dgm:pt modelId="{941E0321-0773-4A58-85F6-28A68DCDCD0A}" type="sibTrans" cxnId="{0F2272EF-880F-4EF6-B477-0022BB10ACA1}">
      <dgm:prSet/>
      <dgm:spPr/>
      <dgm:t>
        <a:bodyPr/>
        <a:lstStyle/>
        <a:p>
          <a:endParaRPr lang="en-US" sz="3200" b="1"/>
        </a:p>
      </dgm:t>
    </dgm:pt>
    <dgm:pt modelId="{5A7C3BBB-3BDB-4E7D-80E6-519D1E5D6E1D}">
      <dgm:prSet phldrT="[Text]" custT="1"/>
      <dgm:spPr/>
      <dgm:t>
        <a:bodyPr/>
        <a:lstStyle/>
        <a:p>
          <a:r>
            <a:rPr lang="ar-BH" sz="3200" b="1" dirty="0"/>
            <a:t> </a:t>
          </a:r>
          <a:endParaRPr lang="en-US" sz="3200" b="1" dirty="0"/>
        </a:p>
      </dgm:t>
    </dgm:pt>
    <dgm:pt modelId="{42820CE7-2B39-40DF-A6F5-B2B0A4551508}" type="parTrans" cxnId="{64F817FB-0427-4EB6-85D1-B36C99C379BA}">
      <dgm:prSet/>
      <dgm:spPr/>
      <dgm:t>
        <a:bodyPr/>
        <a:lstStyle/>
        <a:p>
          <a:endParaRPr lang="en-US" sz="3200" b="1"/>
        </a:p>
      </dgm:t>
    </dgm:pt>
    <dgm:pt modelId="{F057AF93-55B0-4842-B40F-28DC821D594C}" type="sibTrans" cxnId="{64F817FB-0427-4EB6-85D1-B36C99C379BA}">
      <dgm:prSet/>
      <dgm:spPr/>
      <dgm:t>
        <a:bodyPr/>
        <a:lstStyle/>
        <a:p>
          <a:endParaRPr lang="en-US" sz="3200" b="1"/>
        </a:p>
      </dgm:t>
    </dgm:pt>
    <dgm:pt modelId="{AF1480F6-231D-482C-B8F3-AA6338089866}">
      <dgm:prSet phldrT="[Text]" custT="1"/>
      <dgm:spPr/>
      <dgm:t>
        <a:bodyPr/>
        <a:lstStyle/>
        <a:p>
          <a:r>
            <a:rPr lang="ar-S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ar-BH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ar-S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إذا قيلَ لي (مَنْ). أذكر </a:t>
          </a:r>
          <a:r>
            <a:rPr lang="ar-BH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ا</a:t>
          </a:r>
          <a:r>
            <a:rPr lang="ar-S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سمي، ولا أقولُ (أنا).</a:t>
          </a:r>
          <a:endParaRPr lang="en-US" sz="3200" b="1" dirty="0">
            <a:solidFill>
              <a:srgbClr val="C00000"/>
            </a:solidFill>
          </a:endParaRPr>
        </a:p>
      </dgm:t>
    </dgm:pt>
    <dgm:pt modelId="{3A2E390F-1BD5-4612-9F89-4EF5131FD42A}" type="parTrans" cxnId="{5BB95B10-DD3A-4212-9762-DAEC70857288}">
      <dgm:prSet/>
      <dgm:spPr/>
      <dgm:t>
        <a:bodyPr/>
        <a:lstStyle/>
        <a:p>
          <a:endParaRPr lang="en-US" sz="3200" b="1"/>
        </a:p>
      </dgm:t>
    </dgm:pt>
    <dgm:pt modelId="{B923000E-BEE9-468C-908A-0E6AE0447DAC}" type="sibTrans" cxnId="{5BB95B10-DD3A-4212-9762-DAEC70857288}">
      <dgm:prSet/>
      <dgm:spPr/>
      <dgm:t>
        <a:bodyPr/>
        <a:lstStyle/>
        <a:p>
          <a:endParaRPr lang="en-US" sz="3200" b="1"/>
        </a:p>
      </dgm:t>
    </dgm:pt>
    <dgm:pt modelId="{52227190-E4D8-41F1-93E1-2D41376BF72D}">
      <dgm:prSet phldrT="[Text]" custT="1"/>
      <dgm:spPr/>
      <dgm:t>
        <a:bodyPr/>
        <a:lstStyle/>
        <a:p>
          <a:r>
            <a:rPr lang="ar-BH" sz="3200" b="1" dirty="0"/>
            <a:t> </a:t>
          </a:r>
          <a:endParaRPr lang="en-US" sz="3200" b="1" dirty="0"/>
        </a:p>
      </dgm:t>
    </dgm:pt>
    <dgm:pt modelId="{03EC3D54-2BBD-4841-ABB4-DB23990C9957}" type="parTrans" cxnId="{95B50382-4AFF-480B-9477-48B8C4E91541}">
      <dgm:prSet/>
      <dgm:spPr/>
      <dgm:t>
        <a:bodyPr/>
        <a:lstStyle/>
        <a:p>
          <a:endParaRPr lang="en-US" sz="3200" b="1"/>
        </a:p>
      </dgm:t>
    </dgm:pt>
    <dgm:pt modelId="{A5948ABF-A92F-4530-BEC5-4BA07698EDD9}" type="sibTrans" cxnId="{95B50382-4AFF-480B-9477-48B8C4E91541}">
      <dgm:prSet/>
      <dgm:spPr/>
      <dgm:t>
        <a:bodyPr/>
        <a:lstStyle/>
        <a:p>
          <a:endParaRPr lang="en-US" sz="3200" b="1"/>
        </a:p>
      </dgm:t>
    </dgm:pt>
    <dgm:pt modelId="{A60212D1-1AA2-4E8E-BCC2-C61381129EB8}">
      <dgm:prSet phldrT="[Text]" custT="1"/>
      <dgm:spPr/>
      <dgm:t>
        <a:bodyPr/>
        <a:lstStyle/>
        <a:p>
          <a:r>
            <a:rPr lang="ar-SA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ar-BH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ar-SA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 لا أنظرُ من ثُقْبِ الباب.</a:t>
          </a:r>
          <a:endParaRPr lang="en-US" sz="3200" b="1" dirty="0">
            <a:solidFill>
              <a:srgbClr val="CC00FF"/>
            </a:solidFill>
          </a:endParaRPr>
        </a:p>
      </dgm:t>
    </dgm:pt>
    <dgm:pt modelId="{363D41E9-2901-45BD-99DF-F22449E2EE71}" type="sibTrans" cxnId="{44D4A3D4-D0BA-413C-8A1A-B314F14CC7DD}">
      <dgm:prSet/>
      <dgm:spPr/>
      <dgm:t>
        <a:bodyPr/>
        <a:lstStyle/>
        <a:p>
          <a:endParaRPr lang="en-US" sz="3200" b="1"/>
        </a:p>
      </dgm:t>
    </dgm:pt>
    <dgm:pt modelId="{605CE96A-5AD6-4C9F-99AF-A03DB1681F5B}" type="parTrans" cxnId="{44D4A3D4-D0BA-413C-8A1A-B314F14CC7DD}">
      <dgm:prSet/>
      <dgm:spPr/>
      <dgm:t>
        <a:bodyPr/>
        <a:lstStyle/>
        <a:p>
          <a:endParaRPr lang="en-US" sz="3200" b="1"/>
        </a:p>
      </dgm:t>
    </dgm:pt>
    <dgm:pt modelId="{B7CA8DA6-C0C8-4C47-AFF1-86D1E186D353}" type="pres">
      <dgm:prSet presAssocID="{718EEE31-8F39-40BC-ACAD-80CBF9BDC5E5}" presName="Name0" presStyleCnt="0">
        <dgm:presLayoutVars>
          <dgm:chMax/>
          <dgm:chPref/>
          <dgm:dir val="rev"/>
        </dgm:presLayoutVars>
      </dgm:prSet>
      <dgm:spPr/>
      <dgm:t>
        <a:bodyPr/>
        <a:lstStyle/>
        <a:p>
          <a:endParaRPr lang="en-US"/>
        </a:p>
      </dgm:t>
    </dgm:pt>
    <dgm:pt modelId="{A9E1AC55-60FC-4819-8A35-03661999800F}" type="pres">
      <dgm:prSet presAssocID="{7715F173-6B0E-4A49-95AD-8A4D2A672CE1}" presName="parenttextcomposite" presStyleCnt="0"/>
      <dgm:spPr/>
    </dgm:pt>
    <dgm:pt modelId="{AF41C472-90D0-4372-85EE-CA442CD03B4D}" type="pres">
      <dgm:prSet presAssocID="{7715F173-6B0E-4A49-95AD-8A4D2A672CE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C7CE-26AA-4987-8E0F-E0B80EDA65F5}" type="pres">
      <dgm:prSet presAssocID="{7715F173-6B0E-4A49-95AD-8A4D2A672CE1}" presName="composite" presStyleCnt="0"/>
      <dgm:spPr/>
    </dgm:pt>
    <dgm:pt modelId="{2C54FFDE-6C99-44C0-B7FF-DDFC8F565FF5}" type="pres">
      <dgm:prSet presAssocID="{7715F173-6B0E-4A49-95AD-8A4D2A672CE1}" presName="chevron1" presStyleLbl="alignNode1" presStyleIdx="0" presStyleCnt="21"/>
      <dgm:spPr/>
    </dgm:pt>
    <dgm:pt modelId="{68F901D5-42F8-4DEA-8901-B288F171942D}" type="pres">
      <dgm:prSet presAssocID="{7715F173-6B0E-4A49-95AD-8A4D2A672CE1}" presName="chevron2" presStyleLbl="alignNode1" presStyleIdx="1" presStyleCnt="21"/>
      <dgm:spPr/>
    </dgm:pt>
    <dgm:pt modelId="{77488760-AA52-457B-9F2B-693F4A6917FE}" type="pres">
      <dgm:prSet presAssocID="{7715F173-6B0E-4A49-95AD-8A4D2A672CE1}" presName="chevron3" presStyleLbl="alignNode1" presStyleIdx="2" presStyleCnt="21"/>
      <dgm:spPr/>
    </dgm:pt>
    <dgm:pt modelId="{723C9B3B-2431-401E-B824-540B8B6D392E}" type="pres">
      <dgm:prSet presAssocID="{7715F173-6B0E-4A49-95AD-8A4D2A672CE1}" presName="chevron4" presStyleLbl="alignNode1" presStyleIdx="3" presStyleCnt="21"/>
      <dgm:spPr/>
    </dgm:pt>
    <dgm:pt modelId="{183F1C55-BD03-4097-A2CA-0AB6881565F0}" type="pres">
      <dgm:prSet presAssocID="{7715F173-6B0E-4A49-95AD-8A4D2A672CE1}" presName="chevron5" presStyleLbl="alignNode1" presStyleIdx="4" presStyleCnt="21"/>
      <dgm:spPr/>
    </dgm:pt>
    <dgm:pt modelId="{976B7299-AD46-42A1-95EF-614AEBE09881}" type="pres">
      <dgm:prSet presAssocID="{7715F173-6B0E-4A49-95AD-8A4D2A672CE1}" presName="chevron6" presStyleLbl="alignNode1" presStyleIdx="5" presStyleCnt="21"/>
      <dgm:spPr/>
    </dgm:pt>
    <dgm:pt modelId="{8F2F5CDC-C41C-47D2-9527-138BE4778F24}" type="pres">
      <dgm:prSet presAssocID="{7715F173-6B0E-4A49-95AD-8A4D2A672CE1}" presName="chevron7" presStyleLbl="alignNode1" presStyleIdx="6" presStyleCnt="21"/>
      <dgm:spPr/>
    </dgm:pt>
    <dgm:pt modelId="{5E78EC88-1118-485A-867A-654B1853D0BB}" type="pres">
      <dgm:prSet presAssocID="{7715F173-6B0E-4A49-95AD-8A4D2A672CE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6D187-68EE-4AD4-833D-8336B4AE9362}" type="pres">
      <dgm:prSet presAssocID="{E7B896F4-AA64-4059-BF3D-A2622A646825}" presName="sibTrans" presStyleCnt="0"/>
      <dgm:spPr/>
    </dgm:pt>
    <dgm:pt modelId="{6412CB8C-50A0-41D4-BDA2-928A4CF6F33C}" type="pres">
      <dgm:prSet presAssocID="{5A7C3BBB-3BDB-4E7D-80E6-519D1E5D6E1D}" presName="parenttextcomposite" presStyleCnt="0"/>
      <dgm:spPr/>
    </dgm:pt>
    <dgm:pt modelId="{5ED9BFA5-6330-4966-9F04-ACCF808649C7}" type="pres">
      <dgm:prSet presAssocID="{5A7C3BBB-3BDB-4E7D-80E6-519D1E5D6E1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A2FDC-F796-4A9F-BC31-A2479F46EBE2}" type="pres">
      <dgm:prSet presAssocID="{5A7C3BBB-3BDB-4E7D-80E6-519D1E5D6E1D}" presName="composite" presStyleCnt="0"/>
      <dgm:spPr/>
    </dgm:pt>
    <dgm:pt modelId="{8874D0C0-C507-4D47-BF94-0574650A5130}" type="pres">
      <dgm:prSet presAssocID="{5A7C3BBB-3BDB-4E7D-80E6-519D1E5D6E1D}" presName="chevron1" presStyleLbl="alignNode1" presStyleIdx="7" presStyleCnt="21"/>
      <dgm:spPr/>
    </dgm:pt>
    <dgm:pt modelId="{54E544A5-C614-41DA-A422-ACE938462AC2}" type="pres">
      <dgm:prSet presAssocID="{5A7C3BBB-3BDB-4E7D-80E6-519D1E5D6E1D}" presName="chevron2" presStyleLbl="alignNode1" presStyleIdx="8" presStyleCnt="21"/>
      <dgm:spPr/>
    </dgm:pt>
    <dgm:pt modelId="{4803ED36-2934-4A20-B826-1A31DB719479}" type="pres">
      <dgm:prSet presAssocID="{5A7C3BBB-3BDB-4E7D-80E6-519D1E5D6E1D}" presName="chevron3" presStyleLbl="alignNode1" presStyleIdx="9" presStyleCnt="21"/>
      <dgm:spPr/>
    </dgm:pt>
    <dgm:pt modelId="{214BA50E-14E1-4F9F-9D32-EB2E10F485AF}" type="pres">
      <dgm:prSet presAssocID="{5A7C3BBB-3BDB-4E7D-80E6-519D1E5D6E1D}" presName="chevron4" presStyleLbl="alignNode1" presStyleIdx="10" presStyleCnt="21"/>
      <dgm:spPr/>
    </dgm:pt>
    <dgm:pt modelId="{FD5F4F6A-F13A-4ACB-97AF-3DA05DB15CAF}" type="pres">
      <dgm:prSet presAssocID="{5A7C3BBB-3BDB-4E7D-80E6-519D1E5D6E1D}" presName="chevron5" presStyleLbl="alignNode1" presStyleIdx="11" presStyleCnt="21"/>
      <dgm:spPr/>
    </dgm:pt>
    <dgm:pt modelId="{012032AA-4510-41DB-8FF7-3E4C581A1C1B}" type="pres">
      <dgm:prSet presAssocID="{5A7C3BBB-3BDB-4E7D-80E6-519D1E5D6E1D}" presName="chevron6" presStyleLbl="alignNode1" presStyleIdx="12" presStyleCnt="21"/>
      <dgm:spPr/>
    </dgm:pt>
    <dgm:pt modelId="{02D1740C-A4CF-4E26-91C9-B046E2BD6F3F}" type="pres">
      <dgm:prSet presAssocID="{5A7C3BBB-3BDB-4E7D-80E6-519D1E5D6E1D}" presName="chevron7" presStyleLbl="alignNode1" presStyleIdx="13" presStyleCnt="21"/>
      <dgm:spPr/>
    </dgm:pt>
    <dgm:pt modelId="{5FF0826D-DE58-4FD7-B087-A1FDA6759DAC}" type="pres">
      <dgm:prSet presAssocID="{5A7C3BBB-3BDB-4E7D-80E6-519D1E5D6E1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625A4-4244-482D-AAC9-FED014117B43}" type="pres">
      <dgm:prSet presAssocID="{F057AF93-55B0-4842-B40F-28DC821D594C}" presName="sibTrans" presStyleCnt="0"/>
      <dgm:spPr/>
    </dgm:pt>
    <dgm:pt modelId="{FEFA5AFA-2F23-4B77-BDA9-AC16CADE3F16}" type="pres">
      <dgm:prSet presAssocID="{52227190-E4D8-41F1-93E1-2D41376BF72D}" presName="parenttextcomposite" presStyleCnt="0"/>
      <dgm:spPr/>
    </dgm:pt>
    <dgm:pt modelId="{0F81A709-6060-4816-B148-EE67D77D09ED}" type="pres">
      <dgm:prSet presAssocID="{52227190-E4D8-41F1-93E1-2D41376BF72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F678F-4AE8-4C04-81CC-0C037E8F7212}" type="pres">
      <dgm:prSet presAssocID="{52227190-E4D8-41F1-93E1-2D41376BF72D}" presName="composite" presStyleCnt="0"/>
      <dgm:spPr/>
    </dgm:pt>
    <dgm:pt modelId="{894D2E57-C115-4ABB-9F40-0D6FEDAD98B9}" type="pres">
      <dgm:prSet presAssocID="{52227190-E4D8-41F1-93E1-2D41376BF72D}" presName="chevron1" presStyleLbl="alignNode1" presStyleIdx="14" presStyleCnt="21"/>
      <dgm:spPr/>
    </dgm:pt>
    <dgm:pt modelId="{3E4FAEB1-C7C2-41EF-B200-98C023A8E7C9}" type="pres">
      <dgm:prSet presAssocID="{52227190-E4D8-41F1-93E1-2D41376BF72D}" presName="chevron2" presStyleLbl="alignNode1" presStyleIdx="15" presStyleCnt="21"/>
      <dgm:spPr/>
    </dgm:pt>
    <dgm:pt modelId="{40AC9D67-A571-4948-BD3A-6B4C8B4711D3}" type="pres">
      <dgm:prSet presAssocID="{52227190-E4D8-41F1-93E1-2D41376BF72D}" presName="chevron3" presStyleLbl="alignNode1" presStyleIdx="16" presStyleCnt="21"/>
      <dgm:spPr/>
    </dgm:pt>
    <dgm:pt modelId="{87399EF2-7DDB-44B0-95BA-73ADA88ED955}" type="pres">
      <dgm:prSet presAssocID="{52227190-E4D8-41F1-93E1-2D41376BF72D}" presName="chevron4" presStyleLbl="alignNode1" presStyleIdx="17" presStyleCnt="21"/>
      <dgm:spPr/>
    </dgm:pt>
    <dgm:pt modelId="{76524637-1472-407B-95CB-30841DE664C6}" type="pres">
      <dgm:prSet presAssocID="{52227190-E4D8-41F1-93E1-2D41376BF72D}" presName="chevron5" presStyleLbl="alignNode1" presStyleIdx="18" presStyleCnt="21"/>
      <dgm:spPr/>
    </dgm:pt>
    <dgm:pt modelId="{F7904E88-80F3-4FD6-8392-29AE510AB6A4}" type="pres">
      <dgm:prSet presAssocID="{52227190-E4D8-41F1-93E1-2D41376BF72D}" presName="chevron6" presStyleLbl="alignNode1" presStyleIdx="19" presStyleCnt="21"/>
      <dgm:spPr/>
    </dgm:pt>
    <dgm:pt modelId="{2102599C-321D-4891-B255-9BC843224193}" type="pres">
      <dgm:prSet presAssocID="{52227190-E4D8-41F1-93E1-2D41376BF72D}" presName="chevron7" presStyleLbl="alignNode1" presStyleIdx="20" presStyleCnt="21"/>
      <dgm:spPr/>
    </dgm:pt>
    <dgm:pt modelId="{67DAA0D5-4F2A-41D6-A78C-988F52FEA8E5}" type="pres">
      <dgm:prSet presAssocID="{52227190-E4D8-41F1-93E1-2D41376BF72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A9557-C45A-4FAD-83A7-99ADC1DCED7F}" srcId="{718EEE31-8F39-40BC-ACAD-80CBF9BDC5E5}" destId="{7715F173-6B0E-4A49-95AD-8A4D2A672CE1}" srcOrd="0" destOrd="0" parTransId="{9DF9D479-4A69-435F-9E8B-94C64F58D41F}" sibTransId="{E7B896F4-AA64-4059-BF3D-A2622A646825}"/>
    <dgm:cxn modelId="{95B50382-4AFF-480B-9477-48B8C4E91541}" srcId="{718EEE31-8F39-40BC-ACAD-80CBF9BDC5E5}" destId="{52227190-E4D8-41F1-93E1-2D41376BF72D}" srcOrd="2" destOrd="0" parTransId="{03EC3D54-2BBD-4841-ABB4-DB23990C9957}" sibTransId="{A5948ABF-A92F-4530-BEC5-4BA07698EDD9}"/>
    <dgm:cxn modelId="{0F2272EF-880F-4EF6-B477-0022BB10ACA1}" srcId="{7715F173-6B0E-4A49-95AD-8A4D2A672CE1}" destId="{725D9C4E-A3FB-4B4B-9824-88BBB6427F5A}" srcOrd="0" destOrd="0" parTransId="{262E2D88-5B21-4543-9BA9-1D3FE5BDEECA}" sibTransId="{941E0321-0773-4A58-85F6-28A68DCDCD0A}"/>
    <dgm:cxn modelId="{44D4A3D4-D0BA-413C-8A1A-B314F14CC7DD}" srcId="{52227190-E4D8-41F1-93E1-2D41376BF72D}" destId="{A60212D1-1AA2-4E8E-BCC2-C61381129EB8}" srcOrd="0" destOrd="0" parTransId="{605CE96A-5AD6-4C9F-99AF-A03DB1681F5B}" sibTransId="{363D41E9-2901-45BD-99DF-F22449E2EE71}"/>
    <dgm:cxn modelId="{7FC3ED35-A8F5-4E3B-A4A5-298ABD4BBD2E}" type="presOf" srcId="{A60212D1-1AA2-4E8E-BCC2-C61381129EB8}" destId="{67DAA0D5-4F2A-41D6-A78C-988F52FEA8E5}" srcOrd="0" destOrd="0" presId="urn:microsoft.com/office/officeart/2008/layout/VerticalAccentList"/>
    <dgm:cxn modelId="{8C70E8C6-0CB5-43B4-8592-BFA5EBA29A72}" type="presOf" srcId="{5A7C3BBB-3BDB-4E7D-80E6-519D1E5D6E1D}" destId="{5ED9BFA5-6330-4966-9F04-ACCF808649C7}" srcOrd="0" destOrd="0" presId="urn:microsoft.com/office/officeart/2008/layout/VerticalAccentList"/>
    <dgm:cxn modelId="{5BB95B10-DD3A-4212-9762-DAEC70857288}" srcId="{5A7C3BBB-3BDB-4E7D-80E6-519D1E5D6E1D}" destId="{AF1480F6-231D-482C-B8F3-AA6338089866}" srcOrd="0" destOrd="0" parTransId="{3A2E390F-1BD5-4612-9F89-4EF5131FD42A}" sibTransId="{B923000E-BEE9-468C-908A-0E6AE0447DAC}"/>
    <dgm:cxn modelId="{10AD2C25-872E-4065-B439-7F47F9EF087F}" type="presOf" srcId="{52227190-E4D8-41F1-93E1-2D41376BF72D}" destId="{0F81A709-6060-4816-B148-EE67D77D09ED}" srcOrd="0" destOrd="0" presId="urn:microsoft.com/office/officeart/2008/layout/VerticalAccentList"/>
    <dgm:cxn modelId="{EB323E8A-9645-4B53-9358-7ED5524FCA65}" type="presOf" srcId="{AF1480F6-231D-482C-B8F3-AA6338089866}" destId="{5FF0826D-DE58-4FD7-B087-A1FDA6759DAC}" srcOrd="0" destOrd="0" presId="urn:microsoft.com/office/officeart/2008/layout/VerticalAccentList"/>
    <dgm:cxn modelId="{64F817FB-0427-4EB6-85D1-B36C99C379BA}" srcId="{718EEE31-8F39-40BC-ACAD-80CBF9BDC5E5}" destId="{5A7C3BBB-3BDB-4E7D-80E6-519D1E5D6E1D}" srcOrd="1" destOrd="0" parTransId="{42820CE7-2B39-40DF-A6F5-B2B0A4551508}" sibTransId="{F057AF93-55B0-4842-B40F-28DC821D594C}"/>
    <dgm:cxn modelId="{27B7D369-4FB6-4A1C-A17A-4850C7814C9D}" type="presOf" srcId="{7715F173-6B0E-4A49-95AD-8A4D2A672CE1}" destId="{AF41C472-90D0-4372-85EE-CA442CD03B4D}" srcOrd="0" destOrd="0" presId="urn:microsoft.com/office/officeart/2008/layout/VerticalAccentList"/>
    <dgm:cxn modelId="{18D074EC-2B46-4319-B82C-25448B3F696D}" type="presOf" srcId="{725D9C4E-A3FB-4B4B-9824-88BBB6427F5A}" destId="{5E78EC88-1118-485A-867A-654B1853D0BB}" srcOrd="0" destOrd="0" presId="urn:microsoft.com/office/officeart/2008/layout/VerticalAccentList"/>
    <dgm:cxn modelId="{B6D08899-2BEF-4C23-B324-D099231612A6}" type="presOf" srcId="{718EEE31-8F39-40BC-ACAD-80CBF9BDC5E5}" destId="{B7CA8DA6-C0C8-4C47-AFF1-86D1E186D353}" srcOrd="0" destOrd="0" presId="urn:microsoft.com/office/officeart/2008/layout/VerticalAccentList"/>
    <dgm:cxn modelId="{F17526AB-C9A5-4D18-B511-201C046D2CC2}" type="presParOf" srcId="{B7CA8DA6-C0C8-4C47-AFF1-86D1E186D353}" destId="{A9E1AC55-60FC-4819-8A35-03661999800F}" srcOrd="0" destOrd="0" presId="urn:microsoft.com/office/officeart/2008/layout/VerticalAccentList"/>
    <dgm:cxn modelId="{A1D876B8-D367-42EF-8F2C-BEDD943CB9F0}" type="presParOf" srcId="{A9E1AC55-60FC-4819-8A35-03661999800F}" destId="{AF41C472-90D0-4372-85EE-CA442CD03B4D}" srcOrd="0" destOrd="0" presId="urn:microsoft.com/office/officeart/2008/layout/VerticalAccentList"/>
    <dgm:cxn modelId="{16FBA869-F0B8-48EC-8217-0C79C692EE7A}" type="presParOf" srcId="{B7CA8DA6-C0C8-4C47-AFF1-86D1E186D353}" destId="{939CC7CE-26AA-4987-8E0F-E0B80EDA65F5}" srcOrd="1" destOrd="0" presId="urn:microsoft.com/office/officeart/2008/layout/VerticalAccentList"/>
    <dgm:cxn modelId="{A31EC262-6912-415C-8D63-9022C1F2F90E}" type="presParOf" srcId="{939CC7CE-26AA-4987-8E0F-E0B80EDA65F5}" destId="{2C54FFDE-6C99-44C0-B7FF-DDFC8F565FF5}" srcOrd="0" destOrd="0" presId="urn:microsoft.com/office/officeart/2008/layout/VerticalAccentList"/>
    <dgm:cxn modelId="{F3EF7713-8DC3-4A7E-8C8F-DB38C4185ECB}" type="presParOf" srcId="{939CC7CE-26AA-4987-8E0F-E0B80EDA65F5}" destId="{68F901D5-42F8-4DEA-8901-B288F171942D}" srcOrd="1" destOrd="0" presId="urn:microsoft.com/office/officeart/2008/layout/VerticalAccentList"/>
    <dgm:cxn modelId="{5E161DCA-6FE5-4D7E-B8FA-C9A82A951133}" type="presParOf" srcId="{939CC7CE-26AA-4987-8E0F-E0B80EDA65F5}" destId="{77488760-AA52-457B-9F2B-693F4A6917FE}" srcOrd="2" destOrd="0" presId="urn:microsoft.com/office/officeart/2008/layout/VerticalAccentList"/>
    <dgm:cxn modelId="{1FB214DB-B2E8-4693-8CE2-621EE1FFAB7A}" type="presParOf" srcId="{939CC7CE-26AA-4987-8E0F-E0B80EDA65F5}" destId="{723C9B3B-2431-401E-B824-540B8B6D392E}" srcOrd="3" destOrd="0" presId="urn:microsoft.com/office/officeart/2008/layout/VerticalAccentList"/>
    <dgm:cxn modelId="{C19DAFE0-2071-4384-A67E-CEA31E8C3BDE}" type="presParOf" srcId="{939CC7CE-26AA-4987-8E0F-E0B80EDA65F5}" destId="{183F1C55-BD03-4097-A2CA-0AB6881565F0}" srcOrd="4" destOrd="0" presId="urn:microsoft.com/office/officeart/2008/layout/VerticalAccentList"/>
    <dgm:cxn modelId="{FE88E595-6C0B-4EDE-AE64-46AD33051924}" type="presParOf" srcId="{939CC7CE-26AA-4987-8E0F-E0B80EDA65F5}" destId="{976B7299-AD46-42A1-95EF-614AEBE09881}" srcOrd="5" destOrd="0" presId="urn:microsoft.com/office/officeart/2008/layout/VerticalAccentList"/>
    <dgm:cxn modelId="{B48C5427-0C7C-4EF1-8139-5DC7127BDAC9}" type="presParOf" srcId="{939CC7CE-26AA-4987-8E0F-E0B80EDA65F5}" destId="{8F2F5CDC-C41C-47D2-9527-138BE4778F24}" srcOrd="6" destOrd="0" presId="urn:microsoft.com/office/officeart/2008/layout/VerticalAccentList"/>
    <dgm:cxn modelId="{49ACAD1B-AE90-4891-83E0-D585060C0C67}" type="presParOf" srcId="{939CC7CE-26AA-4987-8E0F-E0B80EDA65F5}" destId="{5E78EC88-1118-485A-867A-654B1853D0BB}" srcOrd="7" destOrd="0" presId="urn:microsoft.com/office/officeart/2008/layout/VerticalAccentList"/>
    <dgm:cxn modelId="{E45F8AE8-B0A6-4B12-82CF-8DE16CBB0B77}" type="presParOf" srcId="{B7CA8DA6-C0C8-4C47-AFF1-86D1E186D353}" destId="{5886D187-68EE-4AD4-833D-8336B4AE9362}" srcOrd="2" destOrd="0" presId="urn:microsoft.com/office/officeart/2008/layout/VerticalAccentList"/>
    <dgm:cxn modelId="{06D00048-3BE7-4C5F-9403-0A83E493B708}" type="presParOf" srcId="{B7CA8DA6-C0C8-4C47-AFF1-86D1E186D353}" destId="{6412CB8C-50A0-41D4-BDA2-928A4CF6F33C}" srcOrd="3" destOrd="0" presId="urn:microsoft.com/office/officeart/2008/layout/VerticalAccentList"/>
    <dgm:cxn modelId="{38ED7433-A58D-49D5-9D60-E223A1C2C634}" type="presParOf" srcId="{6412CB8C-50A0-41D4-BDA2-928A4CF6F33C}" destId="{5ED9BFA5-6330-4966-9F04-ACCF808649C7}" srcOrd="0" destOrd="0" presId="urn:microsoft.com/office/officeart/2008/layout/VerticalAccentList"/>
    <dgm:cxn modelId="{9BA4B945-B4E1-4AC1-BEA3-D1C989D2CBC6}" type="presParOf" srcId="{B7CA8DA6-C0C8-4C47-AFF1-86D1E186D353}" destId="{4A3A2FDC-F796-4A9F-BC31-A2479F46EBE2}" srcOrd="4" destOrd="0" presId="urn:microsoft.com/office/officeart/2008/layout/VerticalAccentList"/>
    <dgm:cxn modelId="{9190AD7A-24B0-4F32-B4B9-6BF6DCD30117}" type="presParOf" srcId="{4A3A2FDC-F796-4A9F-BC31-A2479F46EBE2}" destId="{8874D0C0-C507-4D47-BF94-0574650A5130}" srcOrd="0" destOrd="0" presId="urn:microsoft.com/office/officeart/2008/layout/VerticalAccentList"/>
    <dgm:cxn modelId="{7804298A-DA94-4D07-9B60-4571C07A271A}" type="presParOf" srcId="{4A3A2FDC-F796-4A9F-BC31-A2479F46EBE2}" destId="{54E544A5-C614-41DA-A422-ACE938462AC2}" srcOrd="1" destOrd="0" presId="urn:microsoft.com/office/officeart/2008/layout/VerticalAccentList"/>
    <dgm:cxn modelId="{5375FFB6-B164-4187-9738-109B09ED8446}" type="presParOf" srcId="{4A3A2FDC-F796-4A9F-BC31-A2479F46EBE2}" destId="{4803ED36-2934-4A20-B826-1A31DB719479}" srcOrd="2" destOrd="0" presId="urn:microsoft.com/office/officeart/2008/layout/VerticalAccentList"/>
    <dgm:cxn modelId="{919EAAA2-2838-4992-902C-4840786F3078}" type="presParOf" srcId="{4A3A2FDC-F796-4A9F-BC31-A2479F46EBE2}" destId="{214BA50E-14E1-4F9F-9D32-EB2E10F485AF}" srcOrd="3" destOrd="0" presId="urn:microsoft.com/office/officeart/2008/layout/VerticalAccentList"/>
    <dgm:cxn modelId="{8B4AD013-91D2-4699-9029-F9B038562DE8}" type="presParOf" srcId="{4A3A2FDC-F796-4A9F-BC31-A2479F46EBE2}" destId="{FD5F4F6A-F13A-4ACB-97AF-3DA05DB15CAF}" srcOrd="4" destOrd="0" presId="urn:microsoft.com/office/officeart/2008/layout/VerticalAccentList"/>
    <dgm:cxn modelId="{6E0E4ADD-A046-49EF-84C7-E596A0016E27}" type="presParOf" srcId="{4A3A2FDC-F796-4A9F-BC31-A2479F46EBE2}" destId="{012032AA-4510-41DB-8FF7-3E4C581A1C1B}" srcOrd="5" destOrd="0" presId="urn:microsoft.com/office/officeart/2008/layout/VerticalAccentList"/>
    <dgm:cxn modelId="{C7B3F95C-E609-488A-A0EE-AF7C321CAD0D}" type="presParOf" srcId="{4A3A2FDC-F796-4A9F-BC31-A2479F46EBE2}" destId="{02D1740C-A4CF-4E26-91C9-B046E2BD6F3F}" srcOrd="6" destOrd="0" presId="urn:microsoft.com/office/officeart/2008/layout/VerticalAccentList"/>
    <dgm:cxn modelId="{F924AF6D-BBF7-4E4E-BFD3-74839D0FBF87}" type="presParOf" srcId="{4A3A2FDC-F796-4A9F-BC31-A2479F46EBE2}" destId="{5FF0826D-DE58-4FD7-B087-A1FDA6759DAC}" srcOrd="7" destOrd="0" presId="urn:microsoft.com/office/officeart/2008/layout/VerticalAccentList"/>
    <dgm:cxn modelId="{E142B393-3C78-4CA6-8CC7-12DB0306AF65}" type="presParOf" srcId="{B7CA8DA6-C0C8-4C47-AFF1-86D1E186D353}" destId="{01B625A4-4244-482D-AAC9-FED014117B43}" srcOrd="5" destOrd="0" presId="urn:microsoft.com/office/officeart/2008/layout/VerticalAccentList"/>
    <dgm:cxn modelId="{DEE96E42-2D6D-4C8D-80ED-C28488591C0B}" type="presParOf" srcId="{B7CA8DA6-C0C8-4C47-AFF1-86D1E186D353}" destId="{FEFA5AFA-2F23-4B77-BDA9-AC16CADE3F16}" srcOrd="6" destOrd="0" presId="urn:microsoft.com/office/officeart/2008/layout/VerticalAccentList"/>
    <dgm:cxn modelId="{A4903705-C397-45FC-A354-104800573AEF}" type="presParOf" srcId="{FEFA5AFA-2F23-4B77-BDA9-AC16CADE3F16}" destId="{0F81A709-6060-4816-B148-EE67D77D09ED}" srcOrd="0" destOrd="0" presId="urn:microsoft.com/office/officeart/2008/layout/VerticalAccentList"/>
    <dgm:cxn modelId="{CFCD2144-DD1D-4237-BA3B-DC1F8EC26198}" type="presParOf" srcId="{B7CA8DA6-C0C8-4C47-AFF1-86D1E186D353}" destId="{7CEF678F-4AE8-4C04-81CC-0C037E8F7212}" srcOrd="7" destOrd="0" presId="urn:microsoft.com/office/officeart/2008/layout/VerticalAccentList"/>
    <dgm:cxn modelId="{EC700CE8-AB20-4D84-9FC2-026DAC638CEE}" type="presParOf" srcId="{7CEF678F-4AE8-4C04-81CC-0C037E8F7212}" destId="{894D2E57-C115-4ABB-9F40-0D6FEDAD98B9}" srcOrd="0" destOrd="0" presId="urn:microsoft.com/office/officeart/2008/layout/VerticalAccentList"/>
    <dgm:cxn modelId="{935772AC-4654-49C8-B2C3-A9500610EA60}" type="presParOf" srcId="{7CEF678F-4AE8-4C04-81CC-0C037E8F7212}" destId="{3E4FAEB1-C7C2-41EF-B200-98C023A8E7C9}" srcOrd="1" destOrd="0" presId="urn:microsoft.com/office/officeart/2008/layout/VerticalAccentList"/>
    <dgm:cxn modelId="{9817CD69-5BCF-4EC4-98CB-FA93EF3D8514}" type="presParOf" srcId="{7CEF678F-4AE8-4C04-81CC-0C037E8F7212}" destId="{40AC9D67-A571-4948-BD3A-6B4C8B4711D3}" srcOrd="2" destOrd="0" presId="urn:microsoft.com/office/officeart/2008/layout/VerticalAccentList"/>
    <dgm:cxn modelId="{2AA2A2A8-A0FB-4145-9666-91C86FC6A490}" type="presParOf" srcId="{7CEF678F-4AE8-4C04-81CC-0C037E8F7212}" destId="{87399EF2-7DDB-44B0-95BA-73ADA88ED955}" srcOrd="3" destOrd="0" presId="urn:microsoft.com/office/officeart/2008/layout/VerticalAccentList"/>
    <dgm:cxn modelId="{10B009B8-29E3-4F3C-A959-0C0633EE73B5}" type="presParOf" srcId="{7CEF678F-4AE8-4C04-81CC-0C037E8F7212}" destId="{76524637-1472-407B-95CB-30841DE664C6}" srcOrd="4" destOrd="0" presId="urn:microsoft.com/office/officeart/2008/layout/VerticalAccentList"/>
    <dgm:cxn modelId="{9BED4B02-1BFC-4ABC-B8A0-5D552C9E14CE}" type="presParOf" srcId="{7CEF678F-4AE8-4C04-81CC-0C037E8F7212}" destId="{F7904E88-80F3-4FD6-8392-29AE510AB6A4}" srcOrd="5" destOrd="0" presId="urn:microsoft.com/office/officeart/2008/layout/VerticalAccentList"/>
    <dgm:cxn modelId="{B6502F7C-866F-464A-8AA9-14BA9B8A55E1}" type="presParOf" srcId="{7CEF678F-4AE8-4C04-81CC-0C037E8F7212}" destId="{2102599C-321D-4891-B255-9BC843224193}" srcOrd="6" destOrd="0" presId="urn:microsoft.com/office/officeart/2008/layout/VerticalAccentList"/>
    <dgm:cxn modelId="{8F6B55EE-7762-4DA6-A042-A44E8350EBEC}" type="presParOf" srcId="{7CEF678F-4AE8-4C04-81CC-0C037E8F7212}" destId="{67DAA0D5-4F2A-41D6-A78C-988F52FEA8E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1C472-90D0-4372-85EE-CA442CD03B4D}">
      <dsp:nvSpPr>
        <dsp:cNvPr id="0" name=""/>
        <dsp:cNvSpPr/>
      </dsp:nvSpPr>
      <dsp:spPr>
        <a:xfrm>
          <a:off x="912055" y="226"/>
          <a:ext cx="6779641" cy="616331"/>
        </a:xfrm>
        <a:prstGeom prst="rect">
          <a:avLst/>
        </a:prstGeom>
        <a:noFill/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 </a:t>
          </a:r>
          <a:endParaRPr lang="en-US" sz="3200" b="1" kern="1200" dirty="0"/>
        </a:p>
      </dsp:txBody>
      <dsp:txXfrm>
        <a:off x="912055" y="226"/>
        <a:ext cx="6779641" cy="616331"/>
      </dsp:txXfrm>
    </dsp:sp>
    <dsp:sp modelId="{2C54FFDE-6C99-44C0-B7FF-DDFC8F565FF5}">
      <dsp:nvSpPr>
        <dsp:cNvPr id="0" name=""/>
        <dsp:cNvSpPr/>
      </dsp:nvSpPr>
      <dsp:spPr>
        <a:xfrm rot="10800000">
          <a:off x="385502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901D5-42F8-4DEA-8901-B288F171942D}">
      <dsp:nvSpPr>
        <dsp:cNvPr id="0" name=""/>
        <dsp:cNvSpPr/>
      </dsp:nvSpPr>
      <dsp:spPr>
        <a:xfrm rot="10800000">
          <a:off x="1338419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88760-AA52-457B-9F2B-693F4A6917FE}">
      <dsp:nvSpPr>
        <dsp:cNvPr id="0" name=""/>
        <dsp:cNvSpPr/>
      </dsp:nvSpPr>
      <dsp:spPr>
        <a:xfrm rot="10800000">
          <a:off x="2292088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C9B3B-2431-401E-B824-540B8B6D392E}">
      <dsp:nvSpPr>
        <dsp:cNvPr id="0" name=""/>
        <dsp:cNvSpPr/>
      </dsp:nvSpPr>
      <dsp:spPr>
        <a:xfrm rot="10800000">
          <a:off x="3245005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3F1C55-BD03-4097-A2CA-0AB6881565F0}">
      <dsp:nvSpPr>
        <dsp:cNvPr id="0" name=""/>
        <dsp:cNvSpPr/>
      </dsp:nvSpPr>
      <dsp:spPr>
        <a:xfrm rot="10800000">
          <a:off x="4198674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B7299-AD46-42A1-95EF-614AEBE09881}">
      <dsp:nvSpPr>
        <dsp:cNvPr id="0" name=""/>
        <dsp:cNvSpPr/>
      </dsp:nvSpPr>
      <dsp:spPr>
        <a:xfrm rot="10800000">
          <a:off x="5151591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2F5CDC-C41C-47D2-9527-138BE4778F24}">
      <dsp:nvSpPr>
        <dsp:cNvPr id="0" name=""/>
        <dsp:cNvSpPr/>
      </dsp:nvSpPr>
      <dsp:spPr>
        <a:xfrm rot="10800000">
          <a:off x="6105260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8EC88-1118-485A-867A-654B1853D0BB}">
      <dsp:nvSpPr>
        <dsp:cNvPr id="0" name=""/>
        <dsp:cNvSpPr/>
      </dsp:nvSpPr>
      <dsp:spPr>
        <a:xfrm>
          <a:off x="823919" y="742106"/>
          <a:ext cx="6867777" cy="10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1-</a:t>
          </a:r>
          <a:r>
            <a:rPr lang="ar-SA" sz="3200" b="1" kern="12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 لا أدخلُ بيتًا إلا بعدَ الاستئذان.</a:t>
          </a:r>
          <a:endParaRPr lang="en-US" sz="3200" b="1" kern="1200" dirty="0">
            <a:solidFill>
              <a:srgbClr val="CC00FF"/>
            </a:solidFill>
          </a:endParaRPr>
        </a:p>
      </dsp:txBody>
      <dsp:txXfrm>
        <a:off x="823919" y="742106"/>
        <a:ext cx="6867777" cy="1004391"/>
      </dsp:txXfrm>
    </dsp:sp>
    <dsp:sp modelId="{5ED9BFA5-6330-4966-9F04-ACCF808649C7}">
      <dsp:nvSpPr>
        <dsp:cNvPr id="0" name=""/>
        <dsp:cNvSpPr/>
      </dsp:nvSpPr>
      <dsp:spPr>
        <a:xfrm>
          <a:off x="912055" y="1980855"/>
          <a:ext cx="6779641" cy="616331"/>
        </a:xfrm>
        <a:prstGeom prst="rect">
          <a:avLst/>
        </a:prstGeom>
        <a:noFill/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 </a:t>
          </a:r>
          <a:endParaRPr lang="en-US" sz="3200" b="1" kern="1200" dirty="0"/>
        </a:p>
      </dsp:txBody>
      <dsp:txXfrm>
        <a:off x="912055" y="1980855"/>
        <a:ext cx="6779641" cy="616331"/>
      </dsp:txXfrm>
    </dsp:sp>
    <dsp:sp modelId="{8874D0C0-C507-4D47-BF94-0574650A5130}">
      <dsp:nvSpPr>
        <dsp:cNvPr id="0" name=""/>
        <dsp:cNvSpPr/>
      </dsp:nvSpPr>
      <dsp:spPr>
        <a:xfrm rot="10800000">
          <a:off x="385502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544A5-C614-41DA-A422-ACE938462AC2}">
      <dsp:nvSpPr>
        <dsp:cNvPr id="0" name=""/>
        <dsp:cNvSpPr/>
      </dsp:nvSpPr>
      <dsp:spPr>
        <a:xfrm rot="10800000">
          <a:off x="1338419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3ED36-2934-4A20-B826-1A31DB719479}">
      <dsp:nvSpPr>
        <dsp:cNvPr id="0" name=""/>
        <dsp:cNvSpPr/>
      </dsp:nvSpPr>
      <dsp:spPr>
        <a:xfrm rot="10800000">
          <a:off x="2292088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BA50E-14E1-4F9F-9D32-EB2E10F485AF}">
      <dsp:nvSpPr>
        <dsp:cNvPr id="0" name=""/>
        <dsp:cNvSpPr/>
      </dsp:nvSpPr>
      <dsp:spPr>
        <a:xfrm rot="10800000">
          <a:off x="3245005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5F4F6A-F13A-4ACB-97AF-3DA05DB15CAF}">
      <dsp:nvSpPr>
        <dsp:cNvPr id="0" name=""/>
        <dsp:cNvSpPr/>
      </dsp:nvSpPr>
      <dsp:spPr>
        <a:xfrm rot="10800000">
          <a:off x="4198674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032AA-4510-41DB-8FF7-3E4C581A1C1B}">
      <dsp:nvSpPr>
        <dsp:cNvPr id="0" name=""/>
        <dsp:cNvSpPr/>
      </dsp:nvSpPr>
      <dsp:spPr>
        <a:xfrm rot="10800000">
          <a:off x="5151591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1740C-A4CF-4E26-91C9-B046E2BD6F3F}">
      <dsp:nvSpPr>
        <dsp:cNvPr id="0" name=""/>
        <dsp:cNvSpPr/>
      </dsp:nvSpPr>
      <dsp:spPr>
        <a:xfrm rot="10800000">
          <a:off x="6105260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0826D-DE58-4FD7-B087-A1FDA6759DAC}">
      <dsp:nvSpPr>
        <dsp:cNvPr id="0" name=""/>
        <dsp:cNvSpPr/>
      </dsp:nvSpPr>
      <dsp:spPr>
        <a:xfrm>
          <a:off x="823919" y="2722735"/>
          <a:ext cx="6867777" cy="10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ar-BH" sz="3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ar-SA" sz="3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أطرقُ البابَ برفقٍ حتى يسمعَ من بالداخل.</a:t>
          </a:r>
          <a:endParaRPr lang="en-US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23919" y="2722735"/>
        <a:ext cx="6867777" cy="1004391"/>
      </dsp:txXfrm>
    </dsp:sp>
    <dsp:sp modelId="{0F81A709-6060-4816-B148-EE67D77D09ED}">
      <dsp:nvSpPr>
        <dsp:cNvPr id="0" name=""/>
        <dsp:cNvSpPr/>
      </dsp:nvSpPr>
      <dsp:spPr>
        <a:xfrm>
          <a:off x="912055" y="3961485"/>
          <a:ext cx="6779641" cy="616331"/>
        </a:xfrm>
        <a:prstGeom prst="rect">
          <a:avLst/>
        </a:prstGeom>
        <a:noFill/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 </a:t>
          </a:r>
          <a:endParaRPr lang="en-US" sz="3200" b="1" kern="1200" dirty="0"/>
        </a:p>
      </dsp:txBody>
      <dsp:txXfrm>
        <a:off x="912055" y="3961485"/>
        <a:ext cx="6779641" cy="616331"/>
      </dsp:txXfrm>
    </dsp:sp>
    <dsp:sp modelId="{894D2E57-C115-4ABB-9F40-0D6FEDAD98B9}">
      <dsp:nvSpPr>
        <dsp:cNvPr id="0" name=""/>
        <dsp:cNvSpPr/>
      </dsp:nvSpPr>
      <dsp:spPr>
        <a:xfrm rot="10800000">
          <a:off x="385502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4FAEB1-C7C2-41EF-B200-98C023A8E7C9}">
      <dsp:nvSpPr>
        <dsp:cNvPr id="0" name=""/>
        <dsp:cNvSpPr/>
      </dsp:nvSpPr>
      <dsp:spPr>
        <a:xfrm rot="10800000">
          <a:off x="1338419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C9D67-A571-4948-BD3A-6B4C8B4711D3}">
      <dsp:nvSpPr>
        <dsp:cNvPr id="0" name=""/>
        <dsp:cNvSpPr/>
      </dsp:nvSpPr>
      <dsp:spPr>
        <a:xfrm rot="10800000">
          <a:off x="2292088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99EF2-7DDB-44B0-95BA-73ADA88ED955}">
      <dsp:nvSpPr>
        <dsp:cNvPr id="0" name=""/>
        <dsp:cNvSpPr/>
      </dsp:nvSpPr>
      <dsp:spPr>
        <a:xfrm rot="10800000">
          <a:off x="3245005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24637-1472-407B-95CB-30841DE664C6}">
      <dsp:nvSpPr>
        <dsp:cNvPr id="0" name=""/>
        <dsp:cNvSpPr/>
      </dsp:nvSpPr>
      <dsp:spPr>
        <a:xfrm rot="10800000">
          <a:off x="4198674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04E88-80F3-4FD6-8392-29AE510AB6A4}">
      <dsp:nvSpPr>
        <dsp:cNvPr id="0" name=""/>
        <dsp:cNvSpPr/>
      </dsp:nvSpPr>
      <dsp:spPr>
        <a:xfrm rot="10800000">
          <a:off x="5151591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02599C-321D-4891-B255-9BC843224193}">
      <dsp:nvSpPr>
        <dsp:cNvPr id="0" name=""/>
        <dsp:cNvSpPr/>
      </dsp:nvSpPr>
      <dsp:spPr>
        <a:xfrm rot="10800000">
          <a:off x="6105260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AA0D5-4F2A-41D6-A78C-988F52FEA8E5}">
      <dsp:nvSpPr>
        <dsp:cNvPr id="0" name=""/>
        <dsp:cNvSpPr/>
      </dsp:nvSpPr>
      <dsp:spPr>
        <a:xfrm>
          <a:off x="823919" y="4703365"/>
          <a:ext cx="6867777" cy="10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3-</a:t>
          </a:r>
          <a:r>
            <a:rPr lang="ar-SA" sz="3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أطرقُ البابَ ثلاثَ مراتٍ، فإن أُذِنَ لي دخلتُ،</a:t>
          </a:r>
          <a:r>
            <a:rPr lang="ar-BH" sz="3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وإن لم يُؤذن لي رجعت.</a:t>
          </a:r>
          <a:endParaRPr lang="en-US" sz="3200" b="1" kern="1200" dirty="0">
            <a:solidFill>
              <a:srgbClr val="C00000"/>
            </a:solidFill>
          </a:endParaRPr>
        </a:p>
      </dsp:txBody>
      <dsp:txXfrm>
        <a:off x="823919" y="4703365"/>
        <a:ext cx="6867777" cy="1004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1C472-90D0-4372-85EE-CA442CD03B4D}">
      <dsp:nvSpPr>
        <dsp:cNvPr id="0" name=""/>
        <dsp:cNvSpPr/>
      </dsp:nvSpPr>
      <dsp:spPr>
        <a:xfrm>
          <a:off x="912055" y="226"/>
          <a:ext cx="6779641" cy="616331"/>
        </a:xfrm>
        <a:prstGeom prst="rect">
          <a:avLst/>
        </a:prstGeom>
        <a:noFill/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 </a:t>
          </a:r>
          <a:endParaRPr lang="en-US" sz="3200" b="1" kern="1200" dirty="0"/>
        </a:p>
      </dsp:txBody>
      <dsp:txXfrm>
        <a:off x="912055" y="226"/>
        <a:ext cx="6779641" cy="616331"/>
      </dsp:txXfrm>
    </dsp:sp>
    <dsp:sp modelId="{2C54FFDE-6C99-44C0-B7FF-DDFC8F565FF5}">
      <dsp:nvSpPr>
        <dsp:cNvPr id="0" name=""/>
        <dsp:cNvSpPr/>
      </dsp:nvSpPr>
      <dsp:spPr>
        <a:xfrm rot="10800000">
          <a:off x="385502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901D5-42F8-4DEA-8901-B288F171942D}">
      <dsp:nvSpPr>
        <dsp:cNvPr id="0" name=""/>
        <dsp:cNvSpPr/>
      </dsp:nvSpPr>
      <dsp:spPr>
        <a:xfrm rot="10800000">
          <a:off x="1338419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88760-AA52-457B-9F2B-693F4A6917FE}">
      <dsp:nvSpPr>
        <dsp:cNvPr id="0" name=""/>
        <dsp:cNvSpPr/>
      </dsp:nvSpPr>
      <dsp:spPr>
        <a:xfrm rot="10800000">
          <a:off x="2292088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C9B3B-2431-401E-B824-540B8B6D392E}">
      <dsp:nvSpPr>
        <dsp:cNvPr id="0" name=""/>
        <dsp:cNvSpPr/>
      </dsp:nvSpPr>
      <dsp:spPr>
        <a:xfrm rot="10800000">
          <a:off x="3245005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3F1C55-BD03-4097-A2CA-0AB6881565F0}">
      <dsp:nvSpPr>
        <dsp:cNvPr id="0" name=""/>
        <dsp:cNvSpPr/>
      </dsp:nvSpPr>
      <dsp:spPr>
        <a:xfrm rot="10800000">
          <a:off x="4198674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B7299-AD46-42A1-95EF-614AEBE09881}">
      <dsp:nvSpPr>
        <dsp:cNvPr id="0" name=""/>
        <dsp:cNvSpPr/>
      </dsp:nvSpPr>
      <dsp:spPr>
        <a:xfrm rot="10800000">
          <a:off x="5151591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2F5CDC-C41C-47D2-9527-138BE4778F24}">
      <dsp:nvSpPr>
        <dsp:cNvPr id="0" name=""/>
        <dsp:cNvSpPr/>
      </dsp:nvSpPr>
      <dsp:spPr>
        <a:xfrm rot="10800000">
          <a:off x="6105260" y="616557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8EC88-1118-485A-867A-654B1853D0BB}">
      <dsp:nvSpPr>
        <dsp:cNvPr id="0" name=""/>
        <dsp:cNvSpPr/>
      </dsp:nvSpPr>
      <dsp:spPr>
        <a:xfrm>
          <a:off x="823919" y="742106"/>
          <a:ext cx="6867777" cy="10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>
              <a:latin typeface="Times New Roman" pitchFamily="18" charset="0"/>
              <a:cs typeface="Times New Roman" pitchFamily="18" charset="0"/>
            </a:rPr>
            <a:t>4</a:t>
          </a:r>
          <a:r>
            <a:rPr lang="ar-BH" sz="3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ar-SA" sz="3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لا أقِفُ أمامَ البابِ، بل أبتعدُ عنه يمينًا أو شمالًا.</a:t>
          </a:r>
          <a:endParaRPr lang="en-US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23919" y="742106"/>
        <a:ext cx="6867777" cy="1004391"/>
      </dsp:txXfrm>
    </dsp:sp>
    <dsp:sp modelId="{5ED9BFA5-6330-4966-9F04-ACCF808649C7}">
      <dsp:nvSpPr>
        <dsp:cNvPr id="0" name=""/>
        <dsp:cNvSpPr/>
      </dsp:nvSpPr>
      <dsp:spPr>
        <a:xfrm>
          <a:off x="912055" y="1980855"/>
          <a:ext cx="6779641" cy="616331"/>
        </a:xfrm>
        <a:prstGeom prst="rect">
          <a:avLst/>
        </a:prstGeom>
        <a:noFill/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 </a:t>
          </a:r>
          <a:endParaRPr lang="en-US" sz="3200" b="1" kern="1200" dirty="0"/>
        </a:p>
      </dsp:txBody>
      <dsp:txXfrm>
        <a:off x="912055" y="1980855"/>
        <a:ext cx="6779641" cy="616331"/>
      </dsp:txXfrm>
    </dsp:sp>
    <dsp:sp modelId="{8874D0C0-C507-4D47-BF94-0574650A5130}">
      <dsp:nvSpPr>
        <dsp:cNvPr id="0" name=""/>
        <dsp:cNvSpPr/>
      </dsp:nvSpPr>
      <dsp:spPr>
        <a:xfrm rot="10800000">
          <a:off x="385502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544A5-C614-41DA-A422-ACE938462AC2}">
      <dsp:nvSpPr>
        <dsp:cNvPr id="0" name=""/>
        <dsp:cNvSpPr/>
      </dsp:nvSpPr>
      <dsp:spPr>
        <a:xfrm rot="10800000">
          <a:off x="1338419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3ED36-2934-4A20-B826-1A31DB719479}">
      <dsp:nvSpPr>
        <dsp:cNvPr id="0" name=""/>
        <dsp:cNvSpPr/>
      </dsp:nvSpPr>
      <dsp:spPr>
        <a:xfrm rot="10800000">
          <a:off x="2292088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BA50E-14E1-4F9F-9D32-EB2E10F485AF}">
      <dsp:nvSpPr>
        <dsp:cNvPr id="0" name=""/>
        <dsp:cNvSpPr/>
      </dsp:nvSpPr>
      <dsp:spPr>
        <a:xfrm rot="10800000">
          <a:off x="3245005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5F4F6A-F13A-4ACB-97AF-3DA05DB15CAF}">
      <dsp:nvSpPr>
        <dsp:cNvPr id="0" name=""/>
        <dsp:cNvSpPr/>
      </dsp:nvSpPr>
      <dsp:spPr>
        <a:xfrm rot="10800000">
          <a:off x="4198674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032AA-4510-41DB-8FF7-3E4C581A1C1B}">
      <dsp:nvSpPr>
        <dsp:cNvPr id="0" name=""/>
        <dsp:cNvSpPr/>
      </dsp:nvSpPr>
      <dsp:spPr>
        <a:xfrm rot="10800000">
          <a:off x="5151591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1740C-A4CF-4E26-91C9-B046E2BD6F3F}">
      <dsp:nvSpPr>
        <dsp:cNvPr id="0" name=""/>
        <dsp:cNvSpPr/>
      </dsp:nvSpPr>
      <dsp:spPr>
        <a:xfrm rot="10800000">
          <a:off x="6105260" y="259718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0826D-DE58-4FD7-B087-A1FDA6759DAC}">
      <dsp:nvSpPr>
        <dsp:cNvPr id="0" name=""/>
        <dsp:cNvSpPr/>
      </dsp:nvSpPr>
      <dsp:spPr>
        <a:xfrm>
          <a:off x="823919" y="2722735"/>
          <a:ext cx="6867777" cy="10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ar-BH" sz="3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ar-SA" sz="3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إذا قيلَ لي (مَنْ). أذكر </a:t>
          </a:r>
          <a:r>
            <a:rPr lang="ar-BH" sz="3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ا</a:t>
          </a:r>
          <a:r>
            <a:rPr lang="ar-SA" sz="3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سمي، ولا أقولُ (أنا).</a:t>
          </a:r>
          <a:endParaRPr lang="en-US" sz="3200" b="1" kern="1200" dirty="0">
            <a:solidFill>
              <a:srgbClr val="C00000"/>
            </a:solidFill>
          </a:endParaRPr>
        </a:p>
      </dsp:txBody>
      <dsp:txXfrm>
        <a:off x="823919" y="2722735"/>
        <a:ext cx="6867777" cy="1004391"/>
      </dsp:txXfrm>
    </dsp:sp>
    <dsp:sp modelId="{0F81A709-6060-4816-B148-EE67D77D09ED}">
      <dsp:nvSpPr>
        <dsp:cNvPr id="0" name=""/>
        <dsp:cNvSpPr/>
      </dsp:nvSpPr>
      <dsp:spPr>
        <a:xfrm>
          <a:off x="912055" y="3961485"/>
          <a:ext cx="6779641" cy="616331"/>
        </a:xfrm>
        <a:prstGeom prst="rect">
          <a:avLst/>
        </a:prstGeom>
        <a:noFill/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 </a:t>
          </a:r>
          <a:endParaRPr lang="en-US" sz="3200" b="1" kern="1200" dirty="0"/>
        </a:p>
      </dsp:txBody>
      <dsp:txXfrm>
        <a:off x="912055" y="3961485"/>
        <a:ext cx="6779641" cy="616331"/>
      </dsp:txXfrm>
    </dsp:sp>
    <dsp:sp modelId="{894D2E57-C115-4ABB-9F40-0D6FEDAD98B9}">
      <dsp:nvSpPr>
        <dsp:cNvPr id="0" name=""/>
        <dsp:cNvSpPr/>
      </dsp:nvSpPr>
      <dsp:spPr>
        <a:xfrm rot="10800000">
          <a:off x="385502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4FAEB1-C7C2-41EF-B200-98C023A8E7C9}">
      <dsp:nvSpPr>
        <dsp:cNvPr id="0" name=""/>
        <dsp:cNvSpPr/>
      </dsp:nvSpPr>
      <dsp:spPr>
        <a:xfrm rot="10800000">
          <a:off x="1338419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C9D67-A571-4948-BD3A-6B4C8B4711D3}">
      <dsp:nvSpPr>
        <dsp:cNvPr id="0" name=""/>
        <dsp:cNvSpPr/>
      </dsp:nvSpPr>
      <dsp:spPr>
        <a:xfrm rot="10800000">
          <a:off x="2292088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99EF2-7DDB-44B0-95BA-73ADA88ED955}">
      <dsp:nvSpPr>
        <dsp:cNvPr id="0" name=""/>
        <dsp:cNvSpPr/>
      </dsp:nvSpPr>
      <dsp:spPr>
        <a:xfrm rot="10800000">
          <a:off x="3245005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24637-1472-407B-95CB-30841DE664C6}">
      <dsp:nvSpPr>
        <dsp:cNvPr id="0" name=""/>
        <dsp:cNvSpPr/>
      </dsp:nvSpPr>
      <dsp:spPr>
        <a:xfrm rot="10800000">
          <a:off x="4198674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04E88-80F3-4FD6-8392-29AE510AB6A4}">
      <dsp:nvSpPr>
        <dsp:cNvPr id="0" name=""/>
        <dsp:cNvSpPr/>
      </dsp:nvSpPr>
      <dsp:spPr>
        <a:xfrm rot="10800000">
          <a:off x="5151591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02599C-321D-4891-B255-9BC843224193}">
      <dsp:nvSpPr>
        <dsp:cNvPr id="0" name=""/>
        <dsp:cNvSpPr/>
      </dsp:nvSpPr>
      <dsp:spPr>
        <a:xfrm rot="10800000">
          <a:off x="6105260" y="4577816"/>
          <a:ext cx="1586436" cy="125548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AA0D5-4F2A-41D6-A78C-988F52FEA8E5}">
      <dsp:nvSpPr>
        <dsp:cNvPr id="0" name=""/>
        <dsp:cNvSpPr/>
      </dsp:nvSpPr>
      <dsp:spPr>
        <a:xfrm>
          <a:off x="823919" y="4703365"/>
          <a:ext cx="6867777" cy="10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82000"/>
          <a:lightRig rig="morning" dir="t">
            <a:rot lat="0" lon="0" rev="204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ar-BH" sz="3200" b="1" kern="12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ar-SA" sz="3200" b="1" kern="12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 لا أنظرُ من ثُقْبِ الباب.</a:t>
          </a:r>
          <a:endParaRPr lang="en-US" sz="3200" b="1" kern="1200" dirty="0">
            <a:solidFill>
              <a:srgbClr val="CC00FF"/>
            </a:solidFill>
          </a:endParaRPr>
        </a:p>
      </dsp:txBody>
      <dsp:txXfrm>
        <a:off x="823919" y="4703365"/>
        <a:ext cx="6867777" cy="100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FE6EE4-0427-446A-A8D9-6AF55A20281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15666C-1B94-46C4-A895-B74E6487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7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843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197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7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28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61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0804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3138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145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476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521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427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6AFD-BC05-4C38-8312-B702CEEC0D0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5C3E-8D8F-494A-AEC4-B827198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0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audio" Target="../media/media3.m4a"/><Relationship Id="rId7" Type="http://schemas.openxmlformats.org/officeDocument/2006/relationships/diagramData" Target="../diagrams/data1.xml"/><Relationship Id="rId12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11" Type="http://schemas.microsoft.com/office/2007/relationships/diagramDrawing" Target="../diagrams/drawing1.xml"/><Relationship Id="rId5" Type="http://schemas.openxmlformats.org/officeDocument/2006/relationships/notesSlide" Target="../notesSlides/notesSlide1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7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audio" Target="../media/media4.m4a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11" Type="http://schemas.microsoft.com/office/2007/relationships/diagramDrawing" Target="../diagrams/drawing2.xml"/><Relationship Id="rId5" Type="http://schemas.openxmlformats.org/officeDocument/2006/relationships/notesSlide" Target="../notesSlides/notesSlide2.xml"/><Relationship Id="rId10" Type="http://schemas.openxmlformats.org/officeDocument/2006/relationships/diagramColors" Target="../diagrams/colors2.xml"/><Relationship Id="rId4" Type="http://schemas.openxmlformats.org/officeDocument/2006/relationships/slideLayout" Target="../slideLayouts/slideLayout7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7.m4a"/><Relationship Id="rId7" Type="http://schemas.openxmlformats.org/officeDocument/2006/relationships/image" Target="../media/image9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524000" y="304800"/>
            <a:ext cx="9144000" cy="15092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1FC120-807C-42B3-9DB1-83839AC44EB8}"/>
              </a:ext>
            </a:extLst>
          </p:cNvPr>
          <p:cNvSpPr/>
          <p:nvPr/>
        </p:nvSpPr>
        <p:spPr>
          <a:xfrm>
            <a:off x="2438400" y="4419600"/>
            <a:ext cx="7560215" cy="20005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2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التربية الإسلامية - </a:t>
            </a:r>
            <a:r>
              <a:rPr lang="ar-SA" sz="2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الجزء الأول</a:t>
            </a:r>
            <a:r>
              <a:rPr lang="ar-BH" sz="2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ar-SA" sz="2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</a:t>
            </a:r>
            <a:r>
              <a:rPr lang="ar-BH" sz="2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لصف الثاني الابتدائي</a:t>
            </a:r>
          </a:p>
          <a:p>
            <a:pPr algn="ctr">
              <a:lnSpc>
                <a:spcPct val="150000"/>
              </a:lnSpc>
            </a:pPr>
            <a:r>
              <a:rPr lang="ar-SA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</a:t>
            </a:r>
            <a:r>
              <a:rPr lang="ar-BH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فصل الدراسي</a:t>
            </a:r>
            <a:r>
              <a:rPr lang="ar-SA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الأول</a:t>
            </a:r>
            <a:endParaRPr lang="ar-BH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algn="ctr"/>
            <a:endParaRPr lang="ar-BH" sz="28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032317-36B3-4642-B791-D89291F22732}"/>
              </a:ext>
            </a:extLst>
          </p:cNvPr>
          <p:cNvSpPr/>
          <p:nvPr/>
        </p:nvSpPr>
        <p:spPr>
          <a:xfrm>
            <a:off x="2800867" y="2669038"/>
            <a:ext cx="6590266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utiger LT Arabic 55 Roman" panose="01000000000000000000" pitchFamily="2" charset="-78"/>
              </a:rPr>
              <a:t>آداب</a:t>
            </a:r>
            <a:r>
              <a:rPr lang="ar-BH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utiger LT Arabic 55 Roman" panose="01000000000000000000" pitchFamily="2" charset="-78"/>
              </a:rPr>
              <a:t>ُ</a:t>
            </a:r>
            <a:r>
              <a:rPr lang="ar-SA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utiger LT Arabic 55 Roman" panose="01000000000000000000" pitchFamily="2" charset="-78"/>
              </a:rPr>
              <a:t> الاستئذان</a:t>
            </a:r>
            <a:r>
              <a:rPr lang="ar-BH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utiger LT Arabic 55 Roman" panose="01000000000000000000" pitchFamily="2" charset="-78"/>
              </a:rPr>
              <a:t>ِ</a:t>
            </a:r>
            <a:endParaRPr lang="en-US" sz="7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rutiger LT Arabic 55 Roman" panose="01000000000000000000" pitchFamily="2" charset="-78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DA73991B-1099-5040-9507-2450815013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 advTm="87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10210800" y="228600"/>
            <a:ext cx="1296144" cy="11240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E5735-938A-4000-AB81-99C7F15895EB}"/>
              </a:ext>
            </a:extLst>
          </p:cNvPr>
          <p:cNvGrpSpPr/>
          <p:nvPr/>
        </p:nvGrpSpPr>
        <p:grpSpPr>
          <a:xfrm>
            <a:off x="1380964" y="3048000"/>
            <a:ext cx="9677400" cy="1272678"/>
            <a:chOff x="1723864" y="3051173"/>
            <a:chExt cx="8744272" cy="1272678"/>
          </a:xfrm>
          <a:solidFill>
            <a:srgbClr val="C00000"/>
          </a:solidFill>
        </p:grpSpPr>
        <p:sp>
          <p:nvSpPr>
            <p:cNvPr id="3" name="Frame 2"/>
            <p:cNvSpPr/>
            <p:nvPr/>
          </p:nvSpPr>
          <p:spPr>
            <a:xfrm>
              <a:off x="1723864" y="3051173"/>
              <a:ext cx="8744272" cy="1272678"/>
            </a:xfrm>
            <a:prstGeom prst="frame">
              <a:avLst>
                <a:gd name="adj1" fmla="val 22430"/>
              </a:avLst>
            </a:prstGeom>
            <a:grpFill/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extrusionH="57150">
                <a:bevelT w="38100" h="38100"/>
              </a:sp3d>
            </a:bodyPr>
            <a:lstStyle/>
            <a:p>
              <a:pPr algn="just" rtl="1">
                <a:lnSpc>
                  <a:spcPct val="200000"/>
                </a:lnSpc>
              </a:pPr>
              <a:endParaRPr lang="ar-BH" sz="28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38FEDBC-73F2-4047-A8A1-96D347018F2D}"/>
                </a:ext>
              </a:extLst>
            </p:cNvPr>
            <p:cNvSpPr txBox="1"/>
            <p:nvPr/>
          </p:nvSpPr>
          <p:spPr>
            <a:xfrm>
              <a:off x="1981200" y="3364346"/>
              <a:ext cx="822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/>
                <a:t>آداب الاستئذان التي يجب الالتزام بها في الحياة اليومية</a:t>
              </a:r>
              <a:r>
                <a:rPr lang="ar-BH" sz="3600" b="1" dirty="0"/>
                <a:t>.</a:t>
              </a:r>
              <a:endParaRPr lang="en-US" sz="3600" dirty="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xmlns="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37294" y="30185"/>
            <a:ext cx="3315505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مستطيل 27"/>
          <p:cNvSpPr/>
          <p:nvPr/>
        </p:nvSpPr>
        <p:spPr>
          <a:xfrm>
            <a:off x="145936" y="77462"/>
            <a:ext cx="3048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altLang="ko-KR" sz="2000" b="1" dirty="0">
                <a:solidFill>
                  <a:schemeClr val="bg1"/>
                </a:solidFill>
              </a:rPr>
              <a:t>آداب الاستئذان- التربية الإسلامية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xmlns="" id="{D07DFD88-5DF9-3A46-BFE4-394D9873C3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12" name="Down Arrow Callout 11"/>
          <p:cNvSpPr/>
          <p:nvPr/>
        </p:nvSpPr>
        <p:spPr>
          <a:xfrm>
            <a:off x="2710136" y="1582579"/>
            <a:ext cx="5976664" cy="108442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أهداف الدرس، </a:t>
            </a:r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4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اليوم: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759089"/>
      </p:ext>
    </p:extLst>
  </p:cSld>
  <p:clrMapOvr>
    <a:masterClrMapping/>
  </p:clrMapOvr>
  <p:transition spd="slow" advTm="752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372167" cy="3680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07769" y="199769"/>
            <a:ext cx="3307431" cy="707886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آدابُ الاستئذان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49242C8-4632-44B0-B7EB-7993EE9F3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332389"/>
              </p:ext>
            </p:extLst>
          </p:nvPr>
        </p:nvGraphicFramePr>
        <p:xfrm>
          <a:off x="4267200" y="604117"/>
          <a:ext cx="8077200" cy="583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reeform 16">
            <a:extLst>
              <a:ext uri="{FF2B5EF4-FFF2-40B4-BE49-F238E27FC236}">
                <a16:creationId xmlns:a16="http://schemas.microsoft.com/office/drawing/2014/main" xmlns="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37294" y="30185"/>
            <a:ext cx="3315505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مستطيل 27"/>
          <p:cNvSpPr/>
          <p:nvPr/>
        </p:nvSpPr>
        <p:spPr>
          <a:xfrm>
            <a:off x="145936" y="77462"/>
            <a:ext cx="3048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altLang="ko-KR" sz="2000" b="1" dirty="0">
                <a:solidFill>
                  <a:schemeClr val="bg1"/>
                </a:solidFill>
              </a:rPr>
              <a:t>آداب الاستئذان- التربية الإسلامية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87EE56AC-8D14-AD4F-9F46-B19A9F79F8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669170"/>
      </p:ext>
    </p:extLst>
  </p:cSld>
  <p:clrMapOvr>
    <a:masterClrMapping/>
  </p:clrMapOvr>
  <p:transition spd="slow" advTm="228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F1C55-BD03-4097-A2CA-0AB68815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183F1C55-BD03-4097-A2CA-0AB68815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4FFDE-6C99-44C0-B7FF-DDFC8F565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C54FFDE-6C99-44C0-B7FF-DDFC8F565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6B7299-AD46-42A1-95EF-614AEBE09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76B7299-AD46-42A1-95EF-614AEBE09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88760-AA52-457B-9F2B-693F4A691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77488760-AA52-457B-9F2B-693F4A691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F5CDC-C41C-47D2-9527-138BE4778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F2F5CDC-C41C-47D2-9527-138BE4778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3C9B3B-2431-401E-B824-540B8B6D3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723C9B3B-2431-401E-B824-540B8B6D3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901D5-42F8-4DEA-8901-B288F1719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68F901D5-42F8-4DEA-8901-B288F1719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41C472-90D0-4372-85EE-CA442CD03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AF41C472-90D0-4372-85EE-CA442CD03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EC88-1118-485A-867A-654B1853D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E78EC88-1118-485A-867A-654B1853D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3ED36-2934-4A20-B826-1A31DB719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803ED36-2934-4A20-B826-1A31DB719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E544A5-C614-41DA-A422-ACE938462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4E544A5-C614-41DA-A422-ACE938462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D1740C-A4CF-4E26-91C9-B046E2BD6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2D1740C-A4CF-4E26-91C9-B046E2BD6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F4F6A-F13A-4ACB-97AF-3DA05DB15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D5F4F6A-F13A-4ACB-97AF-3DA05DB15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032AA-4510-41DB-8FF7-3E4C581A1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12032AA-4510-41DB-8FF7-3E4C581A1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74D0C0-C507-4D47-BF94-0574650A5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874D0C0-C507-4D47-BF94-0574650A5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BA50E-14E1-4F9F-9D32-EB2E10F48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214BA50E-14E1-4F9F-9D32-EB2E10F48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D9BFA5-6330-4966-9F04-ACCF8086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5ED9BFA5-6330-4966-9F04-ACCF80864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0826D-DE58-4FD7-B087-A1FDA6759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5FF0826D-DE58-4FD7-B087-A1FDA6759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4D2E57-C115-4ABB-9F40-0D6FEDAD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894D2E57-C115-4ABB-9F40-0D6FEDAD9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24637-1472-407B-95CB-30841DE66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76524637-1472-407B-95CB-30841DE66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4FAEB1-C7C2-41EF-B200-98C023A8E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3E4FAEB1-C7C2-41EF-B200-98C023A8E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C9D67-A571-4948-BD3A-6B4C8B471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40AC9D67-A571-4948-BD3A-6B4C8B471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99EF2-7DDB-44B0-95BA-73ADA88ED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7399EF2-7DDB-44B0-95BA-73ADA88ED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904E88-80F3-4FD6-8392-29AE510AB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F7904E88-80F3-4FD6-8392-29AE510AB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2599C-321D-4891-B255-9BC84322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2102599C-321D-4891-B255-9BC843224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81A709-6060-4816-B148-EE67D77D0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0F81A709-6060-4816-B148-EE67D77D0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AA0D5-4F2A-41D6-A78C-988F52FEA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7DAA0D5-4F2A-41D6-A78C-988F52FEA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721769" cy="3920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07769" y="199769"/>
            <a:ext cx="3307431" cy="707886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آدابُ الاستئذان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49242C8-4632-44B0-B7EB-7993EE9F3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658691"/>
              </p:ext>
            </p:extLst>
          </p:nvPr>
        </p:nvGraphicFramePr>
        <p:xfrm>
          <a:off x="4724400" y="553712"/>
          <a:ext cx="8077200" cy="583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reeform 16">
            <a:extLst>
              <a:ext uri="{FF2B5EF4-FFF2-40B4-BE49-F238E27FC236}">
                <a16:creationId xmlns:a16="http://schemas.microsoft.com/office/drawing/2014/main" xmlns="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37294" y="30185"/>
            <a:ext cx="3315505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مستطيل 27"/>
          <p:cNvSpPr/>
          <p:nvPr/>
        </p:nvSpPr>
        <p:spPr>
          <a:xfrm>
            <a:off x="145936" y="77462"/>
            <a:ext cx="3048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altLang="ko-KR" sz="2000" b="1" dirty="0">
                <a:solidFill>
                  <a:schemeClr val="bg1"/>
                </a:solidFill>
              </a:rPr>
              <a:t>آداب الاستئذان- التربية الإسلامية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96663F59-EB94-134E-94AF-68258826FA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183533"/>
      </p:ext>
    </p:extLst>
  </p:cSld>
  <p:clrMapOvr>
    <a:masterClrMapping/>
  </p:clrMapOvr>
  <p:transition spd="slow" advTm="366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F1C55-BD03-4097-A2CA-0AB68815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183F1C55-BD03-4097-A2CA-0AB68815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4FFDE-6C99-44C0-B7FF-DDFC8F565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C54FFDE-6C99-44C0-B7FF-DDFC8F565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6B7299-AD46-42A1-95EF-614AEBE09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76B7299-AD46-42A1-95EF-614AEBE09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88760-AA52-457B-9F2B-693F4A691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77488760-AA52-457B-9F2B-693F4A691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F5CDC-C41C-47D2-9527-138BE4778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F2F5CDC-C41C-47D2-9527-138BE4778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3C9B3B-2431-401E-B824-540B8B6D3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723C9B3B-2431-401E-B824-540B8B6D3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901D5-42F8-4DEA-8901-B288F1719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68F901D5-42F8-4DEA-8901-B288F1719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41C472-90D0-4372-85EE-CA442CD03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41C472-90D0-4372-85EE-CA442CD03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EC88-1118-485A-867A-654B1853D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5E78EC88-1118-485A-867A-654B1853D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3ED36-2934-4A20-B826-1A31DB719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803ED36-2934-4A20-B826-1A31DB719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E544A5-C614-41DA-A422-ACE938462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4E544A5-C614-41DA-A422-ACE938462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D1740C-A4CF-4E26-91C9-B046E2BD6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02D1740C-A4CF-4E26-91C9-B046E2BD6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F4F6A-F13A-4ACB-97AF-3DA05DB15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D5F4F6A-F13A-4ACB-97AF-3DA05DB15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032AA-4510-41DB-8FF7-3E4C581A1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012032AA-4510-41DB-8FF7-3E4C581A1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74D0C0-C507-4D47-BF94-0574650A5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8874D0C0-C507-4D47-BF94-0574650A5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BA50E-14E1-4F9F-9D32-EB2E10F48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14BA50E-14E1-4F9F-9D32-EB2E10F48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D9BFA5-6330-4966-9F04-ACCF8086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ED9BFA5-6330-4966-9F04-ACCF80864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0826D-DE58-4FD7-B087-A1FDA6759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5FF0826D-DE58-4FD7-B087-A1FDA6759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4D2E57-C115-4ABB-9F40-0D6FEDAD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94D2E57-C115-4ABB-9F40-0D6FEDAD9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24637-1472-407B-95CB-30841DE66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76524637-1472-407B-95CB-30841DE66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4FAEB1-C7C2-41EF-B200-98C023A8E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3E4FAEB1-C7C2-41EF-B200-98C023A8E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C9D67-A571-4948-BD3A-6B4C8B471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40AC9D67-A571-4948-BD3A-6B4C8B471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99EF2-7DDB-44B0-95BA-73ADA88ED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87399EF2-7DDB-44B0-95BA-73ADA88ED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904E88-80F3-4FD6-8392-29AE510AB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F7904E88-80F3-4FD6-8392-29AE510AB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2599C-321D-4891-B255-9BC84322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2102599C-321D-4891-B255-9BC843224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81A709-6060-4816-B148-EE67D77D0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0F81A709-6060-4816-B148-EE67D77D0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AA0D5-4F2A-41D6-A78C-988F52FEA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67DAA0D5-4F2A-41D6-A78C-988F52FEA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6">
            <a:extLst>
              <a:ext uri="{FF2B5EF4-FFF2-40B4-BE49-F238E27FC236}">
                <a16:creationId xmlns:a16="http://schemas.microsoft.com/office/drawing/2014/main" xmlns="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37294" y="30185"/>
            <a:ext cx="3315505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0210800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27"/>
          <p:cNvSpPr/>
          <p:nvPr/>
        </p:nvSpPr>
        <p:spPr>
          <a:xfrm>
            <a:off x="145936" y="77462"/>
            <a:ext cx="3048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altLang="ko-KR" sz="2000" b="1" dirty="0">
                <a:solidFill>
                  <a:schemeClr val="bg1"/>
                </a:solidFill>
              </a:rPr>
              <a:t>آداب الاستئذان- التربية الإسلامية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2E84CA6A-446D-F840-BBF1-8C99A6BCE8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492163"/>
      </p:ext>
    </p:extLst>
  </p:cSld>
  <p:clrMapOvr>
    <a:masterClrMapping/>
  </p:clrMapOvr>
  <p:transition spd="slow" advTm="277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576" y="568787"/>
            <a:ext cx="8064896" cy="10772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نشاط: أضع علامة (</a:t>
            </a:r>
            <a:r>
              <a:rPr lang="ar-B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) أمام 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العبارة </a:t>
            </a:r>
            <a:r>
              <a:rPr lang="ar-B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الصحيح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ة،</a:t>
            </a:r>
            <a:r>
              <a:rPr lang="ar-B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وعلامة </a:t>
            </a:r>
            <a:r>
              <a:rPr lang="ar-B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B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) أمام ال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عبارة</a:t>
            </a:r>
            <a:r>
              <a:rPr lang="ar-B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غير الصحيح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ة </a:t>
            </a:r>
            <a:r>
              <a:rPr lang="ar-B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فيما يأتي: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80376" y="2316504"/>
            <a:ext cx="720080" cy="648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480376" y="3304360"/>
            <a:ext cx="720080" cy="648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480376" y="4293096"/>
            <a:ext cx="720080" cy="648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08368" y="2255271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80376" y="5301207"/>
            <a:ext cx="720080" cy="648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797" y="2286597"/>
            <a:ext cx="591646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/>
              <a:t>أ</a:t>
            </a:r>
            <a:r>
              <a:rPr lang="ar-SA" sz="4000" b="1" dirty="0"/>
              <a:t>ستأذنُ عند دخول الصفِّ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798" y="3304360"/>
            <a:ext cx="591646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/>
              <a:t>لا أستأذنُ عند دخول غرفة والديَّ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52797" y="4233283"/>
            <a:ext cx="59164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/>
              <a:t>أ</a:t>
            </a:r>
            <a:r>
              <a:rPr lang="ar-SA" sz="4000" b="1" dirty="0"/>
              <a:t>قِفُ عن يمين الباب أو شماله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2797" y="5226877"/>
            <a:ext cx="5916469" cy="707886"/>
          </a:xfrm>
          <a:prstGeom prst="rect">
            <a:avLst/>
          </a:prstGeom>
          <a:solidFill>
            <a:srgbClr val="A6F4D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/>
              <a:t>أنظرُ من ثُقْب الباب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410401" y="4211214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80376" y="3195551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29EDF0-74CE-46A8-BD60-67C6A5AEAED8}"/>
              </a:ext>
            </a:extLst>
          </p:cNvPr>
          <p:cNvSpPr/>
          <p:nvPr/>
        </p:nvSpPr>
        <p:spPr>
          <a:xfrm>
            <a:off x="9515136" y="5151494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xmlns="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37294" y="30185"/>
            <a:ext cx="3315505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مستطيل 27"/>
          <p:cNvSpPr/>
          <p:nvPr/>
        </p:nvSpPr>
        <p:spPr>
          <a:xfrm>
            <a:off x="145936" y="77462"/>
            <a:ext cx="3048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altLang="ko-KR" sz="2000" b="1" dirty="0">
                <a:solidFill>
                  <a:schemeClr val="bg1"/>
                </a:solidFill>
              </a:rPr>
              <a:t>آداب الاستئذان- التربية الإسلامية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8A25E181-A8BE-6E4F-96A9-B219008553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364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1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1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1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 animBg="1"/>
      <p:bldP spid="15" grpId="0" animBg="1"/>
      <p:bldP spid="16" grpId="0" animBg="1"/>
      <p:bldP spid="17" grpId="0" animBg="1"/>
      <p:bldP spid="18" grpId="0"/>
      <p:bldP spid="1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67EFD9-9ED0-42DB-907D-E151A99AD0AC}"/>
              </a:ext>
            </a:extLst>
          </p:cNvPr>
          <p:cNvSpPr/>
          <p:nvPr/>
        </p:nvSpPr>
        <p:spPr>
          <a:xfrm>
            <a:off x="1312227" y="1524000"/>
            <a:ext cx="9736773" cy="10212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ko-KR" alt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xmlns="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37294" y="30185"/>
            <a:ext cx="3315505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مستطيل 27"/>
          <p:cNvSpPr/>
          <p:nvPr/>
        </p:nvSpPr>
        <p:spPr>
          <a:xfrm>
            <a:off x="145936" y="77462"/>
            <a:ext cx="3048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altLang="ko-KR" sz="2000" b="1" dirty="0">
                <a:solidFill>
                  <a:schemeClr val="bg1"/>
                </a:solidFill>
              </a:rPr>
              <a:t>آداب الاستئذان- التربية الإسلامية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737"/>
            <a:ext cx="8534400" cy="933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8" y="1745194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67EFD9-9ED0-42DB-907D-E151A99AD0AC}"/>
              </a:ext>
            </a:extLst>
          </p:cNvPr>
          <p:cNvSpPr/>
          <p:nvPr/>
        </p:nvSpPr>
        <p:spPr>
          <a:xfrm>
            <a:off x="1295400" y="2819400"/>
            <a:ext cx="9736773" cy="10212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ko-KR" alt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00" y="2997800"/>
            <a:ext cx="6548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67EFD9-9ED0-42DB-907D-E151A99AD0AC}"/>
              </a:ext>
            </a:extLst>
          </p:cNvPr>
          <p:cNvSpPr/>
          <p:nvPr/>
        </p:nvSpPr>
        <p:spPr>
          <a:xfrm>
            <a:off x="1312227" y="4121727"/>
            <a:ext cx="9736773" cy="10212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27" y="4250608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67EFD9-9ED0-42DB-907D-E151A99AD0AC}"/>
              </a:ext>
            </a:extLst>
          </p:cNvPr>
          <p:cNvSpPr/>
          <p:nvPr/>
        </p:nvSpPr>
        <p:spPr>
          <a:xfrm>
            <a:off x="1312227" y="5297268"/>
            <a:ext cx="9736773" cy="10212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34" y="5469776"/>
            <a:ext cx="4572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xplosion: 8 Points 39">
            <a:extLst>
              <a:ext uri="{FF2B5EF4-FFF2-40B4-BE49-F238E27FC236}">
                <a16:creationId xmlns:a16="http://schemas.microsoft.com/office/drawing/2014/main" xmlns="" id="{A66AB008-9543-4F66-8761-A5DEC40EE2EB}"/>
              </a:ext>
            </a:extLst>
          </p:cNvPr>
          <p:cNvSpPr/>
          <p:nvPr/>
        </p:nvSpPr>
        <p:spPr>
          <a:xfrm>
            <a:off x="152863" y="641458"/>
            <a:ext cx="2656118" cy="1181030"/>
          </a:xfrm>
          <a:prstGeom prst="irregularSeal1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C47B80D7-A30B-0C4A-863B-A5E3963A23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765292"/>
      </p:ext>
    </p:extLst>
  </p:cSld>
  <p:clrMapOvr>
    <a:masterClrMapping/>
  </p:clrMapOvr>
  <p:transition spd="slow" advTm="437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طعام, علامة, المصباح&#10;&#10;تم إنشاء الوصف تلقائياً">
            <a:extLst>
              <a:ext uri="{FF2B5EF4-FFF2-40B4-BE49-F238E27FC236}">
                <a16:creationId xmlns:a16="http://schemas.microsoft.com/office/drawing/2014/main" xmlns="" id="{8AC257A7-D5D2-48AC-9CA1-1211847136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2" y="2033013"/>
            <a:ext cx="7559055" cy="2791974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xmlns="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37294" y="30185"/>
            <a:ext cx="3315505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مستطيل 27"/>
          <p:cNvSpPr/>
          <p:nvPr/>
        </p:nvSpPr>
        <p:spPr>
          <a:xfrm>
            <a:off x="145936" y="77462"/>
            <a:ext cx="3048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altLang="ko-KR" sz="2000" b="1" dirty="0">
                <a:solidFill>
                  <a:schemeClr val="bg1"/>
                </a:solidFill>
              </a:rPr>
              <a:t>آداب الاستئذان- التربية الإسلامية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EE0F5861-79F3-4B49-A5F2-CD2A131891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673038"/>
      </p:ext>
    </p:extLst>
  </p:cSld>
  <p:clrMapOvr>
    <a:masterClrMapping/>
  </p:clrMapOvr>
  <p:transition spd="slow" advTm="621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6.4|1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4.4|15|-1831.8|12.6|0.4|0.3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1|8.9|1.9|7.4|3.9|5.7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3593</TotalTime>
  <Words>205</Words>
  <Application>Microsoft Office PowerPoint</Application>
  <PresentationFormat>Custom</PresentationFormat>
  <Paragraphs>40</Paragraphs>
  <Slides>8</Slides>
  <Notes>3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user</cp:lastModifiedBy>
  <cp:revision>492</cp:revision>
  <dcterms:created xsi:type="dcterms:W3CDTF">2017-12-04T04:25:59Z</dcterms:created>
  <dcterms:modified xsi:type="dcterms:W3CDTF">2020-08-10T08:14:02Z</dcterms:modified>
</cp:coreProperties>
</file>