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2"/>
  </p:notesMasterIdLst>
  <p:sldIdLst>
    <p:sldId id="275" r:id="rId2"/>
    <p:sldId id="300" r:id="rId3"/>
    <p:sldId id="314" r:id="rId4"/>
    <p:sldId id="315" r:id="rId5"/>
    <p:sldId id="316" r:id="rId6"/>
    <p:sldId id="317" r:id="rId7"/>
    <p:sldId id="320" r:id="rId8"/>
    <p:sldId id="318" r:id="rId9"/>
    <p:sldId id="324" r:id="rId10"/>
    <p:sldId id="32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CD"/>
    <a:srgbClr val="4B732F"/>
    <a:srgbClr val="70AD47"/>
    <a:srgbClr val="0039AC"/>
    <a:srgbClr val="004FEE"/>
    <a:srgbClr val="FFCC81"/>
    <a:srgbClr val="A9D18E"/>
    <a:srgbClr val="FFD966"/>
    <a:srgbClr val="8FAADC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90" y="48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9C7B-333F-4FC2-99EE-039E128E17E0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3A48-2C21-4458-AAE7-BCD7F919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2916215" y="2343150"/>
            <a:ext cx="6343650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11500" kern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سورةُ العَلَق</a:t>
            </a:r>
            <a:br>
              <a:rPr lang="ar-BH" altLang="en-US" sz="5400" kern="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endParaRPr lang="en-US" altLang="en-US" sz="2400" kern="0" dirty="0">
              <a:solidFill>
                <a:srgbClr val="4B732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4447206" y="4113378"/>
            <a:ext cx="3281668" cy="24391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الإسلامية/ الجزء الأول 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الثاني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</a:p>
          <a:p>
            <a:pPr algn="ctr">
              <a:lnSpc>
                <a:spcPct val="150000"/>
              </a:lnSpc>
            </a:pPr>
            <a:endParaRPr lang="ar-BH" sz="28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1118937" y="5125583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138863" y="162743"/>
            <a:ext cx="7832558" cy="5112568"/>
            <a:chOff x="292157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292157" y="908720"/>
              <a:ext cx="11713301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87013" y="1894922"/>
              <a:ext cx="825691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96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96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r"/>
              <a:r>
                <a:rPr lang="ar-BH" sz="88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88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10" y="1351610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00" y="1484518"/>
            <a:ext cx="2775480" cy="348452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752" y="47869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46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3" b="11357"/>
          <a:stretch>
            <a:fillRect/>
          </a:stretch>
        </p:blipFill>
        <p:spPr bwMode="auto">
          <a:xfrm>
            <a:off x="10730707" y="95366"/>
            <a:ext cx="12969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8000" r="46500" b="72512"/>
          <a:stretch/>
        </p:blipFill>
        <p:spPr bwMode="auto">
          <a:xfrm>
            <a:off x="6067835" y="227623"/>
            <a:ext cx="4441902" cy="93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72" y="1645516"/>
            <a:ext cx="2834886" cy="4229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C7C57-3BFE-4A0C-8AF6-575C62DCB2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99" t="21846" r="49098" b="16452"/>
          <a:stretch/>
        </p:blipFill>
        <p:spPr>
          <a:xfrm>
            <a:off x="531096" y="918522"/>
            <a:ext cx="8099906" cy="568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33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6" y="1184031"/>
            <a:ext cx="9860083" cy="5337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9" t="35886" r="36370" b="40810"/>
          <a:stretch/>
        </p:blipFill>
        <p:spPr bwMode="auto">
          <a:xfrm>
            <a:off x="8530158" y="37125"/>
            <a:ext cx="3596177" cy="357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9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76541" y="591253"/>
            <a:ext cx="4848723" cy="4067244"/>
            <a:chOff x="6980387" y="1919429"/>
            <a:chExt cx="2417665" cy="23607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387" y="1919429"/>
              <a:ext cx="1166891" cy="1238505"/>
            </a:xfrm>
            <a:prstGeom prst="rect">
              <a:avLst/>
            </a:prstGeom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86" t="47195" r="27052" b="32885"/>
            <a:stretch/>
          </p:blipFill>
          <p:spPr bwMode="auto">
            <a:xfrm>
              <a:off x="8150358" y="2006918"/>
              <a:ext cx="1247694" cy="227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4AAC0-0F23-43B3-8A6C-D90369101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92" t="39222" r="34999" b="15732"/>
          <a:stretch/>
        </p:blipFill>
        <p:spPr>
          <a:xfrm>
            <a:off x="2178927" y="591253"/>
            <a:ext cx="4834005" cy="56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2"/>
          <a:stretch/>
        </p:blipFill>
        <p:spPr>
          <a:xfrm>
            <a:off x="1019545" y="1142999"/>
            <a:ext cx="9744194" cy="499110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6464300" y="2513622"/>
            <a:ext cx="3403600" cy="724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عَلَق</a:t>
            </a:r>
            <a:endParaRPr lang="en-US" altLang="en-US" kern="0" dirty="0">
              <a:solidFill>
                <a:schemeClr val="tx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black">
          <a:xfrm>
            <a:off x="2108200" y="2475522"/>
            <a:ext cx="3403600" cy="724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دم جامد</a:t>
            </a:r>
            <a:endParaRPr lang="en-US" altLang="en-US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black">
          <a:xfrm>
            <a:off x="6616700" y="3410627"/>
            <a:ext cx="3403600" cy="724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عَلَّمَ بالقَلَمِ</a:t>
            </a:r>
            <a:endParaRPr lang="en-US" altLang="en-US" kern="0" dirty="0">
              <a:solidFill>
                <a:schemeClr val="tx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1549400" y="3403600"/>
            <a:ext cx="4387973" cy="724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عَلَّم َ الإنسانَ الكتابةَ بِالقَلَمِ</a:t>
            </a:r>
            <a:endParaRPr lang="en-US" altLang="en-US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black">
          <a:xfrm>
            <a:off x="6553200" y="4281682"/>
            <a:ext cx="3403600" cy="724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يَطْغَى</a:t>
            </a:r>
            <a:endParaRPr lang="en-US" altLang="en-US" kern="0" dirty="0">
              <a:solidFill>
                <a:schemeClr val="tx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black">
          <a:xfrm>
            <a:off x="1689100" y="4302366"/>
            <a:ext cx="4073228" cy="724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يُجَاوِزُ الحدَّ في الطُّغْيَان</a:t>
            </a:r>
            <a:endParaRPr lang="en-US" altLang="en-US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black">
          <a:xfrm>
            <a:off x="6426200" y="5207000"/>
            <a:ext cx="3403600" cy="724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الرُّجْعَى</a:t>
            </a:r>
            <a:endParaRPr lang="en-US" altLang="en-US" kern="0" dirty="0">
              <a:solidFill>
                <a:schemeClr val="tx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black">
          <a:xfrm>
            <a:off x="2231728" y="5232400"/>
            <a:ext cx="2987972" cy="724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الرُّجوع في الآخِرَة</a:t>
            </a:r>
            <a:endParaRPr lang="en-US" altLang="en-US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7" t="25383" r="23547" b="69788"/>
          <a:stretch/>
        </p:blipFill>
        <p:spPr bwMode="auto">
          <a:xfrm>
            <a:off x="3412828" y="63500"/>
            <a:ext cx="841087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5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74698" y="342900"/>
            <a:ext cx="10629901" cy="5677333"/>
            <a:chOff x="774698" y="342900"/>
            <a:chExt cx="10629901" cy="56773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8" t="2385" r="2281" b="6889"/>
            <a:stretch/>
          </p:blipFill>
          <p:spPr>
            <a:xfrm>
              <a:off x="774698" y="342900"/>
              <a:ext cx="10629901" cy="5677333"/>
            </a:xfrm>
            <a:prstGeom prst="rect">
              <a:avLst/>
            </a:prstGeom>
          </p:spPr>
        </p:pic>
        <p:sp>
          <p:nvSpPr>
            <p:cNvPr id="5" name="Rectangle 2"/>
            <p:cNvSpPr txBox="1">
              <a:spLocks noChangeArrowheads="1"/>
            </p:cNvSpPr>
            <p:nvPr/>
          </p:nvSpPr>
          <p:spPr bwMode="black">
            <a:xfrm>
              <a:off x="1043354" y="2246161"/>
              <a:ext cx="8223222" cy="3509870"/>
            </a:xfrm>
            <a:prstGeom prst="rect">
              <a:avLst/>
            </a:prstGeom>
            <a:solidFill>
              <a:srgbClr val="FFEBCD"/>
            </a:solidFill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33822" r="18581" b="55796"/>
          <a:stretch/>
        </p:blipFill>
        <p:spPr>
          <a:xfrm>
            <a:off x="2225841" y="2310063"/>
            <a:ext cx="6930191" cy="6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45934" r="18581" b="41376"/>
          <a:stretch/>
        </p:blipFill>
        <p:spPr>
          <a:xfrm>
            <a:off x="2225841" y="3068053"/>
            <a:ext cx="6930192" cy="794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60162" r="18581" b="27340"/>
          <a:stretch/>
        </p:blipFill>
        <p:spPr>
          <a:xfrm>
            <a:off x="2225841" y="3958389"/>
            <a:ext cx="6930192" cy="782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72660" r="18581" b="13882"/>
          <a:stretch/>
        </p:blipFill>
        <p:spPr>
          <a:xfrm>
            <a:off x="1070811" y="4740443"/>
            <a:ext cx="8085222" cy="8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239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0" t="38444" r="22749" b="50445"/>
          <a:stretch/>
        </p:blipFill>
        <p:spPr bwMode="auto">
          <a:xfrm>
            <a:off x="2788623" y="622599"/>
            <a:ext cx="9119095" cy="13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" y="2146300"/>
            <a:ext cx="12058842" cy="38354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1" t="43317" r="53688" b="47344"/>
          <a:stretch/>
        </p:blipFill>
        <p:spPr bwMode="auto">
          <a:xfrm>
            <a:off x="5309821" y="177800"/>
            <a:ext cx="31623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6465521" y="2582305"/>
            <a:ext cx="1333500" cy="724878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dist="35921" dir="2700000" algn="ctr" rotWithShape="0">
              <a:srgbClr val="FFFFFF"/>
            </a:outerShdw>
          </a:effec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5400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خَلـَقَ</a:t>
            </a:r>
            <a:endParaRPr lang="en-US" altLang="en-US" sz="5400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black">
          <a:xfrm>
            <a:off x="6503621" y="3746500"/>
            <a:ext cx="1689100" cy="832339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dist="35921" dir="2700000" algn="ctr" rotWithShape="0">
              <a:srgbClr val="FFFFFF"/>
            </a:outerShdw>
          </a:effec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5400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الأَكْرَمُ</a:t>
            </a:r>
            <a:endParaRPr lang="en-US" altLang="en-US" sz="5400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black">
          <a:xfrm>
            <a:off x="3505200" y="5078535"/>
            <a:ext cx="1410216" cy="724878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dist="35921" dir="2700000" algn="ctr" rotWithShape="0">
              <a:srgbClr val="FFFFFF"/>
            </a:outerShdw>
          </a:effec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5400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يَعْلـَم</a:t>
            </a:r>
            <a:endParaRPr lang="en-US" altLang="en-US" sz="5400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black">
          <a:xfrm>
            <a:off x="1015566" y="2582305"/>
            <a:ext cx="1406570" cy="724878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dist="35921" dir="2700000" algn="ctr" rotWithShape="0">
              <a:srgbClr val="FFFFFF"/>
            </a:outerShdw>
          </a:effec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5400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عَلـَقٍ</a:t>
            </a:r>
            <a:endParaRPr lang="en-US" altLang="en-US" sz="5400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black">
          <a:xfrm>
            <a:off x="2159000" y="3746500"/>
            <a:ext cx="1609417" cy="832339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dist="35921" dir="2700000" algn="ctr" rotWithShape="0">
              <a:srgbClr val="FFFFFF"/>
            </a:outerShdw>
          </a:effec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5400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بِالْقَلـَمِ</a:t>
            </a:r>
            <a:endParaRPr lang="en-US" altLang="en-US" sz="5400" kern="0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107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5081808" y="51567"/>
            <a:ext cx="3845697" cy="89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874000" y="1593784"/>
            <a:ext cx="3886200" cy="4810704"/>
            <a:chOff x="7874000" y="1593784"/>
            <a:chExt cx="3886200" cy="48107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5" r="16770" b="4587"/>
            <a:stretch/>
          </p:blipFill>
          <p:spPr>
            <a:xfrm>
              <a:off x="7874000" y="1593784"/>
              <a:ext cx="3886200" cy="4810704"/>
            </a:xfrm>
            <a:prstGeom prst="rect">
              <a:avLst/>
            </a:prstGeom>
          </p:spPr>
        </p:pic>
        <p:sp>
          <p:nvSpPr>
            <p:cNvPr id="21" name="Rectangle 2"/>
            <p:cNvSpPr txBox="1">
              <a:spLocks noChangeArrowheads="1"/>
            </p:cNvSpPr>
            <p:nvPr/>
          </p:nvSpPr>
          <p:spPr bwMode="black">
            <a:xfrm>
              <a:off x="7988300" y="2907322"/>
              <a:ext cx="3403600" cy="72487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BH" altLang="en-US" kern="0" dirty="0">
                  <a:solidFill>
                    <a:schemeClr val="tx1"/>
                  </a:solidFill>
                  <a:latin typeface="Traditional Arabic" pitchFamily="18" charset="-78"/>
                  <a:cs typeface="Traditional Arabic" pitchFamily="18" charset="-78"/>
                </a:rPr>
                <a:t>عَلَق</a:t>
              </a:r>
              <a:endParaRPr lang="en-US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  <p:sp>
          <p:nvSpPr>
            <p:cNvPr id="23" name="Rectangle 2"/>
            <p:cNvSpPr txBox="1">
              <a:spLocks noChangeArrowheads="1"/>
            </p:cNvSpPr>
            <p:nvPr/>
          </p:nvSpPr>
          <p:spPr bwMode="black">
            <a:xfrm>
              <a:off x="8114196" y="3738067"/>
              <a:ext cx="3403600" cy="72487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BH" altLang="en-US" kern="0" dirty="0">
                  <a:solidFill>
                    <a:schemeClr val="tx1"/>
                  </a:solidFill>
                  <a:latin typeface="Traditional Arabic" pitchFamily="18" charset="-78"/>
                  <a:cs typeface="Traditional Arabic" pitchFamily="18" charset="-78"/>
                </a:rPr>
                <a:t>عَلَّمَ بالقَلَمِ</a:t>
              </a:r>
              <a:endParaRPr lang="en-US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  <p:sp>
          <p:nvSpPr>
            <p:cNvPr id="25" name="Rectangle 2"/>
            <p:cNvSpPr txBox="1">
              <a:spLocks noChangeArrowheads="1"/>
            </p:cNvSpPr>
            <p:nvPr/>
          </p:nvSpPr>
          <p:spPr bwMode="black">
            <a:xfrm>
              <a:off x="8077200" y="4609122"/>
              <a:ext cx="3403600" cy="72487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BH" altLang="en-US" kern="0" dirty="0">
                  <a:solidFill>
                    <a:schemeClr val="tx1"/>
                  </a:solidFill>
                  <a:latin typeface="Traditional Arabic" pitchFamily="18" charset="-78"/>
                  <a:cs typeface="Traditional Arabic" pitchFamily="18" charset="-78"/>
                </a:rPr>
                <a:t>يَطْغَى</a:t>
              </a:r>
              <a:endParaRPr lang="en-US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  <p:sp>
          <p:nvSpPr>
            <p:cNvPr id="27" name="Rectangle 2"/>
            <p:cNvSpPr txBox="1">
              <a:spLocks noChangeArrowheads="1"/>
            </p:cNvSpPr>
            <p:nvPr/>
          </p:nvSpPr>
          <p:spPr bwMode="black">
            <a:xfrm>
              <a:off x="8078856" y="5489712"/>
              <a:ext cx="3403600" cy="72487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BH" altLang="en-US" kern="0" dirty="0">
                  <a:solidFill>
                    <a:schemeClr val="tx1"/>
                  </a:solidFill>
                  <a:latin typeface="Traditional Arabic" pitchFamily="18" charset="-78"/>
                  <a:cs typeface="Traditional Arabic" pitchFamily="18" charset="-78"/>
                </a:rPr>
                <a:t>الرُّجْعَى</a:t>
              </a:r>
              <a:endParaRPr lang="en-US" altLang="en-US" kern="0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2903" y="1554705"/>
            <a:ext cx="5106877" cy="4773583"/>
            <a:chOff x="312903" y="1554705"/>
            <a:chExt cx="5106877" cy="477358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r="53879" b="4587"/>
            <a:stretch/>
          </p:blipFill>
          <p:spPr>
            <a:xfrm>
              <a:off x="312903" y="1554705"/>
              <a:ext cx="5106877" cy="4773583"/>
            </a:xfrm>
            <a:prstGeom prst="rect">
              <a:avLst/>
            </a:prstGeom>
          </p:spPr>
        </p:pic>
        <p:sp>
          <p:nvSpPr>
            <p:cNvPr id="22" name="Rectangle 2"/>
            <p:cNvSpPr txBox="1">
              <a:spLocks noChangeArrowheads="1"/>
            </p:cNvSpPr>
            <p:nvPr/>
          </p:nvSpPr>
          <p:spPr bwMode="black">
            <a:xfrm>
              <a:off x="1164541" y="3636697"/>
              <a:ext cx="3403600" cy="72487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BH" altLang="en-US" kern="0" dirty="0">
                  <a:solidFill>
                    <a:srgbClr val="002060"/>
                  </a:solidFill>
                  <a:latin typeface="Traditional Arabic" pitchFamily="18" charset="-78"/>
                  <a:cs typeface="Traditional Arabic" pitchFamily="18" charset="-78"/>
                </a:rPr>
                <a:t>دم جامد</a:t>
              </a:r>
              <a:endParaRPr lang="en-US" altLang="en-US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  <p:sp>
          <p:nvSpPr>
            <p:cNvPr id="24" name="Rectangle 2"/>
            <p:cNvSpPr txBox="1">
              <a:spLocks noChangeArrowheads="1"/>
            </p:cNvSpPr>
            <p:nvPr/>
          </p:nvSpPr>
          <p:spPr bwMode="black">
            <a:xfrm>
              <a:off x="583454" y="5437682"/>
              <a:ext cx="4387973" cy="72487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BH" altLang="en-US" kern="0" dirty="0">
                  <a:solidFill>
                    <a:srgbClr val="002060"/>
                  </a:solidFill>
                  <a:latin typeface="Traditional Arabic" pitchFamily="18" charset="-78"/>
                  <a:cs typeface="Traditional Arabic" pitchFamily="18" charset="-78"/>
                </a:rPr>
                <a:t>عَلَّمَ الإنسانَ الكتابةَ بِالقَلَمِ</a:t>
              </a:r>
              <a:endParaRPr lang="en-US" altLang="en-US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  <p:sp>
          <p:nvSpPr>
            <p:cNvPr id="26" name="Rectangle 2"/>
            <p:cNvSpPr txBox="1">
              <a:spLocks noChangeArrowheads="1"/>
            </p:cNvSpPr>
            <p:nvPr/>
          </p:nvSpPr>
          <p:spPr bwMode="black">
            <a:xfrm>
              <a:off x="829727" y="2722802"/>
              <a:ext cx="4073228" cy="72487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BH" altLang="en-US" kern="0" dirty="0">
                  <a:solidFill>
                    <a:srgbClr val="002060"/>
                  </a:solidFill>
                  <a:latin typeface="Traditional Arabic" pitchFamily="18" charset="-78"/>
                  <a:cs typeface="Traditional Arabic" pitchFamily="18" charset="-78"/>
                </a:rPr>
                <a:t>يُجَاوِزُ الحد في الطغيان</a:t>
              </a:r>
              <a:endParaRPr lang="en-US" altLang="en-US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  <p:sp>
          <p:nvSpPr>
            <p:cNvPr id="28" name="Rectangle 2"/>
            <p:cNvSpPr txBox="1">
              <a:spLocks noChangeArrowheads="1"/>
            </p:cNvSpPr>
            <p:nvPr/>
          </p:nvSpPr>
          <p:spPr bwMode="black">
            <a:xfrm>
              <a:off x="1296900" y="4527549"/>
              <a:ext cx="2987972" cy="72487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FFFFF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2pPr>
              <a:lvl3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3pPr>
              <a:lvl4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4pPr>
              <a:lvl5pPr algn="l" rtl="1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1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ar-BH" altLang="en-US" kern="0" dirty="0">
                  <a:solidFill>
                    <a:srgbClr val="002060"/>
                  </a:solidFill>
                  <a:latin typeface="Traditional Arabic" pitchFamily="18" charset="-78"/>
                  <a:cs typeface="Traditional Arabic" pitchFamily="18" charset="-78"/>
                </a:rPr>
                <a:t>الرجوع في الآخرة</a:t>
              </a:r>
              <a:endParaRPr lang="en-US" altLang="en-US" kern="0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</p:grpSp>
      <p:cxnSp>
        <p:nvCxnSpPr>
          <p:cNvPr id="29" name="Straight Arrow Connector 28"/>
          <p:cNvCxnSpPr/>
          <p:nvPr/>
        </p:nvCxnSpPr>
        <p:spPr bwMode="auto">
          <a:xfrm flipH="1" flipV="1">
            <a:off x="4902955" y="3091960"/>
            <a:ext cx="4024551" cy="207010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>
            <a:off x="4902955" y="4127010"/>
            <a:ext cx="3865015" cy="177849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 flipH="1">
            <a:off x="3962400" y="2964471"/>
            <a:ext cx="4651471" cy="116253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20444" r="24146" b="72715"/>
          <a:stretch/>
        </p:blipFill>
        <p:spPr bwMode="auto">
          <a:xfrm>
            <a:off x="2061293" y="533400"/>
            <a:ext cx="9613902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/>
          <p:cNvCxnSpPr/>
          <p:nvPr/>
        </p:nvCxnSpPr>
        <p:spPr bwMode="auto">
          <a:xfrm flipH="1" flipV="1">
            <a:off x="4284872" y="4889988"/>
            <a:ext cx="4782335" cy="1097572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2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8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8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8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48001" r="23500" b="45360"/>
          <a:stretch/>
        </p:blipFill>
        <p:spPr bwMode="auto">
          <a:xfrm>
            <a:off x="196414" y="2146486"/>
            <a:ext cx="11661993" cy="10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56040" r="23500" b="36313"/>
          <a:stretch/>
        </p:blipFill>
        <p:spPr bwMode="auto">
          <a:xfrm>
            <a:off x="208137" y="3477435"/>
            <a:ext cx="11661993" cy="126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63687" r="23500" b="28666"/>
          <a:stretch/>
        </p:blipFill>
        <p:spPr bwMode="auto">
          <a:xfrm>
            <a:off x="196414" y="4754478"/>
            <a:ext cx="11661993" cy="126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5100268" y="12700"/>
            <a:ext cx="4087017" cy="108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647592" y="4869371"/>
            <a:ext cx="103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72992" y="2311400"/>
            <a:ext cx="103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92260" y="3581568"/>
            <a:ext cx="862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b="1" dirty="0">
                <a:solidFill>
                  <a:srgbClr val="002060"/>
                </a:solidFill>
              </a:rPr>
              <a:t>سُورةُ العـَلَـق ـ التربية الإسلامية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2" y="1207817"/>
            <a:ext cx="11389175" cy="11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rat al alalaq 0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4483</TotalTime>
  <Words>111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Arabic Typesetting</vt:lpstr>
      <vt:lpstr>Arial</vt:lpstr>
      <vt:lpstr>Calibri</vt:lpstr>
      <vt:lpstr>Calibri Light</vt:lpstr>
      <vt:lpstr>Sakkal Majalla</vt:lpstr>
      <vt:lpstr>Traditional Arabic</vt:lpstr>
      <vt:lpstr>درس الحوار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Hanane  Boukentar</cp:lastModifiedBy>
  <cp:revision>207</cp:revision>
  <dcterms:created xsi:type="dcterms:W3CDTF">2020-03-04T10:47:58Z</dcterms:created>
  <dcterms:modified xsi:type="dcterms:W3CDTF">2021-01-05T09:20:50Z</dcterms:modified>
</cp:coreProperties>
</file>