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2"/>
  </p:notesMasterIdLst>
  <p:handoutMasterIdLst>
    <p:handoutMasterId r:id="rId13"/>
  </p:handoutMasterIdLst>
  <p:sldIdLst>
    <p:sldId id="275" r:id="rId2"/>
    <p:sldId id="300" r:id="rId3"/>
    <p:sldId id="342" r:id="rId4"/>
    <p:sldId id="343" r:id="rId5"/>
    <p:sldId id="344" r:id="rId6"/>
    <p:sldId id="345" r:id="rId7"/>
    <p:sldId id="338" r:id="rId8"/>
    <p:sldId id="336" r:id="rId9"/>
    <p:sldId id="339" r:id="rId10"/>
    <p:sldId id="34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BCD6EE"/>
    <a:srgbClr val="009242"/>
    <a:srgbClr val="0039AC"/>
    <a:srgbClr val="004FEE"/>
    <a:srgbClr val="FFEBCD"/>
    <a:srgbClr val="FFCC81"/>
    <a:srgbClr val="FFD966"/>
    <a:srgbClr val="8FAA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F813-5DD3-4BB7-A3E5-0291421EEAD1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BFD3-FF75-429C-A9ED-2EF743A96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1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ar-BH" smtClean="0"/>
              <a:t>قصة الأقرع والأبرص والأعمى ـ التربية الإسلامية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3725839" y="1857374"/>
            <a:ext cx="4724400" cy="15589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sz="7000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الأَذَانُ</a:t>
            </a:r>
            <a:endParaRPr lang="en-US" sz="7000" dirty="0" smtClean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3927751" y="3416300"/>
            <a:ext cx="4320577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3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الإسلامية/ الجزء الأول </a:t>
            </a:r>
            <a:endParaRPr lang="ar-BH" sz="3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3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3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</a:t>
            </a:r>
            <a:r>
              <a:rPr lang="ar-BH" sz="36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الثاني </a:t>
            </a:r>
            <a:r>
              <a:rPr lang="ar-BH" sz="3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الابتدائي</a:t>
            </a:r>
          </a:p>
          <a:p>
            <a:pPr algn="ctr">
              <a:lnSpc>
                <a:spcPct val="150000"/>
              </a:lnSpc>
            </a:pPr>
            <a:r>
              <a:rPr lang="ar-BH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  <a:endParaRPr lang="ar-BH" sz="44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AZ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1413623"/>
            <a:ext cx="6370240" cy="4698433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83031"/>
                <a:gd name="adj2" fmla="val -2444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31061" y="2331218"/>
              <a:ext cx="7757243" cy="26457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8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8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72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700B9559-58B5-459A-838E-59C54E63D1ED}"/>
              </a:ext>
            </a:extLst>
          </p:cNvPr>
          <p:cNvSpPr txBox="1"/>
          <p:nvPr/>
        </p:nvSpPr>
        <p:spPr>
          <a:xfrm>
            <a:off x="7616724" y="813460"/>
            <a:ext cx="429065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الدرس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9" t="20837"/>
          <a:stretch/>
        </p:blipFill>
        <p:spPr>
          <a:xfrm>
            <a:off x="7235873" y="2146300"/>
            <a:ext cx="3316849" cy="40762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9653" r="17277" b="26493"/>
          <a:stretch/>
        </p:blipFill>
        <p:spPr>
          <a:xfrm rot="21091363">
            <a:off x="1809137" y="1472704"/>
            <a:ext cx="5727946" cy="443611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764400" y="139700"/>
            <a:ext cx="12969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 t="25328" r="51148" b="67132"/>
          <a:stretch/>
        </p:blipFill>
        <p:spPr bwMode="auto">
          <a:xfrm>
            <a:off x="5781818" y="38100"/>
            <a:ext cx="3943255" cy="193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0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علم الأذ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19556" r="39000" b="21778"/>
          <a:stretch/>
        </p:blipFill>
        <p:spPr bwMode="auto">
          <a:xfrm>
            <a:off x="38100" y="1571223"/>
            <a:ext cx="3963957" cy="424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6" t="35683" r="36875" b="60026"/>
          <a:stretch/>
        </p:blipFill>
        <p:spPr bwMode="auto">
          <a:xfrm>
            <a:off x="6197600" y="114300"/>
            <a:ext cx="5308600" cy="85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9" b="8470"/>
          <a:stretch/>
        </p:blipFill>
        <p:spPr>
          <a:xfrm>
            <a:off x="3362253" y="972671"/>
            <a:ext cx="8740847" cy="51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قصة الأذ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19556" r="39000" b="21778"/>
          <a:stretch/>
        </p:blipFill>
        <p:spPr bwMode="auto">
          <a:xfrm>
            <a:off x="38100" y="1172135"/>
            <a:ext cx="43362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24551" b="7002"/>
          <a:stretch/>
        </p:blipFill>
        <p:spPr>
          <a:xfrm>
            <a:off x="3898900" y="114302"/>
            <a:ext cx="8051800" cy="80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" r="16746" b="4218"/>
          <a:stretch/>
        </p:blipFill>
        <p:spPr>
          <a:xfrm>
            <a:off x="4622801" y="1032435"/>
            <a:ext cx="6223000" cy="53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أذ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4" t="28326" r="40751" b="66889"/>
          <a:stretch/>
        </p:blipFill>
        <p:spPr bwMode="auto">
          <a:xfrm>
            <a:off x="3276038" y="952500"/>
            <a:ext cx="8560362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25936" r="69251" b="41114"/>
          <a:stretch/>
        </p:blipFill>
        <p:spPr bwMode="auto">
          <a:xfrm>
            <a:off x="473584" y="1701799"/>
            <a:ext cx="3010572" cy="384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56" y="2527300"/>
            <a:ext cx="8352244" cy="26672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100" y="508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اء مابعد الأذ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0" b="31964"/>
          <a:stretch/>
        </p:blipFill>
        <p:spPr>
          <a:xfrm>
            <a:off x="369538" y="1288452"/>
            <a:ext cx="11432477" cy="41711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تعلم من الأذ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8324" r="30875" b="11111"/>
          <a:stretch/>
        </p:blipFill>
        <p:spPr bwMode="auto">
          <a:xfrm>
            <a:off x="1346200" y="1130300"/>
            <a:ext cx="104267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18666" r="30875" b="73112"/>
          <a:stretch/>
        </p:blipFill>
        <p:spPr bwMode="auto">
          <a:xfrm>
            <a:off x="278027" y="165100"/>
            <a:ext cx="948827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269335" y="2674320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69335" y="4936345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56635" y="1914452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56635" y="4156506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4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69335" y="1151246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5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256635" y="5729160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6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56635" y="3411434"/>
            <a:ext cx="826268" cy="636206"/>
          </a:xfrm>
          <a:prstGeom prst="rect">
            <a:avLst/>
          </a:prstGeom>
          <a:solidFill>
            <a:srgbClr val="A9D18E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7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9867900" y="177800"/>
            <a:ext cx="2204149" cy="83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9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ZAN NASHAT1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713" y="2171699"/>
            <a:ext cx="2618301" cy="4224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5714999" y="165186"/>
            <a:ext cx="3376829" cy="83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68326" r="43451" b="26834"/>
          <a:stretch/>
        </p:blipFill>
        <p:spPr bwMode="auto">
          <a:xfrm>
            <a:off x="897494" y="1168400"/>
            <a:ext cx="1077380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94000" y="2844800"/>
            <a:ext cx="5269813" cy="3128139"/>
            <a:chOff x="2794000" y="2844800"/>
            <a:chExt cx="5269813" cy="3128139"/>
          </a:xfrm>
        </p:grpSpPr>
        <p:sp>
          <p:nvSpPr>
            <p:cNvPr id="15" name="TextBox 14"/>
            <p:cNvSpPr txBox="1"/>
            <p:nvPr/>
          </p:nvSpPr>
          <p:spPr>
            <a:xfrm>
              <a:off x="2794000" y="3018284"/>
              <a:ext cx="5269813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كان</a:t>
              </a:r>
              <a:r>
                <a:rPr lang="en-US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ar-BH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صوته</a:t>
              </a:r>
              <a:r>
                <a:rPr lang="en-US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      </a:t>
              </a:r>
              <a:r>
                <a:rPr lang="ar-BH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:</a:t>
              </a:r>
            </a:p>
            <a:p>
              <a:pPr algn="ctr" rtl="1"/>
              <a:endParaRPr lang="ar-BH" sz="2400" b="1" dirty="0" smtClean="0">
                <a:solidFill>
                  <a:srgbClr val="0070C0"/>
                </a:solidFill>
                <a:sym typeface="Wingdings" panose="05000000000000000000" pitchFamily="2" charset="2"/>
              </a:endParaRPr>
            </a:p>
            <a:p>
              <a:pPr marL="685800" indent="-685800" algn="ctr" rtl="1">
                <a:buFont typeface="Wingdings" pitchFamily="2" charset="2"/>
                <a:buChar char="v"/>
              </a:pPr>
              <a:r>
                <a:rPr lang="ar-BH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قويًا.</a:t>
              </a:r>
            </a:p>
            <a:p>
              <a:pPr marL="685800" indent="-685800" algn="ctr" rtl="1">
                <a:buFont typeface="Wingdings" pitchFamily="2" charset="2"/>
                <a:buChar char="v"/>
              </a:pPr>
              <a:r>
                <a:rPr lang="ar-BH" sz="5400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ونديًا.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9" t="68833" r="62870" b="27435"/>
            <a:stretch/>
          </p:blipFill>
          <p:spPr bwMode="auto">
            <a:xfrm>
              <a:off x="3974756" y="2844800"/>
              <a:ext cx="793750" cy="1292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3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ZAN NASHAT1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3" t="32444" r="35862" b="46779"/>
          <a:stretch/>
        </p:blipFill>
        <p:spPr bwMode="auto">
          <a:xfrm>
            <a:off x="6361368" y="1968499"/>
            <a:ext cx="5538532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32222" r="65563" b="42000"/>
          <a:stretch/>
        </p:blipFill>
        <p:spPr bwMode="auto">
          <a:xfrm>
            <a:off x="342900" y="1917699"/>
            <a:ext cx="3733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3636198" y="3225800"/>
            <a:ext cx="3149599" cy="20701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 flipH="1">
            <a:off x="3035302" y="4559300"/>
            <a:ext cx="4483098" cy="48260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H="1">
            <a:off x="3314700" y="3467100"/>
            <a:ext cx="3553544" cy="24384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20444" r="24146" b="72715"/>
          <a:stretch/>
        </p:blipFill>
        <p:spPr bwMode="auto">
          <a:xfrm>
            <a:off x="2061293" y="901700"/>
            <a:ext cx="961390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5122098" y="177800"/>
            <a:ext cx="3845697" cy="89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8100" y="12700"/>
            <a:ext cx="32766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b="1" dirty="0">
                <a:solidFill>
                  <a:srgbClr val="002060"/>
                </a:solidFill>
              </a:rPr>
              <a:t>الأذان </a:t>
            </a:r>
            <a:r>
              <a:rPr lang="ar-BH" b="1" dirty="0" smtClean="0">
                <a:solidFill>
                  <a:srgbClr val="002060"/>
                </a:solidFill>
              </a:rPr>
              <a:t>ـ </a:t>
            </a:r>
            <a:r>
              <a:rPr lang="ar-BH" b="1" dirty="0">
                <a:solidFill>
                  <a:srgbClr val="002060"/>
                </a:solidFill>
              </a:rPr>
              <a:t>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ZAN NASHAT1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10258</TotalTime>
  <Words>78</Words>
  <Application>Microsoft Office PowerPoint</Application>
  <PresentationFormat>Widescreen</PresentationFormat>
  <Paragraphs>30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Arabic Typesetting</vt:lpstr>
      <vt:lpstr>Arial</vt:lpstr>
      <vt:lpstr>Calibri</vt:lpstr>
      <vt:lpstr>Calibri Light</vt:lpstr>
      <vt:lpstr>Sakkal Majalla</vt:lpstr>
      <vt:lpstr>Times New Roman</vt:lpstr>
      <vt:lpstr>Wingdings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Admin</cp:lastModifiedBy>
  <cp:revision>266</cp:revision>
  <dcterms:created xsi:type="dcterms:W3CDTF">2020-03-04T10:47:58Z</dcterms:created>
  <dcterms:modified xsi:type="dcterms:W3CDTF">2020-11-17T05:48:34Z</dcterms:modified>
</cp:coreProperties>
</file>