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13" r:id="rId4"/>
    <p:sldId id="314" r:id="rId5"/>
    <p:sldId id="315" r:id="rId6"/>
    <p:sldId id="316" r:id="rId7"/>
    <p:sldId id="317" r:id="rId8"/>
    <p:sldId id="312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000"/>
    <a:srgbClr val="C5E0B4"/>
    <a:srgbClr val="8FAADC"/>
    <a:srgbClr val="8497B0"/>
    <a:srgbClr val="E7E6E6"/>
    <a:srgbClr val="FF9797"/>
    <a:srgbClr val="CFD3DC"/>
    <a:srgbClr val="2F559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5909" autoAdjust="0"/>
  </p:normalViewPr>
  <p:slideViewPr>
    <p:cSldViewPr snapToGrid="0">
      <p:cViewPr varScale="1">
        <p:scale>
          <a:sx n="70" d="100"/>
          <a:sy n="70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2B96-B5C6-4CE9-A1B8-143C3B2A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EFDAC-D0B5-4090-BADB-98A344CE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3761-3687-405F-8DBD-2A400DDE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B2C4-347E-4D72-860A-7E2F5F70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28F8-6748-46F6-8E8F-2EBC4E15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E17B-5B11-401E-8D69-5F3D5A59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A64BD-D7C5-442A-98E7-3F9AA665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06F3E-F4BB-4C26-B3B7-FDE56F47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28EC-AB9E-495C-84E0-53071BD8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891E-3D53-420F-B204-9CA3A793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7E549-92C3-4CE6-AAC2-4A2EF9D7E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D2831-AA17-4D47-8B2C-F0135B9AB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2C076-EAF4-4055-9030-6BE8C932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A084-CA69-4011-97BE-6E8EA44A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C4B0-3D20-4B56-9447-348D214A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9DB-07C7-4C2F-9B66-AA97AB5D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4361-D28F-432D-8B97-936583043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2D59-176B-424E-9DE6-B986E381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8275D-8AFF-4828-A6A7-88F85DD5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AF1C-069C-4716-B969-FA1DF934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948A-C0CC-40BD-B01D-F55B33C2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D953-B5F6-4B2C-B54B-F5E23640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F641-B0F8-4B89-A9BE-56EB74B2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3D03-3C1E-4915-B9F6-37379235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DDC3-3D61-4957-BFC7-2BEA5636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5311-68AE-47DA-9803-B1C8596B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9273-BE9A-431C-B958-0B9FD193C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E510-5B24-4D28-8F89-8F2D0390A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C8411-006F-4CD0-B293-7A7E44F1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FEFF7-206C-47EB-A6FE-638B2B7C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925BC-41F8-4D44-AFCB-CC653421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4C02-820B-4834-95CA-87D8978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E8DF-138F-436E-AAB6-69830D84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87AAA-C647-4A73-8F56-C2865B0F5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8D20F-F52F-4987-B23F-06A6BBCE0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7EE48-C2FA-4EC7-8781-0127E4428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2C209-EFAD-484D-84B5-45F9F3E1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C371E-CC45-48E5-8F3F-112C9361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9620B-C70B-4C4D-A3F0-5C329F6B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4A8-E6D8-44F8-A097-15EDA4E3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F6C4D-047C-4DEC-8632-1A84AF52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7D05-7FC1-4526-86DD-2A3C1D18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1D2AC-A8B2-4C71-808D-93CA0065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8D2C8-2432-413B-B90F-8A4E3DC3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398F1-8D69-4498-866C-E8CDB50F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CF4D-EDBE-41D9-82F6-9E009DC9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3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4EED-1E89-4D52-A559-9E1DAEEA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A7E56-834E-4B08-BA64-7F8C9F83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ED1C3-0761-4E47-B32A-D2976D8FA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96579-9B26-49C5-B23A-884FF874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B8104-68B1-4A1B-AD32-29AE9D81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254E4-A5CC-41AF-82B3-7E965B57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08B4-FB16-40AB-AAE5-5B45D31C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FCD88-36AA-47D8-8F36-739F16307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B81AF-7B49-4B54-913B-3FD353F3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CF4BF-DFC5-45E9-8718-4EB86CDF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FF4FD-9441-41C5-A10F-D7D29AE0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5001D-B644-4F0C-85D4-C0704D93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69001-FC4D-4B67-A4DD-E8331833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45713-4B8C-48EE-AD15-7AB46FE2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E52A-6E9A-4E0F-A679-2670D9846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EB41-72BA-4E65-808F-F0B5297B8C26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55243-81A7-4E30-8201-2100FC11E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1782-CFE1-42CD-9650-D3A87BF10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56F4-E994-4455-82D6-E1584B3B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322">
            <a:extLst>
              <a:ext uri="{FF2B5EF4-FFF2-40B4-BE49-F238E27FC236}">
                <a16:creationId xmlns:a16="http://schemas.microsoft.com/office/drawing/2014/main" id="{6D5C52F1-ACAE-402B-A08F-D6BFA85B3F25}"/>
              </a:ext>
            </a:extLst>
          </p:cNvPr>
          <p:cNvSpPr txBox="1"/>
          <p:nvPr/>
        </p:nvSpPr>
        <p:spPr>
          <a:xfrm>
            <a:off x="10180046" y="1426514"/>
            <a:ext cx="1920055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0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الوحدة: الثانية</a:t>
            </a:r>
            <a:endParaRPr lang="ar-BH" sz="3000" b="1" dirty="0">
              <a:solidFill>
                <a:schemeClr val="bg1"/>
              </a:solidFill>
              <a:latin typeface="Agency FB" panose="020B05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DC45E1-F025-490D-A101-C5D7D9F2ACF4}"/>
              </a:ext>
            </a:extLst>
          </p:cNvPr>
          <p:cNvSpPr txBox="1"/>
          <p:nvPr/>
        </p:nvSpPr>
        <p:spPr>
          <a:xfrm>
            <a:off x="8678911" y="48765"/>
            <a:ext cx="34320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مادّة التصميم </a:t>
            </a:r>
            <a:r>
              <a:rPr lang="ar-BH" sz="3600" b="1" dirty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والتقانة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AC087F-C1F1-4835-8EA5-7B9E69D448FA}"/>
              </a:ext>
            </a:extLst>
          </p:cNvPr>
          <p:cNvGrpSpPr/>
          <p:nvPr/>
        </p:nvGrpSpPr>
        <p:grpSpPr>
          <a:xfrm>
            <a:off x="-1377245" y="1317304"/>
            <a:ext cx="13772937" cy="5540696"/>
            <a:chOff x="-1377245" y="1317304"/>
            <a:chExt cx="13772937" cy="554069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D072072-F214-41E3-A33B-253D50B5EE41}"/>
                </a:ext>
              </a:extLst>
            </p:cNvPr>
            <p:cNvGrpSpPr/>
            <p:nvPr/>
          </p:nvGrpSpPr>
          <p:grpSpPr>
            <a:xfrm>
              <a:off x="9050583" y="3600301"/>
              <a:ext cx="3015377" cy="741945"/>
              <a:chOff x="8815664" y="3600301"/>
              <a:chExt cx="3015377" cy="74194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73639775-0E4F-47A5-988B-1FF962789719}"/>
                  </a:ext>
                </a:extLst>
              </p:cNvPr>
              <p:cNvGrpSpPr/>
              <p:nvPr/>
            </p:nvGrpSpPr>
            <p:grpSpPr>
              <a:xfrm>
                <a:off x="8815664" y="3600301"/>
                <a:ext cx="2314794" cy="741945"/>
                <a:chOff x="718053" y="4044716"/>
                <a:chExt cx="2314794" cy="741945"/>
              </a:xfrm>
            </p:grpSpPr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09AC631B-8938-4781-AF11-500D16C38033}"/>
                    </a:ext>
                  </a:extLst>
                </p:cNvPr>
                <p:cNvGrpSpPr/>
                <p:nvPr/>
              </p:nvGrpSpPr>
              <p:grpSpPr>
                <a:xfrm>
                  <a:off x="1207413" y="4044716"/>
                  <a:ext cx="1825434" cy="722803"/>
                  <a:chOff x="544532" y="3917695"/>
                  <a:chExt cx="1825434" cy="722803"/>
                </a:xfrm>
              </p:grpSpPr>
              <p:grpSp>
                <p:nvGrpSpPr>
                  <p:cNvPr id="296" name="Group 295">
                    <a:extLst>
                      <a:ext uri="{FF2B5EF4-FFF2-40B4-BE49-F238E27FC236}">
                        <a16:creationId xmlns:a16="http://schemas.microsoft.com/office/drawing/2014/main" id="{E430F8D1-F44D-4E6F-8A4B-3668CA86F678}"/>
                      </a:ext>
                    </a:extLst>
                  </p:cNvPr>
                  <p:cNvGrpSpPr/>
                  <p:nvPr/>
                </p:nvGrpSpPr>
                <p:grpSpPr>
                  <a:xfrm>
                    <a:off x="1687346" y="391769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301" name="TextBox 300">
                      <a:extLst>
                        <a:ext uri="{FF2B5EF4-FFF2-40B4-BE49-F238E27FC236}">
                          <a16:creationId xmlns:a16="http://schemas.microsoft.com/office/drawing/2014/main" id="{44F81A4D-6DA6-42A4-AC6C-D041DD627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02" name="Oval 301">
                      <a:extLst>
                        <a:ext uri="{FF2B5EF4-FFF2-40B4-BE49-F238E27FC236}">
                          <a16:creationId xmlns:a16="http://schemas.microsoft.com/office/drawing/2014/main" id="{E68E2FFB-FAF1-41BD-B3B0-9AB1C238EF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A009AD5D-948F-4326-8D17-07E676FE4A6F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339" y="3932612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511B933B-33FA-4F06-B2F6-3D8A47B4B250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299" name="Oval 298">
                      <a:extLst>
                        <a:ext uri="{FF2B5EF4-FFF2-40B4-BE49-F238E27FC236}">
                          <a16:creationId xmlns:a16="http://schemas.microsoft.com/office/drawing/2014/main" id="{1B2FCC58-8A28-4A59-9AE3-4635A8C38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00" name="Oval 299">
                      <a:extLst>
                        <a:ext uri="{FF2B5EF4-FFF2-40B4-BE49-F238E27FC236}">
                          <a16:creationId xmlns:a16="http://schemas.microsoft.com/office/drawing/2014/main" id="{AB331C81-BF2F-43FB-97F3-F91699C3A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4E105335-5AD1-4C8F-BFB8-0B71EC6DC389}"/>
                    </a:ext>
                  </a:extLst>
                </p:cNvPr>
                <p:cNvSpPr txBox="1"/>
                <p:nvPr/>
              </p:nvSpPr>
              <p:spPr>
                <a:xfrm>
                  <a:off x="718053" y="4078775"/>
                  <a:ext cx="46484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C6E6693D-012E-43FA-AF1F-17D8F20E37B4}"/>
                  </a:ext>
                </a:extLst>
              </p:cNvPr>
              <p:cNvGrpSpPr/>
              <p:nvPr/>
            </p:nvGrpSpPr>
            <p:grpSpPr>
              <a:xfrm>
                <a:off x="11178202" y="3747584"/>
                <a:ext cx="652839" cy="349115"/>
                <a:chOff x="1743048" y="4590016"/>
                <a:chExt cx="652839" cy="349115"/>
              </a:xfrm>
            </p:grpSpPr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605636FA-425A-4BA4-ACF6-CC572CF0D15E}"/>
                    </a:ext>
                  </a:extLst>
                </p:cNvPr>
                <p:cNvSpPr/>
                <p:nvPr/>
              </p:nvSpPr>
              <p:spPr>
                <a:xfrm>
                  <a:off x="1743048" y="4590016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0C9660A4-F3AC-4D65-BFFC-A85D943DC7CE}"/>
                    </a:ext>
                  </a:extLst>
                </p:cNvPr>
                <p:cNvSpPr/>
                <p:nvPr/>
              </p:nvSpPr>
              <p:spPr>
                <a:xfrm>
                  <a:off x="2178109" y="4593497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734C1101-1E9A-4D80-8E78-BF7439903558}"/>
                </a:ext>
              </a:extLst>
            </p:cNvPr>
            <p:cNvGrpSpPr/>
            <p:nvPr/>
          </p:nvGrpSpPr>
          <p:grpSpPr>
            <a:xfrm>
              <a:off x="9255130" y="5382895"/>
              <a:ext cx="2754327" cy="741945"/>
              <a:chOff x="152624" y="4101402"/>
              <a:chExt cx="2754327" cy="741945"/>
            </a:xfrm>
          </p:grpSpPr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DC9B5E02-DF9E-423F-A3D5-3B7B56DF30B2}"/>
                  </a:ext>
                </a:extLst>
              </p:cNvPr>
              <p:cNvGrpSpPr/>
              <p:nvPr/>
            </p:nvGrpSpPr>
            <p:grpSpPr>
              <a:xfrm>
                <a:off x="152624" y="4101402"/>
                <a:ext cx="2532572" cy="741945"/>
                <a:chOff x="500275" y="4044716"/>
                <a:chExt cx="2532572" cy="741945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D0C6636-27FB-4CB6-8663-1C2CFC6B09B5}"/>
                    </a:ext>
                  </a:extLst>
                </p:cNvPr>
                <p:cNvGrpSpPr/>
                <p:nvPr/>
              </p:nvGrpSpPr>
              <p:grpSpPr>
                <a:xfrm>
                  <a:off x="1207413" y="4044716"/>
                  <a:ext cx="1825434" cy="722803"/>
                  <a:chOff x="544532" y="3917695"/>
                  <a:chExt cx="1825434" cy="722803"/>
                </a:xfrm>
              </p:grpSpPr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5704D39F-857D-4AB1-8951-F86E4C84B74A}"/>
                      </a:ext>
                    </a:extLst>
                  </p:cNvPr>
                  <p:cNvGrpSpPr/>
                  <p:nvPr/>
                </p:nvGrpSpPr>
                <p:grpSpPr>
                  <a:xfrm>
                    <a:off x="1687346" y="391769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284" name="TextBox 283">
                      <a:extLst>
                        <a:ext uri="{FF2B5EF4-FFF2-40B4-BE49-F238E27FC236}">
                          <a16:creationId xmlns:a16="http://schemas.microsoft.com/office/drawing/2014/main" id="{44243AB5-5214-4959-98B0-A5DF188F56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85" name="Oval 284">
                      <a:extLst>
                        <a:ext uri="{FF2B5EF4-FFF2-40B4-BE49-F238E27FC236}">
                          <a16:creationId xmlns:a16="http://schemas.microsoft.com/office/drawing/2014/main" id="{D0FD2EE2-1677-4DAF-BB8D-C8AA5A523C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80" name="TextBox 279">
                    <a:extLst>
                      <a:ext uri="{FF2B5EF4-FFF2-40B4-BE49-F238E27FC236}">
                        <a16:creationId xmlns:a16="http://schemas.microsoft.com/office/drawing/2014/main" id="{46D26653-774C-4954-9161-025ACCA92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339" y="3932612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71DE1B6A-C7DC-419B-8B78-295BEF5B89E8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282" name="Oval 281">
                      <a:extLst>
                        <a:ext uri="{FF2B5EF4-FFF2-40B4-BE49-F238E27FC236}">
                          <a16:creationId xmlns:a16="http://schemas.microsoft.com/office/drawing/2014/main" id="{F5AA7304-335C-4B2B-9283-6B09DCF94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83" name="Oval 282">
                      <a:extLst>
                        <a:ext uri="{FF2B5EF4-FFF2-40B4-BE49-F238E27FC236}">
                          <a16:creationId xmlns:a16="http://schemas.microsoft.com/office/drawing/2014/main" id="{6DA2CDF9-18A3-4857-95B4-0E2E9B4D3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8CE1752E-A65A-4CD4-A60F-C23BF11B9567}"/>
                    </a:ext>
                  </a:extLst>
                </p:cNvPr>
                <p:cNvGrpSpPr/>
                <p:nvPr/>
              </p:nvGrpSpPr>
              <p:grpSpPr>
                <a:xfrm>
                  <a:off x="500275" y="407877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4C15AFE6-0A9F-4DA4-82BF-5C7DEEAB500D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68374F4D-CBED-4414-8C6B-C0331449CCF8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F81C58B-EA04-4E22-AB4A-D5B90CD69D25}"/>
                  </a:ext>
                </a:extLst>
              </p:cNvPr>
              <p:cNvSpPr/>
              <p:nvPr/>
            </p:nvSpPr>
            <p:spPr>
              <a:xfrm>
                <a:off x="2689173" y="4293964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D935DB18-CD39-409C-9BD1-CA5107B4B1EC}"/>
                </a:ext>
              </a:extLst>
            </p:cNvPr>
            <p:cNvGrpSpPr/>
            <p:nvPr/>
          </p:nvGrpSpPr>
          <p:grpSpPr>
            <a:xfrm>
              <a:off x="7753995" y="4925850"/>
              <a:ext cx="4407736" cy="741945"/>
              <a:chOff x="7385142" y="4738563"/>
              <a:chExt cx="4407736" cy="741945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D7FF9BCC-FBA5-4FA2-B4FD-0AC55EB297DD}"/>
                  </a:ext>
                </a:extLst>
              </p:cNvPr>
              <p:cNvGrpSpPr/>
              <p:nvPr/>
            </p:nvGrpSpPr>
            <p:grpSpPr>
              <a:xfrm>
                <a:off x="10155869" y="4740527"/>
                <a:ext cx="1637009" cy="727028"/>
                <a:chOff x="718053" y="4059633"/>
                <a:chExt cx="1637009" cy="727028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CFD3982-2BAD-4442-AE6F-AC8ED2B2801D}"/>
                    </a:ext>
                  </a:extLst>
                </p:cNvPr>
                <p:cNvGrpSpPr/>
                <p:nvPr/>
              </p:nvGrpSpPr>
              <p:grpSpPr>
                <a:xfrm>
                  <a:off x="1207413" y="4059633"/>
                  <a:ext cx="1147649" cy="707886"/>
                  <a:chOff x="544532" y="3932612"/>
                  <a:chExt cx="1147649" cy="707886"/>
                </a:xfrm>
              </p:grpSpPr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ECC350C8-3FCC-46A3-9389-7154B5C8EA5D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339" y="3932612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39612200-52FC-4380-ADB7-1DED703349A8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290" name="Oval 289">
                      <a:extLst>
                        <a:ext uri="{FF2B5EF4-FFF2-40B4-BE49-F238E27FC236}">
                          <a16:creationId xmlns:a16="http://schemas.microsoft.com/office/drawing/2014/main" id="{74425232-E114-4B97-A2D5-B721A4D18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91" name="Oval 290">
                      <a:extLst>
                        <a:ext uri="{FF2B5EF4-FFF2-40B4-BE49-F238E27FC236}">
                          <a16:creationId xmlns:a16="http://schemas.microsoft.com/office/drawing/2014/main" id="{311D507B-8881-4615-8EA0-648C67360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90F3C10E-45B6-43D7-BD95-D12578A34380}"/>
                    </a:ext>
                  </a:extLst>
                </p:cNvPr>
                <p:cNvSpPr txBox="1"/>
                <p:nvPr/>
              </p:nvSpPr>
              <p:spPr>
                <a:xfrm>
                  <a:off x="718053" y="4078775"/>
                  <a:ext cx="46484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DEC96335-7817-406E-ACE4-C3F676A62D1A}"/>
                  </a:ext>
                </a:extLst>
              </p:cNvPr>
              <p:cNvGrpSpPr/>
              <p:nvPr/>
            </p:nvGrpSpPr>
            <p:grpSpPr>
              <a:xfrm>
                <a:off x="7385142" y="4738563"/>
                <a:ext cx="2754327" cy="741945"/>
                <a:chOff x="152624" y="4101402"/>
                <a:chExt cx="2754327" cy="741945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56E9E59-FDD4-480E-BD87-82532C64827B}"/>
                    </a:ext>
                  </a:extLst>
                </p:cNvPr>
                <p:cNvGrpSpPr/>
                <p:nvPr/>
              </p:nvGrpSpPr>
              <p:grpSpPr>
                <a:xfrm>
                  <a:off x="152624" y="4101402"/>
                  <a:ext cx="2532572" cy="741945"/>
                  <a:chOff x="500275" y="4044716"/>
                  <a:chExt cx="2532572" cy="741945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0AFB6C74-46E8-4C43-B17F-B2CA03FAB7D9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44716"/>
                    <a:ext cx="1825434" cy="722803"/>
                    <a:chOff x="544532" y="3917695"/>
                    <a:chExt cx="1825434" cy="722803"/>
                  </a:xfrm>
                </p:grpSpPr>
                <p:grpSp>
                  <p:nvGrpSpPr>
                    <p:cNvPr id="266" name="Group 265">
                      <a:extLst>
                        <a:ext uri="{FF2B5EF4-FFF2-40B4-BE49-F238E27FC236}">
                          <a16:creationId xmlns:a16="http://schemas.microsoft.com/office/drawing/2014/main" id="{52A78D2B-567E-4E92-8422-0845B7F895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346" y="391769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271" name="TextBox 270">
                        <a:extLst>
                          <a:ext uri="{FF2B5EF4-FFF2-40B4-BE49-F238E27FC236}">
                            <a16:creationId xmlns:a16="http://schemas.microsoft.com/office/drawing/2014/main" id="{D5CB3383-50FD-4FDA-8A49-AFB28B1A42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5" y="5804783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72" name="Oval 271">
                        <a:extLst>
                          <a:ext uri="{FF2B5EF4-FFF2-40B4-BE49-F238E27FC236}">
                            <a16:creationId xmlns:a16="http://schemas.microsoft.com/office/drawing/2014/main" id="{96ADC07D-3A4B-41BF-A542-8B15C1B820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A6E0DFAA-4166-4682-B0BF-0BF4B986FA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339" y="3932612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268" name="Group 267">
                      <a:extLst>
                        <a:ext uri="{FF2B5EF4-FFF2-40B4-BE49-F238E27FC236}">
                          <a16:creationId xmlns:a16="http://schemas.microsoft.com/office/drawing/2014/main" id="{0E4D4B24-1EFE-4B01-96DC-9181CD6FD6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269" name="Oval 268">
                        <a:extLst>
                          <a:ext uri="{FF2B5EF4-FFF2-40B4-BE49-F238E27FC236}">
                            <a16:creationId xmlns:a16="http://schemas.microsoft.com/office/drawing/2014/main" id="{E4F8C6D7-B823-4A06-AD8A-33CBCFE822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70" name="Oval 269">
                        <a:extLst>
                          <a:ext uri="{FF2B5EF4-FFF2-40B4-BE49-F238E27FC236}">
                            <a16:creationId xmlns:a16="http://schemas.microsoft.com/office/drawing/2014/main" id="{35C4FD58-F983-4732-A190-69CD40F16C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BBF837A0-F8D7-451B-9272-A1C40E9D3E2F}"/>
                      </a:ext>
                    </a:extLst>
                  </p:cNvPr>
                  <p:cNvGrpSpPr/>
                  <p:nvPr/>
                </p:nvGrpSpPr>
                <p:grpSpPr>
                  <a:xfrm>
                    <a:off x="500275" y="407877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EA6A2E20-4B55-433B-BB58-3FC29A90B6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DA040871-3CB6-4B51-B305-2A7ABF4DA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7486DF2-A6C8-4A0D-B0F0-F44147B02E2F}"/>
                    </a:ext>
                  </a:extLst>
                </p:cNvPr>
                <p:cNvSpPr/>
                <p:nvPr/>
              </p:nvSpPr>
              <p:spPr>
                <a:xfrm>
                  <a:off x="2689173" y="4293964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B00A218-230C-4584-9D09-09AE0425D1F9}"/>
                </a:ext>
              </a:extLst>
            </p:cNvPr>
            <p:cNvGrpSpPr/>
            <p:nvPr/>
          </p:nvGrpSpPr>
          <p:grpSpPr>
            <a:xfrm>
              <a:off x="10645075" y="3040962"/>
              <a:ext cx="1637009" cy="727028"/>
              <a:chOff x="718053" y="4059633"/>
              <a:chExt cx="1637009" cy="727028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4A1405EC-5BC2-4431-9153-232E278A4A6B}"/>
                  </a:ext>
                </a:extLst>
              </p:cNvPr>
              <p:cNvGrpSpPr/>
              <p:nvPr/>
            </p:nvGrpSpPr>
            <p:grpSpPr>
              <a:xfrm>
                <a:off x="1207413" y="4059633"/>
                <a:ext cx="1147649" cy="707886"/>
                <a:chOff x="544532" y="3932612"/>
                <a:chExt cx="1147649" cy="707886"/>
              </a:xfrm>
            </p:grpSpPr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A67C1852-A134-428B-BD49-1EABBEEFE770}"/>
                    </a:ext>
                  </a:extLst>
                </p:cNvPr>
                <p:cNvSpPr txBox="1"/>
                <p:nvPr/>
              </p:nvSpPr>
              <p:spPr>
                <a:xfrm>
                  <a:off x="1227339" y="3932612"/>
                  <a:ext cx="46484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195D7D77-C61D-4329-8447-9F4D89E18F84}"/>
                    </a:ext>
                  </a:extLst>
                </p:cNvPr>
                <p:cNvGrpSpPr/>
                <p:nvPr/>
              </p:nvGrpSpPr>
              <p:grpSpPr>
                <a:xfrm>
                  <a:off x="544532" y="4098821"/>
                  <a:ext cx="652839" cy="349115"/>
                  <a:chOff x="1743048" y="4590016"/>
                  <a:chExt cx="652839" cy="349115"/>
                </a:xfrm>
              </p:grpSpPr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8E7E0D0B-2401-41BC-96E6-1129EA904AD3}"/>
                      </a:ext>
                    </a:extLst>
                  </p:cNvPr>
                  <p:cNvSpPr/>
                  <p:nvPr/>
                </p:nvSpPr>
                <p:spPr>
                  <a:xfrm>
                    <a:off x="1743048" y="4590016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0B0F2328-C280-4E8E-BD90-4E7949226B6C}"/>
                      </a:ext>
                    </a:extLst>
                  </p:cNvPr>
                  <p:cNvSpPr/>
                  <p:nvPr/>
                </p:nvSpPr>
                <p:spPr>
                  <a:xfrm>
                    <a:off x="2178109" y="4593497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6AA4195F-6B92-4B37-B6E5-2D663D61B244}"/>
                  </a:ext>
                </a:extLst>
              </p:cNvPr>
              <p:cNvSpPr txBox="1"/>
              <p:nvPr/>
            </p:nvSpPr>
            <p:spPr>
              <a:xfrm>
                <a:off x="718053" y="4078775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9660E49-C211-41BD-AEE4-44C6F096252E}"/>
                </a:ext>
              </a:extLst>
            </p:cNvPr>
            <p:cNvGrpSpPr/>
            <p:nvPr/>
          </p:nvGrpSpPr>
          <p:grpSpPr>
            <a:xfrm>
              <a:off x="-1377245" y="1317304"/>
              <a:ext cx="13772937" cy="5540696"/>
              <a:chOff x="-1377245" y="1317304"/>
              <a:chExt cx="13772937" cy="55406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B324897-D62C-48FA-B15A-35298A11BE77}"/>
                  </a:ext>
                </a:extLst>
              </p:cNvPr>
              <p:cNvGrpSpPr/>
              <p:nvPr/>
            </p:nvGrpSpPr>
            <p:grpSpPr>
              <a:xfrm>
                <a:off x="2859224" y="2048506"/>
                <a:ext cx="2915820" cy="4446614"/>
                <a:chOff x="3695313" y="1886186"/>
                <a:chExt cx="2350251" cy="358412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F384B19-F043-417C-A62C-61C60C5562CA}"/>
                    </a:ext>
                  </a:extLst>
                </p:cNvPr>
                <p:cNvSpPr/>
                <p:nvPr/>
              </p:nvSpPr>
              <p:spPr>
                <a:xfrm>
                  <a:off x="4092956" y="3987968"/>
                  <a:ext cx="1389645" cy="1482342"/>
                </a:xfrm>
                <a:custGeom>
                  <a:avLst/>
                  <a:gdLst>
                    <a:gd name="connsiteX0" fmla="*/ 39598 w 1490878"/>
                    <a:gd name="connsiteY0" fmla="*/ 1362039 h 1482341"/>
                    <a:gd name="connsiteX1" fmla="*/ 79645 w 1490878"/>
                    <a:gd name="connsiteY1" fmla="*/ 1301969 h 1482341"/>
                    <a:gd name="connsiteX2" fmla="*/ 166413 w 1490878"/>
                    <a:gd name="connsiteY2" fmla="*/ 1115084 h 1482341"/>
                    <a:gd name="connsiteX3" fmla="*/ 179762 w 1490878"/>
                    <a:gd name="connsiteY3" fmla="*/ 848106 h 1482341"/>
                    <a:gd name="connsiteX4" fmla="*/ 133041 w 1490878"/>
                    <a:gd name="connsiteY4" fmla="*/ 741315 h 1482341"/>
                    <a:gd name="connsiteX5" fmla="*/ 1381163 w 1490878"/>
                    <a:gd name="connsiteY5" fmla="*/ 33823 h 1482341"/>
                    <a:gd name="connsiteX6" fmla="*/ 1341117 w 1490878"/>
                    <a:gd name="connsiteY6" fmla="*/ 127265 h 1482341"/>
                    <a:gd name="connsiteX7" fmla="*/ 1321093 w 1490878"/>
                    <a:gd name="connsiteY7" fmla="*/ 254080 h 1482341"/>
                    <a:gd name="connsiteX8" fmla="*/ 1294395 w 1490878"/>
                    <a:gd name="connsiteY8" fmla="*/ 707942 h 1482341"/>
                    <a:gd name="connsiteX9" fmla="*/ 1314419 w 1490878"/>
                    <a:gd name="connsiteY9" fmla="*/ 1014967 h 1482341"/>
                    <a:gd name="connsiteX10" fmla="*/ 1407861 w 1490878"/>
                    <a:gd name="connsiteY10" fmla="*/ 1215201 h 1482341"/>
                    <a:gd name="connsiteX11" fmla="*/ 1481280 w 1490878"/>
                    <a:gd name="connsiteY11" fmla="*/ 1288620 h 1482341"/>
                    <a:gd name="connsiteX12" fmla="*/ 1481280 w 1490878"/>
                    <a:gd name="connsiteY12" fmla="*/ 1342015 h 1482341"/>
                    <a:gd name="connsiteX13" fmla="*/ 1401187 w 1490878"/>
                    <a:gd name="connsiteY13" fmla="*/ 1395411 h 1482341"/>
                    <a:gd name="connsiteX14" fmla="*/ 1160906 w 1490878"/>
                    <a:gd name="connsiteY14" fmla="*/ 1448807 h 1482341"/>
                    <a:gd name="connsiteX15" fmla="*/ 813835 w 1490878"/>
                    <a:gd name="connsiteY15" fmla="*/ 1482179 h 1482341"/>
                    <a:gd name="connsiteX16" fmla="*/ 66296 w 1490878"/>
                    <a:gd name="connsiteY16" fmla="*/ 1435458 h 1482341"/>
                    <a:gd name="connsiteX17" fmla="*/ 39598 w 1490878"/>
                    <a:gd name="connsiteY17" fmla="*/ 1362039 h 1482341"/>
                    <a:gd name="connsiteX0" fmla="*/ 39598 w 1490878"/>
                    <a:gd name="connsiteY0" fmla="*/ 1362039 h 1482341"/>
                    <a:gd name="connsiteX1" fmla="*/ 79645 w 1490878"/>
                    <a:gd name="connsiteY1" fmla="*/ 1301969 h 1482341"/>
                    <a:gd name="connsiteX2" fmla="*/ 166413 w 1490878"/>
                    <a:gd name="connsiteY2" fmla="*/ 1115084 h 1482341"/>
                    <a:gd name="connsiteX3" fmla="*/ 179762 w 1490878"/>
                    <a:gd name="connsiteY3" fmla="*/ 661221 h 1482341"/>
                    <a:gd name="connsiteX4" fmla="*/ 133041 w 1490878"/>
                    <a:gd name="connsiteY4" fmla="*/ 741315 h 1482341"/>
                    <a:gd name="connsiteX5" fmla="*/ 1381163 w 1490878"/>
                    <a:gd name="connsiteY5" fmla="*/ 33823 h 1482341"/>
                    <a:gd name="connsiteX6" fmla="*/ 1341117 w 1490878"/>
                    <a:gd name="connsiteY6" fmla="*/ 127265 h 1482341"/>
                    <a:gd name="connsiteX7" fmla="*/ 1321093 w 1490878"/>
                    <a:gd name="connsiteY7" fmla="*/ 254080 h 1482341"/>
                    <a:gd name="connsiteX8" fmla="*/ 1294395 w 1490878"/>
                    <a:gd name="connsiteY8" fmla="*/ 707942 h 1482341"/>
                    <a:gd name="connsiteX9" fmla="*/ 1314419 w 1490878"/>
                    <a:gd name="connsiteY9" fmla="*/ 1014967 h 1482341"/>
                    <a:gd name="connsiteX10" fmla="*/ 1407861 w 1490878"/>
                    <a:gd name="connsiteY10" fmla="*/ 1215201 h 1482341"/>
                    <a:gd name="connsiteX11" fmla="*/ 1481280 w 1490878"/>
                    <a:gd name="connsiteY11" fmla="*/ 1288620 h 1482341"/>
                    <a:gd name="connsiteX12" fmla="*/ 1481280 w 1490878"/>
                    <a:gd name="connsiteY12" fmla="*/ 1342015 h 1482341"/>
                    <a:gd name="connsiteX13" fmla="*/ 1401187 w 1490878"/>
                    <a:gd name="connsiteY13" fmla="*/ 1395411 h 1482341"/>
                    <a:gd name="connsiteX14" fmla="*/ 1160906 w 1490878"/>
                    <a:gd name="connsiteY14" fmla="*/ 1448807 h 1482341"/>
                    <a:gd name="connsiteX15" fmla="*/ 813835 w 1490878"/>
                    <a:gd name="connsiteY15" fmla="*/ 1482179 h 1482341"/>
                    <a:gd name="connsiteX16" fmla="*/ 66296 w 1490878"/>
                    <a:gd name="connsiteY16" fmla="*/ 1435458 h 1482341"/>
                    <a:gd name="connsiteX17" fmla="*/ 39598 w 1490878"/>
                    <a:gd name="connsiteY17" fmla="*/ 1362039 h 1482341"/>
                    <a:gd name="connsiteX0" fmla="*/ 39598 w 1490878"/>
                    <a:gd name="connsiteY0" fmla="*/ 1362039 h 1482341"/>
                    <a:gd name="connsiteX1" fmla="*/ 79645 w 1490878"/>
                    <a:gd name="connsiteY1" fmla="*/ 1301969 h 1482341"/>
                    <a:gd name="connsiteX2" fmla="*/ 166413 w 1490878"/>
                    <a:gd name="connsiteY2" fmla="*/ 1115084 h 1482341"/>
                    <a:gd name="connsiteX3" fmla="*/ 179762 w 1490878"/>
                    <a:gd name="connsiteY3" fmla="*/ 661221 h 1482341"/>
                    <a:gd name="connsiteX4" fmla="*/ 133041 w 1490878"/>
                    <a:gd name="connsiteY4" fmla="*/ 741315 h 1482341"/>
                    <a:gd name="connsiteX5" fmla="*/ 1381163 w 1490878"/>
                    <a:gd name="connsiteY5" fmla="*/ 33823 h 1482341"/>
                    <a:gd name="connsiteX6" fmla="*/ 1341117 w 1490878"/>
                    <a:gd name="connsiteY6" fmla="*/ 127265 h 1482341"/>
                    <a:gd name="connsiteX7" fmla="*/ 1321093 w 1490878"/>
                    <a:gd name="connsiteY7" fmla="*/ 254080 h 1482341"/>
                    <a:gd name="connsiteX8" fmla="*/ 1294395 w 1490878"/>
                    <a:gd name="connsiteY8" fmla="*/ 707942 h 1482341"/>
                    <a:gd name="connsiteX9" fmla="*/ 1314419 w 1490878"/>
                    <a:gd name="connsiteY9" fmla="*/ 1014967 h 1482341"/>
                    <a:gd name="connsiteX10" fmla="*/ 1407861 w 1490878"/>
                    <a:gd name="connsiteY10" fmla="*/ 1215201 h 1482341"/>
                    <a:gd name="connsiteX11" fmla="*/ 1481280 w 1490878"/>
                    <a:gd name="connsiteY11" fmla="*/ 1288620 h 1482341"/>
                    <a:gd name="connsiteX12" fmla="*/ 1481280 w 1490878"/>
                    <a:gd name="connsiteY12" fmla="*/ 1342015 h 1482341"/>
                    <a:gd name="connsiteX13" fmla="*/ 1401187 w 1490878"/>
                    <a:gd name="connsiteY13" fmla="*/ 1395411 h 1482341"/>
                    <a:gd name="connsiteX14" fmla="*/ 1160906 w 1490878"/>
                    <a:gd name="connsiteY14" fmla="*/ 1448807 h 1482341"/>
                    <a:gd name="connsiteX15" fmla="*/ 813835 w 1490878"/>
                    <a:gd name="connsiteY15" fmla="*/ 1482179 h 1482341"/>
                    <a:gd name="connsiteX16" fmla="*/ 66296 w 1490878"/>
                    <a:gd name="connsiteY16" fmla="*/ 1435458 h 1482341"/>
                    <a:gd name="connsiteX17" fmla="*/ 39598 w 1490878"/>
                    <a:gd name="connsiteY17" fmla="*/ 1362039 h 148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90878" h="1482341">
                      <a:moveTo>
                        <a:pt x="39598" y="1362039"/>
                      </a:moveTo>
                      <a:cubicBezTo>
                        <a:pt x="41823" y="1339791"/>
                        <a:pt x="58509" y="1343128"/>
                        <a:pt x="79645" y="1301969"/>
                      </a:cubicBezTo>
                      <a:cubicBezTo>
                        <a:pt x="100781" y="1260810"/>
                        <a:pt x="149727" y="1221875"/>
                        <a:pt x="166413" y="1115084"/>
                      </a:cubicBezTo>
                      <a:cubicBezTo>
                        <a:pt x="183099" y="1008293"/>
                        <a:pt x="131929" y="703493"/>
                        <a:pt x="179762" y="661221"/>
                      </a:cubicBezTo>
                      <a:cubicBezTo>
                        <a:pt x="227595" y="618949"/>
                        <a:pt x="-67193" y="845881"/>
                        <a:pt x="133041" y="741315"/>
                      </a:cubicBezTo>
                      <a:cubicBezTo>
                        <a:pt x="333275" y="636749"/>
                        <a:pt x="1179817" y="136165"/>
                        <a:pt x="1381163" y="33823"/>
                      </a:cubicBezTo>
                      <a:cubicBezTo>
                        <a:pt x="1582509" y="-68519"/>
                        <a:pt x="1351129" y="90556"/>
                        <a:pt x="1341117" y="127265"/>
                      </a:cubicBezTo>
                      <a:cubicBezTo>
                        <a:pt x="1331105" y="163974"/>
                        <a:pt x="1328880" y="157301"/>
                        <a:pt x="1321093" y="254080"/>
                      </a:cubicBezTo>
                      <a:cubicBezTo>
                        <a:pt x="1313306" y="350859"/>
                        <a:pt x="1295507" y="581128"/>
                        <a:pt x="1294395" y="707942"/>
                      </a:cubicBezTo>
                      <a:cubicBezTo>
                        <a:pt x="1293283" y="834756"/>
                        <a:pt x="1295508" y="930424"/>
                        <a:pt x="1314419" y="1014967"/>
                      </a:cubicBezTo>
                      <a:cubicBezTo>
                        <a:pt x="1333330" y="1099510"/>
                        <a:pt x="1380051" y="1169592"/>
                        <a:pt x="1407861" y="1215201"/>
                      </a:cubicBezTo>
                      <a:cubicBezTo>
                        <a:pt x="1435671" y="1260810"/>
                        <a:pt x="1469044" y="1267484"/>
                        <a:pt x="1481280" y="1288620"/>
                      </a:cubicBezTo>
                      <a:cubicBezTo>
                        <a:pt x="1493516" y="1309756"/>
                        <a:pt x="1494629" y="1324216"/>
                        <a:pt x="1481280" y="1342015"/>
                      </a:cubicBezTo>
                      <a:cubicBezTo>
                        <a:pt x="1467931" y="1359814"/>
                        <a:pt x="1454583" y="1377612"/>
                        <a:pt x="1401187" y="1395411"/>
                      </a:cubicBezTo>
                      <a:cubicBezTo>
                        <a:pt x="1347791" y="1413210"/>
                        <a:pt x="1258798" y="1434346"/>
                        <a:pt x="1160906" y="1448807"/>
                      </a:cubicBezTo>
                      <a:cubicBezTo>
                        <a:pt x="1063014" y="1463268"/>
                        <a:pt x="996270" y="1484404"/>
                        <a:pt x="813835" y="1482179"/>
                      </a:cubicBezTo>
                      <a:cubicBezTo>
                        <a:pt x="631400" y="1479954"/>
                        <a:pt x="196448" y="1455481"/>
                        <a:pt x="66296" y="1435458"/>
                      </a:cubicBezTo>
                      <a:cubicBezTo>
                        <a:pt x="-63856" y="1415435"/>
                        <a:pt x="37373" y="1384287"/>
                        <a:pt x="39598" y="13620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1FAE146-AEB0-464C-B54D-4BFCB0629B41}"/>
                    </a:ext>
                  </a:extLst>
                </p:cNvPr>
                <p:cNvGrpSpPr/>
                <p:nvPr/>
              </p:nvGrpSpPr>
              <p:grpSpPr>
                <a:xfrm>
                  <a:off x="4363946" y="4247368"/>
                  <a:ext cx="1080675" cy="1222942"/>
                  <a:chOff x="1545132" y="3338114"/>
                  <a:chExt cx="1080675" cy="1222942"/>
                </a:xfrm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484A76CD-97D8-4A33-AAD5-17903D048B56}"/>
                      </a:ext>
                    </a:extLst>
                  </p:cNvPr>
                  <p:cNvSpPr/>
                  <p:nvPr/>
                </p:nvSpPr>
                <p:spPr>
                  <a:xfrm>
                    <a:off x="1545132" y="3709774"/>
                    <a:ext cx="350991" cy="851282"/>
                  </a:xfrm>
                  <a:custGeom>
                    <a:avLst/>
                    <a:gdLst>
                      <a:gd name="connsiteX0" fmla="*/ 0 w 247065"/>
                      <a:gd name="connsiteY0" fmla="*/ 0 h 660770"/>
                      <a:gd name="connsiteX1" fmla="*/ 226931 w 247065"/>
                      <a:gd name="connsiteY1" fmla="*/ 246954 h 660770"/>
                      <a:gd name="connsiteX2" fmla="*/ 233606 w 247065"/>
                      <a:gd name="connsiteY2" fmla="*/ 660770 h 660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7065" h="660770">
                        <a:moveTo>
                          <a:pt x="0" y="0"/>
                        </a:moveTo>
                        <a:cubicBezTo>
                          <a:pt x="93998" y="68413"/>
                          <a:pt x="187997" y="136826"/>
                          <a:pt x="226931" y="246954"/>
                        </a:cubicBezTo>
                        <a:cubicBezTo>
                          <a:pt x="265865" y="357082"/>
                          <a:pt x="236943" y="559541"/>
                          <a:pt x="233606" y="660770"/>
                        </a:cubicBezTo>
                      </a:path>
                    </a:pathLst>
                  </a:custGeom>
                  <a:ln w="1905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6654675A-E293-44F5-9F44-F1ECD35BEC96}"/>
                      </a:ext>
                    </a:extLst>
                  </p:cNvPr>
                  <p:cNvSpPr/>
                  <p:nvPr/>
                </p:nvSpPr>
                <p:spPr>
                  <a:xfrm rot="20323532" flipH="1">
                    <a:off x="2406191" y="3338114"/>
                    <a:ext cx="219616" cy="1109614"/>
                  </a:xfrm>
                  <a:custGeom>
                    <a:avLst/>
                    <a:gdLst>
                      <a:gd name="connsiteX0" fmla="*/ 0 w 247065"/>
                      <a:gd name="connsiteY0" fmla="*/ 0 h 660770"/>
                      <a:gd name="connsiteX1" fmla="*/ 226931 w 247065"/>
                      <a:gd name="connsiteY1" fmla="*/ 246954 h 660770"/>
                      <a:gd name="connsiteX2" fmla="*/ 233606 w 247065"/>
                      <a:gd name="connsiteY2" fmla="*/ 660770 h 660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7065" h="660770">
                        <a:moveTo>
                          <a:pt x="0" y="0"/>
                        </a:moveTo>
                        <a:cubicBezTo>
                          <a:pt x="93998" y="68413"/>
                          <a:pt x="187997" y="136826"/>
                          <a:pt x="226931" y="246954"/>
                        </a:cubicBezTo>
                        <a:cubicBezTo>
                          <a:pt x="265865" y="357082"/>
                          <a:pt x="236943" y="559541"/>
                          <a:pt x="233606" y="660770"/>
                        </a:cubicBezTo>
                      </a:path>
                    </a:pathLst>
                  </a:custGeom>
                  <a:ln w="1905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B9A506B-F534-4D87-B0C9-5C51165C2F41}"/>
                      </a:ext>
                    </a:extLst>
                  </p:cNvPr>
                  <p:cNvSpPr/>
                  <p:nvPr/>
                </p:nvSpPr>
                <p:spPr>
                  <a:xfrm flipH="1">
                    <a:off x="1941138" y="4425352"/>
                    <a:ext cx="45719" cy="5610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ACCF6327-B0D2-4C7D-A7B2-36D2244948C7}"/>
                      </a:ext>
                    </a:extLst>
                  </p:cNvPr>
                  <p:cNvSpPr/>
                  <p:nvPr/>
                </p:nvSpPr>
                <p:spPr>
                  <a:xfrm flipH="1">
                    <a:off x="2259127" y="3721484"/>
                    <a:ext cx="45719" cy="5610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F5A050B-8C3C-4B9A-92F5-BD23A552EB42}"/>
                    </a:ext>
                  </a:extLst>
                </p:cNvPr>
                <p:cNvSpPr/>
                <p:nvPr/>
              </p:nvSpPr>
              <p:spPr>
                <a:xfrm>
                  <a:off x="3695313" y="1886186"/>
                  <a:ext cx="2350251" cy="2908048"/>
                </a:xfrm>
                <a:custGeom>
                  <a:avLst/>
                  <a:gdLst>
                    <a:gd name="connsiteX0" fmla="*/ 1741882 w 2349868"/>
                    <a:gd name="connsiteY0" fmla="*/ 2305947 h 2904603"/>
                    <a:gd name="connsiteX1" fmla="*/ 1655114 w 2349868"/>
                    <a:gd name="connsiteY1" fmla="*/ 2312622 h 2904603"/>
                    <a:gd name="connsiteX2" fmla="*/ 1521625 w 2349868"/>
                    <a:gd name="connsiteY2" fmla="*/ 2446111 h 2904603"/>
                    <a:gd name="connsiteX3" fmla="*/ 980994 w 2349868"/>
                    <a:gd name="connsiteY3" fmla="*/ 2739787 h 2904603"/>
                    <a:gd name="connsiteX4" fmla="*/ 714016 w 2349868"/>
                    <a:gd name="connsiteY4" fmla="*/ 2853253 h 2904603"/>
                    <a:gd name="connsiteX5" fmla="*/ 353595 w 2349868"/>
                    <a:gd name="connsiteY5" fmla="*/ 2879950 h 2904603"/>
                    <a:gd name="connsiteX6" fmla="*/ 119990 w 2349868"/>
                    <a:gd name="connsiteY6" fmla="*/ 2499507 h 2904603"/>
                    <a:gd name="connsiteX7" fmla="*/ 19873 w 2349868"/>
                    <a:gd name="connsiteY7" fmla="*/ 1792015 h 2904603"/>
                    <a:gd name="connsiteX8" fmla="*/ 33222 w 2349868"/>
                    <a:gd name="connsiteY8" fmla="*/ 971057 h 2904603"/>
                    <a:gd name="connsiteX9" fmla="*/ 353595 w 2349868"/>
                    <a:gd name="connsiteY9" fmla="*/ 330310 h 2904603"/>
                    <a:gd name="connsiteX10" fmla="*/ 860854 w 2349868"/>
                    <a:gd name="connsiteY10" fmla="*/ 16610 h 2904603"/>
                    <a:gd name="connsiteX11" fmla="*/ 1261321 w 2349868"/>
                    <a:gd name="connsiteY11" fmla="*/ 70006 h 2904603"/>
                    <a:gd name="connsiteX12" fmla="*/ 1621741 w 2349868"/>
                    <a:gd name="connsiteY12" fmla="*/ 296937 h 2904603"/>
                    <a:gd name="connsiteX13" fmla="*/ 1788603 w 2349868"/>
                    <a:gd name="connsiteY13" fmla="*/ 537218 h 2904603"/>
                    <a:gd name="connsiteX14" fmla="*/ 1968813 w 2349868"/>
                    <a:gd name="connsiteY14" fmla="*/ 1097872 h 2904603"/>
                    <a:gd name="connsiteX15" fmla="*/ 1975487 w 2349868"/>
                    <a:gd name="connsiteY15" fmla="*/ 1157942 h 2904603"/>
                    <a:gd name="connsiteX16" fmla="*/ 2022209 w 2349868"/>
                    <a:gd name="connsiteY16" fmla="*/ 1471641 h 2904603"/>
                    <a:gd name="connsiteX17" fmla="*/ 2235791 w 2349868"/>
                    <a:gd name="connsiteY17" fmla="*/ 1404896 h 2904603"/>
                    <a:gd name="connsiteX18" fmla="*/ 2349257 w 2349868"/>
                    <a:gd name="connsiteY18" fmla="*/ 1658526 h 2904603"/>
                    <a:gd name="connsiteX19" fmla="*/ 2262489 w 2349868"/>
                    <a:gd name="connsiteY19" fmla="*/ 1912155 h 2904603"/>
                    <a:gd name="connsiteX20" fmla="*/ 1915417 w 2349868"/>
                    <a:gd name="connsiteY20" fmla="*/ 2212505 h 2904603"/>
                    <a:gd name="connsiteX21" fmla="*/ 1741882 w 2349868"/>
                    <a:gd name="connsiteY21" fmla="*/ 2305947 h 2904603"/>
                    <a:gd name="connsiteX0" fmla="*/ 1741882 w 2349868"/>
                    <a:gd name="connsiteY0" fmla="*/ 2305947 h 2904603"/>
                    <a:gd name="connsiteX1" fmla="*/ 1655114 w 2349868"/>
                    <a:gd name="connsiteY1" fmla="*/ 2312622 h 2904603"/>
                    <a:gd name="connsiteX2" fmla="*/ 1521625 w 2349868"/>
                    <a:gd name="connsiteY2" fmla="*/ 2446111 h 2904603"/>
                    <a:gd name="connsiteX3" fmla="*/ 980994 w 2349868"/>
                    <a:gd name="connsiteY3" fmla="*/ 2739787 h 2904603"/>
                    <a:gd name="connsiteX4" fmla="*/ 714016 w 2349868"/>
                    <a:gd name="connsiteY4" fmla="*/ 2853253 h 2904603"/>
                    <a:gd name="connsiteX5" fmla="*/ 353595 w 2349868"/>
                    <a:gd name="connsiteY5" fmla="*/ 2879950 h 2904603"/>
                    <a:gd name="connsiteX6" fmla="*/ 119990 w 2349868"/>
                    <a:gd name="connsiteY6" fmla="*/ 2499507 h 2904603"/>
                    <a:gd name="connsiteX7" fmla="*/ 19873 w 2349868"/>
                    <a:gd name="connsiteY7" fmla="*/ 1792015 h 2904603"/>
                    <a:gd name="connsiteX8" fmla="*/ 33222 w 2349868"/>
                    <a:gd name="connsiteY8" fmla="*/ 971057 h 2904603"/>
                    <a:gd name="connsiteX9" fmla="*/ 353595 w 2349868"/>
                    <a:gd name="connsiteY9" fmla="*/ 330310 h 2904603"/>
                    <a:gd name="connsiteX10" fmla="*/ 860854 w 2349868"/>
                    <a:gd name="connsiteY10" fmla="*/ 16610 h 2904603"/>
                    <a:gd name="connsiteX11" fmla="*/ 1261321 w 2349868"/>
                    <a:gd name="connsiteY11" fmla="*/ 70006 h 2904603"/>
                    <a:gd name="connsiteX12" fmla="*/ 1621741 w 2349868"/>
                    <a:gd name="connsiteY12" fmla="*/ 296937 h 2904603"/>
                    <a:gd name="connsiteX13" fmla="*/ 1788603 w 2349868"/>
                    <a:gd name="connsiteY13" fmla="*/ 537218 h 2904603"/>
                    <a:gd name="connsiteX14" fmla="*/ 1968813 w 2349868"/>
                    <a:gd name="connsiteY14" fmla="*/ 1097872 h 2904603"/>
                    <a:gd name="connsiteX15" fmla="*/ 1975487 w 2349868"/>
                    <a:gd name="connsiteY15" fmla="*/ 1157942 h 2904603"/>
                    <a:gd name="connsiteX16" fmla="*/ 2022209 w 2349868"/>
                    <a:gd name="connsiteY16" fmla="*/ 1471641 h 2904603"/>
                    <a:gd name="connsiteX17" fmla="*/ 2235791 w 2349868"/>
                    <a:gd name="connsiteY17" fmla="*/ 1404896 h 2904603"/>
                    <a:gd name="connsiteX18" fmla="*/ 2349257 w 2349868"/>
                    <a:gd name="connsiteY18" fmla="*/ 1658526 h 2904603"/>
                    <a:gd name="connsiteX19" fmla="*/ 2262489 w 2349868"/>
                    <a:gd name="connsiteY19" fmla="*/ 1912155 h 2904603"/>
                    <a:gd name="connsiteX20" fmla="*/ 1968812 w 2349868"/>
                    <a:gd name="connsiteY20" fmla="*/ 2205830 h 2904603"/>
                    <a:gd name="connsiteX21" fmla="*/ 1741882 w 2349868"/>
                    <a:gd name="connsiteY21" fmla="*/ 2305947 h 2904603"/>
                    <a:gd name="connsiteX0" fmla="*/ 1741882 w 2349311"/>
                    <a:gd name="connsiteY0" fmla="*/ 2305947 h 2904603"/>
                    <a:gd name="connsiteX1" fmla="*/ 1655114 w 2349311"/>
                    <a:gd name="connsiteY1" fmla="*/ 2312622 h 2904603"/>
                    <a:gd name="connsiteX2" fmla="*/ 1521625 w 2349311"/>
                    <a:gd name="connsiteY2" fmla="*/ 2446111 h 2904603"/>
                    <a:gd name="connsiteX3" fmla="*/ 980994 w 2349311"/>
                    <a:gd name="connsiteY3" fmla="*/ 2739787 h 2904603"/>
                    <a:gd name="connsiteX4" fmla="*/ 714016 w 2349311"/>
                    <a:gd name="connsiteY4" fmla="*/ 2853253 h 2904603"/>
                    <a:gd name="connsiteX5" fmla="*/ 353595 w 2349311"/>
                    <a:gd name="connsiteY5" fmla="*/ 2879950 h 2904603"/>
                    <a:gd name="connsiteX6" fmla="*/ 119990 w 2349311"/>
                    <a:gd name="connsiteY6" fmla="*/ 2499507 h 2904603"/>
                    <a:gd name="connsiteX7" fmla="*/ 19873 w 2349311"/>
                    <a:gd name="connsiteY7" fmla="*/ 1792015 h 2904603"/>
                    <a:gd name="connsiteX8" fmla="*/ 33222 w 2349311"/>
                    <a:gd name="connsiteY8" fmla="*/ 971057 h 2904603"/>
                    <a:gd name="connsiteX9" fmla="*/ 353595 w 2349311"/>
                    <a:gd name="connsiteY9" fmla="*/ 330310 h 2904603"/>
                    <a:gd name="connsiteX10" fmla="*/ 860854 w 2349311"/>
                    <a:gd name="connsiteY10" fmla="*/ 16610 h 2904603"/>
                    <a:gd name="connsiteX11" fmla="*/ 1261321 w 2349311"/>
                    <a:gd name="connsiteY11" fmla="*/ 70006 h 2904603"/>
                    <a:gd name="connsiteX12" fmla="*/ 1621741 w 2349311"/>
                    <a:gd name="connsiteY12" fmla="*/ 296937 h 2904603"/>
                    <a:gd name="connsiteX13" fmla="*/ 1788603 w 2349311"/>
                    <a:gd name="connsiteY13" fmla="*/ 537218 h 2904603"/>
                    <a:gd name="connsiteX14" fmla="*/ 1968813 w 2349311"/>
                    <a:gd name="connsiteY14" fmla="*/ 1097872 h 2904603"/>
                    <a:gd name="connsiteX15" fmla="*/ 1975487 w 2349311"/>
                    <a:gd name="connsiteY15" fmla="*/ 1157942 h 2904603"/>
                    <a:gd name="connsiteX16" fmla="*/ 2022209 w 2349311"/>
                    <a:gd name="connsiteY16" fmla="*/ 1471641 h 2904603"/>
                    <a:gd name="connsiteX17" fmla="*/ 2255814 w 2349311"/>
                    <a:gd name="connsiteY17" fmla="*/ 1391547 h 2904603"/>
                    <a:gd name="connsiteX18" fmla="*/ 2349257 w 2349311"/>
                    <a:gd name="connsiteY18" fmla="*/ 1658526 h 2904603"/>
                    <a:gd name="connsiteX19" fmla="*/ 2262489 w 2349311"/>
                    <a:gd name="connsiteY19" fmla="*/ 1912155 h 2904603"/>
                    <a:gd name="connsiteX20" fmla="*/ 1968812 w 2349311"/>
                    <a:gd name="connsiteY20" fmla="*/ 2205830 h 2904603"/>
                    <a:gd name="connsiteX21" fmla="*/ 1741882 w 2349311"/>
                    <a:gd name="connsiteY21" fmla="*/ 2305947 h 2904603"/>
                    <a:gd name="connsiteX0" fmla="*/ 1741882 w 2349311"/>
                    <a:gd name="connsiteY0" fmla="*/ 2305947 h 2904603"/>
                    <a:gd name="connsiteX1" fmla="*/ 1655114 w 2349311"/>
                    <a:gd name="connsiteY1" fmla="*/ 2312622 h 2904603"/>
                    <a:gd name="connsiteX2" fmla="*/ 1521625 w 2349311"/>
                    <a:gd name="connsiteY2" fmla="*/ 2446111 h 2904603"/>
                    <a:gd name="connsiteX3" fmla="*/ 980994 w 2349311"/>
                    <a:gd name="connsiteY3" fmla="*/ 2739787 h 2904603"/>
                    <a:gd name="connsiteX4" fmla="*/ 714016 w 2349311"/>
                    <a:gd name="connsiteY4" fmla="*/ 2853253 h 2904603"/>
                    <a:gd name="connsiteX5" fmla="*/ 353595 w 2349311"/>
                    <a:gd name="connsiteY5" fmla="*/ 2879950 h 2904603"/>
                    <a:gd name="connsiteX6" fmla="*/ 119990 w 2349311"/>
                    <a:gd name="connsiteY6" fmla="*/ 2499507 h 2904603"/>
                    <a:gd name="connsiteX7" fmla="*/ 19873 w 2349311"/>
                    <a:gd name="connsiteY7" fmla="*/ 1792015 h 2904603"/>
                    <a:gd name="connsiteX8" fmla="*/ 33222 w 2349311"/>
                    <a:gd name="connsiteY8" fmla="*/ 971057 h 2904603"/>
                    <a:gd name="connsiteX9" fmla="*/ 353595 w 2349311"/>
                    <a:gd name="connsiteY9" fmla="*/ 330310 h 2904603"/>
                    <a:gd name="connsiteX10" fmla="*/ 860854 w 2349311"/>
                    <a:gd name="connsiteY10" fmla="*/ 16610 h 2904603"/>
                    <a:gd name="connsiteX11" fmla="*/ 1261321 w 2349311"/>
                    <a:gd name="connsiteY11" fmla="*/ 70006 h 2904603"/>
                    <a:gd name="connsiteX12" fmla="*/ 1621741 w 2349311"/>
                    <a:gd name="connsiteY12" fmla="*/ 296937 h 2904603"/>
                    <a:gd name="connsiteX13" fmla="*/ 1788603 w 2349311"/>
                    <a:gd name="connsiteY13" fmla="*/ 537218 h 2904603"/>
                    <a:gd name="connsiteX14" fmla="*/ 1968813 w 2349311"/>
                    <a:gd name="connsiteY14" fmla="*/ 1097872 h 2904603"/>
                    <a:gd name="connsiteX15" fmla="*/ 1975487 w 2349311"/>
                    <a:gd name="connsiteY15" fmla="*/ 1157942 h 2904603"/>
                    <a:gd name="connsiteX16" fmla="*/ 2022209 w 2349311"/>
                    <a:gd name="connsiteY16" fmla="*/ 1471641 h 2904603"/>
                    <a:gd name="connsiteX17" fmla="*/ 2255814 w 2349311"/>
                    <a:gd name="connsiteY17" fmla="*/ 1391547 h 2904603"/>
                    <a:gd name="connsiteX18" fmla="*/ 2349257 w 2349311"/>
                    <a:gd name="connsiteY18" fmla="*/ 1658526 h 2904603"/>
                    <a:gd name="connsiteX19" fmla="*/ 2262489 w 2349311"/>
                    <a:gd name="connsiteY19" fmla="*/ 1912155 h 2904603"/>
                    <a:gd name="connsiteX20" fmla="*/ 1968812 w 2349311"/>
                    <a:gd name="connsiteY20" fmla="*/ 2205830 h 2904603"/>
                    <a:gd name="connsiteX21" fmla="*/ 1741882 w 2349311"/>
                    <a:gd name="connsiteY21" fmla="*/ 2305947 h 2904603"/>
                    <a:gd name="connsiteX0" fmla="*/ 1741882 w 2349311"/>
                    <a:gd name="connsiteY0" fmla="*/ 2305947 h 2904603"/>
                    <a:gd name="connsiteX1" fmla="*/ 1655114 w 2349311"/>
                    <a:gd name="connsiteY1" fmla="*/ 2312622 h 2904603"/>
                    <a:gd name="connsiteX2" fmla="*/ 1521625 w 2349311"/>
                    <a:gd name="connsiteY2" fmla="*/ 2446111 h 2904603"/>
                    <a:gd name="connsiteX3" fmla="*/ 980994 w 2349311"/>
                    <a:gd name="connsiteY3" fmla="*/ 2739787 h 2904603"/>
                    <a:gd name="connsiteX4" fmla="*/ 714016 w 2349311"/>
                    <a:gd name="connsiteY4" fmla="*/ 2853253 h 2904603"/>
                    <a:gd name="connsiteX5" fmla="*/ 353595 w 2349311"/>
                    <a:gd name="connsiteY5" fmla="*/ 2879950 h 2904603"/>
                    <a:gd name="connsiteX6" fmla="*/ 119990 w 2349311"/>
                    <a:gd name="connsiteY6" fmla="*/ 2499507 h 2904603"/>
                    <a:gd name="connsiteX7" fmla="*/ 19873 w 2349311"/>
                    <a:gd name="connsiteY7" fmla="*/ 1792015 h 2904603"/>
                    <a:gd name="connsiteX8" fmla="*/ 33222 w 2349311"/>
                    <a:gd name="connsiteY8" fmla="*/ 971057 h 2904603"/>
                    <a:gd name="connsiteX9" fmla="*/ 353595 w 2349311"/>
                    <a:gd name="connsiteY9" fmla="*/ 330310 h 2904603"/>
                    <a:gd name="connsiteX10" fmla="*/ 860854 w 2349311"/>
                    <a:gd name="connsiteY10" fmla="*/ 16610 h 2904603"/>
                    <a:gd name="connsiteX11" fmla="*/ 1261321 w 2349311"/>
                    <a:gd name="connsiteY11" fmla="*/ 70006 h 2904603"/>
                    <a:gd name="connsiteX12" fmla="*/ 1601717 w 2349311"/>
                    <a:gd name="connsiteY12" fmla="*/ 296937 h 2904603"/>
                    <a:gd name="connsiteX13" fmla="*/ 1788603 w 2349311"/>
                    <a:gd name="connsiteY13" fmla="*/ 537218 h 2904603"/>
                    <a:gd name="connsiteX14" fmla="*/ 1968813 w 2349311"/>
                    <a:gd name="connsiteY14" fmla="*/ 1097872 h 2904603"/>
                    <a:gd name="connsiteX15" fmla="*/ 1975487 w 2349311"/>
                    <a:gd name="connsiteY15" fmla="*/ 1157942 h 2904603"/>
                    <a:gd name="connsiteX16" fmla="*/ 2022209 w 2349311"/>
                    <a:gd name="connsiteY16" fmla="*/ 1471641 h 2904603"/>
                    <a:gd name="connsiteX17" fmla="*/ 2255814 w 2349311"/>
                    <a:gd name="connsiteY17" fmla="*/ 1391547 h 2904603"/>
                    <a:gd name="connsiteX18" fmla="*/ 2349257 w 2349311"/>
                    <a:gd name="connsiteY18" fmla="*/ 1658526 h 2904603"/>
                    <a:gd name="connsiteX19" fmla="*/ 2262489 w 2349311"/>
                    <a:gd name="connsiteY19" fmla="*/ 1912155 h 2904603"/>
                    <a:gd name="connsiteX20" fmla="*/ 1968812 w 2349311"/>
                    <a:gd name="connsiteY20" fmla="*/ 2205830 h 2904603"/>
                    <a:gd name="connsiteX21" fmla="*/ 1741882 w 2349311"/>
                    <a:gd name="connsiteY21" fmla="*/ 2305947 h 2904603"/>
                    <a:gd name="connsiteX0" fmla="*/ 1741882 w 2349311"/>
                    <a:gd name="connsiteY0" fmla="*/ 2305947 h 2904603"/>
                    <a:gd name="connsiteX1" fmla="*/ 1655114 w 2349311"/>
                    <a:gd name="connsiteY1" fmla="*/ 2312622 h 2904603"/>
                    <a:gd name="connsiteX2" fmla="*/ 1521625 w 2349311"/>
                    <a:gd name="connsiteY2" fmla="*/ 2446111 h 2904603"/>
                    <a:gd name="connsiteX3" fmla="*/ 980994 w 2349311"/>
                    <a:gd name="connsiteY3" fmla="*/ 2739787 h 2904603"/>
                    <a:gd name="connsiteX4" fmla="*/ 714016 w 2349311"/>
                    <a:gd name="connsiteY4" fmla="*/ 2853253 h 2904603"/>
                    <a:gd name="connsiteX5" fmla="*/ 353595 w 2349311"/>
                    <a:gd name="connsiteY5" fmla="*/ 2879950 h 2904603"/>
                    <a:gd name="connsiteX6" fmla="*/ 119990 w 2349311"/>
                    <a:gd name="connsiteY6" fmla="*/ 2499507 h 2904603"/>
                    <a:gd name="connsiteX7" fmla="*/ 19873 w 2349311"/>
                    <a:gd name="connsiteY7" fmla="*/ 1792015 h 2904603"/>
                    <a:gd name="connsiteX8" fmla="*/ 33222 w 2349311"/>
                    <a:gd name="connsiteY8" fmla="*/ 971057 h 2904603"/>
                    <a:gd name="connsiteX9" fmla="*/ 353595 w 2349311"/>
                    <a:gd name="connsiteY9" fmla="*/ 330310 h 2904603"/>
                    <a:gd name="connsiteX10" fmla="*/ 860854 w 2349311"/>
                    <a:gd name="connsiteY10" fmla="*/ 16610 h 2904603"/>
                    <a:gd name="connsiteX11" fmla="*/ 1261321 w 2349311"/>
                    <a:gd name="connsiteY11" fmla="*/ 70006 h 2904603"/>
                    <a:gd name="connsiteX12" fmla="*/ 1601717 w 2349311"/>
                    <a:gd name="connsiteY12" fmla="*/ 296937 h 2904603"/>
                    <a:gd name="connsiteX13" fmla="*/ 1815301 w 2349311"/>
                    <a:gd name="connsiteY13" fmla="*/ 543893 h 2904603"/>
                    <a:gd name="connsiteX14" fmla="*/ 1968813 w 2349311"/>
                    <a:gd name="connsiteY14" fmla="*/ 1097872 h 2904603"/>
                    <a:gd name="connsiteX15" fmla="*/ 1975487 w 2349311"/>
                    <a:gd name="connsiteY15" fmla="*/ 1157942 h 2904603"/>
                    <a:gd name="connsiteX16" fmla="*/ 2022209 w 2349311"/>
                    <a:gd name="connsiteY16" fmla="*/ 1471641 h 2904603"/>
                    <a:gd name="connsiteX17" fmla="*/ 2255814 w 2349311"/>
                    <a:gd name="connsiteY17" fmla="*/ 1391547 h 2904603"/>
                    <a:gd name="connsiteX18" fmla="*/ 2349257 w 2349311"/>
                    <a:gd name="connsiteY18" fmla="*/ 1658526 h 2904603"/>
                    <a:gd name="connsiteX19" fmla="*/ 2262489 w 2349311"/>
                    <a:gd name="connsiteY19" fmla="*/ 1912155 h 2904603"/>
                    <a:gd name="connsiteX20" fmla="*/ 1968812 w 2349311"/>
                    <a:gd name="connsiteY20" fmla="*/ 2205830 h 2904603"/>
                    <a:gd name="connsiteX21" fmla="*/ 1741882 w 2349311"/>
                    <a:gd name="connsiteY21" fmla="*/ 2305947 h 2904603"/>
                    <a:gd name="connsiteX0" fmla="*/ 1741882 w 2350251"/>
                    <a:gd name="connsiteY0" fmla="*/ 2305947 h 2904603"/>
                    <a:gd name="connsiteX1" fmla="*/ 1655114 w 2350251"/>
                    <a:gd name="connsiteY1" fmla="*/ 2312622 h 2904603"/>
                    <a:gd name="connsiteX2" fmla="*/ 1521625 w 2350251"/>
                    <a:gd name="connsiteY2" fmla="*/ 2446111 h 2904603"/>
                    <a:gd name="connsiteX3" fmla="*/ 980994 w 2350251"/>
                    <a:gd name="connsiteY3" fmla="*/ 2739787 h 2904603"/>
                    <a:gd name="connsiteX4" fmla="*/ 714016 w 2350251"/>
                    <a:gd name="connsiteY4" fmla="*/ 2853253 h 2904603"/>
                    <a:gd name="connsiteX5" fmla="*/ 353595 w 2350251"/>
                    <a:gd name="connsiteY5" fmla="*/ 2879950 h 2904603"/>
                    <a:gd name="connsiteX6" fmla="*/ 119990 w 2350251"/>
                    <a:gd name="connsiteY6" fmla="*/ 2499507 h 2904603"/>
                    <a:gd name="connsiteX7" fmla="*/ 19873 w 2350251"/>
                    <a:gd name="connsiteY7" fmla="*/ 1792015 h 2904603"/>
                    <a:gd name="connsiteX8" fmla="*/ 33222 w 2350251"/>
                    <a:gd name="connsiteY8" fmla="*/ 971057 h 2904603"/>
                    <a:gd name="connsiteX9" fmla="*/ 353595 w 2350251"/>
                    <a:gd name="connsiteY9" fmla="*/ 330310 h 2904603"/>
                    <a:gd name="connsiteX10" fmla="*/ 860854 w 2350251"/>
                    <a:gd name="connsiteY10" fmla="*/ 16610 h 2904603"/>
                    <a:gd name="connsiteX11" fmla="*/ 1261321 w 2350251"/>
                    <a:gd name="connsiteY11" fmla="*/ 70006 h 2904603"/>
                    <a:gd name="connsiteX12" fmla="*/ 1601717 w 2350251"/>
                    <a:gd name="connsiteY12" fmla="*/ 296937 h 2904603"/>
                    <a:gd name="connsiteX13" fmla="*/ 1815301 w 2350251"/>
                    <a:gd name="connsiteY13" fmla="*/ 543893 h 2904603"/>
                    <a:gd name="connsiteX14" fmla="*/ 1968813 w 2350251"/>
                    <a:gd name="connsiteY14" fmla="*/ 1097872 h 2904603"/>
                    <a:gd name="connsiteX15" fmla="*/ 1975487 w 2350251"/>
                    <a:gd name="connsiteY15" fmla="*/ 1157942 h 2904603"/>
                    <a:gd name="connsiteX16" fmla="*/ 2022209 w 2350251"/>
                    <a:gd name="connsiteY16" fmla="*/ 1471641 h 2904603"/>
                    <a:gd name="connsiteX17" fmla="*/ 2255814 w 2350251"/>
                    <a:gd name="connsiteY17" fmla="*/ 1391547 h 2904603"/>
                    <a:gd name="connsiteX18" fmla="*/ 2349257 w 2350251"/>
                    <a:gd name="connsiteY18" fmla="*/ 1658526 h 2904603"/>
                    <a:gd name="connsiteX19" fmla="*/ 2277729 w 2350251"/>
                    <a:gd name="connsiteY19" fmla="*/ 1937555 h 2904603"/>
                    <a:gd name="connsiteX20" fmla="*/ 1968812 w 2350251"/>
                    <a:gd name="connsiteY20" fmla="*/ 2205830 h 2904603"/>
                    <a:gd name="connsiteX21" fmla="*/ 1741882 w 2350251"/>
                    <a:gd name="connsiteY21" fmla="*/ 2305947 h 2904603"/>
                    <a:gd name="connsiteX0" fmla="*/ 1741882 w 2350251"/>
                    <a:gd name="connsiteY0" fmla="*/ 2305947 h 2904603"/>
                    <a:gd name="connsiteX1" fmla="*/ 1655114 w 2350251"/>
                    <a:gd name="connsiteY1" fmla="*/ 2312622 h 2904603"/>
                    <a:gd name="connsiteX2" fmla="*/ 1521625 w 2350251"/>
                    <a:gd name="connsiteY2" fmla="*/ 2446111 h 2904603"/>
                    <a:gd name="connsiteX3" fmla="*/ 980994 w 2350251"/>
                    <a:gd name="connsiteY3" fmla="*/ 2739787 h 2904603"/>
                    <a:gd name="connsiteX4" fmla="*/ 714016 w 2350251"/>
                    <a:gd name="connsiteY4" fmla="*/ 2853253 h 2904603"/>
                    <a:gd name="connsiteX5" fmla="*/ 353595 w 2350251"/>
                    <a:gd name="connsiteY5" fmla="*/ 2879950 h 2904603"/>
                    <a:gd name="connsiteX6" fmla="*/ 119990 w 2350251"/>
                    <a:gd name="connsiteY6" fmla="*/ 2499507 h 2904603"/>
                    <a:gd name="connsiteX7" fmla="*/ 19873 w 2350251"/>
                    <a:gd name="connsiteY7" fmla="*/ 1792015 h 2904603"/>
                    <a:gd name="connsiteX8" fmla="*/ 33222 w 2350251"/>
                    <a:gd name="connsiteY8" fmla="*/ 971057 h 2904603"/>
                    <a:gd name="connsiteX9" fmla="*/ 353595 w 2350251"/>
                    <a:gd name="connsiteY9" fmla="*/ 330310 h 2904603"/>
                    <a:gd name="connsiteX10" fmla="*/ 860854 w 2350251"/>
                    <a:gd name="connsiteY10" fmla="*/ 16610 h 2904603"/>
                    <a:gd name="connsiteX11" fmla="*/ 1261321 w 2350251"/>
                    <a:gd name="connsiteY11" fmla="*/ 70006 h 2904603"/>
                    <a:gd name="connsiteX12" fmla="*/ 1601717 w 2350251"/>
                    <a:gd name="connsiteY12" fmla="*/ 296937 h 2904603"/>
                    <a:gd name="connsiteX13" fmla="*/ 1815301 w 2350251"/>
                    <a:gd name="connsiteY13" fmla="*/ 543893 h 2904603"/>
                    <a:gd name="connsiteX14" fmla="*/ 1968813 w 2350251"/>
                    <a:gd name="connsiteY14" fmla="*/ 1097872 h 2904603"/>
                    <a:gd name="connsiteX15" fmla="*/ 1975487 w 2350251"/>
                    <a:gd name="connsiteY15" fmla="*/ 1157942 h 2904603"/>
                    <a:gd name="connsiteX16" fmla="*/ 2022209 w 2350251"/>
                    <a:gd name="connsiteY16" fmla="*/ 1471641 h 2904603"/>
                    <a:gd name="connsiteX17" fmla="*/ 2255814 w 2350251"/>
                    <a:gd name="connsiteY17" fmla="*/ 1391547 h 2904603"/>
                    <a:gd name="connsiteX18" fmla="*/ 2349257 w 2350251"/>
                    <a:gd name="connsiteY18" fmla="*/ 1658526 h 2904603"/>
                    <a:gd name="connsiteX19" fmla="*/ 2277729 w 2350251"/>
                    <a:gd name="connsiteY19" fmla="*/ 1937555 h 2904603"/>
                    <a:gd name="connsiteX20" fmla="*/ 1968812 w 2350251"/>
                    <a:gd name="connsiteY20" fmla="*/ 2205830 h 2904603"/>
                    <a:gd name="connsiteX21" fmla="*/ 1741882 w 2350251"/>
                    <a:gd name="connsiteY21" fmla="*/ 2305947 h 2904603"/>
                    <a:gd name="connsiteX0" fmla="*/ 1741882 w 2350251"/>
                    <a:gd name="connsiteY0" fmla="*/ 2305947 h 2904603"/>
                    <a:gd name="connsiteX1" fmla="*/ 1655114 w 2350251"/>
                    <a:gd name="connsiteY1" fmla="*/ 2312622 h 2904603"/>
                    <a:gd name="connsiteX2" fmla="*/ 1521625 w 2350251"/>
                    <a:gd name="connsiteY2" fmla="*/ 2446111 h 2904603"/>
                    <a:gd name="connsiteX3" fmla="*/ 980994 w 2350251"/>
                    <a:gd name="connsiteY3" fmla="*/ 2739787 h 2904603"/>
                    <a:gd name="connsiteX4" fmla="*/ 714016 w 2350251"/>
                    <a:gd name="connsiteY4" fmla="*/ 2853253 h 2904603"/>
                    <a:gd name="connsiteX5" fmla="*/ 353595 w 2350251"/>
                    <a:gd name="connsiteY5" fmla="*/ 2879950 h 2904603"/>
                    <a:gd name="connsiteX6" fmla="*/ 119990 w 2350251"/>
                    <a:gd name="connsiteY6" fmla="*/ 2499507 h 2904603"/>
                    <a:gd name="connsiteX7" fmla="*/ 19873 w 2350251"/>
                    <a:gd name="connsiteY7" fmla="*/ 1792015 h 2904603"/>
                    <a:gd name="connsiteX8" fmla="*/ 33222 w 2350251"/>
                    <a:gd name="connsiteY8" fmla="*/ 971057 h 2904603"/>
                    <a:gd name="connsiteX9" fmla="*/ 353595 w 2350251"/>
                    <a:gd name="connsiteY9" fmla="*/ 330310 h 2904603"/>
                    <a:gd name="connsiteX10" fmla="*/ 860854 w 2350251"/>
                    <a:gd name="connsiteY10" fmla="*/ 16610 h 2904603"/>
                    <a:gd name="connsiteX11" fmla="*/ 1261321 w 2350251"/>
                    <a:gd name="connsiteY11" fmla="*/ 70006 h 2904603"/>
                    <a:gd name="connsiteX12" fmla="*/ 1601717 w 2350251"/>
                    <a:gd name="connsiteY12" fmla="*/ 296937 h 2904603"/>
                    <a:gd name="connsiteX13" fmla="*/ 1815301 w 2350251"/>
                    <a:gd name="connsiteY13" fmla="*/ 543893 h 2904603"/>
                    <a:gd name="connsiteX14" fmla="*/ 1968813 w 2350251"/>
                    <a:gd name="connsiteY14" fmla="*/ 1097872 h 2904603"/>
                    <a:gd name="connsiteX15" fmla="*/ 1975487 w 2350251"/>
                    <a:gd name="connsiteY15" fmla="*/ 1157942 h 2904603"/>
                    <a:gd name="connsiteX16" fmla="*/ 2022209 w 2350251"/>
                    <a:gd name="connsiteY16" fmla="*/ 1471641 h 2904603"/>
                    <a:gd name="connsiteX17" fmla="*/ 2255814 w 2350251"/>
                    <a:gd name="connsiteY17" fmla="*/ 1391547 h 2904603"/>
                    <a:gd name="connsiteX18" fmla="*/ 2349257 w 2350251"/>
                    <a:gd name="connsiteY18" fmla="*/ 1658526 h 2904603"/>
                    <a:gd name="connsiteX19" fmla="*/ 2277729 w 2350251"/>
                    <a:gd name="connsiteY19" fmla="*/ 1937555 h 2904603"/>
                    <a:gd name="connsiteX20" fmla="*/ 1968812 w 2350251"/>
                    <a:gd name="connsiteY20" fmla="*/ 2205830 h 2904603"/>
                    <a:gd name="connsiteX21" fmla="*/ 1741882 w 2350251"/>
                    <a:gd name="connsiteY21" fmla="*/ 2305947 h 2904603"/>
                    <a:gd name="connsiteX0" fmla="*/ 1741882 w 2350251"/>
                    <a:gd name="connsiteY0" fmla="*/ 2304564 h 2903220"/>
                    <a:gd name="connsiteX1" fmla="*/ 1655114 w 2350251"/>
                    <a:gd name="connsiteY1" fmla="*/ 2311239 h 2903220"/>
                    <a:gd name="connsiteX2" fmla="*/ 1521625 w 2350251"/>
                    <a:gd name="connsiteY2" fmla="*/ 2444728 h 2903220"/>
                    <a:gd name="connsiteX3" fmla="*/ 980994 w 2350251"/>
                    <a:gd name="connsiteY3" fmla="*/ 2738404 h 2903220"/>
                    <a:gd name="connsiteX4" fmla="*/ 714016 w 2350251"/>
                    <a:gd name="connsiteY4" fmla="*/ 2851870 h 2903220"/>
                    <a:gd name="connsiteX5" fmla="*/ 353595 w 2350251"/>
                    <a:gd name="connsiteY5" fmla="*/ 2878567 h 2903220"/>
                    <a:gd name="connsiteX6" fmla="*/ 119990 w 2350251"/>
                    <a:gd name="connsiteY6" fmla="*/ 2498124 h 2903220"/>
                    <a:gd name="connsiteX7" fmla="*/ 19873 w 2350251"/>
                    <a:gd name="connsiteY7" fmla="*/ 1790632 h 2903220"/>
                    <a:gd name="connsiteX8" fmla="*/ 33222 w 2350251"/>
                    <a:gd name="connsiteY8" fmla="*/ 969674 h 2903220"/>
                    <a:gd name="connsiteX9" fmla="*/ 353595 w 2350251"/>
                    <a:gd name="connsiteY9" fmla="*/ 328927 h 2903220"/>
                    <a:gd name="connsiteX10" fmla="*/ 860854 w 2350251"/>
                    <a:gd name="connsiteY10" fmla="*/ 15227 h 2903220"/>
                    <a:gd name="connsiteX11" fmla="*/ 1261321 w 2350251"/>
                    <a:gd name="connsiteY11" fmla="*/ 68623 h 2903220"/>
                    <a:gd name="connsiteX12" fmla="*/ 1564647 w 2350251"/>
                    <a:gd name="connsiteY12" fmla="*/ 239949 h 2903220"/>
                    <a:gd name="connsiteX13" fmla="*/ 1815301 w 2350251"/>
                    <a:gd name="connsiteY13" fmla="*/ 542510 h 2903220"/>
                    <a:gd name="connsiteX14" fmla="*/ 1968813 w 2350251"/>
                    <a:gd name="connsiteY14" fmla="*/ 1096489 h 2903220"/>
                    <a:gd name="connsiteX15" fmla="*/ 1975487 w 2350251"/>
                    <a:gd name="connsiteY15" fmla="*/ 1156559 h 2903220"/>
                    <a:gd name="connsiteX16" fmla="*/ 2022209 w 2350251"/>
                    <a:gd name="connsiteY16" fmla="*/ 1470258 h 2903220"/>
                    <a:gd name="connsiteX17" fmla="*/ 2255814 w 2350251"/>
                    <a:gd name="connsiteY17" fmla="*/ 1390164 h 2903220"/>
                    <a:gd name="connsiteX18" fmla="*/ 2349257 w 2350251"/>
                    <a:gd name="connsiteY18" fmla="*/ 1657143 h 2903220"/>
                    <a:gd name="connsiteX19" fmla="*/ 2277729 w 2350251"/>
                    <a:gd name="connsiteY19" fmla="*/ 1936172 h 2903220"/>
                    <a:gd name="connsiteX20" fmla="*/ 1968812 w 2350251"/>
                    <a:gd name="connsiteY20" fmla="*/ 2204447 h 2903220"/>
                    <a:gd name="connsiteX21" fmla="*/ 1741882 w 2350251"/>
                    <a:gd name="connsiteY21" fmla="*/ 2304564 h 2903220"/>
                    <a:gd name="connsiteX0" fmla="*/ 1741882 w 2350251"/>
                    <a:gd name="connsiteY0" fmla="*/ 2309392 h 2908048"/>
                    <a:gd name="connsiteX1" fmla="*/ 1655114 w 2350251"/>
                    <a:gd name="connsiteY1" fmla="*/ 2316067 h 2908048"/>
                    <a:gd name="connsiteX2" fmla="*/ 1521625 w 2350251"/>
                    <a:gd name="connsiteY2" fmla="*/ 2449556 h 2908048"/>
                    <a:gd name="connsiteX3" fmla="*/ 980994 w 2350251"/>
                    <a:gd name="connsiteY3" fmla="*/ 2743232 h 2908048"/>
                    <a:gd name="connsiteX4" fmla="*/ 714016 w 2350251"/>
                    <a:gd name="connsiteY4" fmla="*/ 2856698 h 2908048"/>
                    <a:gd name="connsiteX5" fmla="*/ 353595 w 2350251"/>
                    <a:gd name="connsiteY5" fmla="*/ 2883395 h 2908048"/>
                    <a:gd name="connsiteX6" fmla="*/ 119990 w 2350251"/>
                    <a:gd name="connsiteY6" fmla="*/ 2502952 h 2908048"/>
                    <a:gd name="connsiteX7" fmla="*/ 19873 w 2350251"/>
                    <a:gd name="connsiteY7" fmla="*/ 1795460 h 2908048"/>
                    <a:gd name="connsiteX8" fmla="*/ 33222 w 2350251"/>
                    <a:gd name="connsiteY8" fmla="*/ 974502 h 2908048"/>
                    <a:gd name="connsiteX9" fmla="*/ 353595 w 2350251"/>
                    <a:gd name="connsiteY9" fmla="*/ 333755 h 2908048"/>
                    <a:gd name="connsiteX10" fmla="*/ 860854 w 2350251"/>
                    <a:gd name="connsiteY10" fmla="*/ 20055 h 2908048"/>
                    <a:gd name="connsiteX11" fmla="*/ 1267500 w 2350251"/>
                    <a:gd name="connsiteY11" fmla="*/ 54915 h 2908048"/>
                    <a:gd name="connsiteX12" fmla="*/ 1564647 w 2350251"/>
                    <a:gd name="connsiteY12" fmla="*/ 244777 h 2908048"/>
                    <a:gd name="connsiteX13" fmla="*/ 1815301 w 2350251"/>
                    <a:gd name="connsiteY13" fmla="*/ 547338 h 2908048"/>
                    <a:gd name="connsiteX14" fmla="*/ 1968813 w 2350251"/>
                    <a:gd name="connsiteY14" fmla="*/ 1101317 h 2908048"/>
                    <a:gd name="connsiteX15" fmla="*/ 1975487 w 2350251"/>
                    <a:gd name="connsiteY15" fmla="*/ 1161387 h 2908048"/>
                    <a:gd name="connsiteX16" fmla="*/ 2022209 w 2350251"/>
                    <a:gd name="connsiteY16" fmla="*/ 1475086 h 2908048"/>
                    <a:gd name="connsiteX17" fmla="*/ 2255814 w 2350251"/>
                    <a:gd name="connsiteY17" fmla="*/ 1394992 h 2908048"/>
                    <a:gd name="connsiteX18" fmla="*/ 2349257 w 2350251"/>
                    <a:gd name="connsiteY18" fmla="*/ 1661971 h 2908048"/>
                    <a:gd name="connsiteX19" fmla="*/ 2277729 w 2350251"/>
                    <a:gd name="connsiteY19" fmla="*/ 1941000 h 2908048"/>
                    <a:gd name="connsiteX20" fmla="*/ 1968812 w 2350251"/>
                    <a:gd name="connsiteY20" fmla="*/ 2209275 h 2908048"/>
                    <a:gd name="connsiteX21" fmla="*/ 1741882 w 2350251"/>
                    <a:gd name="connsiteY21" fmla="*/ 2309392 h 2908048"/>
                    <a:gd name="connsiteX0" fmla="*/ 1741882 w 2350251"/>
                    <a:gd name="connsiteY0" fmla="*/ 2309392 h 2908048"/>
                    <a:gd name="connsiteX1" fmla="*/ 1655114 w 2350251"/>
                    <a:gd name="connsiteY1" fmla="*/ 2316067 h 2908048"/>
                    <a:gd name="connsiteX2" fmla="*/ 1521625 w 2350251"/>
                    <a:gd name="connsiteY2" fmla="*/ 2449556 h 2908048"/>
                    <a:gd name="connsiteX3" fmla="*/ 980994 w 2350251"/>
                    <a:gd name="connsiteY3" fmla="*/ 2743232 h 2908048"/>
                    <a:gd name="connsiteX4" fmla="*/ 714016 w 2350251"/>
                    <a:gd name="connsiteY4" fmla="*/ 2856698 h 2908048"/>
                    <a:gd name="connsiteX5" fmla="*/ 353595 w 2350251"/>
                    <a:gd name="connsiteY5" fmla="*/ 2883395 h 2908048"/>
                    <a:gd name="connsiteX6" fmla="*/ 119990 w 2350251"/>
                    <a:gd name="connsiteY6" fmla="*/ 2502952 h 2908048"/>
                    <a:gd name="connsiteX7" fmla="*/ 19873 w 2350251"/>
                    <a:gd name="connsiteY7" fmla="*/ 1795460 h 2908048"/>
                    <a:gd name="connsiteX8" fmla="*/ 33222 w 2350251"/>
                    <a:gd name="connsiteY8" fmla="*/ 974502 h 2908048"/>
                    <a:gd name="connsiteX9" fmla="*/ 353595 w 2350251"/>
                    <a:gd name="connsiteY9" fmla="*/ 333755 h 2908048"/>
                    <a:gd name="connsiteX10" fmla="*/ 860854 w 2350251"/>
                    <a:gd name="connsiteY10" fmla="*/ 20055 h 2908048"/>
                    <a:gd name="connsiteX11" fmla="*/ 1279857 w 2350251"/>
                    <a:gd name="connsiteY11" fmla="*/ 54915 h 2908048"/>
                    <a:gd name="connsiteX12" fmla="*/ 1564647 w 2350251"/>
                    <a:gd name="connsiteY12" fmla="*/ 244777 h 2908048"/>
                    <a:gd name="connsiteX13" fmla="*/ 1815301 w 2350251"/>
                    <a:gd name="connsiteY13" fmla="*/ 547338 h 2908048"/>
                    <a:gd name="connsiteX14" fmla="*/ 1968813 w 2350251"/>
                    <a:gd name="connsiteY14" fmla="*/ 1101317 h 2908048"/>
                    <a:gd name="connsiteX15" fmla="*/ 1975487 w 2350251"/>
                    <a:gd name="connsiteY15" fmla="*/ 1161387 h 2908048"/>
                    <a:gd name="connsiteX16" fmla="*/ 2022209 w 2350251"/>
                    <a:gd name="connsiteY16" fmla="*/ 1475086 h 2908048"/>
                    <a:gd name="connsiteX17" fmla="*/ 2255814 w 2350251"/>
                    <a:gd name="connsiteY17" fmla="*/ 1394992 h 2908048"/>
                    <a:gd name="connsiteX18" fmla="*/ 2349257 w 2350251"/>
                    <a:gd name="connsiteY18" fmla="*/ 1661971 h 2908048"/>
                    <a:gd name="connsiteX19" fmla="*/ 2277729 w 2350251"/>
                    <a:gd name="connsiteY19" fmla="*/ 1941000 h 2908048"/>
                    <a:gd name="connsiteX20" fmla="*/ 1968812 w 2350251"/>
                    <a:gd name="connsiteY20" fmla="*/ 2209275 h 2908048"/>
                    <a:gd name="connsiteX21" fmla="*/ 1741882 w 2350251"/>
                    <a:gd name="connsiteY21" fmla="*/ 2309392 h 2908048"/>
                    <a:gd name="connsiteX0" fmla="*/ 1741882 w 2350251"/>
                    <a:gd name="connsiteY0" fmla="*/ 2309392 h 2908048"/>
                    <a:gd name="connsiteX1" fmla="*/ 1655114 w 2350251"/>
                    <a:gd name="connsiteY1" fmla="*/ 2316067 h 2908048"/>
                    <a:gd name="connsiteX2" fmla="*/ 1521625 w 2350251"/>
                    <a:gd name="connsiteY2" fmla="*/ 2449556 h 2908048"/>
                    <a:gd name="connsiteX3" fmla="*/ 980994 w 2350251"/>
                    <a:gd name="connsiteY3" fmla="*/ 2743232 h 2908048"/>
                    <a:gd name="connsiteX4" fmla="*/ 714016 w 2350251"/>
                    <a:gd name="connsiteY4" fmla="*/ 2856698 h 2908048"/>
                    <a:gd name="connsiteX5" fmla="*/ 353595 w 2350251"/>
                    <a:gd name="connsiteY5" fmla="*/ 2883395 h 2908048"/>
                    <a:gd name="connsiteX6" fmla="*/ 119990 w 2350251"/>
                    <a:gd name="connsiteY6" fmla="*/ 2502952 h 2908048"/>
                    <a:gd name="connsiteX7" fmla="*/ 19873 w 2350251"/>
                    <a:gd name="connsiteY7" fmla="*/ 1795460 h 2908048"/>
                    <a:gd name="connsiteX8" fmla="*/ 33222 w 2350251"/>
                    <a:gd name="connsiteY8" fmla="*/ 974502 h 2908048"/>
                    <a:gd name="connsiteX9" fmla="*/ 353595 w 2350251"/>
                    <a:gd name="connsiteY9" fmla="*/ 333755 h 2908048"/>
                    <a:gd name="connsiteX10" fmla="*/ 860854 w 2350251"/>
                    <a:gd name="connsiteY10" fmla="*/ 20055 h 2908048"/>
                    <a:gd name="connsiteX11" fmla="*/ 1279857 w 2350251"/>
                    <a:gd name="connsiteY11" fmla="*/ 54915 h 2908048"/>
                    <a:gd name="connsiteX12" fmla="*/ 1564647 w 2350251"/>
                    <a:gd name="connsiteY12" fmla="*/ 244777 h 2908048"/>
                    <a:gd name="connsiteX13" fmla="*/ 1815301 w 2350251"/>
                    <a:gd name="connsiteY13" fmla="*/ 547338 h 2908048"/>
                    <a:gd name="connsiteX14" fmla="*/ 1968813 w 2350251"/>
                    <a:gd name="connsiteY14" fmla="*/ 1101317 h 2908048"/>
                    <a:gd name="connsiteX15" fmla="*/ 1975487 w 2350251"/>
                    <a:gd name="connsiteY15" fmla="*/ 1161387 h 2908048"/>
                    <a:gd name="connsiteX16" fmla="*/ 2022209 w 2350251"/>
                    <a:gd name="connsiteY16" fmla="*/ 1475086 h 2908048"/>
                    <a:gd name="connsiteX17" fmla="*/ 2255814 w 2350251"/>
                    <a:gd name="connsiteY17" fmla="*/ 1394992 h 2908048"/>
                    <a:gd name="connsiteX18" fmla="*/ 2349257 w 2350251"/>
                    <a:gd name="connsiteY18" fmla="*/ 1661971 h 2908048"/>
                    <a:gd name="connsiteX19" fmla="*/ 2277729 w 2350251"/>
                    <a:gd name="connsiteY19" fmla="*/ 1941000 h 2908048"/>
                    <a:gd name="connsiteX20" fmla="*/ 1968812 w 2350251"/>
                    <a:gd name="connsiteY20" fmla="*/ 2209275 h 2908048"/>
                    <a:gd name="connsiteX21" fmla="*/ 1741882 w 2350251"/>
                    <a:gd name="connsiteY21" fmla="*/ 2309392 h 290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50251" h="2908048">
                      <a:moveTo>
                        <a:pt x="1741882" y="2309392"/>
                      </a:moveTo>
                      <a:cubicBezTo>
                        <a:pt x="1689599" y="2327191"/>
                        <a:pt x="1691823" y="2292706"/>
                        <a:pt x="1655114" y="2316067"/>
                      </a:cubicBezTo>
                      <a:cubicBezTo>
                        <a:pt x="1618405" y="2339428"/>
                        <a:pt x="1633978" y="2378362"/>
                        <a:pt x="1521625" y="2449556"/>
                      </a:cubicBezTo>
                      <a:cubicBezTo>
                        <a:pt x="1409272" y="2520750"/>
                        <a:pt x="1115595" y="2675375"/>
                        <a:pt x="980994" y="2743232"/>
                      </a:cubicBezTo>
                      <a:cubicBezTo>
                        <a:pt x="846392" y="2811089"/>
                        <a:pt x="818582" y="2833338"/>
                        <a:pt x="714016" y="2856698"/>
                      </a:cubicBezTo>
                      <a:cubicBezTo>
                        <a:pt x="609449" y="2880059"/>
                        <a:pt x="452599" y="2942353"/>
                        <a:pt x="353595" y="2883395"/>
                      </a:cubicBezTo>
                      <a:cubicBezTo>
                        <a:pt x="254591" y="2824437"/>
                        <a:pt x="175610" y="2684274"/>
                        <a:pt x="119990" y="2502952"/>
                      </a:cubicBezTo>
                      <a:cubicBezTo>
                        <a:pt x="64370" y="2321630"/>
                        <a:pt x="34334" y="2050202"/>
                        <a:pt x="19873" y="1795460"/>
                      </a:cubicBezTo>
                      <a:cubicBezTo>
                        <a:pt x="5412" y="1540718"/>
                        <a:pt x="-22398" y="1218119"/>
                        <a:pt x="33222" y="974502"/>
                      </a:cubicBezTo>
                      <a:cubicBezTo>
                        <a:pt x="88842" y="730884"/>
                        <a:pt x="215656" y="492829"/>
                        <a:pt x="353595" y="333755"/>
                      </a:cubicBezTo>
                      <a:cubicBezTo>
                        <a:pt x="491534" y="174680"/>
                        <a:pt x="706477" y="66528"/>
                        <a:pt x="860854" y="20055"/>
                      </a:cubicBezTo>
                      <a:cubicBezTo>
                        <a:pt x="1015231" y="-26418"/>
                        <a:pt x="1162558" y="17461"/>
                        <a:pt x="1279857" y="54915"/>
                      </a:cubicBezTo>
                      <a:cubicBezTo>
                        <a:pt x="1397156" y="92369"/>
                        <a:pt x="1475406" y="162707"/>
                        <a:pt x="1564647" y="244777"/>
                      </a:cubicBezTo>
                      <a:cubicBezTo>
                        <a:pt x="1653888" y="326847"/>
                        <a:pt x="1721701" y="332421"/>
                        <a:pt x="1815301" y="547338"/>
                      </a:cubicBezTo>
                      <a:cubicBezTo>
                        <a:pt x="1908901" y="762255"/>
                        <a:pt x="1942115" y="998976"/>
                        <a:pt x="1968813" y="1101317"/>
                      </a:cubicBezTo>
                      <a:cubicBezTo>
                        <a:pt x="1995511" y="1203658"/>
                        <a:pt x="1966588" y="1099092"/>
                        <a:pt x="1975487" y="1161387"/>
                      </a:cubicBezTo>
                      <a:cubicBezTo>
                        <a:pt x="1984386" y="1223682"/>
                        <a:pt x="1975488" y="1436152"/>
                        <a:pt x="2022209" y="1475086"/>
                      </a:cubicBezTo>
                      <a:cubicBezTo>
                        <a:pt x="2068930" y="1514020"/>
                        <a:pt x="2174608" y="1330472"/>
                        <a:pt x="2255814" y="1394992"/>
                      </a:cubicBezTo>
                      <a:cubicBezTo>
                        <a:pt x="2337020" y="1459512"/>
                        <a:pt x="2345605" y="1570970"/>
                        <a:pt x="2349257" y="1661971"/>
                      </a:cubicBezTo>
                      <a:cubicBezTo>
                        <a:pt x="2352909" y="1752972"/>
                        <a:pt x="2350036" y="1848670"/>
                        <a:pt x="2277729" y="1941000"/>
                      </a:cubicBezTo>
                      <a:cubicBezTo>
                        <a:pt x="2205422" y="2033330"/>
                        <a:pt x="2058120" y="2147876"/>
                        <a:pt x="1968812" y="2209275"/>
                      </a:cubicBezTo>
                      <a:cubicBezTo>
                        <a:pt x="1879504" y="2270674"/>
                        <a:pt x="1794165" y="2291593"/>
                        <a:pt x="1741882" y="23093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58B82B3-4AB0-4161-B868-413CE2F2CBF6}"/>
                    </a:ext>
                  </a:extLst>
                </p:cNvPr>
                <p:cNvGrpSpPr/>
                <p:nvPr/>
              </p:nvGrpSpPr>
              <p:grpSpPr>
                <a:xfrm>
                  <a:off x="3698851" y="2736685"/>
                  <a:ext cx="2301251" cy="1754897"/>
                  <a:chOff x="869341" y="1836850"/>
                  <a:chExt cx="2301251" cy="1754897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88EC7F5F-1E11-46C3-AFDE-8E0321CA0247}"/>
                      </a:ext>
                    </a:extLst>
                  </p:cNvPr>
                  <p:cNvSpPr/>
                  <p:nvPr/>
                </p:nvSpPr>
                <p:spPr>
                  <a:xfrm flipH="1">
                    <a:off x="2034541" y="1841344"/>
                    <a:ext cx="45719" cy="5610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438BE1E-6F0F-4B3F-A6D1-D0CE25E1D051}"/>
                      </a:ext>
                    </a:extLst>
                  </p:cNvPr>
                  <p:cNvSpPr/>
                  <p:nvPr/>
                </p:nvSpPr>
                <p:spPr>
                  <a:xfrm flipH="1">
                    <a:off x="2215815" y="1907119"/>
                    <a:ext cx="45719" cy="5610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7849CA9C-D689-4CD8-AA4B-D3AC0B7FBF0F}"/>
                      </a:ext>
                    </a:extLst>
                  </p:cNvPr>
                  <p:cNvSpPr/>
                  <p:nvPr/>
                </p:nvSpPr>
                <p:spPr>
                  <a:xfrm>
                    <a:off x="869341" y="1836850"/>
                    <a:ext cx="664363" cy="1754897"/>
                  </a:xfrm>
                  <a:custGeom>
                    <a:avLst/>
                    <a:gdLst>
                      <a:gd name="connsiteX0" fmla="*/ 58061 w 645382"/>
                      <a:gd name="connsiteY0" fmla="*/ 24815 h 1749262"/>
                      <a:gd name="connsiteX1" fmla="*/ 240941 w 645382"/>
                      <a:gd name="connsiteY1" fmla="*/ 5565 h 1749262"/>
                      <a:gd name="connsiteX2" fmla="*/ 423821 w 645382"/>
                      <a:gd name="connsiteY2" fmla="*/ 121068 h 1749262"/>
                      <a:gd name="connsiteX3" fmla="*/ 462322 w 645382"/>
                      <a:gd name="connsiteY3" fmla="*/ 352074 h 1749262"/>
                      <a:gd name="connsiteX4" fmla="*/ 394945 w 645382"/>
                      <a:gd name="connsiteY4" fmla="*/ 708209 h 1749262"/>
                      <a:gd name="connsiteX5" fmla="*/ 260192 w 645382"/>
                      <a:gd name="connsiteY5" fmla="*/ 948840 h 1749262"/>
                      <a:gd name="connsiteX6" fmla="*/ 212065 w 645382"/>
                      <a:gd name="connsiteY6" fmla="*/ 1093219 h 1749262"/>
                      <a:gd name="connsiteX7" fmla="*/ 298693 w 645382"/>
                      <a:gd name="connsiteY7" fmla="*/ 1170221 h 1749262"/>
                      <a:gd name="connsiteX8" fmla="*/ 433446 w 645382"/>
                      <a:gd name="connsiteY8" fmla="*/ 1131720 h 1749262"/>
                      <a:gd name="connsiteX9" fmla="*/ 558575 w 645382"/>
                      <a:gd name="connsiteY9" fmla="*/ 1102845 h 1749262"/>
                      <a:gd name="connsiteX10" fmla="*/ 645202 w 645382"/>
                      <a:gd name="connsiteY10" fmla="*/ 1170221 h 1749262"/>
                      <a:gd name="connsiteX11" fmla="*/ 577825 w 645382"/>
                      <a:gd name="connsiteY11" fmla="*/ 1141346 h 1749262"/>
                      <a:gd name="connsiteX12" fmla="*/ 462322 w 645382"/>
                      <a:gd name="connsiteY12" fmla="*/ 1170221 h 1749262"/>
                      <a:gd name="connsiteX13" fmla="*/ 356444 w 645382"/>
                      <a:gd name="connsiteY13" fmla="*/ 1199097 h 1749262"/>
                      <a:gd name="connsiteX14" fmla="*/ 231316 w 645382"/>
                      <a:gd name="connsiteY14" fmla="*/ 1199097 h 1749262"/>
                      <a:gd name="connsiteX15" fmla="*/ 192815 w 645382"/>
                      <a:gd name="connsiteY15" fmla="*/ 1324226 h 1749262"/>
                      <a:gd name="connsiteX16" fmla="*/ 279442 w 645382"/>
                      <a:gd name="connsiteY16" fmla="*/ 1535981 h 1749262"/>
                      <a:gd name="connsiteX17" fmla="*/ 308318 w 645382"/>
                      <a:gd name="connsiteY17" fmla="*/ 1699611 h 1749262"/>
                      <a:gd name="connsiteX18" fmla="*/ 231316 w 645382"/>
                      <a:gd name="connsiteY18" fmla="*/ 1718861 h 1749262"/>
                      <a:gd name="connsiteX19" fmla="*/ 125438 w 645382"/>
                      <a:gd name="connsiteY19" fmla="*/ 1728487 h 1749262"/>
                      <a:gd name="connsiteX20" fmla="*/ 48436 w 645382"/>
                      <a:gd name="connsiteY20" fmla="*/ 1420478 h 1749262"/>
                      <a:gd name="connsiteX21" fmla="*/ 310 w 645382"/>
                      <a:gd name="connsiteY21" fmla="*/ 727459 h 1749262"/>
                      <a:gd name="connsiteX22" fmla="*/ 29185 w 645382"/>
                      <a:gd name="connsiteY22" fmla="*/ 82567 h 1749262"/>
                      <a:gd name="connsiteX23" fmla="*/ 58061 w 645382"/>
                      <a:gd name="connsiteY23" fmla="*/ 24815 h 1749262"/>
                      <a:gd name="connsiteX0" fmla="*/ 72298 w 659619"/>
                      <a:gd name="connsiteY0" fmla="*/ 30450 h 1754897"/>
                      <a:gd name="connsiteX1" fmla="*/ 255178 w 659619"/>
                      <a:gd name="connsiteY1" fmla="*/ 11200 h 1754897"/>
                      <a:gd name="connsiteX2" fmla="*/ 438058 w 659619"/>
                      <a:gd name="connsiteY2" fmla="*/ 126703 h 1754897"/>
                      <a:gd name="connsiteX3" fmla="*/ 476559 w 659619"/>
                      <a:gd name="connsiteY3" fmla="*/ 357709 h 1754897"/>
                      <a:gd name="connsiteX4" fmla="*/ 409182 w 659619"/>
                      <a:gd name="connsiteY4" fmla="*/ 713844 h 1754897"/>
                      <a:gd name="connsiteX5" fmla="*/ 274429 w 659619"/>
                      <a:gd name="connsiteY5" fmla="*/ 954475 h 1754897"/>
                      <a:gd name="connsiteX6" fmla="*/ 226302 w 659619"/>
                      <a:gd name="connsiteY6" fmla="*/ 1098854 h 1754897"/>
                      <a:gd name="connsiteX7" fmla="*/ 312930 w 659619"/>
                      <a:gd name="connsiteY7" fmla="*/ 1175856 h 1754897"/>
                      <a:gd name="connsiteX8" fmla="*/ 447683 w 659619"/>
                      <a:gd name="connsiteY8" fmla="*/ 1137355 h 1754897"/>
                      <a:gd name="connsiteX9" fmla="*/ 572812 w 659619"/>
                      <a:gd name="connsiteY9" fmla="*/ 1108480 h 1754897"/>
                      <a:gd name="connsiteX10" fmla="*/ 659439 w 659619"/>
                      <a:gd name="connsiteY10" fmla="*/ 1175856 h 1754897"/>
                      <a:gd name="connsiteX11" fmla="*/ 592062 w 659619"/>
                      <a:gd name="connsiteY11" fmla="*/ 1146981 h 1754897"/>
                      <a:gd name="connsiteX12" fmla="*/ 476559 w 659619"/>
                      <a:gd name="connsiteY12" fmla="*/ 1175856 h 1754897"/>
                      <a:gd name="connsiteX13" fmla="*/ 370681 w 659619"/>
                      <a:gd name="connsiteY13" fmla="*/ 1204732 h 1754897"/>
                      <a:gd name="connsiteX14" fmla="*/ 245553 w 659619"/>
                      <a:gd name="connsiteY14" fmla="*/ 1204732 h 1754897"/>
                      <a:gd name="connsiteX15" fmla="*/ 207052 w 659619"/>
                      <a:gd name="connsiteY15" fmla="*/ 1329861 h 1754897"/>
                      <a:gd name="connsiteX16" fmla="*/ 293679 w 659619"/>
                      <a:gd name="connsiteY16" fmla="*/ 1541616 h 1754897"/>
                      <a:gd name="connsiteX17" fmla="*/ 322555 w 659619"/>
                      <a:gd name="connsiteY17" fmla="*/ 1705246 h 1754897"/>
                      <a:gd name="connsiteX18" fmla="*/ 245553 w 659619"/>
                      <a:gd name="connsiteY18" fmla="*/ 1724496 h 1754897"/>
                      <a:gd name="connsiteX19" fmla="*/ 139675 w 659619"/>
                      <a:gd name="connsiteY19" fmla="*/ 1734122 h 1754897"/>
                      <a:gd name="connsiteX20" fmla="*/ 62673 w 659619"/>
                      <a:gd name="connsiteY20" fmla="*/ 1426113 h 1754897"/>
                      <a:gd name="connsiteX21" fmla="*/ 14547 w 659619"/>
                      <a:gd name="connsiteY21" fmla="*/ 733094 h 1754897"/>
                      <a:gd name="connsiteX22" fmla="*/ 2782 w 659619"/>
                      <a:gd name="connsiteY22" fmla="*/ 240602 h 1754897"/>
                      <a:gd name="connsiteX23" fmla="*/ 72298 w 659619"/>
                      <a:gd name="connsiteY23" fmla="*/ 30450 h 1754897"/>
                      <a:gd name="connsiteX0" fmla="*/ 77042 w 664363"/>
                      <a:gd name="connsiteY0" fmla="*/ 30450 h 1754897"/>
                      <a:gd name="connsiteX1" fmla="*/ 259922 w 664363"/>
                      <a:gd name="connsiteY1" fmla="*/ 11200 h 1754897"/>
                      <a:gd name="connsiteX2" fmla="*/ 442802 w 664363"/>
                      <a:gd name="connsiteY2" fmla="*/ 126703 h 1754897"/>
                      <a:gd name="connsiteX3" fmla="*/ 481303 w 664363"/>
                      <a:gd name="connsiteY3" fmla="*/ 357709 h 1754897"/>
                      <a:gd name="connsiteX4" fmla="*/ 413926 w 664363"/>
                      <a:gd name="connsiteY4" fmla="*/ 713844 h 1754897"/>
                      <a:gd name="connsiteX5" fmla="*/ 279173 w 664363"/>
                      <a:gd name="connsiteY5" fmla="*/ 954475 h 1754897"/>
                      <a:gd name="connsiteX6" fmla="*/ 231046 w 664363"/>
                      <a:gd name="connsiteY6" fmla="*/ 1098854 h 1754897"/>
                      <a:gd name="connsiteX7" fmla="*/ 317674 w 664363"/>
                      <a:gd name="connsiteY7" fmla="*/ 1175856 h 1754897"/>
                      <a:gd name="connsiteX8" fmla="*/ 452427 w 664363"/>
                      <a:gd name="connsiteY8" fmla="*/ 1137355 h 1754897"/>
                      <a:gd name="connsiteX9" fmla="*/ 577556 w 664363"/>
                      <a:gd name="connsiteY9" fmla="*/ 1108480 h 1754897"/>
                      <a:gd name="connsiteX10" fmla="*/ 664183 w 664363"/>
                      <a:gd name="connsiteY10" fmla="*/ 1175856 h 1754897"/>
                      <a:gd name="connsiteX11" fmla="*/ 596806 w 664363"/>
                      <a:gd name="connsiteY11" fmla="*/ 1146981 h 1754897"/>
                      <a:gd name="connsiteX12" fmla="*/ 481303 w 664363"/>
                      <a:gd name="connsiteY12" fmla="*/ 1175856 h 1754897"/>
                      <a:gd name="connsiteX13" fmla="*/ 375425 w 664363"/>
                      <a:gd name="connsiteY13" fmla="*/ 1204732 h 1754897"/>
                      <a:gd name="connsiteX14" fmla="*/ 250297 w 664363"/>
                      <a:gd name="connsiteY14" fmla="*/ 1204732 h 1754897"/>
                      <a:gd name="connsiteX15" fmla="*/ 211796 w 664363"/>
                      <a:gd name="connsiteY15" fmla="*/ 1329861 h 1754897"/>
                      <a:gd name="connsiteX16" fmla="*/ 298423 w 664363"/>
                      <a:gd name="connsiteY16" fmla="*/ 1541616 h 1754897"/>
                      <a:gd name="connsiteX17" fmla="*/ 327299 w 664363"/>
                      <a:gd name="connsiteY17" fmla="*/ 1705246 h 1754897"/>
                      <a:gd name="connsiteX18" fmla="*/ 250297 w 664363"/>
                      <a:gd name="connsiteY18" fmla="*/ 1724496 h 1754897"/>
                      <a:gd name="connsiteX19" fmla="*/ 144419 w 664363"/>
                      <a:gd name="connsiteY19" fmla="*/ 1734122 h 1754897"/>
                      <a:gd name="connsiteX20" fmla="*/ 67417 w 664363"/>
                      <a:gd name="connsiteY20" fmla="*/ 1426113 h 1754897"/>
                      <a:gd name="connsiteX21" fmla="*/ 4051 w 664363"/>
                      <a:gd name="connsiteY21" fmla="*/ 722934 h 1754897"/>
                      <a:gd name="connsiteX22" fmla="*/ 7526 w 664363"/>
                      <a:gd name="connsiteY22" fmla="*/ 240602 h 1754897"/>
                      <a:gd name="connsiteX23" fmla="*/ 77042 w 664363"/>
                      <a:gd name="connsiteY23" fmla="*/ 30450 h 1754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64363" h="1754897">
                        <a:moveTo>
                          <a:pt x="77042" y="30450"/>
                        </a:moveTo>
                        <a:cubicBezTo>
                          <a:pt x="119108" y="-7784"/>
                          <a:pt x="198962" y="-4842"/>
                          <a:pt x="259922" y="11200"/>
                        </a:cubicBezTo>
                        <a:cubicBezTo>
                          <a:pt x="320882" y="27242"/>
                          <a:pt x="405905" y="68952"/>
                          <a:pt x="442802" y="126703"/>
                        </a:cubicBezTo>
                        <a:cubicBezTo>
                          <a:pt x="479699" y="184454"/>
                          <a:pt x="486116" y="259852"/>
                          <a:pt x="481303" y="357709"/>
                        </a:cubicBezTo>
                        <a:cubicBezTo>
                          <a:pt x="476490" y="455566"/>
                          <a:pt x="447614" y="614383"/>
                          <a:pt x="413926" y="713844"/>
                        </a:cubicBezTo>
                        <a:cubicBezTo>
                          <a:pt x="380238" y="813305"/>
                          <a:pt x="309653" y="890307"/>
                          <a:pt x="279173" y="954475"/>
                        </a:cubicBezTo>
                        <a:cubicBezTo>
                          <a:pt x="248693" y="1018643"/>
                          <a:pt x="224629" y="1061957"/>
                          <a:pt x="231046" y="1098854"/>
                        </a:cubicBezTo>
                        <a:cubicBezTo>
                          <a:pt x="237463" y="1135751"/>
                          <a:pt x="280777" y="1169439"/>
                          <a:pt x="317674" y="1175856"/>
                        </a:cubicBezTo>
                        <a:cubicBezTo>
                          <a:pt x="354571" y="1182273"/>
                          <a:pt x="409113" y="1148584"/>
                          <a:pt x="452427" y="1137355"/>
                        </a:cubicBezTo>
                        <a:cubicBezTo>
                          <a:pt x="495741" y="1126126"/>
                          <a:pt x="542263" y="1102063"/>
                          <a:pt x="577556" y="1108480"/>
                        </a:cubicBezTo>
                        <a:cubicBezTo>
                          <a:pt x="612849" y="1114897"/>
                          <a:pt x="660975" y="1169439"/>
                          <a:pt x="664183" y="1175856"/>
                        </a:cubicBezTo>
                        <a:cubicBezTo>
                          <a:pt x="667391" y="1182273"/>
                          <a:pt x="627286" y="1146981"/>
                          <a:pt x="596806" y="1146981"/>
                        </a:cubicBezTo>
                        <a:cubicBezTo>
                          <a:pt x="566326" y="1146981"/>
                          <a:pt x="518200" y="1166231"/>
                          <a:pt x="481303" y="1175856"/>
                        </a:cubicBezTo>
                        <a:cubicBezTo>
                          <a:pt x="444406" y="1185481"/>
                          <a:pt x="413926" y="1199919"/>
                          <a:pt x="375425" y="1204732"/>
                        </a:cubicBezTo>
                        <a:cubicBezTo>
                          <a:pt x="336924" y="1209545"/>
                          <a:pt x="277569" y="1183877"/>
                          <a:pt x="250297" y="1204732"/>
                        </a:cubicBezTo>
                        <a:cubicBezTo>
                          <a:pt x="223026" y="1225587"/>
                          <a:pt x="203775" y="1273714"/>
                          <a:pt x="211796" y="1329861"/>
                        </a:cubicBezTo>
                        <a:cubicBezTo>
                          <a:pt x="219817" y="1386008"/>
                          <a:pt x="279173" y="1479052"/>
                          <a:pt x="298423" y="1541616"/>
                        </a:cubicBezTo>
                        <a:cubicBezTo>
                          <a:pt x="317673" y="1604180"/>
                          <a:pt x="335320" y="1674766"/>
                          <a:pt x="327299" y="1705246"/>
                        </a:cubicBezTo>
                        <a:cubicBezTo>
                          <a:pt x="319278" y="1735726"/>
                          <a:pt x="280777" y="1719683"/>
                          <a:pt x="250297" y="1724496"/>
                        </a:cubicBezTo>
                        <a:cubicBezTo>
                          <a:pt x="219817" y="1729309"/>
                          <a:pt x="174899" y="1783853"/>
                          <a:pt x="144419" y="1734122"/>
                        </a:cubicBezTo>
                        <a:cubicBezTo>
                          <a:pt x="113939" y="1684392"/>
                          <a:pt x="90812" y="1594644"/>
                          <a:pt x="67417" y="1426113"/>
                        </a:cubicBezTo>
                        <a:cubicBezTo>
                          <a:pt x="44022" y="1257582"/>
                          <a:pt x="7259" y="945919"/>
                          <a:pt x="4051" y="722934"/>
                        </a:cubicBezTo>
                        <a:cubicBezTo>
                          <a:pt x="843" y="499949"/>
                          <a:pt x="-4639" y="356016"/>
                          <a:pt x="7526" y="240602"/>
                        </a:cubicBezTo>
                        <a:cubicBezTo>
                          <a:pt x="19691" y="125188"/>
                          <a:pt x="34976" y="68684"/>
                          <a:pt x="77042" y="30450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E50DE46F-6612-4444-BB9A-BC106EF05EB8}"/>
                      </a:ext>
                    </a:extLst>
                  </p:cNvPr>
                  <p:cNvSpPr/>
                  <p:nvPr/>
                </p:nvSpPr>
                <p:spPr>
                  <a:xfrm>
                    <a:off x="1704632" y="2275444"/>
                    <a:ext cx="613240" cy="267151"/>
                  </a:xfrm>
                  <a:custGeom>
                    <a:avLst/>
                    <a:gdLst>
                      <a:gd name="connsiteX0" fmla="*/ 76207 w 613240"/>
                      <a:gd name="connsiteY0" fmla="*/ 396 h 267151"/>
                      <a:gd name="connsiteX1" fmla="*/ 35567 w 613240"/>
                      <a:gd name="connsiteY1" fmla="*/ 66436 h 267151"/>
                      <a:gd name="connsiteX2" fmla="*/ 238767 w 613240"/>
                      <a:gd name="connsiteY2" fmla="*/ 157876 h 267151"/>
                      <a:gd name="connsiteX3" fmla="*/ 492767 w 613240"/>
                      <a:gd name="connsiteY3" fmla="*/ 198516 h 267151"/>
                      <a:gd name="connsiteX4" fmla="*/ 568967 w 613240"/>
                      <a:gd name="connsiteY4" fmla="*/ 208676 h 267151"/>
                      <a:gd name="connsiteX5" fmla="*/ 609607 w 613240"/>
                      <a:gd name="connsiteY5" fmla="*/ 244236 h 267151"/>
                      <a:gd name="connsiteX6" fmla="*/ 477527 w 613240"/>
                      <a:gd name="connsiteY6" fmla="*/ 264556 h 267151"/>
                      <a:gd name="connsiteX7" fmla="*/ 254007 w 613240"/>
                      <a:gd name="connsiteY7" fmla="*/ 254396 h 267151"/>
                      <a:gd name="connsiteX8" fmla="*/ 50807 w 613240"/>
                      <a:gd name="connsiteY8" fmla="*/ 152796 h 267151"/>
                      <a:gd name="connsiteX9" fmla="*/ 7 w 613240"/>
                      <a:gd name="connsiteY9" fmla="*/ 96916 h 267151"/>
                      <a:gd name="connsiteX10" fmla="*/ 76207 w 613240"/>
                      <a:gd name="connsiteY10" fmla="*/ 396 h 267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3240" h="267151">
                        <a:moveTo>
                          <a:pt x="76207" y="396"/>
                        </a:moveTo>
                        <a:cubicBezTo>
                          <a:pt x="82134" y="-4684"/>
                          <a:pt x="8474" y="40189"/>
                          <a:pt x="35567" y="66436"/>
                        </a:cubicBezTo>
                        <a:cubicBezTo>
                          <a:pt x="62660" y="92683"/>
                          <a:pt x="162567" y="135863"/>
                          <a:pt x="238767" y="157876"/>
                        </a:cubicBezTo>
                        <a:cubicBezTo>
                          <a:pt x="314967" y="179889"/>
                          <a:pt x="437734" y="190049"/>
                          <a:pt x="492767" y="198516"/>
                        </a:cubicBezTo>
                        <a:cubicBezTo>
                          <a:pt x="547800" y="206983"/>
                          <a:pt x="549494" y="201056"/>
                          <a:pt x="568967" y="208676"/>
                        </a:cubicBezTo>
                        <a:cubicBezTo>
                          <a:pt x="588440" y="216296"/>
                          <a:pt x="624847" y="234923"/>
                          <a:pt x="609607" y="244236"/>
                        </a:cubicBezTo>
                        <a:cubicBezTo>
                          <a:pt x="594367" y="253549"/>
                          <a:pt x="536794" y="262863"/>
                          <a:pt x="477527" y="264556"/>
                        </a:cubicBezTo>
                        <a:cubicBezTo>
                          <a:pt x="418260" y="266249"/>
                          <a:pt x="325127" y="273023"/>
                          <a:pt x="254007" y="254396"/>
                        </a:cubicBezTo>
                        <a:cubicBezTo>
                          <a:pt x="182887" y="235769"/>
                          <a:pt x="93140" y="179043"/>
                          <a:pt x="50807" y="152796"/>
                        </a:cubicBezTo>
                        <a:cubicBezTo>
                          <a:pt x="8474" y="126549"/>
                          <a:pt x="854" y="120623"/>
                          <a:pt x="7" y="96916"/>
                        </a:cubicBezTo>
                        <a:cubicBezTo>
                          <a:pt x="-840" y="73209"/>
                          <a:pt x="70280" y="5476"/>
                          <a:pt x="76207" y="396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9A5C73B2-B2C5-4019-B426-A0AE08756D5D}"/>
                      </a:ext>
                    </a:extLst>
                  </p:cNvPr>
                  <p:cNvSpPr/>
                  <p:nvPr/>
                </p:nvSpPr>
                <p:spPr>
                  <a:xfrm>
                    <a:off x="2604288" y="2452487"/>
                    <a:ext cx="566304" cy="712050"/>
                  </a:xfrm>
                  <a:custGeom>
                    <a:avLst/>
                    <a:gdLst>
                      <a:gd name="connsiteX0" fmla="*/ 76 w 566304"/>
                      <a:gd name="connsiteY0" fmla="*/ 624885 h 712050"/>
                      <a:gd name="connsiteX1" fmla="*/ 111836 w 566304"/>
                      <a:gd name="connsiteY1" fmla="*/ 228645 h 712050"/>
                      <a:gd name="connsiteX2" fmla="*/ 320116 w 566304"/>
                      <a:gd name="connsiteY2" fmla="*/ 25445 h 712050"/>
                      <a:gd name="connsiteX3" fmla="*/ 548716 w 566304"/>
                      <a:gd name="connsiteY3" fmla="*/ 45765 h 712050"/>
                      <a:gd name="connsiteX4" fmla="*/ 523316 w 566304"/>
                      <a:gd name="connsiteY4" fmla="*/ 411525 h 712050"/>
                      <a:gd name="connsiteX5" fmla="*/ 304876 w 566304"/>
                      <a:gd name="connsiteY5" fmla="*/ 640125 h 712050"/>
                      <a:gd name="connsiteX6" fmla="*/ 127076 w 566304"/>
                      <a:gd name="connsiteY6" fmla="*/ 711245 h 712050"/>
                      <a:gd name="connsiteX7" fmla="*/ 76 w 566304"/>
                      <a:gd name="connsiteY7" fmla="*/ 624885 h 712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304" h="712050">
                        <a:moveTo>
                          <a:pt x="76" y="624885"/>
                        </a:moveTo>
                        <a:cubicBezTo>
                          <a:pt x="-2464" y="544452"/>
                          <a:pt x="58496" y="328552"/>
                          <a:pt x="111836" y="228645"/>
                        </a:cubicBezTo>
                        <a:cubicBezTo>
                          <a:pt x="165176" y="128738"/>
                          <a:pt x="247303" y="55925"/>
                          <a:pt x="320116" y="25445"/>
                        </a:cubicBezTo>
                        <a:cubicBezTo>
                          <a:pt x="392929" y="-5035"/>
                          <a:pt x="514849" y="-18582"/>
                          <a:pt x="548716" y="45765"/>
                        </a:cubicBezTo>
                        <a:cubicBezTo>
                          <a:pt x="582583" y="110112"/>
                          <a:pt x="563956" y="312465"/>
                          <a:pt x="523316" y="411525"/>
                        </a:cubicBezTo>
                        <a:cubicBezTo>
                          <a:pt x="482676" y="510585"/>
                          <a:pt x="370916" y="590172"/>
                          <a:pt x="304876" y="640125"/>
                        </a:cubicBezTo>
                        <a:cubicBezTo>
                          <a:pt x="238836" y="690078"/>
                          <a:pt x="176183" y="707012"/>
                          <a:pt x="127076" y="711245"/>
                        </a:cubicBezTo>
                        <a:cubicBezTo>
                          <a:pt x="77969" y="715478"/>
                          <a:pt x="2616" y="705318"/>
                          <a:pt x="76" y="624885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4B324E7-C898-4029-9AB5-3B6DF4337D22}"/>
                  </a:ext>
                </a:extLst>
              </p:cNvPr>
              <p:cNvGrpSpPr/>
              <p:nvPr/>
            </p:nvGrpSpPr>
            <p:grpSpPr>
              <a:xfrm>
                <a:off x="-1377245" y="1317304"/>
                <a:ext cx="4430292" cy="5540696"/>
                <a:chOff x="-1377245" y="1317304"/>
                <a:chExt cx="4430292" cy="5540696"/>
              </a:xfrm>
            </p:grpSpPr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4A605AC6-5156-4293-BDAF-01FDECE882A4}"/>
                    </a:ext>
                  </a:extLst>
                </p:cNvPr>
                <p:cNvGrpSpPr/>
                <p:nvPr/>
              </p:nvGrpSpPr>
              <p:grpSpPr>
                <a:xfrm>
                  <a:off x="376" y="3264262"/>
                  <a:ext cx="2143023" cy="413360"/>
                  <a:chOff x="779378" y="3673353"/>
                  <a:chExt cx="2143023" cy="413360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BF523259-1EA7-4A40-9DED-0C6C4BA48E01}"/>
                      </a:ext>
                    </a:extLst>
                  </p:cNvPr>
                  <p:cNvSpPr/>
                  <p:nvPr/>
                </p:nvSpPr>
                <p:spPr>
                  <a:xfrm>
                    <a:off x="2638119" y="3802431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" name="Connector: Elbow 3">
                    <a:extLst>
                      <a:ext uri="{FF2B5EF4-FFF2-40B4-BE49-F238E27FC236}">
                        <a16:creationId xmlns:a16="http://schemas.microsoft.com/office/drawing/2014/main" id="{0238F206-C547-4827-ABC3-856475645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9378" y="3673353"/>
                    <a:ext cx="1871280" cy="271219"/>
                  </a:xfrm>
                  <a:prstGeom prst="bentConnector3">
                    <a:avLst/>
                  </a:prstGeom>
                  <a:ln w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E6D95DC0-8A00-40C0-B95D-B50C9E6D73C9}"/>
                    </a:ext>
                  </a:extLst>
                </p:cNvPr>
                <p:cNvGrpSpPr/>
                <p:nvPr/>
              </p:nvGrpSpPr>
              <p:grpSpPr>
                <a:xfrm>
                  <a:off x="0" y="3067117"/>
                  <a:ext cx="2684401" cy="355602"/>
                  <a:chOff x="0" y="3067117"/>
                  <a:chExt cx="2684401" cy="355602"/>
                </a:xfrm>
                <a:solidFill>
                  <a:schemeClr val="accent2">
                    <a:lumMod val="20000"/>
                    <a:lumOff val="80000"/>
                  </a:schemeClr>
                </a:solidFill>
              </p:grpSpPr>
              <p:cxnSp>
                <p:nvCxnSpPr>
                  <p:cNvPr id="90" name="Connector: Elbow 89">
                    <a:extLst>
                      <a:ext uri="{FF2B5EF4-FFF2-40B4-BE49-F238E27FC236}">
                        <a16:creationId xmlns:a16="http://schemas.microsoft.com/office/drawing/2014/main" id="{99979025-9B7B-448D-9AF0-0374DF71BC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0" y="3184789"/>
                    <a:ext cx="2422439" cy="237930"/>
                  </a:xfrm>
                  <a:prstGeom prst="bentConnector3">
                    <a:avLst/>
                  </a:prstGeom>
                  <a:grpFill/>
                  <a:ln w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3A86481A-1C87-47FF-8A7B-06A0DF23940E}"/>
                      </a:ext>
                    </a:extLst>
                  </p:cNvPr>
                  <p:cNvSpPr/>
                  <p:nvPr/>
                </p:nvSpPr>
                <p:spPr>
                  <a:xfrm>
                    <a:off x="2400119" y="3067117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6" name="Group 1035">
                  <a:extLst>
                    <a:ext uri="{FF2B5EF4-FFF2-40B4-BE49-F238E27FC236}">
                      <a16:creationId xmlns:a16="http://schemas.microsoft.com/office/drawing/2014/main" id="{2DDB44C9-E470-43DC-BFB6-E53C641F4CFB}"/>
                    </a:ext>
                  </a:extLst>
                </p:cNvPr>
                <p:cNvGrpSpPr/>
                <p:nvPr/>
              </p:nvGrpSpPr>
              <p:grpSpPr>
                <a:xfrm>
                  <a:off x="-10481" y="2070977"/>
                  <a:ext cx="1035759" cy="1054912"/>
                  <a:chOff x="-10481" y="2070977"/>
                  <a:chExt cx="1035759" cy="1054912"/>
                </a:xfrm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1A42D574-1D93-4EBC-BA13-1A6F2ACA2782}"/>
                      </a:ext>
                    </a:extLst>
                  </p:cNvPr>
                  <p:cNvSpPr/>
                  <p:nvPr/>
                </p:nvSpPr>
                <p:spPr>
                  <a:xfrm>
                    <a:off x="740996" y="2070977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E554A2F7-F704-4AA7-925A-2E6BDBF55793}"/>
                      </a:ext>
                    </a:extLst>
                  </p:cNvPr>
                  <p:cNvGrpSpPr/>
                  <p:nvPr/>
                </p:nvGrpSpPr>
                <p:grpSpPr>
                  <a:xfrm>
                    <a:off x="-10481" y="2309625"/>
                    <a:ext cx="893618" cy="816264"/>
                    <a:chOff x="-10481" y="2309625"/>
                    <a:chExt cx="893618" cy="816264"/>
                  </a:xfrm>
                </p:grpSpPr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0645F1B8-EEC7-47E8-B8C0-47A30DD2D5FF}"/>
                        </a:ext>
                      </a:extLst>
                    </p:cNvPr>
                    <p:cNvCxnSpPr>
                      <a:cxnSpLocks/>
                      <a:stCxn id="92" idx="2"/>
                    </p:cNvCxnSpPr>
                    <p:nvPr/>
                  </p:nvCxnSpPr>
                  <p:spPr>
                    <a:xfrm>
                      <a:off x="882287" y="2309625"/>
                      <a:ext cx="850" cy="816264"/>
                    </a:xfrm>
                    <a:prstGeom prst="line">
                      <a:avLst/>
                    </a:prstGeom>
                    <a:ln w="762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9E4000C-FAE9-4D44-B116-ABD0471A36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-10481" y="3090108"/>
                      <a:ext cx="893618" cy="5129"/>
                    </a:xfrm>
                    <a:prstGeom prst="line">
                      <a:avLst/>
                    </a:prstGeom>
                    <a:ln w="762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288822CC-591F-4B10-8A9B-D4DDE5C834EF}"/>
                    </a:ext>
                  </a:extLst>
                </p:cNvPr>
                <p:cNvGrpSpPr/>
                <p:nvPr/>
              </p:nvGrpSpPr>
              <p:grpSpPr>
                <a:xfrm>
                  <a:off x="37670" y="2404880"/>
                  <a:ext cx="2314794" cy="741945"/>
                  <a:chOff x="718053" y="4044716"/>
                  <a:chExt cx="2314794" cy="741945"/>
                </a:xfrm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77E0D9BC-4ED1-41C1-BD25-FF55A18D0E6C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44716"/>
                    <a:ext cx="1825434" cy="722803"/>
                    <a:chOff x="544532" y="3917695"/>
                    <a:chExt cx="1825434" cy="722803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2E62A5ED-427C-4E06-B78D-2685DD5C56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346" y="391769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156" name="TextBox 155">
                        <a:extLst>
                          <a:ext uri="{FF2B5EF4-FFF2-40B4-BE49-F238E27FC236}">
                            <a16:creationId xmlns:a16="http://schemas.microsoft.com/office/drawing/2014/main" id="{F1ECCDCC-FCF8-431A-A378-1A9931B936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5" y="5804783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0FFEEA68-121A-410E-84FF-EEB4206C84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8E3EAB6E-8BF5-4445-B092-31B570389B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339" y="3932612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B2F0B9D9-7DC3-4696-B48B-724050149A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66F8D2EF-575C-4721-AEC7-582763D58F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55" name="Oval 154">
                        <a:extLst>
                          <a:ext uri="{FF2B5EF4-FFF2-40B4-BE49-F238E27FC236}">
                            <a16:creationId xmlns:a16="http://schemas.microsoft.com/office/drawing/2014/main" id="{62D706D7-C962-4513-8122-9C1FD2151D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40FF812B-5BA4-4E08-B331-1DBE79A42F8C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53" y="4078775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65121816-1699-4D9B-9F12-140C84F23AB9}"/>
                    </a:ext>
                  </a:extLst>
                </p:cNvPr>
                <p:cNvGrpSpPr/>
                <p:nvPr/>
              </p:nvGrpSpPr>
              <p:grpSpPr>
                <a:xfrm>
                  <a:off x="2400208" y="2552163"/>
                  <a:ext cx="652839" cy="349115"/>
                  <a:chOff x="1743048" y="4590016"/>
                  <a:chExt cx="652839" cy="349115"/>
                </a:xfrm>
              </p:grpSpPr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792D3E38-7CDF-4020-B460-1DE2AB6C3CDE}"/>
                      </a:ext>
                    </a:extLst>
                  </p:cNvPr>
                  <p:cNvSpPr/>
                  <p:nvPr/>
                </p:nvSpPr>
                <p:spPr>
                  <a:xfrm>
                    <a:off x="1743048" y="4590016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03B2A1D8-1A58-42E6-AE9B-B92E7818489E}"/>
                      </a:ext>
                    </a:extLst>
                  </p:cNvPr>
                  <p:cNvSpPr/>
                  <p:nvPr/>
                </p:nvSpPr>
                <p:spPr>
                  <a:xfrm>
                    <a:off x="2178109" y="4593497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50" name="Group 1049">
                  <a:extLst>
                    <a:ext uri="{FF2B5EF4-FFF2-40B4-BE49-F238E27FC236}">
                      <a16:creationId xmlns:a16="http://schemas.microsoft.com/office/drawing/2014/main" id="{4B88342E-7FD6-41E7-BA32-FF8AAD20D0D4}"/>
                    </a:ext>
                  </a:extLst>
                </p:cNvPr>
                <p:cNvGrpSpPr/>
                <p:nvPr/>
              </p:nvGrpSpPr>
              <p:grpSpPr>
                <a:xfrm>
                  <a:off x="137553" y="4377109"/>
                  <a:ext cx="2754327" cy="741945"/>
                  <a:chOff x="152624" y="4101402"/>
                  <a:chExt cx="2754327" cy="741945"/>
                </a:xfrm>
              </p:grpSpPr>
              <p:grpSp>
                <p:nvGrpSpPr>
                  <p:cNvPr id="1044" name="Group 1043">
                    <a:extLst>
                      <a:ext uri="{FF2B5EF4-FFF2-40B4-BE49-F238E27FC236}">
                        <a16:creationId xmlns:a16="http://schemas.microsoft.com/office/drawing/2014/main" id="{DF9F85C8-4837-46EC-926C-11D2C802B87F}"/>
                      </a:ext>
                    </a:extLst>
                  </p:cNvPr>
                  <p:cNvGrpSpPr/>
                  <p:nvPr/>
                </p:nvGrpSpPr>
                <p:grpSpPr>
                  <a:xfrm>
                    <a:off x="152624" y="4101402"/>
                    <a:ext cx="2532572" cy="741945"/>
                    <a:chOff x="500275" y="4044716"/>
                    <a:chExt cx="2532572" cy="741945"/>
                  </a:xfrm>
                </p:grpSpPr>
                <p:grpSp>
                  <p:nvGrpSpPr>
                    <p:cNvPr id="1042" name="Group 1041">
                      <a:extLst>
                        <a:ext uri="{FF2B5EF4-FFF2-40B4-BE49-F238E27FC236}">
                          <a16:creationId xmlns:a16="http://schemas.microsoft.com/office/drawing/2014/main" id="{04E30D96-1C0D-4B08-8EDC-082797F33B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44716"/>
                      <a:ext cx="1825434" cy="722803"/>
                      <a:chOff x="544532" y="3917695"/>
                      <a:chExt cx="1825434" cy="722803"/>
                    </a:xfrm>
                  </p:grpSpPr>
                  <p:grpSp>
                    <p:nvGrpSpPr>
                      <p:cNvPr id="128" name="Group 127">
                        <a:extLst>
                          <a:ext uri="{FF2B5EF4-FFF2-40B4-BE49-F238E27FC236}">
                            <a16:creationId xmlns:a16="http://schemas.microsoft.com/office/drawing/2014/main" id="{156FF6F1-4EEB-4793-865D-17A541CD15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87346" y="3917695"/>
                        <a:ext cx="682620" cy="707886"/>
                        <a:chOff x="11017018" y="5804783"/>
                        <a:chExt cx="891061" cy="924043"/>
                      </a:xfrm>
                    </p:grpSpPr>
                    <p:sp>
                      <p:nvSpPr>
                        <p:cNvPr id="129" name="TextBox 128">
                          <a:extLst>
                            <a:ext uri="{FF2B5EF4-FFF2-40B4-BE49-F238E27FC236}">
                              <a16:creationId xmlns:a16="http://schemas.microsoft.com/office/drawing/2014/main" id="{E8FB183B-C3CF-4886-B883-49C2C94B3DD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295" y="5804783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0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30" name="Oval 129">
                          <a:extLst>
                            <a:ext uri="{FF2B5EF4-FFF2-40B4-BE49-F238E27FC236}">
                              <a16:creationId xmlns:a16="http://schemas.microsoft.com/office/drawing/2014/main" id="{370A0A0A-0776-48DB-A8E9-53FA4C49CD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018" y="6018285"/>
                          <a:ext cx="284278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EC9C86A9-1F21-48D5-BD99-370AC08F3B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339" y="3932612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1041" name="Group 1040">
                        <a:extLst>
                          <a:ext uri="{FF2B5EF4-FFF2-40B4-BE49-F238E27FC236}">
                            <a16:creationId xmlns:a16="http://schemas.microsoft.com/office/drawing/2014/main" id="{54AE1A07-1E35-4FE3-8F6D-769B95CF70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A67CF9F4-EEF8-4017-ADF4-70FB0012C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6303C528-87D7-4E40-AEB4-A928C74D8E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7" name="Group 136">
                      <a:extLst>
                        <a:ext uri="{FF2B5EF4-FFF2-40B4-BE49-F238E27FC236}">
                          <a16:creationId xmlns:a16="http://schemas.microsoft.com/office/drawing/2014/main" id="{D3F45042-F41F-4B0A-B692-9F0E8EF65B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0275" y="407877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142" name="TextBox 141">
                        <a:extLst>
                          <a:ext uri="{FF2B5EF4-FFF2-40B4-BE49-F238E27FC236}">
                            <a16:creationId xmlns:a16="http://schemas.microsoft.com/office/drawing/2014/main" id="{F6C3028D-6EED-44E0-86E1-7E6E715E20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5" y="5804783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43" name="Oval 142">
                        <a:extLst>
                          <a:ext uri="{FF2B5EF4-FFF2-40B4-BE49-F238E27FC236}">
                            <a16:creationId xmlns:a16="http://schemas.microsoft.com/office/drawing/2014/main" id="{353D9794-8BF3-44A8-8110-F5C47CA45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E90DF6D8-631B-4215-B7CE-439D89B20863}"/>
                      </a:ext>
                    </a:extLst>
                  </p:cNvPr>
                  <p:cNvSpPr/>
                  <p:nvPr/>
                </p:nvSpPr>
                <p:spPr>
                  <a:xfrm>
                    <a:off x="2689173" y="4293964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E6FAF6A8-327F-4415-BE72-15E149E7EC43}"/>
                    </a:ext>
                  </a:extLst>
                </p:cNvPr>
                <p:cNvGrpSpPr/>
                <p:nvPr/>
              </p:nvGrpSpPr>
              <p:grpSpPr>
                <a:xfrm>
                  <a:off x="-1377245" y="3850137"/>
                  <a:ext cx="4407736" cy="749168"/>
                  <a:chOff x="-1392852" y="3545106"/>
                  <a:chExt cx="4407736" cy="749168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02326DD-022C-4E63-90C9-E38DC8B9747B}"/>
                      </a:ext>
                    </a:extLst>
                  </p:cNvPr>
                  <p:cNvGrpSpPr/>
                  <p:nvPr/>
                </p:nvGrpSpPr>
                <p:grpSpPr>
                  <a:xfrm>
                    <a:off x="1377875" y="3545106"/>
                    <a:ext cx="1637009" cy="727028"/>
                    <a:chOff x="718053" y="4059633"/>
                    <a:chExt cx="1637009" cy="727028"/>
                  </a:xfrm>
                </p:grpSpPr>
                <p:grpSp>
                  <p:nvGrpSpPr>
                    <p:cNvPr id="174" name="Group 173">
                      <a:extLst>
                        <a:ext uri="{FF2B5EF4-FFF2-40B4-BE49-F238E27FC236}">
                          <a16:creationId xmlns:a16="http://schemas.microsoft.com/office/drawing/2014/main" id="{AEE56EC1-7DE3-4766-B20D-AEA18ED3F3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59633"/>
                      <a:ext cx="1147649" cy="707886"/>
                      <a:chOff x="544532" y="3932612"/>
                      <a:chExt cx="1147649" cy="707886"/>
                    </a:xfrm>
                  </p:grpSpPr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74F5B0C4-D037-4BE3-935B-FC58D68A92F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339" y="3932612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C0C30EE1-5F4E-42B2-B1CC-B0908C76D0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29835F53-3BEE-4D21-81D5-7A40864FFC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182" name="Oval 181">
                          <a:extLst>
                            <a:ext uri="{FF2B5EF4-FFF2-40B4-BE49-F238E27FC236}">
                              <a16:creationId xmlns:a16="http://schemas.microsoft.com/office/drawing/2014/main" id="{DA55B35A-8158-40D3-9BE4-B279F7B884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76" name="TextBox 175">
                      <a:extLst>
                        <a:ext uri="{FF2B5EF4-FFF2-40B4-BE49-F238E27FC236}">
                          <a16:creationId xmlns:a16="http://schemas.microsoft.com/office/drawing/2014/main" id="{79A8BB59-E674-40D8-908B-C6E9ED78F1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053" y="4078775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33B4C1EB-6E9D-42FC-9D3E-7B132D32BB05}"/>
                      </a:ext>
                    </a:extLst>
                  </p:cNvPr>
                  <p:cNvGrpSpPr/>
                  <p:nvPr/>
                </p:nvGrpSpPr>
                <p:grpSpPr>
                  <a:xfrm>
                    <a:off x="-1392852" y="3571471"/>
                    <a:ext cx="2754327" cy="722803"/>
                    <a:chOff x="152624" y="4129731"/>
                    <a:chExt cx="2754327" cy="722803"/>
                  </a:xfrm>
                </p:grpSpPr>
                <p:grpSp>
                  <p:nvGrpSpPr>
                    <p:cNvPr id="200" name="Group 199">
                      <a:extLst>
                        <a:ext uri="{FF2B5EF4-FFF2-40B4-BE49-F238E27FC236}">
                          <a16:creationId xmlns:a16="http://schemas.microsoft.com/office/drawing/2014/main" id="{D50E5E0B-780E-44CB-92AE-6AEDC532BE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624" y="4129731"/>
                      <a:ext cx="2532856" cy="722803"/>
                      <a:chOff x="500275" y="4073045"/>
                      <a:chExt cx="2532856" cy="722803"/>
                    </a:xfrm>
                  </p:grpSpPr>
                  <p:grpSp>
                    <p:nvGrpSpPr>
                      <p:cNvPr id="202" name="Group 201">
                        <a:extLst>
                          <a:ext uri="{FF2B5EF4-FFF2-40B4-BE49-F238E27FC236}">
                            <a16:creationId xmlns:a16="http://schemas.microsoft.com/office/drawing/2014/main" id="{91B73563-7E75-4949-8C5A-584EA49B8C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7413" y="4073045"/>
                        <a:ext cx="1825718" cy="722803"/>
                        <a:chOff x="544532" y="3946024"/>
                        <a:chExt cx="1825718" cy="722803"/>
                      </a:xfrm>
                    </p:grpSpPr>
                    <p:grpSp>
                      <p:nvGrpSpPr>
                        <p:cNvPr id="206" name="Group 205">
                          <a:extLst>
                            <a:ext uri="{FF2B5EF4-FFF2-40B4-BE49-F238E27FC236}">
                              <a16:creationId xmlns:a16="http://schemas.microsoft.com/office/drawing/2014/main" id="{13A462FE-EFA9-455B-B9E3-9AEACABBA6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7631" y="3946024"/>
                          <a:ext cx="682619" cy="707886"/>
                          <a:chOff x="11017395" y="5841762"/>
                          <a:chExt cx="891060" cy="924043"/>
                        </a:xfrm>
                      </p:grpSpPr>
                      <p:sp>
                        <p:nvSpPr>
                          <p:cNvPr id="211" name="TextBox 210">
                            <a:extLst>
                              <a:ext uri="{FF2B5EF4-FFF2-40B4-BE49-F238E27FC236}">
                                <a16:creationId xmlns:a16="http://schemas.microsoft.com/office/drawing/2014/main" id="{433EBD26-38CD-4837-B591-000E940BD2B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301671" y="5841762"/>
                            <a:ext cx="606784" cy="92404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4000" b="1" dirty="0">
                                <a:solidFill>
                                  <a:srgbClr val="E7E6E6">
                                    <a:alpha val="35000"/>
                                  </a:srgbClr>
                                </a:solidFill>
                                <a:latin typeface="Gill Sans Nova Light" panose="020B0604020202020204" pitchFamily="34" charset="0"/>
                                <a:cs typeface="Aparajita" panose="02020603050405020304" pitchFamily="18" charset="0"/>
                              </a:rPr>
                              <a:t>1</a:t>
                            </a:r>
                          </a:p>
                        </p:txBody>
                      </p:sp>
                      <p:sp>
                        <p:nvSpPr>
                          <p:cNvPr id="212" name="Oval 211">
                            <a:extLst>
                              <a:ext uri="{FF2B5EF4-FFF2-40B4-BE49-F238E27FC236}">
                                <a16:creationId xmlns:a16="http://schemas.microsoft.com/office/drawing/2014/main" id="{FC04A0D5-C8CE-476E-A791-ECD12622AD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17395" y="6055263"/>
                            <a:ext cx="284277" cy="45117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chemeClr val="bg2">
                                <a:alpha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lt1">
                                  <a:alpha val="3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07" name="TextBox 206">
                          <a:extLst>
                            <a:ext uri="{FF2B5EF4-FFF2-40B4-BE49-F238E27FC236}">
                              <a16:creationId xmlns:a16="http://schemas.microsoft.com/office/drawing/2014/main" id="{FF3897BD-43C6-4A77-90A2-E605334968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27627" y="3960941"/>
                          <a:ext cx="464842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0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grpSp>
                      <p:nvGrpSpPr>
                        <p:cNvPr id="208" name="Group 207">
                          <a:extLst>
                            <a:ext uri="{FF2B5EF4-FFF2-40B4-BE49-F238E27FC236}">
                              <a16:creationId xmlns:a16="http://schemas.microsoft.com/office/drawing/2014/main" id="{A90516FA-0C4B-4C62-93B9-B5F1079209C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4532" y="4098821"/>
                          <a:ext cx="652839" cy="349115"/>
                          <a:chOff x="1743048" y="4590016"/>
                          <a:chExt cx="652839" cy="349115"/>
                        </a:xfrm>
                      </p:grpSpPr>
                      <p:sp>
                        <p:nvSpPr>
                          <p:cNvPr id="209" name="Oval 208">
                            <a:extLst>
                              <a:ext uri="{FF2B5EF4-FFF2-40B4-BE49-F238E27FC236}">
                                <a16:creationId xmlns:a16="http://schemas.microsoft.com/office/drawing/2014/main" id="{AC0E91A2-F635-47A7-B023-4E3B5B22BC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43048" y="4590016"/>
                            <a:ext cx="217778" cy="3456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chemeClr val="bg2">
                                <a:alpha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lt1">
                                  <a:alpha val="3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0" name="Oval 209">
                            <a:extLst>
                              <a:ext uri="{FF2B5EF4-FFF2-40B4-BE49-F238E27FC236}">
                                <a16:creationId xmlns:a16="http://schemas.microsoft.com/office/drawing/2014/main" id="{546D7EF3-E875-4F24-A731-C971C0F3C9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78109" y="4593497"/>
                            <a:ext cx="217778" cy="3456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chemeClr val="bg2">
                                <a:alpha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lt1">
                                  <a:alpha val="3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525B000D-CD42-45EF-AD28-6631C54356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0275" y="4078775"/>
                        <a:ext cx="682620" cy="707886"/>
                        <a:chOff x="11017018" y="5804783"/>
                        <a:chExt cx="891061" cy="924043"/>
                      </a:xfrm>
                    </p:grpSpPr>
                    <p:sp>
                      <p:nvSpPr>
                        <p:cNvPr id="204" name="TextBox 203">
                          <a:extLst>
                            <a:ext uri="{FF2B5EF4-FFF2-40B4-BE49-F238E27FC236}">
                              <a16:creationId xmlns:a16="http://schemas.microsoft.com/office/drawing/2014/main" id="{A4FD7FA2-0294-4588-9640-4F829C5839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295" y="5804783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0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205" name="Oval 204">
                          <a:extLst>
                            <a:ext uri="{FF2B5EF4-FFF2-40B4-BE49-F238E27FC236}">
                              <a16:creationId xmlns:a16="http://schemas.microsoft.com/office/drawing/2014/main" id="{43FBD21D-2840-4926-BBA3-8FDDACA80F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018" y="6018285"/>
                          <a:ext cx="284278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201" name="Oval 200">
                      <a:extLst>
                        <a:ext uri="{FF2B5EF4-FFF2-40B4-BE49-F238E27FC236}">
                          <a16:creationId xmlns:a16="http://schemas.microsoft.com/office/drawing/2014/main" id="{BDACAE02-C66E-4AB0-98E1-64F5BA397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9173" y="4293964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3AC890A8-B1ED-4D70-BB80-56C69CBC608A}"/>
                    </a:ext>
                  </a:extLst>
                </p:cNvPr>
                <p:cNvGrpSpPr/>
                <p:nvPr/>
              </p:nvGrpSpPr>
              <p:grpSpPr>
                <a:xfrm>
                  <a:off x="0" y="3661562"/>
                  <a:ext cx="1337208" cy="3196438"/>
                  <a:chOff x="804438" y="3750651"/>
                  <a:chExt cx="1337208" cy="3196438"/>
                </a:xfrm>
                <a:solidFill>
                  <a:srgbClr val="FF9797"/>
                </a:solidFill>
              </p:grpSpPr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959E03E-AE47-4651-99E6-10B5CD0B7953}"/>
                      </a:ext>
                    </a:extLst>
                  </p:cNvPr>
                  <p:cNvSpPr/>
                  <p:nvPr/>
                </p:nvSpPr>
                <p:spPr>
                  <a:xfrm>
                    <a:off x="1857364" y="3750651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E196C5E9-9938-4156-9612-0E1FAAAA6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3852" y="3861431"/>
                    <a:ext cx="0" cy="3085658"/>
                  </a:xfrm>
                  <a:prstGeom prst="line">
                    <a:avLst/>
                  </a:prstGeom>
                  <a:grpFill/>
                  <a:ln w="76200">
                    <a:solidFill>
                      <a:srgbClr val="FF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FA140D88-9A4C-41B4-905B-D48922B9D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438" y="3896710"/>
                    <a:ext cx="1091169" cy="1"/>
                  </a:xfrm>
                  <a:prstGeom prst="line">
                    <a:avLst/>
                  </a:prstGeom>
                  <a:grpFill/>
                  <a:ln w="76200">
                    <a:solidFill>
                      <a:srgbClr val="FF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1F25ADC3-D093-49F0-AD1C-A29B3EC53ED6}"/>
                    </a:ext>
                  </a:extLst>
                </p:cNvPr>
                <p:cNvGrpSpPr/>
                <p:nvPr/>
              </p:nvGrpSpPr>
              <p:grpSpPr>
                <a:xfrm>
                  <a:off x="1017851" y="1891015"/>
                  <a:ext cx="1637009" cy="727028"/>
                  <a:chOff x="718053" y="4059633"/>
                  <a:chExt cx="1637009" cy="727028"/>
                </a:xfrm>
              </p:grpSpPr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F2794C3B-60E6-4BAF-AC54-71824094192F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59633"/>
                    <a:ext cx="1147649" cy="707886"/>
                    <a:chOff x="544532" y="3932612"/>
                    <a:chExt cx="1147649" cy="707886"/>
                  </a:xfrm>
                </p:grpSpPr>
                <p:sp>
                  <p:nvSpPr>
                    <p:cNvPr id="217" name="TextBox 216">
                      <a:extLst>
                        <a:ext uri="{FF2B5EF4-FFF2-40B4-BE49-F238E27FC236}">
                          <a16:creationId xmlns:a16="http://schemas.microsoft.com/office/drawing/2014/main" id="{54001144-257A-48D5-A2A8-E59B54842F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339" y="3932612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218" name="Group 217">
                      <a:extLst>
                        <a:ext uri="{FF2B5EF4-FFF2-40B4-BE49-F238E27FC236}">
                          <a16:creationId xmlns:a16="http://schemas.microsoft.com/office/drawing/2014/main" id="{25E0C0F8-AD87-4429-95F5-8F1D2B9EF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219" name="Oval 218">
                        <a:extLst>
                          <a:ext uri="{FF2B5EF4-FFF2-40B4-BE49-F238E27FC236}">
                            <a16:creationId xmlns:a16="http://schemas.microsoft.com/office/drawing/2014/main" id="{AD0630C8-DE7F-40C3-A2ED-C69B03805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20" name="Oval 219">
                        <a:extLst>
                          <a:ext uri="{FF2B5EF4-FFF2-40B4-BE49-F238E27FC236}">
                            <a16:creationId xmlns:a16="http://schemas.microsoft.com/office/drawing/2014/main" id="{83ACA7D7-0F1A-44F7-A080-D225B81F8A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4D4B6AF3-1006-4FE3-9C38-D2C35A027F09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53" y="4078775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79B402AC-D853-468A-97A8-1F09CBC738DB}"/>
                    </a:ext>
                  </a:extLst>
                </p:cNvPr>
                <p:cNvGrpSpPr/>
                <p:nvPr/>
              </p:nvGrpSpPr>
              <p:grpSpPr>
                <a:xfrm>
                  <a:off x="85921" y="1317304"/>
                  <a:ext cx="939354" cy="777620"/>
                  <a:chOff x="979593" y="3932612"/>
                  <a:chExt cx="712588" cy="589897"/>
                </a:xfrm>
              </p:grpSpPr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DF73DA1B-2AB4-4237-B9C8-4C5B82E511E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339" y="3932612"/>
                    <a:ext cx="464842" cy="58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dirty="0">
                        <a:solidFill>
                          <a:srgbClr val="E7E6E6">
                            <a:alpha val="88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59313274-D9B6-4593-BC4A-F4DF31D9ED51}"/>
                      </a:ext>
                    </a:extLst>
                  </p:cNvPr>
                  <p:cNvSpPr/>
                  <p:nvPr/>
                </p:nvSpPr>
                <p:spPr>
                  <a:xfrm>
                    <a:off x="979593" y="4102302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8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chemeClr val="lt1">
                          <a:alpha val="88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1C5E0AA1-D379-4A25-95EF-26F47D07923A}"/>
                  </a:ext>
                </a:extLst>
              </p:cNvPr>
              <p:cNvGrpSpPr/>
              <p:nvPr/>
            </p:nvGrpSpPr>
            <p:grpSpPr>
              <a:xfrm flipH="1">
                <a:off x="6846158" y="3244607"/>
                <a:ext cx="5345845" cy="3603361"/>
                <a:chOff x="6425026" y="3266398"/>
                <a:chExt cx="5345845" cy="3603361"/>
              </a:xfrm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9F235520-8B8C-4694-98E2-251C3743847D}"/>
                    </a:ext>
                  </a:extLst>
                </p:cNvPr>
                <p:cNvGrpSpPr/>
                <p:nvPr/>
              </p:nvGrpSpPr>
              <p:grpSpPr>
                <a:xfrm>
                  <a:off x="6425026" y="4454154"/>
                  <a:ext cx="4496401" cy="695266"/>
                  <a:chOff x="-1573966" y="3667824"/>
                  <a:chExt cx="4496401" cy="695266"/>
                </a:xfrm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67686DA2-E6A5-43ED-A3F4-41E7B18F4F73}"/>
                      </a:ext>
                    </a:extLst>
                  </p:cNvPr>
                  <p:cNvSpPr/>
                  <p:nvPr/>
                </p:nvSpPr>
                <p:spPr>
                  <a:xfrm>
                    <a:off x="2638153" y="4078808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0" name="Connector: Elbow 309">
                    <a:extLst>
                      <a:ext uri="{FF2B5EF4-FFF2-40B4-BE49-F238E27FC236}">
                        <a16:creationId xmlns:a16="http://schemas.microsoft.com/office/drawing/2014/main" id="{3DE3AF4A-C096-47D1-A62A-F146B3A30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-1573966" y="3667824"/>
                    <a:ext cx="4218353" cy="549442"/>
                  </a:xfrm>
                  <a:prstGeom prst="bentConnector3">
                    <a:avLst/>
                  </a:prstGeom>
                  <a:ln w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14EECFD6-8862-4B13-9EB3-CF630FE7BB02}"/>
                    </a:ext>
                  </a:extLst>
                </p:cNvPr>
                <p:cNvGrpSpPr/>
                <p:nvPr/>
              </p:nvGrpSpPr>
              <p:grpSpPr>
                <a:xfrm>
                  <a:off x="6425028" y="4262538"/>
                  <a:ext cx="5345843" cy="393542"/>
                  <a:chOff x="-2352966" y="3067117"/>
                  <a:chExt cx="5345843" cy="393542"/>
                </a:xfrm>
                <a:solidFill>
                  <a:schemeClr val="accent2">
                    <a:lumMod val="20000"/>
                    <a:lumOff val="80000"/>
                  </a:schemeClr>
                </a:solidFill>
              </p:grpSpPr>
              <p:cxnSp>
                <p:nvCxnSpPr>
                  <p:cNvPr id="307" name="Connector: Elbow 306">
                    <a:extLst>
                      <a:ext uri="{FF2B5EF4-FFF2-40B4-BE49-F238E27FC236}">
                        <a16:creationId xmlns:a16="http://schemas.microsoft.com/office/drawing/2014/main" id="{414502A4-33FE-4E99-BF66-0A7665F09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-2352966" y="3214708"/>
                    <a:ext cx="5058897" cy="245951"/>
                  </a:xfrm>
                  <a:prstGeom prst="bentConnector3">
                    <a:avLst/>
                  </a:prstGeom>
                  <a:grpFill/>
                  <a:ln w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4A21D0ED-AE37-4100-86AF-1313D47308F3}"/>
                      </a:ext>
                    </a:extLst>
                  </p:cNvPr>
                  <p:cNvSpPr/>
                  <p:nvPr/>
                </p:nvSpPr>
                <p:spPr>
                  <a:xfrm>
                    <a:off x="2708595" y="3067117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2C12C292-D818-48DC-A134-FFAB05E8286C}"/>
                    </a:ext>
                  </a:extLst>
                </p:cNvPr>
                <p:cNvGrpSpPr/>
                <p:nvPr/>
              </p:nvGrpSpPr>
              <p:grpSpPr>
                <a:xfrm>
                  <a:off x="6425029" y="3266398"/>
                  <a:ext cx="3378243" cy="1054912"/>
                  <a:chOff x="-2352965" y="2070977"/>
                  <a:chExt cx="3378243" cy="1054912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9A88F220-BC24-431E-AC93-4E50E7EDB41A}"/>
                      </a:ext>
                    </a:extLst>
                  </p:cNvPr>
                  <p:cNvSpPr/>
                  <p:nvPr/>
                </p:nvSpPr>
                <p:spPr>
                  <a:xfrm>
                    <a:off x="740996" y="2070977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194AC1F4-262D-4F2B-9586-D5038DCA6CE8}"/>
                      </a:ext>
                    </a:extLst>
                  </p:cNvPr>
                  <p:cNvGrpSpPr/>
                  <p:nvPr/>
                </p:nvGrpSpPr>
                <p:grpSpPr>
                  <a:xfrm>
                    <a:off x="-2352965" y="2309625"/>
                    <a:ext cx="3267455" cy="816264"/>
                    <a:chOff x="-2352965" y="2309625"/>
                    <a:chExt cx="3267455" cy="816264"/>
                  </a:xfrm>
                </p:grpSpPr>
                <p:cxnSp>
                  <p:nvCxnSpPr>
                    <p:cNvPr id="305" name="Straight Connector 304">
                      <a:extLst>
                        <a:ext uri="{FF2B5EF4-FFF2-40B4-BE49-F238E27FC236}">
                          <a16:creationId xmlns:a16="http://schemas.microsoft.com/office/drawing/2014/main" id="{312E2E2C-3759-40F9-89AD-CB2D2DB8570A}"/>
                        </a:ext>
                      </a:extLst>
                    </p:cNvPr>
                    <p:cNvCxnSpPr>
                      <a:cxnSpLocks/>
                      <a:stCxn id="303" idx="2"/>
                    </p:cNvCxnSpPr>
                    <p:nvPr/>
                  </p:nvCxnSpPr>
                  <p:spPr>
                    <a:xfrm>
                      <a:off x="882287" y="2309625"/>
                      <a:ext cx="850" cy="816264"/>
                    </a:xfrm>
                    <a:prstGeom prst="line">
                      <a:avLst/>
                    </a:prstGeom>
                    <a:ln w="762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305">
                      <a:extLst>
                        <a:ext uri="{FF2B5EF4-FFF2-40B4-BE49-F238E27FC236}">
                          <a16:creationId xmlns:a16="http://schemas.microsoft.com/office/drawing/2014/main" id="{88DA6D85-E986-4B64-9122-AF7FBA4489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2352965" y="3098183"/>
                      <a:ext cx="3267455" cy="1"/>
                    </a:xfrm>
                    <a:prstGeom prst="line">
                      <a:avLst/>
                    </a:prstGeom>
                    <a:ln w="762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47505061-EE69-43B2-9617-AFE43E1004BE}"/>
                    </a:ext>
                  </a:extLst>
                </p:cNvPr>
                <p:cNvGrpSpPr/>
                <p:nvPr/>
              </p:nvGrpSpPr>
              <p:grpSpPr>
                <a:xfrm>
                  <a:off x="6499250" y="4801309"/>
                  <a:ext cx="1337209" cy="2068450"/>
                  <a:chOff x="-1474306" y="3694977"/>
                  <a:chExt cx="1337209" cy="2068450"/>
                </a:xfrm>
                <a:solidFill>
                  <a:srgbClr val="FF9797"/>
                </a:solidFill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A08505C3-B94E-4B20-8275-23208799730A}"/>
                      </a:ext>
                    </a:extLst>
                  </p:cNvPr>
                  <p:cNvSpPr/>
                  <p:nvPr/>
                </p:nvSpPr>
                <p:spPr>
                  <a:xfrm>
                    <a:off x="-421379" y="3694977"/>
                    <a:ext cx="284282" cy="284282"/>
                  </a:xfrm>
                  <a:custGeom>
                    <a:avLst/>
                    <a:gdLst>
                      <a:gd name="connsiteX0" fmla="*/ 159300 w 320516"/>
                      <a:gd name="connsiteY0" fmla="*/ 51448 h 320516"/>
                      <a:gd name="connsiteX1" fmla="*/ 50491 w 320516"/>
                      <a:gd name="connsiteY1" fmla="*/ 160257 h 320516"/>
                      <a:gd name="connsiteX2" fmla="*/ 159300 w 320516"/>
                      <a:gd name="connsiteY2" fmla="*/ 269066 h 320516"/>
                      <a:gd name="connsiteX3" fmla="*/ 268109 w 320516"/>
                      <a:gd name="connsiteY3" fmla="*/ 160257 h 320516"/>
                      <a:gd name="connsiteX4" fmla="*/ 159300 w 320516"/>
                      <a:gd name="connsiteY4" fmla="*/ 51448 h 320516"/>
                      <a:gd name="connsiteX5" fmla="*/ 160258 w 320516"/>
                      <a:gd name="connsiteY5" fmla="*/ 0 h 320516"/>
                      <a:gd name="connsiteX6" fmla="*/ 320516 w 320516"/>
                      <a:gd name="connsiteY6" fmla="*/ 160258 h 320516"/>
                      <a:gd name="connsiteX7" fmla="*/ 160258 w 320516"/>
                      <a:gd name="connsiteY7" fmla="*/ 320516 h 320516"/>
                      <a:gd name="connsiteX8" fmla="*/ 0 w 320516"/>
                      <a:gd name="connsiteY8" fmla="*/ 160258 h 320516"/>
                      <a:gd name="connsiteX9" fmla="*/ 160258 w 320516"/>
                      <a:gd name="connsiteY9" fmla="*/ 0 h 320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516" h="320516">
                        <a:moveTo>
                          <a:pt x="159300" y="51448"/>
                        </a:moveTo>
                        <a:cubicBezTo>
                          <a:pt x="99206" y="51448"/>
                          <a:pt x="50491" y="100163"/>
                          <a:pt x="50491" y="160257"/>
                        </a:cubicBezTo>
                        <a:cubicBezTo>
                          <a:pt x="50491" y="220351"/>
                          <a:pt x="99206" y="269066"/>
                          <a:pt x="159300" y="269066"/>
                        </a:cubicBezTo>
                        <a:cubicBezTo>
                          <a:pt x="219394" y="269066"/>
                          <a:pt x="268109" y="220351"/>
                          <a:pt x="268109" y="160257"/>
                        </a:cubicBezTo>
                        <a:cubicBezTo>
                          <a:pt x="268109" y="100163"/>
                          <a:pt x="219394" y="51448"/>
                          <a:pt x="159300" y="51448"/>
                        </a:cubicBezTo>
                        <a:close/>
                        <a:moveTo>
                          <a:pt x="160258" y="0"/>
                        </a:moveTo>
                        <a:cubicBezTo>
                          <a:pt x="248766" y="0"/>
                          <a:pt x="320516" y="71750"/>
                          <a:pt x="320516" y="160258"/>
                        </a:cubicBezTo>
                        <a:cubicBezTo>
                          <a:pt x="320516" y="248766"/>
                          <a:pt x="248766" y="320516"/>
                          <a:pt x="160258" y="320516"/>
                        </a:cubicBezTo>
                        <a:cubicBezTo>
                          <a:pt x="71750" y="320516"/>
                          <a:pt x="0" y="248766"/>
                          <a:pt x="0" y="160258"/>
                        </a:cubicBezTo>
                        <a:cubicBezTo>
                          <a:pt x="0" y="71750"/>
                          <a:pt x="71750" y="0"/>
                          <a:pt x="160258" y="0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638A6124-08A2-4240-8CF5-6DA8DC5D9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-1444891" y="3805757"/>
                    <a:ext cx="0" cy="1957670"/>
                  </a:xfrm>
                  <a:prstGeom prst="line">
                    <a:avLst/>
                  </a:prstGeom>
                  <a:grpFill/>
                  <a:ln w="76200">
                    <a:solidFill>
                      <a:srgbClr val="FF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8029088B-8831-4A87-9B99-DA492EE7EF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474306" y="3841036"/>
                    <a:ext cx="1091170" cy="2"/>
                  </a:xfrm>
                  <a:prstGeom prst="line">
                    <a:avLst/>
                  </a:prstGeom>
                  <a:grpFill/>
                  <a:ln w="76200">
                    <a:solidFill>
                      <a:srgbClr val="FF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5D7A4EDD-D5D5-49D4-9654-E371E9AD7471}"/>
                  </a:ext>
                </a:extLst>
              </p:cNvPr>
              <p:cNvGrpSpPr/>
              <p:nvPr/>
            </p:nvGrpSpPr>
            <p:grpSpPr>
              <a:xfrm>
                <a:off x="11752653" y="2308948"/>
                <a:ext cx="643039" cy="777620"/>
                <a:chOff x="1204376" y="3932612"/>
                <a:chExt cx="487805" cy="589897"/>
              </a:xfrm>
            </p:grpSpPr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A80F837-E150-49BF-8277-C12A5206EA5F}"/>
                    </a:ext>
                  </a:extLst>
                </p:cNvPr>
                <p:cNvSpPr txBox="1"/>
                <p:nvPr/>
              </p:nvSpPr>
              <p:spPr>
                <a:xfrm>
                  <a:off x="1227339" y="3932612"/>
                  <a:ext cx="464842" cy="589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E7E6E6">
                          <a:alpha val="88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C617DA54-3EB3-4123-AFC7-AC494A1334CB}"/>
                    </a:ext>
                  </a:extLst>
                </p:cNvPr>
                <p:cNvSpPr/>
                <p:nvPr/>
              </p:nvSpPr>
              <p:spPr>
                <a:xfrm>
                  <a:off x="1204376" y="4166299"/>
                  <a:ext cx="132288" cy="288902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8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lt1">
                        <a:alpha val="88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2FC58A97-B2A7-43FC-88D2-E1E21E49F8DD}"/>
                </a:ext>
              </a:extLst>
            </p:cNvPr>
            <p:cNvGrpSpPr/>
            <p:nvPr/>
          </p:nvGrpSpPr>
          <p:grpSpPr>
            <a:xfrm>
              <a:off x="11139885" y="5892087"/>
              <a:ext cx="817965" cy="777620"/>
              <a:chOff x="1227339" y="3932612"/>
              <a:chExt cx="620503" cy="589897"/>
            </a:xfrm>
          </p:grpSpPr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785A66A3-9F8D-40DF-9665-A3C424231685}"/>
                  </a:ext>
                </a:extLst>
              </p:cNvPr>
              <p:cNvSpPr txBox="1"/>
              <p:nvPr/>
            </p:nvSpPr>
            <p:spPr>
              <a:xfrm>
                <a:off x="1227339" y="3932612"/>
                <a:ext cx="464842" cy="58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E7E6E6">
                        <a:alpha val="88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09384F4-DEE3-4022-8433-33EE914473E5}"/>
                  </a:ext>
                </a:extLst>
              </p:cNvPr>
              <p:cNvSpPr/>
              <p:nvPr/>
            </p:nvSpPr>
            <p:spPr>
              <a:xfrm>
                <a:off x="1630064" y="4091338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8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lt1">
                      <a:alpha val="88000"/>
                    </a:schemeClr>
                  </a:solidFill>
                </a:endParaRPr>
              </a:p>
            </p:txBody>
          </p:sp>
        </p:grpSp>
      </p:grpSp>
      <p:sp>
        <p:nvSpPr>
          <p:cNvPr id="178" name="TextBox 322">
            <a:extLst>
              <a:ext uri="{FF2B5EF4-FFF2-40B4-BE49-F238E27FC236}">
                <a16:creationId xmlns:a16="http://schemas.microsoft.com/office/drawing/2014/main" id="{6D5C52F1-ACAE-402B-A08F-D6BFA85B3F25}"/>
              </a:ext>
            </a:extLst>
          </p:cNvPr>
          <p:cNvSpPr txBox="1"/>
          <p:nvPr/>
        </p:nvSpPr>
        <p:spPr>
          <a:xfrm>
            <a:off x="9461170" y="798552"/>
            <a:ext cx="263808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الصف الثاني الابتدائي</a:t>
            </a:r>
            <a:endParaRPr lang="ar-BH" sz="2800" b="1" dirty="0">
              <a:solidFill>
                <a:schemeClr val="bg1"/>
              </a:solidFill>
              <a:latin typeface="Agency FB" panose="020B05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3" name="TextBox 322">
            <a:extLst>
              <a:ext uri="{FF2B5EF4-FFF2-40B4-BE49-F238E27FC236}">
                <a16:creationId xmlns:a16="http://schemas.microsoft.com/office/drawing/2014/main" id="{6D5C52F1-ACAE-402B-A08F-D6BFA85B3F25}"/>
              </a:ext>
            </a:extLst>
          </p:cNvPr>
          <p:cNvSpPr txBox="1"/>
          <p:nvPr/>
        </p:nvSpPr>
        <p:spPr>
          <a:xfrm>
            <a:off x="6846159" y="4353178"/>
            <a:ext cx="31288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400" b="1" dirty="0" smtClean="0">
                <a:solidFill>
                  <a:srgbClr val="FF66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( الأسبوع السادس والسابع)</a:t>
            </a:r>
            <a:endParaRPr lang="ar-BH" sz="2400" b="1" dirty="0">
              <a:solidFill>
                <a:srgbClr val="FF6600"/>
              </a:solidFill>
              <a:latin typeface="Agency FB" panose="020B05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A3FD146-DB17-4236-A817-E40D7D780B1D}"/>
              </a:ext>
            </a:extLst>
          </p:cNvPr>
          <p:cNvSpPr txBox="1"/>
          <p:nvPr/>
        </p:nvSpPr>
        <p:spPr>
          <a:xfrm>
            <a:off x="4844956" y="2521480"/>
            <a:ext cx="6854306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الدرس السادس "نركّب اسماً على شكل ثلاثي الأبعاد ونلوّنه"</a:t>
            </a:r>
            <a:endParaRPr lang="ar-BH" sz="2800" b="1" dirty="0">
              <a:solidFill>
                <a:schemeClr val="bg1"/>
              </a:solidFill>
              <a:latin typeface="Agency FB" panose="020B0503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3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88" grpId="0" animBg="1"/>
      <p:bldP spid="178" grpId="0" animBg="1"/>
      <p:bldP spid="183" grpId="0" animBg="1"/>
      <p:bldP spid="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DDE79EC-C1DE-4F3B-92AC-64F864C0B70F}"/>
              </a:ext>
            </a:extLst>
          </p:cNvPr>
          <p:cNvGrpSpPr/>
          <p:nvPr/>
        </p:nvGrpSpPr>
        <p:grpSpPr>
          <a:xfrm>
            <a:off x="100858" y="5692629"/>
            <a:ext cx="12084878" cy="1163293"/>
            <a:chOff x="100858" y="5692629"/>
            <a:chExt cx="12084878" cy="116329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0CEA24-3EBD-436D-850C-3FFB4270E3BD}"/>
                </a:ext>
              </a:extLst>
            </p:cNvPr>
            <p:cNvGrpSpPr/>
            <p:nvPr/>
          </p:nvGrpSpPr>
          <p:grpSpPr>
            <a:xfrm>
              <a:off x="100858" y="5692629"/>
              <a:ext cx="720195" cy="1105789"/>
              <a:chOff x="3961712" y="1886185"/>
              <a:chExt cx="2350251" cy="3608580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93B141-A5DD-4893-BABE-B241D934F860}"/>
                  </a:ext>
                </a:extLst>
              </p:cNvPr>
              <p:cNvSpPr/>
              <p:nvPr/>
            </p:nvSpPr>
            <p:spPr>
              <a:xfrm>
                <a:off x="4359353" y="3987967"/>
                <a:ext cx="1490878" cy="1482341"/>
              </a:xfrm>
              <a:custGeom>
                <a:avLst/>
                <a:gdLst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848106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0878" h="1482341">
                    <a:moveTo>
                      <a:pt x="39598" y="1362039"/>
                    </a:moveTo>
                    <a:cubicBezTo>
                      <a:pt x="41823" y="1339791"/>
                      <a:pt x="58509" y="1343128"/>
                      <a:pt x="79645" y="1301969"/>
                    </a:cubicBezTo>
                    <a:cubicBezTo>
                      <a:pt x="100781" y="1260810"/>
                      <a:pt x="149727" y="1221875"/>
                      <a:pt x="166413" y="1115084"/>
                    </a:cubicBezTo>
                    <a:cubicBezTo>
                      <a:pt x="183099" y="1008293"/>
                      <a:pt x="131929" y="703493"/>
                      <a:pt x="179762" y="661221"/>
                    </a:cubicBezTo>
                    <a:cubicBezTo>
                      <a:pt x="227595" y="618949"/>
                      <a:pt x="-67193" y="845881"/>
                      <a:pt x="133041" y="741315"/>
                    </a:cubicBezTo>
                    <a:cubicBezTo>
                      <a:pt x="333275" y="636749"/>
                      <a:pt x="1179817" y="136165"/>
                      <a:pt x="1381163" y="33823"/>
                    </a:cubicBezTo>
                    <a:cubicBezTo>
                      <a:pt x="1582509" y="-68519"/>
                      <a:pt x="1351129" y="90556"/>
                      <a:pt x="1341117" y="127265"/>
                    </a:cubicBezTo>
                    <a:cubicBezTo>
                      <a:pt x="1331105" y="163974"/>
                      <a:pt x="1328880" y="157301"/>
                      <a:pt x="1321093" y="254080"/>
                    </a:cubicBezTo>
                    <a:cubicBezTo>
                      <a:pt x="1313306" y="350859"/>
                      <a:pt x="1295507" y="581128"/>
                      <a:pt x="1294395" y="707942"/>
                    </a:cubicBezTo>
                    <a:cubicBezTo>
                      <a:pt x="1293283" y="834756"/>
                      <a:pt x="1295508" y="930424"/>
                      <a:pt x="1314419" y="1014967"/>
                    </a:cubicBezTo>
                    <a:cubicBezTo>
                      <a:pt x="1333330" y="1099510"/>
                      <a:pt x="1380051" y="1169592"/>
                      <a:pt x="1407861" y="1215201"/>
                    </a:cubicBezTo>
                    <a:cubicBezTo>
                      <a:pt x="1435671" y="1260810"/>
                      <a:pt x="1469044" y="1267484"/>
                      <a:pt x="1481280" y="1288620"/>
                    </a:cubicBezTo>
                    <a:cubicBezTo>
                      <a:pt x="1493516" y="1309756"/>
                      <a:pt x="1494629" y="1324216"/>
                      <a:pt x="1481280" y="1342015"/>
                    </a:cubicBezTo>
                    <a:cubicBezTo>
                      <a:pt x="1467931" y="1359814"/>
                      <a:pt x="1454583" y="1377612"/>
                      <a:pt x="1401187" y="1395411"/>
                    </a:cubicBezTo>
                    <a:cubicBezTo>
                      <a:pt x="1347791" y="1413210"/>
                      <a:pt x="1258798" y="1434346"/>
                      <a:pt x="1160906" y="1448807"/>
                    </a:cubicBezTo>
                    <a:cubicBezTo>
                      <a:pt x="1063014" y="1463268"/>
                      <a:pt x="996270" y="1484404"/>
                      <a:pt x="813835" y="1482179"/>
                    </a:cubicBezTo>
                    <a:cubicBezTo>
                      <a:pt x="631400" y="1479954"/>
                      <a:pt x="196448" y="1455481"/>
                      <a:pt x="66296" y="1435458"/>
                    </a:cubicBezTo>
                    <a:cubicBezTo>
                      <a:pt x="-63856" y="1415435"/>
                      <a:pt x="37373" y="1384287"/>
                      <a:pt x="39598" y="13620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D844D53-EC12-4581-B8BA-D64C9B5E1700}"/>
                  </a:ext>
                </a:extLst>
              </p:cNvPr>
              <p:cNvGrpSpPr/>
              <p:nvPr/>
            </p:nvGrpSpPr>
            <p:grpSpPr>
              <a:xfrm>
                <a:off x="4630346" y="4246914"/>
                <a:ext cx="1094589" cy="1247851"/>
                <a:chOff x="1811532" y="3337660"/>
                <a:chExt cx="1094589" cy="1247851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898AC2D-5688-4F05-82DC-A296DEF7C2E5}"/>
                    </a:ext>
                  </a:extLst>
                </p:cNvPr>
                <p:cNvSpPr/>
                <p:nvPr/>
              </p:nvSpPr>
              <p:spPr>
                <a:xfrm>
                  <a:off x="1811532" y="3709772"/>
                  <a:ext cx="350991" cy="875739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E81F1DD-5280-4749-822D-51A95B49F8DF}"/>
                    </a:ext>
                  </a:extLst>
                </p:cNvPr>
                <p:cNvSpPr/>
                <p:nvPr/>
              </p:nvSpPr>
              <p:spPr>
                <a:xfrm rot="20323532" flipH="1">
                  <a:off x="2675002" y="3337660"/>
                  <a:ext cx="231119" cy="1184128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A2E0E81-34D1-4311-B467-13CD76EA1290}"/>
                    </a:ext>
                  </a:extLst>
                </p:cNvPr>
                <p:cNvSpPr/>
                <p:nvPr/>
              </p:nvSpPr>
              <p:spPr>
                <a:xfrm flipH="1">
                  <a:off x="2207538" y="4425351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B507967-AEC4-4B45-B998-BC8412BD6E9D}"/>
                    </a:ext>
                  </a:extLst>
                </p:cNvPr>
                <p:cNvSpPr/>
                <p:nvPr/>
              </p:nvSpPr>
              <p:spPr>
                <a:xfrm flipH="1">
                  <a:off x="2525529" y="3721482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201D2BC-32D9-4EC0-87BD-BC5FBDDBB734}"/>
                  </a:ext>
                </a:extLst>
              </p:cNvPr>
              <p:cNvSpPr/>
              <p:nvPr/>
            </p:nvSpPr>
            <p:spPr>
              <a:xfrm>
                <a:off x="3961712" y="1886185"/>
                <a:ext cx="2350251" cy="2908048"/>
              </a:xfrm>
              <a:custGeom>
                <a:avLst/>
                <a:gdLst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15417 w 2349868"/>
                  <a:gd name="connsiteY20" fmla="*/ 2212505 h 2904603"/>
                  <a:gd name="connsiteX21" fmla="*/ 1741882 w 2349868"/>
                  <a:gd name="connsiteY21" fmla="*/ 2305947 h 2904603"/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68812 w 2349868"/>
                  <a:gd name="connsiteY20" fmla="*/ 2205830 h 2904603"/>
                  <a:gd name="connsiteX21" fmla="*/ 1741882 w 2349868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815301 w 2349311"/>
                  <a:gd name="connsiteY13" fmla="*/ 543893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4564 h 2903220"/>
                  <a:gd name="connsiteX1" fmla="*/ 1655114 w 2350251"/>
                  <a:gd name="connsiteY1" fmla="*/ 2311239 h 2903220"/>
                  <a:gd name="connsiteX2" fmla="*/ 1521625 w 2350251"/>
                  <a:gd name="connsiteY2" fmla="*/ 2444728 h 2903220"/>
                  <a:gd name="connsiteX3" fmla="*/ 980994 w 2350251"/>
                  <a:gd name="connsiteY3" fmla="*/ 2738404 h 2903220"/>
                  <a:gd name="connsiteX4" fmla="*/ 714016 w 2350251"/>
                  <a:gd name="connsiteY4" fmla="*/ 2851870 h 2903220"/>
                  <a:gd name="connsiteX5" fmla="*/ 353595 w 2350251"/>
                  <a:gd name="connsiteY5" fmla="*/ 2878567 h 2903220"/>
                  <a:gd name="connsiteX6" fmla="*/ 119990 w 2350251"/>
                  <a:gd name="connsiteY6" fmla="*/ 2498124 h 2903220"/>
                  <a:gd name="connsiteX7" fmla="*/ 19873 w 2350251"/>
                  <a:gd name="connsiteY7" fmla="*/ 1790632 h 2903220"/>
                  <a:gd name="connsiteX8" fmla="*/ 33222 w 2350251"/>
                  <a:gd name="connsiteY8" fmla="*/ 969674 h 2903220"/>
                  <a:gd name="connsiteX9" fmla="*/ 353595 w 2350251"/>
                  <a:gd name="connsiteY9" fmla="*/ 328927 h 2903220"/>
                  <a:gd name="connsiteX10" fmla="*/ 860854 w 2350251"/>
                  <a:gd name="connsiteY10" fmla="*/ 15227 h 2903220"/>
                  <a:gd name="connsiteX11" fmla="*/ 1261321 w 2350251"/>
                  <a:gd name="connsiteY11" fmla="*/ 68623 h 2903220"/>
                  <a:gd name="connsiteX12" fmla="*/ 1564647 w 2350251"/>
                  <a:gd name="connsiteY12" fmla="*/ 239949 h 2903220"/>
                  <a:gd name="connsiteX13" fmla="*/ 1815301 w 2350251"/>
                  <a:gd name="connsiteY13" fmla="*/ 542510 h 2903220"/>
                  <a:gd name="connsiteX14" fmla="*/ 1968813 w 2350251"/>
                  <a:gd name="connsiteY14" fmla="*/ 1096489 h 2903220"/>
                  <a:gd name="connsiteX15" fmla="*/ 1975487 w 2350251"/>
                  <a:gd name="connsiteY15" fmla="*/ 1156559 h 2903220"/>
                  <a:gd name="connsiteX16" fmla="*/ 2022209 w 2350251"/>
                  <a:gd name="connsiteY16" fmla="*/ 1470258 h 2903220"/>
                  <a:gd name="connsiteX17" fmla="*/ 2255814 w 2350251"/>
                  <a:gd name="connsiteY17" fmla="*/ 1390164 h 2903220"/>
                  <a:gd name="connsiteX18" fmla="*/ 2349257 w 2350251"/>
                  <a:gd name="connsiteY18" fmla="*/ 1657143 h 2903220"/>
                  <a:gd name="connsiteX19" fmla="*/ 2277729 w 2350251"/>
                  <a:gd name="connsiteY19" fmla="*/ 1936172 h 2903220"/>
                  <a:gd name="connsiteX20" fmla="*/ 1968812 w 2350251"/>
                  <a:gd name="connsiteY20" fmla="*/ 2204447 h 2903220"/>
                  <a:gd name="connsiteX21" fmla="*/ 1741882 w 2350251"/>
                  <a:gd name="connsiteY21" fmla="*/ 2304564 h 2903220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67500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79857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50251" h="2908048">
                    <a:moveTo>
                      <a:pt x="1741882" y="2309392"/>
                    </a:moveTo>
                    <a:cubicBezTo>
                      <a:pt x="1689599" y="2327191"/>
                      <a:pt x="1691823" y="2292706"/>
                      <a:pt x="1655114" y="2316067"/>
                    </a:cubicBezTo>
                    <a:cubicBezTo>
                      <a:pt x="1618405" y="2339428"/>
                      <a:pt x="1633978" y="2378362"/>
                      <a:pt x="1521625" y="2449556"/>
                    </a:cubicBezTo>
                    <a:cubicBezTo>
                      <a:pt x="1409272" y="2520750"/>
                      <a:pt x="1115595" y="2675375"/>
                      <a:pt x="980994" y="2743232"/>
                    </a:cubicBezTo>
                    <a:cubicBezTo>
                      <a:pt x="846392" y="2811089"/>
                      <a:pt x="818582" y="2833338"/>
                      <a:pt x="714016" y="2856698"/>
                    </a:cubicBezTo>
                    <a:cubicBezTo>
                      <a:pt x="609449" y="2880059"/>
                      <a:pt x="452599" y="2942353"/>
                      <a:pt x="353595" y="2883395"/>
                    </a:cubicBezTo>
                    <a:cubicBezTo>
                      <a:pt x="254591" y="2824437"/>
                      <a:pt x="175610" y="2684274"/>
                      <a:pt x="119990" y="2502952"/>
                    </a:cubicBezTo>
                    <a:cubicBezTo>
                      <a:pt x="64370" y="2321630"/>
                      <a:pt x="34334" y="2050202"/>
                      <a:pt x="19873" y="1795460"/>
                    </a:cubicBezTo>
                    <a:cubicBezTo>
                      <a:pt x="5412" y="1540718"/>
                      <a:pt x="-22398" y="1218119"/>
                      <a:pt x="33222" y="974502"/>
                    </a:cubicBezTo>
                    <a:cubicBezTo>
                      <a:pt x="88842" y="730884"/>
                      <a:pt x="215656" y="492829"/>
                      <a:pt x="353595" y="333755"/>
                    </a:cubicBezTo>
                    <a:cubicBezTo>
                      <a:pt x="491534" y="174680"/>
                      <a:pt x="706477" y="66528"/>
                      <a:pt x="860854" y="20055"/>
                    </a:cubicBezTo>
                    <a:cubicBezTo>
                      <a:pt x="1015231" y="-26418"/>
                      <a:pt x="1162558" y="17461"/>
                      <a:pt x="1279857" y="54915"/>
                    </a:cubicBezTo>
                    <a:cubicBezTo>
                      <a:pt x="1397156" y="92369"/>
                      <a:pt x="1475406" y="162707"/>
                      <a:pt x="1564647" y="244777"/>
                    </a:cubicBezTo>
                    <a:cubicBezTo>
                      <a:pt x="1653888" y="326847"/>
                      <a:pt x="1747940" y="404581"/>
                      <a:pt x="1815301" y="547338"/>
                    </a:cubicBezTo>
                    <a:cubicBezTo>
                      <a:pt x="1882662" y="690095"/>
                      <a:pt x="1942115" y="998976"/>
                      <a:pt x="1968813" y="1101317"/>
                    </a:cubicBezTo>
                    <a:cubicBezTo>
                      <a:pt x="1995511" y="1203658"/>
                      <a:pt x="1966588" y="1099092"/>
                      <a:pt x="1975487" y="1161387"/>
                    </a:cubicBezTo>
                    <a:cubicBezTo>
                      <a:pt x="1984386" y="1223682"/>
                      <a:pt x="1975488" y="1436152"/>
                      <a:pt x="2022209" y="1475086"/>
                    </a:cubicBezTo>
                    <a:cubicBezTo>
                      <a:pt x="2068930" y="1514020"/>
                      <a:pt x="2174608" y="1330472"/>
                      <a:pt x="2255814" y="1394992"/>
                    </a:cubicBezTo>
                    <a:cubicBezTo>
                      <a:pt x="2337020" y="1459512"/>
                      <a:pt x="2345605" y="1570970"/>
                      <a:pt x="2349257" y="1661971"/>
                    </a:cubicBezTo>
                    <a:cubicBezTo>
                      <a:pt x="2352909" y="1752972"/>
                      <a:pt x="2350036" y="1848670"/>
                      <a:pt x="2277729" y="1941000"/>
                    </a:cubicBezTo>
                    <a:cubicBezTo>
                      <a:pt x="2205422" y="2033330"/>
                      <a:pt x="2058120" y="2147876"/>
                      <a:pt x="1968812" y="2209275"/>
                    </a:cubicBezTo>
                    <a:cubicBezTo>
                      <a:pt x="1879504" y="2270674"/>
                      <a:pt x="1794165" y="2291593"/>
                      <a:pt x="1741882" y="2309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FBB0E6E-0C75-4559-A937-0A242FDBDE3D}"/>
                  </a:ext>
                </a:extLst>
              </p:cNvPr>
              <p:cNvGrpSpPr/>
              <p:nvPr/>
            </p:nvGrpSpPr>
            <p:grpSpPr>
              <a:xfrm>
                <a:off x="3965250" y="2736685"/>
                <a:ext cx="2301251" cy="1754897"/>
                <a:chOff x="1135740" y="1836850"/>
                <a:chExt cx="2301251" cy="175489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948C385-419D-46E4-8C44-C030634F880C}"/>
                    </a:ext>
                  </a:extLst>
                </p:cNvPr>
                <p:cNvSpPr/>
                <p:nvPr/>
              </p:nvSpPr>
              <p:spPr>
                <a:xfrm flipH="1">
                  <a:off x="2300940" y="1841344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158705C-54BD-4D3D-8A39-B426152EEE45}"/>
                    </a:ext>
                  </a:extLst>
                </p:cNvPr>
                <p:cNvSpPr/>
                <p:nvPr/>
              </p:nvSpPr>
              <p:spPr>
                <a:xfrm flipH="1">
                  <a:off x="2482215" y="1907119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9A6A3DA-6608-427B-A0FD-A91B3E0775F5}"/>
                    </a:ext>
                  </a:extLst>
                </p:cNvPr>
                <p:cNvSpPr/>
                <p:nvPr/>
              </p:nvSpPr>
              <p:spPr>
                <a:xfrm>
                  <a:off x="1135740" y="1836850"/>
                  <a:ext cx="664363" cy="1754897"/>
                </a:xfrm>
                <a:custGeom>
                  <a:avLst/>
                  <a:gdLst>
                    <a:gd name="connsiteX0" fmla="*/ 58061 w 645382"/>
                    <a:gd name="connsiteY0" fmla="*/ 24815 h 1749262"/>
                    <a:gd name="connsiteX1" fmla="*/ 240941 w 645382"/>
                    <a:gd name="connsiteY1" fmla="*/ 5565 h 1749262"/>
                    <a:gd name="connsiteX2" fmla="*/ 423821 w 645382"/>
                    <a:gd name="connsiteY2" fmla="*/ 121068 h 1749262"/>
                    <a:gd name="connsiteX3" fmla="*/ 462322 w 645382"/>
                    <a:gd name="connsiteY3" fmla="*/ 352074 h 1749262"/>
                    <a:gd name="connsiteX4" fmla="*/ 394945 w 645382"/>
                    <a:gd name="connsiteY4" fmla="*/ 708209 h 1749262"/>
                    <a:gd name="connsiteX5" fmla="*/ 260192 w 645382"/>
                    <a:gd name="connsiteY5" fmla="*/ 948840 h 1749262"/>
                    <a:gd name="connsiteX6" fmla="*/ 212065 w 645382"/>
                    <a:gd name="connsiteY6" fmla="*/ 1093219 h 1749262"/>
                    <a:gd name="connsiteX7" fmla="*/ 298693 w 645382"/>
                    <a:gd name="connsiteY7" fmla="*/ 1170221 h 1749262"/>
                    <a:gd name="connsiteX8" fmla="*/ 433446 w 645382"/>
                    <a:gd name="connsiteY8" fmla="*/ 1131720 h 1749262"/>
                    <a:gd name="connsiteX9" fmla="*/ 558575 w 645382"/>
                    <a:gd name="connsiteY9" fmla="*/ 1102845 h 1749262"/>
                    <a:gd name="connsiteX10" fmla="*/ 645202 w 645382"/>
                    <a:gd name="connsiteY10" fmla="*/ 1170221 h 1749262"/>
                    <a:gd name="connsiteX11" fmla="*/ 577825 w 645382"/>
                    <a:gd name="connsiteY11" fmla="*/ 1141346 h 1749262"/>
                    <a:gd name="connsiteX12" fmla="*/ 462322 w 645382"/>
                    <a:gd name="connsiteY12" fmla="*/ 1170221 h 1749262"/>
                    <a:gd name="connsiteX13" fmla="*/ 356444 w 645382"/>
                    <a:gd name="connsiteY13" fmla="*/ 1199097 h 1749262"/>
                    <a:gd name="connsiteX14" fmla="*/ 231316 w 645382"/>
                    <a:gd name="connsiteY14" fmla="*/ 1199097 h 1749262"/>
                    <a:gd name="connsiteX15" fmla="*/ 192815 w 645382"/>
                    <a:gd name="connsiteY15" fmla="*/ 1324226 h 1749262"/>
                    <a:gd name="connsiteX16" fmla="*/ 279442 w 645382"/>
                    <a:gd name="connsiteY16" fmla="*/ 1535981 h 1749262"/>
                    <a:gd name="connsiteX17" fmla="*/ 308318 w 645382"/>
                    <a:gd name="connsiteY17" fmla="*/ 1699611 h 1749262"/>
                    <a:gd name="connsiteX18" fmla="*/ 231316 w 645382"/>
                    <a:gd name="connsiteY18" fmla="*/ 1718861 h 1749262"/>
                    <a:gd name="connsiteX19" fmla="*/ 125438 w 645382"/>
                    <a:gd name="connsiteY19" fmla="*/ 1728487 h 1749262"/>
                    <a:gd name="connsiteX20" fmla="*/ 48436 w 645382"/>
                    <a:gd name="connsiteY20" fmla="*/ 1420478 h 1749262"/>
                    <a:gd name="connsiteX21" fmla="*/ 310 w 645382"/>
                    <a:gd name="connsiteY21" fmla="*/ 727459 h 1749262"/>
                    <a:gd name="connsiteX22" fmla="*/ 29185 w 645382"/>
                    <a:gd name="connsiteY22" fmla="*/ 82567 h 1749262"/>
                    <a:gd name="connsiteX23" fmla="*/ 58061 w 645382"/>
                    <a:gd name="connsiteY23" fmla="*/ 24815 h 1749262"/>
                    <a:gd name="connsiteX0" fmla="*/ 72298 w 659619"/>
                    <a:gd name="connsiteY0" fmla="*/ 30450 h 1754897"/>
                    <a:gd name="connsiteX1" fmla="*/ 255178 w 659619"/>
                    <a:gd name="connsiteY1" fmla="*/ 11200 h 1754897"/>
                    <a:gd name="connsiteX2" fmla="*/ 438058 w 659619"/>
                    <a:gd name="connsiteY2" fmla="*/ 126703 h 1754897"/>
                    <a:gd name="connsiteX3" fmla="*/ 476559 w 659619"/>
                    <a:gd name="connsiteY3" fmla="*/ 357709 h 1754897"/>
                    <a:gd name="connsiteX4" fmla="*/ 409182 w 659619"/>
                    <a:gd name="connsiteY4" fmla="*/ 713844 h 1754897"/>
                    <a:gd name="connsiteX5" fmla="*/ 274429 w 659619"/>
                    <a:gd name="connsiteY5" fmla="*/ 954475 h 1754897"/>
                    <a:gd name="connsiteX6" fmla="*/ 226302 w 659619"/>
                    <a:gd name="connsiteY6" fmla="*/ 1098854 h 1754897"/>
                    <a:gd name="connsiteX7" fmla="*/ 312930 w 659619"/>
                    <a:gd name="connsiteY7" fmla="*/ 1175856 h 1754897"/>
                    <a:gd name="connsiteX8" fmla="*/ 447683 w 659619"/>
                    <a:gd name="connsiteY8" fmla="*/ 1137355 h 1754897"/>
                    <a:gd name="connsiteX9" fmla="*/ 572812 w 659619"/>
                    <a:gd name="connsiteY9" fmla="*/ 1108480 h 1754897"/>
                    <a:gd name="connsiteX10" fmla="*/ 659439 w 659619"/>
                    <a:gd name="connsiteY10" fmla="*/ 1175856 h 1754897"/>
                    <a:gd name="connsiteX11" fmla="*/ 592062 w 659619"/>
                    <a:gd name="connsiteY11" fmla="*/ 1146981 h 1754897"/>
                    <a:gd name="connsiteX12" fmla="*/ 476559 w 659619"/>
                    <a:gd name="connsiteY12" fmla="*/ 1175856 h 1754897"/>
                    <a:gd name="connsiteX13" fmla="*/ 370681 w 659619"/>
                    <a:gd name="connsiteY13" fmla="*/ 1204732 h 1754897"/>
                    <a:gd name="connsiteX14" fmla="*/ 245553 w 659619"/>
                    <a:gd name="connsiteY14" fmla="*/ 1204732 h 1754897"/>
                    <a:gd name="connsiteX15" fmla="*/ 207052 w 659619"/>
                    <a:gd name="connsiteY15" fmla="*/ 1329861 h 1754897"/>
                    <a:gd name="connsiteX16" fmla="*/ 293679 w 659619"/>
                    <a:gd name="connsiteY16" fmla="*/ 1541616 h 1754897"/>
                    <a:gd name="connsiteX17" fmla="*/ 322555 w 659619"/>
                    <a:gd name="connsiteY17" fmla="*/ 1705246 h 1754897"/>
                    <a:gd name="connsiteX18" fmla="*/ 245553 w 659619"/>
                    <a:gd name="connsiteY18" fmla="*/ 1724496 h 1754897"/>
                    <a:gd name="connsiteX19" fmla="*/ 139675 w 659619"/>
                    <a:gd name="connsiteY19" fmla="*/ 1734122 h 1754897"/>
                    <a:gd name="connsiteX20" fmla="*/ 62673 w 659619"/>
                    <a:gd name="connsiteY20" fmla="*/ 1426113 h 1754897"/>
                    <a:gd name="connsiteX21" fmla="*/ 14547 w 659619"/>
                    <a:gd name="connsiteY21" fmla="*/ 733094 h 1754897"/>
                    <a:gd name="connsiteX22" fmla="*/ 2782 w 659619"/>
                    <a:gd name="connsiteY22" fmla="*/ 240602 h 1754897"/>
                    <a:gd name="connsiteX23" fmla="*/ 72298 w 659619"/>
                    <a:gd name="connsiteY23" fmla="*/ 30450 h 1754897"/>
                    <a:gd name="connsiteX0" fmla="*/ 77042 w 664363"/>
                    <a:gd name="connsiteY0" fmla="*/ 30450 h 1754897"/>
                    <a:gd name="connsiteX1" fmla="*/ 259922 w 664363"/>
                    <a:gd name="connsiteY1" fmla="*/ 11200 h 1754897"/>
                    <a:gd name="connsiteX2" fmla="*/ 442802 w 664363"/>
                    <a:gd name="connsiteY2" fmla="*/ 126703 h 1754897"/>
                    <a:gd name="connsiteX3" fmla="*/ 481303 w 664363"/>
                    <a:gd name="connsiteY3" fmla="*/ 357709 h 1754897"/>
                    <a:gd name="connsiteX4" fmla="*/ 413926 w 664363"/>
                    <a:gd name="connsiteY4" fmla="*/ 713844 h 1754897"/>
                    <a:gd name="connsiteX5" fmla="*/ 279173 w 664363"/>
                    <a:gd name="connsiteY5" fmla="*/ 954475 h 1754897"/>
                    <a:gd name="connsiteX6" fmla="*/ 231046 w 664363"/>
                    <a:gd name="connsiteY6" fmla="*/ 1098854 h 1754897"/>
                    <a:gd name="connsiteX7" fmla="*/ 317674 w 664363"/>
                    <a:gd name="connsiteY7" fmla="*/ 1175856 h 1754897"/>
                    <a:gd name="connsiteX8" fmla="*/ 452427 w 664363"/>
                    <a:gd name="connsiteY8" fmla="*/ 1137355 h 1754897"/>
                    <a:gd name="connsiteX9" fmla="*/ 577556 w 664363"/>
                    <a:gd name="connsiteY9" fmla="*/ 1108480 h 1754897"/>
                    <a:gd name="connsiteX10" fmla="*/ 664183 w 664363"/>
                    <a:gd name="connsiteY10" fmla="*/ 1175856 h 1754897"/>
                    <a:gd name="connsiteX11" fmla="*/ 596806 w 664363"/>
                    <a:gd name="connsiteY11" fmla="*/ 1146981 h 1754897"/>
                    <a:gd name="connsiteX12" fmla="*/ 481303 w 664363"/>
                    <a:gd name="connsiteY12" fmla="*/ 1175856 h 1754897"/>
                    <a:gd name="connsiteX13" fmla="*/ 375425 w 664363"/>
                    <a:gd name="connsiteY13" fmla="*/ 1204732 h 1754897"/>
                    <a:gd name="connsiteX14" fmla="*/ 250297 w 664363"/>
                    <a:gd name="connsiteY14" fmla="*/ 1204732 h 1754897"/>
                    <a:gd name="connsiteX15" fmla="*/ 211796 w 664363"/>
                    <a:gd name="connsiteY15" fmla="*/ 1329861 h 1754897"/>
                    <a:gd name="connsiteX16" fmla="*/ 298423 w 664363"/>
                    <a:gd name="connsiteY16" fmla="*/ 1541616 h 1754897"/>
                    <a:gd name="connsiteX17" fmla="*/ 327299 w 664363"/>
                    <a:gd name="connsiteY17" fmla="*/ 1705246 h 1754897"/>
                    <a:gd name="connsiteX18" fmla="*/ 250297 w 664363"/>
                    <a:gd name="connsiteY18" fmla="*/ 1724496 h 1754897"/>
                    <a:gd name="connsiteX19" fmla="*/ 144419 w 664363"/>
                    <a:gd name="connsiteY19" fmla="*/ 1734122 h 1754897"/>
                    <a:gd name="connsiteX20" fmla="*/ 67417 w 664363"/>
                    <a:gd name="connsiteY20" fmla="*/ 1426113 h 1754897"/>
                    <a:gd name="connsiteX21" fmla="*/ 4051 w 664363"/>
                    <a:gd name="connsiteY21" fmla="*/ 722934 h 1754897"/>
                    <a:gd name="connsiteX22" fmla="*/ 7526 w 664363"/>
                    <a:gd name="connsiteY22" fmla="*/ 240602 h 1754897"/>
                    <a:gd name="connsiteX23" fmla="*/ 77042 w 664363"/>
                    <a:gd name="connsiteY23" fmla="*/ 30450 h 1754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64363" h="1754897">
                      <a:moveTo>
                        <a:pt x="77042" y="30450"/>
                      </a:moveTo>
                      <a:cubicBezTo>
                        <a:pt x="119108" y="-7784"/>
                        <a:pt x="198962" y="-4842"/>
                        <a:pt x="259922" y="11200"/>
                      </a:cubicBezTo>
                      <a:cubicBezTo>
                        <a:pt x="320882" y="27242"/>
                        <a:pt x="405905" y="68952"/>
                        <a:pt x="442802" y="126703"/>
                      </a:cubicBezTo>
                      <a:cubicBezTo>
                        <a:pt x="479699" y="184454"/>
                        <a:pt x="486116" y="259852"/>
                        <a:pt x="481303" y="357709"/>
                      </a:cubicBezTo>
                      <a:cubicBezTo>
                        <a:pt x="476490" y="455566"/>
                        <a:pt x="447614" y="614383"/>
                        <a:pt x="413926" y="713844"/>
                      </a:cubicBezTo>
                      <a:cubicBezTo>
                        <a:pt x="380238" y="813305"/>
                        <a:pt x="309653" y="890307"/>
                        <a:pt x="279173" y="954475"/>
                      </a:cubicBezTo>
                      <a:cubicBezTo>
                        <a:pt x="248693" y="1018643"/>
                        <a:pt x="224629" y="1061957"/>
                        <a:pt x="231046" y="1098854"/>
                      </a:cubicBezTo>
                      <a:cubicBezTo>
                        <a:pt x="237463" y="1135751"/>
                        <a:pt x="280777" y="1169439"/>
                        <a:pt x="317674" y="1175856"/>
                      </a:cubicBezTo>
                      <a:cubicBezTo>
                        <a:pt x="354571" y="1182273"/>
                        <a:pt x="409113" y="1148584"/>
                        <a:pt x="452427" y="1137355"/>
                      </a:cubicBezTo>
                      <a:cubicBezTo>
                        <a:pt x="495741" y="1126126"/>
                        <a:pt x="542263" y="1102063"/>
                        <a:pt x="577556" y="1108480"/>
                      </a:cubicBezTo>
                      <a:cubicBezTo>
                        <a:pt x="612849" y="1114897"/>
                        <a:pt x="660975" y="1169439"/>
                        <a:pt x="664183" y="1175856"/>
                      </a:cubicBezTo>
                      <a:cubicBezTo>
                        <a:pt x="667391" y="1182273"/>
                        <a:pt x="627286" y="1146981"/>
                        <a:pt x="596806" y="1146981"/>
                      </a:cubicBezTo>
                      <a:cubicBezTo>
                        <a:pt x="566326" y="1146981"/>
                        <a:pt x="518200" y="1166231"/>
                        <a:pt x="481303" y="1175856"/>
                      </a:cubicBezTo>
                      <a:cubicBezTo>
                        <a:pt x="444406" y="1185481"/>
                        <a:pt x="413926" y="1199919"/>
                        <a:pt x="375425" y="1204732"/>
                      </a:cubicBezTo>
                      <a:cubicBezTo>
                        <a:pt x="336924" y="1209545"/>
                        <a:pt x="277569" y="1183877"/>
                        <a:pt x="250297" y="1204732"/>
                      </a:cubicBezTo>
                      <a:cubicBezTo>
                        <a:pt x="223026" y="1225587"/>
                        <a:pt x="203775" y="1273714"/>
                        <a:pt x="211796" y="1329861"/>
                      </a:cubicBezTo>
                      <a:cubicBezTo>
                        <a:pt x="219817" y="1386008"/>
                        <a:pt x="279173" y="1479052"/>
                        <a:pt x="298423" y="1541616"/>
                      </a:cubicBezTo>
                      <a:cubicBezTo>
                        <a:pt x="317673" y="1604180"/>
                        <a:pt x="335320" y="1674766"/>
                        <a:pt x="327299" y="1705246"/>
                      </a:cubicBezTo>
                      <a:cubicBezTo>
                        <a:pt x="319278" y="1735726"/>
                        <a:pt x="280777" y="1719683"/>
                        <a:pt x="250297" y="1724496"/>
                      </a:cubicBezTo>
                      <a:cubicBezTo>
                        <a:pt x="219817" y="1729309"/>
                        <a:pt x="174899" y="1783853"/>
                        <a:pt x="144419" y="1734122"/>
                      </a:cubicBezTo>
                      <a:cubicBezTo>
                        <a:pt x="113939" y="1684392"/>
                        <a:pt x="90812" y="1594644"/>
                        <a:pt x="67417" y="1426113"/>
                      </a:cubicBezTo>
                      <a:cubicBezTo>
                        <a:pt x="44022" y="1257582"/>
                        <a:pt x="7259" y="945919"/>
                        <a:pt x="4051" y="722934"/>
                      </a:cubicBezTo>
                      <a:cubicBezTo>
                        <a:pt x="843" y="499949"/>
                        <a:pt x="-4639" y="356016"/>
                        <a:pt x="7526" y="240602"/>
                      </a:cubicBezTo>
                      <a:cubicBezTo>
                        <a:pt x="19691" y="125188"/>
                        <a:pt x="34976" y="68684"/>
                        <a:pt x="77042" y="3045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8CECA06-A606-4BF6-B5C2-30A7F28349A2}"/>
                    </a:ext>
                  </a:extLst>
                </p:cNvPr>
                <p:cNvSpPr/>
                <p:nvPr/>
              </p:nvSpPr>
              <p:spPr>
                <a:xfrm>
                  <a:off x="1971033" y="2275444"/>
                  <a:ext cx="613240" cy="267151"/>
                </a:xfrm>
                <a:custGeom>
                  <a:avLst/>
                  <a:gdLst>
                    <a:gd name="connsiteX0" fmla="*/ 76207 w 613240"/>
                    <a:gd name="connsiteY0" fmla="*/ 396 h 267151"/>
                    <a:gd name="connsiteX1" fmla="*/ 35567 w 613240"/>
                    <a:gd name="connsiteY1" fmla="*/ 66436 h 267151"/>
                    <a:gd name="connsiteX2" fmla="*/ 238767 w 613240"/>
                    <a:gd name="connsiteY2" fmla="*/ 157876 h 267151"/>
                    <a:gd name="connsiteX3" fmla="*/ 492767 w 613240"/>
                    <a:gd name="connsiteY3" fmla="*/ 198516 h 267151"/>
                    <a:gd name="connsiteX4" fmla="*/ 568967 w 613240"/>
                    <a:gd name="connsiteY4" fmla="*/ 208676 h 267151"/>
                    <a:gd name="connsiteX5" fmla="*/ 609607 w 613240"/>
                    <a:gd name="connsiteY5" fmla="*/ 244236 h 267151"/>
                    <a:gd name="connsiteX6" fmla="*/ 477527 w 613240"/>
                    <a:gd name="connsiteY6" fmla="*/ 264556 h 267151"/>
                    <a:gd name="connsiteX7" fmla="*/ 254007 w 613240"/>
                    <a:gd name="connsiteY7" fmla="*/ 254396 h 267151"/>
                    <a:gd name="connsiteX8" fmla="*/ 50807 w 613240"/>
                    <a:gd name="connsiteY8" fmla="*/ 152796 h 267151"/>
                    <a:gd name="connsiteX9" fmla="*/ 7 w 613240"/>
                    <a:gd name="connsiteY9" fmla="*/ 96916 h 267151"/>
                    <a:gd name="connsiteX10" fmla="*/ 76207 w 613240"/>
                    <a:gd name="connsiteY10" fmla="*/ 396 h 2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3240" h="267151">
                      <a:moveTo>
                        <a:pt x="76207" y="396"/>
                      </a:moveTo>
                      <a:cubicBezTo>
                        <a:pt x="82134" y="-4684"/>
                        <a:pt x="8474" y="40189"/>
                        <a:pt x="35567" y="66436"/>
                      </a:cubicBezTo>
                      <a:cubicBezTo>
                        <a:pt x="62660" y="92683"/>
                        <a:pt x="162567" y="135863"/>
                        <a:pt x="238767" y="157876"/>
                      </a:cubicBezTo>
                      <a:cubicBezTo>
                        <a:pt x="314967" y="179889"/>
                        <a:pt x="437734" y="190049"/>
                        <a:pt x="492767" y="198516"/>
                      </a:cubicBezTo>
                      <a:cubicBezTo>
                        <a:pt x="547800" y="206983"/>
                        <a:pt x="549494" y="201056"/>
                        <a:pt x="568967" y="208676"/>
                      </a:cubicBezTo>
                      <a:cubicBezTo>
                        <a:pt x="588440" y="216296"/>
                        <a:pt x="624847" y="234923"/>
                        <a:pt x="609607" y="244236"/>
                      </a:cubicBezTo>
                      <a:cubicBezTo>
                        <a:pt x="594367" y="253549"/>
                        <a:pt x="536794" y="262863"/>
                        <a:pt x="477527" y="264556"/>
                      </a:cubicBezTo>
                      <a:cubicBezTo>
                        <a:pt x="418260" y="266249"/>
                        <a:pt x="325127" y="273023"/>
                        <a:pt x="254007" y="254396"/>
                      </a:cubicBezTo>
                      <a:cubicBezTo>
                        <a:pt x="182887" y="235769"/>
                        <a:pt x="93140" y="179043"/>
                        <a:pt x="50807" y="152796"/>
                      </a:cubicBezTo>
                      <a:cubicBezTo>
                        <a:pt x="8474" y="126549"/>
                        <a:pt x="854" y="120623"/>
                        <a:pt x="7" y="96916"/>
                      </a:cubicBezTo>
                      <a:cubicBezTo>
                        <a:pt x="-840" y="73209"/>
                        <a:pt x="70280" y="5476"/>
                        <a:pt x="76207" y="39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512CBC5-A07F-4165-9E31-EA932D8588CB}"/>
                    </a:ext>
                  </a:extLst>
                </p:cNvPr>
                <p:cNvSpPr/>
                <p:nvPr/>
              </p:nvSpPr>
              <p:spPr>
                <a:xfrm>
                  <a:off x="2870687" y="2452487"/>
                  <a:ext cx="566304" cy="712050"/>
                </a:xfrm>
                <a:custGeom>
                  <a:avLst/>
                  <a:gdLst>
                    <a:gd name="connsiteX0" fmla="*/ 76 w 566304"/>
                    <a:gd name="connsiteY0" fmla="*/ 624885 h 712050"/>
                    <a:gd name="connsiteX1" fmla="*/ 111836 w 566304"/>
                    <a:gd name="connsiteY1" fmla="*/ 228645 h 712050"/>
                    <a:gd name="connsiteX2" fmla="*/ 320116 w 566304"/>
                    <a:gd name="connsiteY2" fmla="*/ 25445 h 712050"/>
                    <a:gd name="connsiteX3" fmla="*/ 548716 w 566304"/>
                    <a:gd name="connsiteY3" fmla="*/ 45765 h 712050"/>
                    <a:gd name="connsiteX4" fmla="*/ 523316 w 566304"/>
                    <a:gd name="connsiteY4" fmla="*/ 411525 h 712050"/>
                    <a:gd name="connsiteX5" fmla="*/ 304876 w 566304"/>
                    <a:gd name="connsiteY5" fmla="*/ 640125 h 712050"/>
                    <a:gd name="connsiteX6" fmla="*/ 127076 w 566304"/>
                    <a:gd name="connsiteY6" fmla="*/ 711245 h 712050"/>
                    <a:gd name="connsiteX7" fmla="*/ 76 w 566304"/>
                    <a:gd name="connsiteY7" fmla="*/ 624885 h 712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304" h="712050">
                      <a:moveTo>
                        <a:pt x="76" y="624885"/>
                      </a:moveTo>
                      <a:cubicBezTo>
                        <a:pt x="-2464" y="544452"/>
                        <a:pt x="58496" y="328552"/>
                        <a:pt x="111836" y="228645"/>
                      </a:cubicBezTo>
                      <a:cubicBezTo>
                        <a:pt x="165176" y="128738"/>
                        <a:pt x="247303" y="55925"/>
                        <a:pt x="320116" y="25445"/>
                      </a:cubicBezTo>
                      <a:cubicBezTo>
                        <a:pt x="392929" y="-5035"/>
                        <a:pt x="514849" y="-18582"/>
                        <a:pt x="548716" y="45765"/>
                      </a:cubicBezTo>
                      <a:cubicBezTo>
                        <a:pt x="582583" y="110112"/>
                        <a:pt x="563956" y="312465"/>
                        <a:pt x="523316" y="411525"/>
                      </a:cubicBezTo>
                      <a:cubicBezTo>
                        <a:pt x="482676" y="510585"/>
                        <a:pt x="370916" y="590172"/>
                        <a:pt x="304876" y="640125"/>
                      </a:cubicBezTo>
                      <a:cubicBezTo>
                        <a:pt x="238836" y="690078"/>
                        <a:pt x="176183" y="707012"/>
                        <a:pt x="127076" y="711245"/>
                      </a:cubicBezTo>
                      <a:cubicBezTo>
                        <a:pt x="77969" y="715478"/>
                        <a:pt x="2616" y="705318"/>
                        <a:pt x="76" y="62488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342C65-10CE-4151-BC1E-CD89461075B5}"/>
                </a:ext>
              </a:extLst>
            </p:cNvPr>
            <p:cNvSpPr txBox="1"/>
            <p:nvPr/>
          </p:nvSpPr>
          <p:spPr>
            <a:xfrm>
              <a:off x="7714445" y="6455812"/>
              <a:ext cx="44712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مادة التصميم والتقانة ( الصف الثاني الابتدائي)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489579A-E14D-4066-804A-EB6653B27D53}"/>
              </a:ext>
            </a:extLst>
          </p:cNvPr>
          <p:cNvSpPr txBox="1"/>
          <p:nvPr/>
        </p:nvSpPr>
        <p:spPr>
          <a:xfrm>
            <a:off x="6647688" y="1176141"/>
            <a:ext cx="38381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u="sng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38FF96-1472-407B-8EEC-061AD5D3F5DF}"/>
              </a:ext>
            </a:extLst>
          </p:cNvPr>
          <p:cNvSpPr/>
          <p:nvPr/>
        </p:nvSpPr>
        <p:spPr>
          <a:xfrm flipV="1">
            <a:off x="9939646" y="818539"/>
            <a:ext cx="2150411" cy="457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26AA7B-9B51-406A-BDB3-CCA7812472AC}"/>
              </a:ext>
            </a:extLst>
          </p:cNvPr>
          <p:cNvSpPr txBox="1"/>
          <p:nvPr/>
        </p:nvSpPr>
        <p:spPr>
          <a:xfrm>
            <a:off x="10373674" y="85479"/>
            <a:ext cx="1708465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السادس</a:t>
            </a:r>
            <a:endParaRPr lang="en-US" sz="2600" b="1" u="sng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E9A3F2-2F3B-4FA0-A733-29FCD606AF9A}"/>
              </a:ext>
            </a:extLst>
          </p:cNvPr>
          <p:cNvGrpSpPr/>
          <p:nvPr/>
        </p:nvGrpSpPr>
        <p:grpSpPr>
          <a:xfrm>
            <a:off x="100858" y="5692628"/>
            <a:ext cx="11989200" cy="1105788"/>
            <a:chOff x="100858" y="5692628"/>
            <a:chExt cx="11989200" cy="110578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200A79-8E32-4218-AB64-00D027D56098}"/>
                </a:ext>
              </a:extLst>
            </p:cNvPr>
            <p:cNvSpPr/>
            <p:nvPr/>
          </p:nvSpPr>
          <p:spPr>
            <a:xfrm>
              <a:off x="5710638" y="6427516"/>
              <a:ext cx="6379420" cy="45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FA39F97-EFA4-4F69-AD43-AAA90B97D37A}"/>
                </a:ext>
              </a:extLst>
            </p:cNvPr>
            <p:cNvGrpSpPr/>
            <p:nvPr/>
          </p:nvGrpSpPr>
          <p:grpSpPr>
            <a:xfrm>
              <a:off x="100858" y="5692628"/>
              <a:ext cx="720195" cy="1105788"/>
              <a:chOff x="3961712" y="1886185"/>
              <a:chExt cx="2350251" cy="360858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B000776-F3E1-42FB-B5B9-1C2B11B43FF1}"/>
                  </a:ext>
                </a:extLst>
              </p:cNvPr>
              <p:cNvSpPr/>
              <p:nvPr/>
            </p:nvSpPr>
            <p:spPr>
              <a:xfrm>
                <a:off x="4359352" y="3987967"/>
                <a:ext cx="1490879" cy="1482342"/>
              </a:xfrm>
              <a:custGeom>
                <a:avLst/>
                <a:gdLst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848106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0878" h="1482341">
                    <a:moveTo>
                      <a:pt x="39598" y="1362039"/>
                    </a:moveTo>
                    <a:cubicBezTo>
                      <a:pt x="41823" y="1339791"/>
                      <a:pt x="58509" y="1343128"/>
                      <a:pt x="79645" y="1301969"/>
                    </a:cubicBezTo>
                    <a:cubicBezTo>
                      <a:pt x="100781" y="1260810"/>
                      <a:pt x="149727" y="1221875"/>
                      <a:pt x="166413" y="1115084"/>
                    </a:cubicBezTo>
                    <a:cubicBezTo>
                      <a:pt x="183099" y="1008293"/>
                      <a:pt x="131929" y="703493"/>
                      <a:pt x="179762" y="661221"/>
                    </a:cubicBezTo>
                    <a:cubicBezTo>
                      <a:pt x="227595" y="618949"/>
                      <a:pt x="-67193" y="845881"/>
                      <a:pt x="133041" y="741315"/>
                    </a:cubicBezTo>
                    <a:cubicBezTo>
                      <a:pt x="333275" y="636749"/>
                      <a:pt x="1179817" y="136165"/>
                      <a:pt x="1381163" y="33823"/>
                    </a:cubicBezTo>
                    <a:cubicBezTo>
                      <a:pt x="1582509" y="-68519"/>
                      <a:pt x="1351129" y="90556"/>
                      <a:pt x="1341117" y="127265"/>
                    </a:cubicBezTo>
                    <a:cubicBezTo>
                      <a:pt x="1331105" y="163974"/>
                      <a:pt x="1328880" y="157301"/>
                      <a:pt x="1321093" y="254080"/>
                    </a:cubicBezTo>
                    <a:cubicBezTo>
                      <a:pt x="1313306" y="350859"/>
                      <a:pt x="1295507" y="581128"/>
                      <a:pt x="1294395" y="707942"/>
                    </a:cubicBezTo>
                    <a:cubicBezTo>
                      <a:pt x="1293283" y="834756"/>
                      <a:pt x="1295508" y="930424"/>
                      <a:pt x="1314419" y="1014967"/>
                    </a:cubicBezTo>
                    <a:cubicBezTo>
                      <a:pt x="1333330" y="1099510"/>
                      <a:pt x="1380051" y="1169592"/>
                      <a:pt x="1407861" y="1215201"/>
                    </a:cubicBezTo>
                    <a:cubicBezTo>
                      <a:pt x="1435671" y="1260810"/>
                      <a:pt x="1469044" y="1267484"/>
                      <a:pt x="1481280" y="1288620"/>
                    </a:cubicBezTo>
                    <a:cubicBezTo>
                      <a:pt x="1493516" y="1309756"/>
                      <a:pt x="1494629" y="1324216"/>
                      <a:pt x="1481280" y="1342015"/>
                    </a:cubicBezTo>
                    <a:cubicBezTo>
                      <a:pt x="1467931" y="1359814"/>
                      <a:pt x="1454583" y="1377612"/>
                      <a:pt x="1401187" y="1395411"/>
                    </a:cubicBezTo>
                    <a:cubicBezTo>
                      <a:pt x="1347791" y="1413210"/>
                      <a:pt x="1258798" y="1434346"/>
                      <a:pt x="1160906" y="1448807"/>
                    </a:cubicBezTo>
                    <a:cubicBezTo>
                      <a:pt x="1063014" y="1463268"/>
                      <a:pt x="996270" y="1484404"/>
                      <a:pt x="813835" y="1482179"/>
                    </a:cubicBezTo>
                    <a:cubicBezTo>
                      <a:pt x="631400" y="1479954"/>
                      <a:pt x="196448" y="1455481"/>
                      <a:pt x="66296" y="1435458"/>
                    </a:cubicBezTo>
                    <a:cubicBezTo>
                      <a:pt x="-63856" y="1415435"/>
                      <a:pt x="37373" y="1384287"/>
                      <a:pt x="39598" y="13620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E505A7A-BFBD-4A42-9A1D-FBADEE61A171}"/>
                  </a:ext>
                </a:extLst>
              </p:cNvPr>
              <p:cNvGrpSpPr/>
              <p:nvPr/>
            </p:nvGrpSpPr>
            <p:grpSpPr>
              <a:xfrm>
                <a:off x="4630346" y="4246914"/>
                <a:ext cx="1094589" cy="1247851"/>
                <a:chOff x="1811532" y="3337660"/>
                <a:chExt cx="1094589" cy="1247851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0A48E98-8A73-42C7-9DB0-953D356A56DB}"/>
                    </a:ext>
                  </a:extLst>
                </p:cNvPr>
                <p:cNvSpPr/>
                <p:nvPr/>
              </p:nvSpPr>
              <p:spPr>
                <a:xfrm>
                  <a:off x="1811532" y="3709770"/>
                  <a:ext cx="350990" cy="875741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B444622-FF2F-454C-A014-79DFF4615A5A}"/>
                    </a:ext>
                  </a:extLst>
                </p:cNvPr>
                <p:cNvSpPr/>
                <p:nvPr/>
              </p:nvSpPr>
              <p:spPr>
                <a:xfrm rot="20323532" flipH="1">
                  <a:off x="2675003" y="3337660"/>
                  <a:ext cx="231118" cy="1184127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7CB431C-00DB-4995-9EDB-659A101570FF}"/>
                    </a:ext>
                  </a:extLst>
                </p:cNvPr>
                <p:cNvSpPr/>
                <p:nvPr/>
              </p:nvSpPr>
              <p:spPr>
                <a:xfrm flipH="1">
                  <a:off x="2207534" y="4425352"/>
                  <a:ext cx="149197" cy="5610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58593CAC-2816-4F5A-8F13-63D05041E037}"/>
                    </a:ext>
                  </a:extLst>
                </p:cNvPr>
                <p:cNvSpPr/>
                <p:nvPr/>
              </p:nvSpPr>
              <p:spPr>
                <a:xfrm flipH="1">
                  <a:off x="2525525" y="3721483"/>
                  <a:ext cx="149197" cy="5610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DE363B4-4C06-4883-92C8-48960222D385}"/>
                  </a:ext>
                </a:extLst>
              </p:cNvPr>
              <p:cNvSpPr/>
              <p:nvPr/>
            </p:nvSpPr>
            <p:spPr>
              <a:xfrm>
                <a:off x="3961712" y="1886185"/>
                <a:ext cx="2350251" cy="2908049"/>
              </a:xfrm>
              <a:custGeom>
                <a:avLst/>
                <a:gdLst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15417 w 2349868"/>
                  <a:gd name="connsiteY20" fmla="*/ 2212505 h 2904603"/>
                  <a:gd name="connsiteX21" fmla="*/ 1741882 w 2349868"/>
                  <a:gd name="connsiteY21" fmla="*/ 2305947 h 2904603"/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68812 w 2349868"/>
                  <a:gd name="connsiteY20" fmla="*/ 2205830 h 2904603"/>
                  <a:gd name="connsiteX21" fmla="*/ 1741882 w 2349868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815301 w 2349311"/>
                  <a:gd name="connsiteY13" fmla="*/ 543893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4564 h 2903220"/>
                  <a:gd name="connsiteX1" fmla="*/ 1655114 w 2350251"/>
                  <a:gd name="connsiteY1" fmla="*/ 2311239 h 2903220"/>
                  <a:gd name="connsiteX2" fmla="*/ 1521625 w 2350251"/>
                  <a:gd name="connsiteY2" fmla="*/ 2444728 h 2903220"/>
                  <a:gd name="connsiteX3" fmla="*/ 980994 w 2350251"/>
                  <a:gd name="connsiteY3" fmla="*/ 2738404 h 2903220"/>
                  <a:gd name="connsiteX4" fmla="*/ 714016 w 2350251"/>
                  <a:gd name="connsiteY4" fmla="*/ 2851870 h 2903220"/>
                  <a:gd name="connsiteX5" fmla="*/ 353595 w 2350251"/>
                  <a:gd name="connsiteY5" fmla="*/ 2878567 h 2903220"/>
                  <a:gd name="connsiteX6" fmla="*/ 119990 w 2350251"/>
                  <a:gd name="connsiteY6" fmla="*/ 2498124 h 2903220"/>
                  <a:gd name="connsiteX7" fmla="*/ 19873 w 2350251"/>
                  <a:gd name="connsiteY7" fmla="*/ 1790632 h 2903220"/>
                  <a:gd name="connsiteX8" fmla="*/ 33222 w 2350251"/>
                  <a:gd name="connsiteY8" fmla="*/ 969674 h 2903220"/>
                  <a:gd name="connsiteX9" fmla="*/ 353595 w 2350251"/>
                  <a:gd name="connsiteY9" fmla="*/ 328927 h 2903220"/>
                  <a:gd name="connsiteX10" fmla="*/ 860854 w 2350251"/>
                  <a:gd name="connsiteY10" fmla="*/ 15227 h 2903220"/>
                  <a:gd name="connsiteX11" fmla="*/ 1261321 w 2350251"/>
                  <a:gd name="connsiteY11" fmla="*/ 68623 h 2903220"/>
                  <a:gd name="connsiteX12" fmla="*/ 1564647 w 2350251"/>
                  <a:gd name="connsiteY12" fmla="*/ 239949 h 2903220"/>
                  <a:gd name="connsiteX13" fmla="*/ 1815301 w 2350251"/>
                  <a:gd name="connsiteY13" fmla="*/ 542510 h 2903220"/>
                  <a:gd name="connsiteX14" fmla="*/ 1968813 w 2350251"/>
                  <a:gd name="connsiteY14" fmla="*/ 1096489 h 2903220"/>
                  <a:gd name="connsiteX15" fmla="*/ 1975487 w 2350251"/>
                  <a:gd name="connsiteY15" fmla="*/ 1156559 h 2903220"/>
                  <a:gd name="connsiteX16" fmla="*/ 2022209 w 2350251"/>
                  <a:gd name="connsiteY16" fmla="*/ 1470258 h 2903220"/>
                  <a:gd name="connsiteX17" fmla="*/ 2255814 w 2350251"/>
                  <a:gd name="connsiteY17" fmla="*/ 1390164 h 2903220"/>
                  <a:gd name="connsiteX18" fmla="*/ 2349257 w 2350251"/>
                  <a:gd name="connsiteY18" fmla="*/ 1657143 h 2903220"/>
                  <a:gd name="connsiteX19" fmla="*/ 2277729 w 2350251"/>
                  <a:gd name="connsiteY19" fmla="*/ 1936172 h 2903220"/>
                  <a:gd name="connsiteX20" fmla="*/ 1968812 w 2350251"/>
                  <a:gd name="connsiteY20" fmla="*/ 2204447 h 2903220"/>
                  <a:gd name="connsiteX21" fmla="*/ 1741882 w 2350251"/>
                  <a:gd name="connsiteY21" fmla="*/ 2304564 h 2903220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67500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79857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50251" h="2908048">
                    <a:moveTo>
                      <a:pt x="1741882" y="2309392"/>
                    </a:moveTo>
                    <a:cubicBezTo>
                      <a:pt x="1689599" y="2327191"/>
                      <a:pt x="1691823" y="2292706"/>
                      <a:pt x="1655114" y="2316067"/>
                    </a:cubicBezTo>
                    <a:cubicBezTo>
                      <a:pt x="1618405" y="2339428"/>
                      <a:pt x="1633978" y="2378362"/>
                      <a:pt x="1521625" y="2449556"/>
                    </a:cubicBezTo>
                    <a:cubicBezTo>
                      <a:pt x="1409272" y="2520750"/>
                      <a:pt x="1115595" y="2675375"/>
                      <a:pt x="980994" y="2743232"/>
                    </a:cubicBezTo>
                    <a:cubicBezTo>
                      <a:pt x="846392" y="2811089"/>
                      <a:pt x="818582" y="2833338"/>
                      <a:pt x="714016" y="2856698"/>
                    </a:cubicBezTo>
                    <a:cubicBezTo>
                      <a:pt x="609449" y="2880059"/>
                      <a:pt x="452599" y="2942353"/>
                      <a:pt x="353595" y="2883395"/>
                    </a:cubicBezTo>
                    <a:cubicBezTo>
                      <a:pt x="254591" y="2824437"/>
                      <a:pt x="175610" y="2684274"/>
                      <a:pt x="119990" y="2502952"/>
                    </a:cubicBezTo>
                    <a:cubicBezTo>
                      <a:pt x="64370" y="2321630"/>
                      <a:pt x="34334" y="2050202"/>
                      <a:pt x="19873" y="1795460"/>
                    </a:cubicBezTo>
                    <a:cubicBezTo>
                      <a:pt x="5412" y="1540718"/>
                      <a:pt x="-22398" y="1218119"/>
                      <a:pt x="33222" y="974502"/>
                    </a:cubicBezTo>
                    <a:cubicBezTo>
                      <a:pt x="88842" y="730884"/>
                      <a:pt x="215656" y="492829"/>
                      <a:pt x="353595" y="333755"/>
                    </a:cubicBezTo>
                    <a:cubicBezTo>
                      <a:pt x="491534" y="174680"/>
                      <a:pt x="706477" y="66528"/>
                      <a:pt x="860854" y="20055"/>
                    </a:cubicBezTo>
                    <a:cubicBezTo>
                      <a:pt x="1015231" y="-26418"/>
                      <a:pt x="1162558" y="17461"/>
                      <a:pt x="1279857" y="54915"/>
                    </a:cubicBezTo>
                    <a:cubicBezTo>
                      <a:pt x="1397156" y="92369"/>
                      <a:pt x="1475406" y="162707"/>
                      <a:pt x="1564647" y="244777"/>
                    </a:cubicBezTo>
                    <a:cubicBezTo>
                      <a:pt x="1653888" y="326847"/>
                      <a:pt x="1747940" y="404581"/>
                      <a:pt x="1815301" y="547338"/>
                    </a:cubicBezTo>
                    <a:cubicBezTo>
                      <a:pt x="1882662" y="690095"/>
                      <a:pt x="1942115" y="998976"/>
                      <a:pt x="1968813" y="1101317"/>
                    </a:cubicBezTo>
                    <a:cubicBezTo>
                      <a:pt x="1995511" y="1203658"/>
                      <a:pt x="1966588" y="1099092"/>
                      <a:pt x="1975487" y="1161387"/>
                    </a:cubicBezTo>
                    <a:cubicBezTo>
                      <a:pt x="1984386" y="1223682"/>
                      <a:pt x="1975488" y="1436152"/>
                      <a:pt x="2022209" y="1475086"/>
                    </a:cubicBezTo>
                    <a:cubicBezTo>
                      <a:pt x="2068930" y="1514020"/>
                      <a:pt x="2174608" y="1330472"/>
                      <a:pt x="2255814" y="1394992"/>
                    </a:cubicBezTo>
                    <a:cubicBezTo>
                      <a:pt x="2337020" y="1459512"/>
                      <a:pt x="2345605" y="1570970"/>
                      <a:pt x="2349257" y="1661971"/>
                    </a:cubicBezTo>
                    <a:cubicBezTo>
                      <a:pt x="2352909" y="1752972"/>
                      <a:pt x="2350036" y="1848670"/>
                      <a:pt x="2277729" y="1941000"/>
                    </a:cubicBezTo>
                    <a:cubicBezTo>
                      <a:pt x="2205422" y="2033330"/>
                      <a:pt x="2058120" y="2147876"/>
                      <a:pt x="1968812" y="2209275"/>
                    </a:cubicBezTo>
                    <a:cubicBezTo>
                      <a:pt x="1879504" y="2270674"/>
                      <a:pt x="1794165" y="2291593"/>
                      <a:pt x="1741882" y="2309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72C8418-697C-4992-8B8A-F4C702104E5E}"/>
                  </a:ext>
                </a:extLst>
              </p:cNvPr>
              <p:cNvGrpSpPr/>
              <p:nvPr/>
            </p:nvGrpSpPr>
            <p:grpSpPr>
              <a:xfrm>
                <a:off x="3965250" y="2736685"/>
                <a:ext cx="2301251" cy="1754897"/>
                <a:chOff x="1135740" y="1836850"/>
                <a:chExt cx="2301251" cy="1754897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7BD1B50D-FDFD-40FB-A07C-D57C2B1F26E7}"/>
                    </a:ext>
                  </a:extLst>
                </p:cNvPr>
                <p:cNvSpPr/>
                <p:nvPr/>
              </p:nvSpPr>
              <p:spPr>
                <a:xfrm flipH="1">
                  <a:off x="2300936" y="1841344"/>
                  <a:ext cx="149197" cy="5610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39FA385-908A-411C-9613-DC5FF3960EC3}"/>
                    </a:ext>
                  </a:extLst>
                </p:cNvPr>
                <p:cNvSpPr/>
                <p:nvPr/>
              </p:nvSpPr>
              <p:spPr>
                <a:xfrm flipH="1">
                  <a:off x="2482212" y="1907120"/>
                  <a:ext cx="149197" cy="5610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4CCBA76-F3EB-496D-8FE9-0A00C205D338}"/>
                    </a:ext>
                  </a:extLst>
                </p:cNvPr>
                <p:cNvSpPr/>
                <p:nvPr/>
              </p:nvSpPr>
              <p:spPr>
                <a:xfrm>
                  <a:off x="1135740" y="1836850"/>
                  <a:ext cx="664363" cy="1754897"/>
                </a:xfrm>
                <a:custGeom>
                  <a:avLst/>
                  <a:gdLst>
                    <a:gd name="connsiteX0" fmla="*/ 58061 w 645382"/>
                    <a:gd name="connsiteY0" fmla="*/ 24815 h 1749262"/>
                    <a:gd name="connsiteX1" fmla="*/ 240941 w 645382"/>
                    <a:gd name="connsiteY1" fmla="*/ 5565 h 1749262"/>
                    <a:gd name="connsiteX2" fmla="*/ 423821 w 645382"/>
                    <a:gd name="connsiteY2" fmla="*/ 121068 h 1749262"/>
                    <a:gd name="connsiteX3" fmla="*/ 462322 w 645382"/>
                    <a:gd name="connsiteY3" fmla="*/ 352074 h 1749262"/>
                    <a:gd name="connsiteX4" fmla="*/ 394945 w 645382"/>
                    <a:gd name="connsiteY4" fmla="*/ 708209 h 1749262"/>
                    <a:gd name="connsiteX5" fmla="*/ 260192 w 645382"/>
                    <a:gd name="connsiteY5" fmla="*/ 948840 h 1749262"/>
                    <a:gd name="connsiteX6" fmla="*/ 212065 w 645382"/>
                    <a:gd name="connsiteY6" fmla="*/ 1093219 h 1749262"/>
                    <a:gd name="connsiteX7" fmla="*/ 298693 w 645382"/>
                    <a:gd name="connsiteY7" fmla="*/ 1170221 h 1749262"/>
                    <a:gd name="connsiteX8" fmla="*/ 433446 w 645382"/>
                    <a:gd name="connsiteY8" fmla="*/ 1131720 h 1749262"/>
                    <a:gd name="connsiteX9" fmla="*/ 558575 w 645382"/>
                    <a:gd name="connsiteY9" fmla="*/ 1102845 h 1749262"/>
                    <a:gd name="connsiteX10" fmla="*/ 645202 w 645382"/>
                    <a:gd name="connsiteY10" fmla="*/ 1170221 h 1749262"/>
                    <a:gd name="connsiteX11" fmla="*/ 577825 w 645382"/>
                    <a:gd name="connsiteY11" fmla="*/ 1141346 h 1749262"/>
                    <a:gd name="connsiteX12" fmla="*/ 462322 w 645382"/>
                    <a:gd name="connsiteY12" fmla="*/ 1170221 h 1749262"/>
                    <a:gd name="connsiteX13" fmla="*/ 356444 w 645382"/>
                    <a:gd name="connsiteY13" fmla="*/ 1199097 h 1749262"/>
                    <a:gd name="connsiteX14" fmla="*/ 231316 w 645382"/>
                    <a:gd name="connsiteY14" fmla="*/ 1199097 h 1749262"/>
                    <a:gd name="connsiteX15" fmla="*/ 192815 w 645382"/>
                    <a:gd name="connsiteY15" fmla="*/ 1324226 h 1749262"/>
                    <a:gd name="connsiteX16" fmla="*/ 279442 w 645382"/>
                    <a:gd name="connsiteY16" fmla="*/ 1535981 h 1749262"/>
                    <a:gd name="connsiteX17" fmla="*/ 308318 w 645382"/>
                    <a:gd name="connsiteY17" fmla="*/ 1699611 h 1749262"/>
                    <a:gd name="connsiteX18" fmla="*/ 231316 w 645382"/>
                    <a:gd name="connsiteY18" fmla="*/ 1718861 h 1749262"/>
                    <a:gd name="connsiteX19" fmla="*/ 125438 w 645382"/>
                    <a:gd name="connsiteY19" fmla="*/ 1728487 h 1749262"/>
                    <a:gd name="connsiteX20" fmla="*/ 48436 w 645382"/>
                    <a:gd name="connsiteY20" fmla="*/ 1420478 h 1749262"/>
                    <a:gd name="connsiteX21" fmla="*/ 310 w 645382"/>
                    <a:gd name="connsiteY21" fmla="*/ 727459 h 1749262"/>
                    <a:gd name="connsiteX22" fmla="*/ 29185 w 645382"/>
                    <a:gd name="connsiteY22" fmla="*/ 82567 h 1749262"/>
                    <a:gd name="connsiteX23" fmla="*/ 58061 w 645382"/>
                    <a:gd name="connsiteY23" fmla="*/ 24815 h 1749262"/>
                    <a:gd name="connsiteX0" fmla="*/ 72298 w 659619"/>
                    <a:gd name="connsiteY0" fmla="*/ 30450 h 1754897"/>
                    <a:gd name="connsiteX1" fmla="*/ 255178 w 659619"/>
                    <a:gd name="connsiteY1" fmla="*/ 11200 h 1754897"/>
                    <a:gd name="connsiteX2" fmla="*/ 438058 w 659619"/>
                    <a:gd name="connsiteY2" fmla="*/ 126703 h 1754897"/>
                    <a:gd name="connsiteX3" fmla="*/ 476559 w 659619"/>
                    <a:gd name="connsiteY3" fmla="*/ 357709 h 1754897"/>
                    <a:gd name="connsiteX4" fmla="*/ 409182 w 659619"/>
                    <a:gd name="connsiteY4" fmla="*/ 713844 h 1754897"/>
                    <a:gd name="connsiteX5" fmla="*/ 274429 w 659619"/>
                    <a:gd name="connsiteY5" fmla="*/ 954475 h 1754897"/>
                    <a:gd name="connsiteX6" fmla="*/ 226302 w 659619"/>
                    <a:gd name="connsiteY6" fmla="*/ 1098854 h 1754897"/>
                    <a:gd name="connsiteX7" fmla="*/ 312930 w 659619"/>
                    <a:gd name="connsiteY7" fmla="*/ 1175856 h 1754897"/>
                    <a:gd name="connsiteX8" fmla="*/ 447683 w 659619"/>
                    <a:gd name="connsiteY8" fmla="*/ 1137355 h 1754897"/>
                    <a:gd name="connsiteX9" fmla="*/ 572812 w 659619"/>
                    <a:gd name="connsiteY9" fmla="*/ 1108480 h 1754897"/>
                    <a:gd name="connsiteX10" fmla="*/ 659439 w 659619"/>
                    <a:gd name="connsiteY10" fmla="*/ 1175856 h 1754897"/>
                    <a:gd name="connsiteX11" fmla="*/ 592062 w 659619"/>
                    <a:gd name="connsiteY11" fmla="*/ 1146981 h 1754897"/>
                    <a:gd name="connsiteX12" fmla="*/ 476559 w 659619"/>
                    <a:gd name="connsiteY12" fmla="*/ 1175856 h 1754897"/>
                    <a:gd name="connsiteX13" fmla="*/ 370681 w 659619"/>
                    <a:gd name="connsiteY13" fmla="*/ 1204732 h 1754897"/>
                    <a:gd name="connsiteX14" fmla="*/ 245553 w 659619"/>
                    <a:gd name="connsiteY14" fmla="*/ 1204732 h 1754897"/>
                    <a:gd name="connsiteX15" fmla="*/ 207052 w 659619"/>
                    <a:gd name="connsiteY15" fmla="*/ 1329861 h 1754897"/>
                    <a:gd name="connsiteX16" fmla="*/ 293679 w 659619"/>
                    <a:gd name="connsiteY16" fmla="*/ 1541616 h 1754897"/>
                    <a:gd name="connsiteX17" fmla="*/ 322555 w 659619"/>
                    <a:gd name="connsiteY17" fmla="*/ 1705246 h 1754897"/>
                    <a:gd name="connsiteX18" fmla="*/ 245553 w 659619"/>
                    <a:gd name="connsiteY18" fmla="*/ 1724496 h 1754897"/>
                    <a:gd name="connsiteX19" fmla="*/ 139675 w 659619"/>
                    <a:gd name="connsiteY19" fmla="*/ 1734122 h 1754897"/>
                    <a:gd name="connsiteX20" fmla="*/ 62673 w 659619"/>
                    <a:gd name="connsiteY20" fmla="*/ 1426113 h 1754897"/>
                    <a:gd name="connsiteX21" fmla="*/ 14547 w 659619"/>
                    <a:gd name="connsiteY21" fmla="*/ 733094 h 1754897"/>
                    <a:gd name="connsiteX22" fmla="*/ 2782 w 659619"/>
                    <a:gd name="connsiteY22" fmla="*/ 240602 h 1754897"/>
                    <a:gd name="connsiteX23" fmla="*/ 72298 w 659619"/>
                    <a:gd name="connsiteY23" fmla="*/ 30450 h 1754897"/>
                    <a:gd name="connsiteX0" fmla="*/ 77042 w 664363"/>
                    <a:gd name="connsiteY0" fmla="*/ 30450 h 1754897"/>
                    <a:gd name="connsiteX1" fmla="*/ 259922 w 664363"/>
                    <a:gd name="connsiteY1" fmla="*/ 11200 h 1754897"/>
                    <a:gd name="connsiteX2" fmla="*/ 442802 w 664363"/>
                    <a:gd name="connsiteY2" fmla="*/ 126703 h 1754897"/>
                    <a:gd name="connsiteX3" fmla="*/ 481303 w 664363"/>
                    <a:gd name="connsiteY3" fmla="*/ 357709 h 1754897"/>
                    <a:gd name="connsiteX4" fmla="*/ 413926 w 664363"/>
                    <a:gd name="connsiteY4" fmla="*/ 713844 h 1754897"/>
                    <a:gd name="connsiteX5" fmla="*/ 279173 w 664363"/>
                    <a:gd name="connsiteY5" fmla="*/ 954475 h 1754897"/>
                    <a:gd name="connsiteX6" fmla="*/ 231046 w 664363"/>
                    <a:gd name="connsiteY6" fmla="*/ 1098854 h 1754897"/>
                    <a:gd name="connsiteX7" fmla="*/ 317674 w 664363"/>
                    <a:gd name="connsiteY7" fmla="*/ 1175856 h 1754897"/>
                    <a:gd name="connsiteX8" fmla="*/ 452427 w 664363"/>
                    <a:gd name="connsiteY8" fmla="*/ 1137355 h 1754897"/>
                    <a:gd name="connsiteX9" fmla="*/ 577556 w 664363"/>
                    <a:gd name="connsiteY9" fmla="*/ 1108480 h 1754897"/>
                    <a:gd name="connsiteX10" fmla="*/ 664183 w 664363"/>
                    <a:gd name="connsiteY10" fmla="*/ 1175856 h 1754897"/>
                    <a:gd name="connsiteX11" fmla="*/ 596806 w 664363"/>
                    <a:gd name="connsiteY11" fmla="*/ 1146981 h 1754897"/>
                    <a:gd name="connsiteX12" fmla="*/ 481303 w 664363"/>
                    <a:gd name="connsiteY12" fmla="*/ 1175856 h 1754897"/>
                    <a:gd name="connsiteX13" fmla="*/ 375425 w 664363"/>
                    <a:gd name="connsiteY13" fmla="*/ 1204732 h 1754897"/>
                    <a:gd name="connsiteX14" fmla="*/ 250297 w 664363"/>
                    <a:gd name="connsiteY14" fmla="*/ 1204732 h 1754897"/>
                    <a:gd name="connsiteX15" fmla="*/ 211796 w 664363"/>
                    <a:gd name="connsiteY15" fmla="*/ 1329861 h 1754897"/>
                    <a:gd name="connsiteX16" fmla="*/ 298423 w 664363"/>
                    <a:gd name="connsiteY16" fmla="*/ 1541616 h 1754897"/>
                    <a:gd name="connsiteX17" fmla="*/ 327299 w 664363"/>
                    <a:gd name="connsiteY17" fmla="*/ 1705246 h 1754897"/>
                    <a:gd name="connsiteX18" fmla="*/ 250297 w 664363"/>
                    <a:gd name="connsiteY18" fmla="*/ 1724496 h 1754897"/>
                    <a:gd name="connsiteX19" fmla="*/ 144419 w 664363"/>
                    <a:gd name="connsiteY19" fmla="*/ 1734122 h 1754897"/>
                    <a:gd name="connsiteX20" fmla="*/ 67417 w 664363"/>
                    <a:gd name="connsiteY20" fmla="*/ 1426113 h 1754897"/>
                    <a:gd name="connsiteX21" fmla="*/ 4051 w 664363"/>
                    <a:gd name="connsiteY21" fmla="*/ 722934 h 1754897"/>
                    <a:gd name="connsiteX22" fmla="*/ 7526 w 664363"/>
                    <a:gd name="connsiteY22" fmla="*/ 240602 h 1754897"/>
                    <a:gd name="connsiteX23" fmla="*/ 77042 w 664363"/>
                    <a:gd name="connsiteY23" fmla="*/ 30450 h 1754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64363" h="1754897">
                      <a:moveTo>
                        <a:pt x="77042" y="30450"/>
                      </a:moveTo>
                      <a:cubicBezTo>
                        <a:pt x="119108" y="-7784"/>
                        <a:pt x="198962" y="-4842"/>
                        <a:pt x="259922" y="11200"/>
                      </a:cubicBezTo>
                      <a:cubicBezTo>
                        <a:pt x="320882" y="27242"/>
                        <a:pt x="405905" y="68952"/>
                        <a:pt x="442802" y="126703"/>
                      </a:cubicBezTo>
                      <a:cubicBezTo>
                        <a:pt x="479699" y="184454"/>
                        <a:pt x="486116" y="259852"/>
                        <a:pt x="481303" y="357709"/>
                      </a:cubicBezTo>
                      <a:cubicBezTo>
                        <a:pt x="476490" y="455566"/>
                        <a:pt x="447614" y="614383"/>
                        <a:pt x="413926" y="713844"/>
                      </a:cubicBezTo>
                      <a:cubicBezTo>
                        <a:pt x="380238" y="813305"/>
                        <a:pt x="309653" y="890307"/>
                        <a:pt x="279173" y="954475"/>
                      </a:cubicBezTo>
                      <a:cubicBezTo>
                        <a:pt x="248693" y="1018643"/>
                        <a:pt x="224629" y="1061957"/>
                        <a:pt x="231046" y="1098854"/>
                      </a:cubicBezTo>
                      <a:cubicBezTo>
                        <a:pt x="237463" y="1135751"/>
                        <a:pt x="280777" y="1169439"/>
                        <a:pt x="317674" y="1175856"/>
                      </a:cubicBezTo>
                      <a:cubicBezTo>
                        <a:pt x="354571" y="1182273"/>
                        <a:pt x="409113" y="1148584"/>
                        <a:pt x="452427" y="1137355"/>
                      </a:cubicBezTo>
                      <a:cubicBezTo>
                        <a:pt x="495741" y="1126126"/>
                        <a:pt x="542263" y="1102063"/>
                        <a:pt x="577556" y="1108480"/>
                      </a:cubicBezTo>
                      <a:cubicBezTo>
                        <a:pt x="612849" y="1114897"/>
                        <a:pt x="660975" y="1169439"/>
                        <a:pt x="664183" y="1175856"/>
                      </a:cubicBezTo>
                      <a:cubicBezTo>
                        <a:pt x="667391" y="1182273"/>
                        <a:pt x="627286" y="1146981"/>
                        <a:pt x="596806" y="1146981"/>
                      </a:cubicBezTo>
                      <a:cubicBezTo>
                        <a:pt x="566326" y="1146981"/>
                        <a:pt x="518200" y="1166231"/>
                        <a:pt x="481303" y="1175856"/>
                      </a:cubicBezTo>
                      <a:cubicBezTo>
                        <a:pt x="444406" y="1185481"/>
                        <a:pt x="413926" y="1199919"/>
                        <a:pt x="375425" y="1204732"/>
                      </a:cubicBezTo>
                      <a:cubicBezTo>
                        <a:pt x="336924" y="1209545"/>
                        <a:pt x="277569" y="1183877"/>
                        <a:pt x="250297" y="1204732"/>
                      </a:cubicBezTo>
                      <a:cubicBezTo>
                        <a:pt x="223026" y="1225587"/>
                        <a:pt x="203775" y="1273714"/>
                        <a:pt x="211796" y="1329861"/>
                      </a:cubicBezTo>
                      <a:cubicBezTo>
                        <a:pt x="219817" y="1386008"/>
                        <a:pt x="279173" y="1479052"/>
                        <a:pt x="298423" y="1541616"/>
                      </a:cubicBezTo>
                      <a:cubicBezTo>
                        <a:pt x="317673" y="1604180"/>
                        <a:pt x="335320" y="1674766"/>
                        <a:pt x="327299" y="1705246"/>
                      </a:cubicBezTo>
                      <a:cubicBezTo>
                        <a:pt x="319278" y="1735726"/>
                        <a:pt x="280777" y="1719683"/>
                        <a:pt x="250297" y="1724496"/>
                      </a:cubicBezTo>
                      <a:cubicBezTo>
                        <a:pt x="219817" y="1729309"/>
                        <a:pt x="174899" y="1783853"/>
                        <a:pt x="144419" y="1734122"/>
                      </a:cubicBezTo>
                      <a:cubicBezTo>
                        <a:pt x="113939" y="1684392"/>
                        <a:pt x="90812" y="1594644"/>
                        <a:pt x="67417" y="1426113"/>
                      </a:cubicBezTo>
                      <a:cubicBezTo>
                        <a:pt x="44022" y="1257582"/>
                        <a:pt x="7259" y="945919"/>
                        <a:pt x="4051" y="722934"/>
                      </a:cubicBezTo>
                      <a:cubicBezTo>
                        <a:pt x="843" y="499949"/>
                        <a:pt x="-4639" y="356016"/>
                        <a:pt x="7526" y="240602"/>
                      </a:cubicBezTo>
                      <a:cubicBezTo>
                        <a:pt x="19691" y="125188"/>
                        <a:pt x="34976" y="68684"/>
                        <a:pt x="77042" y="30450"/>
                      </a:cubicBezTo>
                      <a:close/>
                    </a:path>
                  </a:pathLst>
                </a:cu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606B5517-D5CF-4076-A55D-5F1379D911F8}"/>
                    </a:ext>
                  </a:extLst>
                </p:cNvPr>
                <p:cNvSpPr/>
                <p:nvPr/>
              </p:nvSpPr>
              <p:spPr>
                <a:xfrm>
                  <a:off x="1971034" y="2275445"/>
                  <a:ext cx="613239" cy="267151"/>
                </a:xfrm>
                <a:custGeom>
                  <a:avLst/>
                  <a:gdLst>
                    <a:gd name="connsiteX0" fmla="*/ 76207 w 613240"/>
                    <a:gd name="connsiteY0" fmla="*/ 396 h 267151"/>
                    <a:gd name="connsiteX1" fmla="*/ 35567 w 613240"/>
                    <a:gd name="connsiteY1" fmla="*/ 66436 h 267151"/>
                    <a:gd name="connsiteX2" fmla="*/ 238767 w 613240"/>
                    <a:gd name="connsiteY2" fmla="*/ 157876 h 267151"/>
                    <a:gd name="connsiteX3" fmla="*/ 492767 w 613240"/>
                    <a:gd name="connsiteY3" fmla="*/ 198516 h 267151"/>
                    <a:gd name="connsiteX4" fmla="*/ 568967 w 613240"/>
                    <a:gd name="connsiteY4" fmla="*/ 208676 h 267151"/>
                    <a:gd name="connsiteX5" fmla="*/ 609607 w 613240"/>
                    <a:gd name="connsiteY5" fmla="*/ 244236 h 267151"/>
                    <a:gd name="connsiteX6" fmla="*/ 477527 w 613240"/>
                    <a:gd name="connsiteY6" fmla="*/ 264556 h 267151"/>
                    <a:gd name="connsiteX7" fmla="*/ 254007 w 613240"/>
                    <a:gd name="connsiteY7" fmla="*/ 254396 h 267151"/>
                    <a:gd name="connsiteX8" fmla="*/ 50807 w 613240"/>
                    <a:gd name="connsiteY8" fmla="*/ 152796 h 267151"/>
                    <a:gd name="connsiteX9" fmla="*/ 7 w 613240"/>
                    <a:gd name="connsiteY9" fmla="*/ 96916 h 267151"/>
                    <a:gd name="connsiteX10" fmla="*/ 76207 w 613240"/>
                    <a:gd name="connsiteY10" fmla="*/ 396 h 2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3240" h="267151">
                      <a:moveTo>
                        <a:pt x="76207" y="396"/>
                      </a:moveTo>
                      <a:cubicBezTo>
                        <a:pt x="82134" y="-4684"/>
                        <a:pt x="8474" y="40189"/>
                        <a:pt x="35567" y="66436"/>
                      </a:cubicBezTo>
                      <a:cubicBezTo>
                        <a:pt x="62660" y="92683"/>
                        <a:pt x="162567" y="135863"/>
                        <a:pt x="238767" y="157876"/>
                      </a:cubicBezTo>
                      <a:cubicBezTo>
                        <a:pt x="314967" y="179889"/>
                        <a:pt x="437734" y="190049"/>
                        <a:pt x="492767" y="198516"/>
                      </a:cubicBezTo>
                      <a:cubicBezTo>
                        <a:pt x="547800" y="206983"/>
                        <a:pt x="549494" y="201056"/>
                        <a:pt x="568967" y="208676"/>
                      </a:cubicBezTo>
                      <a:cubicBezTo>
                        <a:pt x="588440" y="216296"/>
                        <a:pt x="624847" y="234923"/>
                        <a:pt x="609607" y="244236"/>
                      </a:cubicBezTo>
                      <a:cubicBezTo>
                        <a:pt x="594367" y="253549"/>
                        <a:pt x="536794" y="262863"/>
                        <a:pt x="477527" y="264556"/>
                      </a:cubicBezTo>
                      <a:cubicBezTo>
                        <a:pt x="418260" y="266249"/>
                        <a:pt x="325127" y="273023"/>
                        <a:pt x="254007" y="254396"/>
                      </a:cubicBezTo>
                      <a:cubicBezTo>
                        <a:pt x="182887" y="235769"/>
                        <a:pt x="93140" y="179043"/>
                        <a:pt x="50807" y="152796"/>
                      </a:cubicBezTo>
                      <a:cubicBezTo>
                        <a:pt x="8474" y="126549"/>
                        <a:pt x="854" y="120623"/>
                        <a:pt x="7" y="96916"/>
                      </a:cubicBezTo>
                      <a:cubicBezTo>
                        <a:pt x="-840" y="73209"/>
                        <a:pt x="70280" y="5476"/>
                        <a:pt x="76207" y="396"/>
                      </a:cubicBezTo>
                      <a:close/>
                    </a:path>
                  </a:pathLst>
                </a:custGeom>
                <a:solidFill>
                  <a:srgbClr val="8497B0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B8C1918-B52F-4DAD-B873-3C4D1FED5A0E}"/>
                    </a:ext>
                  </a:extLst>
                </p:cNvPr>
                <p:cNvSpPr/>
                <p:nvPr/>
              </p:nvSpPr>
              <p:spPr>
                <a:xfrm>
                  <a:off x="2870688" y="2452488"/>
                  <a:ext cx="566303" cy="712050"/>
                </a:xfrm>
                <a:custGeom>
                  <a:avLst/>
                  <a:gdLst>
                    <a:gd name="connsiteX0" fmla="*/ 76 w 566304"/>
                    <a:gd name="connsiteY0" fmla="*/ 624885 h 712050"/>
                    <a:gd name="connsiteX1" fmla="*/ 111836 w 566304"/>
                    <a:gd name="connsiteY1" fmla="*/ 228645 h 712050"/>
                    <a:gd name="connsiteX2" fmla="*/ 320116 w 566304"/>
                    <a:gd name="connsiteY2" fmla="*/ 25445 h 712050"/>
                    <a:gd name="connsiteX3" fmla="*/ 548716 w 566304"/>
                    <a:gd name="connsiteY3" fmla="*/ 45765 h 712050"/>
                    <a:gd name="connsiteX4" fmla="*/ 523316 w 566304"/>
                    <a:gd name="connsiteY4" fmla="*/ 411525 h 712050"/>
                    <a:gd name="connsiteX5" fmla="*/ 304876 w 566304"/>
                    <a:gd name="connsiteY5" fmla="*/ 640125 h 712050"/>
                    <a:gd name="connsiteX6" fmla="*/ 127076 w 566304"/>
                    <a:gd name="connsiteY6" fmla="*/ 711245 h 712050"/>
                    <a:gd name="connsiteX7" fmla="*/ 76 w 566304"/>
                    <a:gd name="connsiteY7" fmla="*/ 624885 h 712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304" h="712050">
                      <a:moveTo>
                        <a:pt x="76" y="624885"/>
                      </a:moveTo>
                      <a:cubicBezTo>
                        <a:pt x="-2464" y="544452"/>
                        <a:pt x="58496" y="328552"/>
                        <a:pt x="111836" y="228645"/>
                      </a:cubicBezTo>
                      <a:cubicBezTo>
                        <a:pt x="165176" y="128738"/>
                        <a:pt x="247303" y="55925"/>
                        <a:pt x="320116" y="25445"/>
                      </a:cubicBezTo>
                      <a:cubicBezTo>
                        <a:pt x="392929" y="-5035"/>
                        <a:pt x="514849" y="-18582"/>
                        <a:pt x="548716" y="45765"/>
                      </a:cubicBezTo>
                      <a:cubicBezTo>
                        <a:pt x="582583" y="110112"/>
                        <a:pt x="563956" y="312465"/>
                        <a:pt x="523316" y="411525"/>
                      </a:cubicBezTo>
                      <a:cubicBezTo>
                        <a:pt x="482676" y="510585"/>
                        <a:pt x="370916" y="590172"/>
                        <a:pt x="304876" y="640125"/>
                      </a:cubicBezTo>
                      <a:cubicBezTo>
                        <a:pt x="238836" y="690078"/>
                        <a:pt x="176183" y="707012"/>
                        <a:pt x="127076" y="711245"/>
                      </a:cubicBezTo>
                      <a:cubicBezTo>
                        <a:pt x="77969" y="715478"/>
                        <a:pt x="2616" y="705318"/>
                        <a:pt x="76" y="624885"/>
                      </a:cubicBezTo>
                      <a:close/>
                    </a:path>
                  </a:pathLst>
                </a:cu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DF512C-9C8E-4385-8839-CAFFC79A3818}"/>
              </a:ext>
            </a:extLst>
          </p:cNvPr>
          <p:cNvGrpSpPr/>
          <p:nvPr/>
        </p:nvGrpSpPr>
        <p:grpSpPr>
          <a:xfrm>
            <a:off x="-75566" y="4281646"/>
            <a:ext cx="3015377" cy="741945"/>
            <a:chOff x="37670" y="2404880"/>
            <a:chExt cx="3015377" cy="741945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8156F4F-9908-44BE-B97A-498E67ADC278}"/>
                </a:ext>
              </a:extLst>
            </p:cNvPr>
            <p:cNvGrpSpPr/>
            <p:nvPr/>
          </p:nvGrpSpPr>
          <p:grpSpPr>
            <a:xfrm>
              <a:off x="37670" y="2404880"/>
              <a:ext cx="2314794" cy="741945"/>
              <a:chOff x="718053" y="4044716"/>
              <a:chExt cx="2314794" cy="741945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CA02D85D-D923-4D17-A96D-989AD393DA47}"/>
                  </a:ext>
                </a:extLst>
              </p:cNvPr>
              <p:cNvGrpSpPr/>
              <p:nvPr/>
            </p:nvGrpSpPr>
            <p:grpSpPr>
              <a:xfrm>
                <a:off x="1207413" y="4044716"/>
                <a:ext cx="1825434" cy="722803"/>
                <a:chOff x="544532" y="3917695"/>
                <a:chExt cx="1825434" cy="722803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3BD4C78E-69C1-4F78-9823-ED8626D12E20}"/>
                    </a:ext>
                  </a:extLst>
                </p:cNvPr>
                <p:cNvGrpSpPr/>
                <p:nvPr/>
              </p:nvGrpSpPr>
              <p:grpSpPr>
                <a:xfrm>
                  <a:off x="1687346" y="391769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A2D0CFC2-DB0E-4411-BAA1-49EBBE0A6551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202E9D0B-3A9A-4930-8F85-F217627BBC86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21197CF3-7618-402F-BD27-D3455D5058DE}"/>
                    </a:ext>
                  </a:extLst>
                </p:cNvPr>
                <p:cNvSpPr txBox="1"/>
                <p:nvPr/>
              </p:nvSpPr>
              <p:spPr>
                <a:xfrm>
                  <a:off x="1227339" y="3932612"/>
                  <a:ext cx="46484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E1EF8CAD-FB19-411F-810B-F282216EC07A}"/>
                    </a:ext>
                  </a:extLst>
                </p:cNvPr>
                <p:cNvGrpSpPr/>
                <p:nvPr/>
              </p:nvGrpSpPr>
              <p:grpSpPr>
                <a:xfrm>
                  <a:off x="544532" y="4098821"/>
                  <a:ext cx="652839" cy="349115"/>
                  <a:chOff x="1743048" y="4590016"/>
                  <a:chExt cx="652839" cy="349115"/>
                </a:xfrm>
              </p:grpSpPr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0271820F-63E5-495F-A2C0-4B33529F9703}"/>
                      </a:ext>
                    </a:extLst>
                  </p:cNvPr>
                  <p:cNvSpPr/>
                  <p:nvPr/>
                </p:nvSpPr>
                <p:spPr>
                  <a:xfrm>
                    <a:off x="1743048" y="4590016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7E803F19-D03E-4731-B863-47B868DB8291}"/>
                      </a:ext>
                    </a:extLst>
                  </p:cNvPr>
                  <p:cNvSpPr/>
                  <p:nvPr/>
                </p:nvSpPr>
                <p:spPr>
                  <a:xfrm>
                    <a:off x="2178109" y="4593497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A9FF391-C03C-4565-8774-6B425F3D3D7B}"/>
                  </a:ext>
                </a:extLst>
              </p:cNvPr>
              <p:cNvSpPr txBox="1"/>
              <p:nvPr/>
            </p:nvSpPr>
            <p:spPr>
              <a:xfrm>
                <a:off x="718053" y="4078775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1B5E348-9D24-49E2-BADC-5D9EF00ACD4F}"/>
                </a:ext>
              </a:extLst>
            </p:cNvPr>
            <p:cNvGrpSpPr/>
            <p:nvPr/>
          </p:nvGrpSpPr>
          <p:grpSpPr>
            <a:xfrm>
              <a:off x="2400208" y="2552163"/>
              <a:ext cx="652839" cy="349115"/>
              <a:chOff x="1743048" y="4590016"/>
              <a:chExt cx="652839" cy="349115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C8FA127-15CD-45EB-B971-36876D6DC684}"/>
                  </a:ext>
                </a:extLst>
              </p:cNvPr>
              <p:cNvSpPr/>
              <p:nvPr/>
            </p:nvSpPr>
            <p:spPr>
              <a:xfrm>
                <a:off x="1743048" y="4590016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7686304-64BD-46C6-91DB-E2C74546DB92}"/>
                  </a:ext>
                </a:extLst>
              </p:cNvPr>
              <p:cNvSpPr/>
              <p:nvPr/>
            </p:nvSpPr>
            <p:spPr>
              <a:xfrm>
                <a:off x="2178109" y="4593497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5DD4C7D-1081-4ED4-ADF1-C807C3809526}"/>
              </a:ext>
            </a:extLst>
          </p:cNvPr>
          <p:cNvGrpSpPr/>
          <p:nvPr/>
        </p:nvGrpSpPr>
        <p:grpSpPr>
          <a:xfrm>
            <a:off x="925412" y="5742461"/>
            <a:ext cx="2737450" cy="617638"/>
            <a:chOff x="-1392852" y="3564248"/>
            <a:chExt cx="3235569" cy="730026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006D837-030F-44C4-B636-9BFAA7C7BF80}"/>
                </a:ext>
              </a:extLst>
            </p:cNvPr>
            <p:cNvSpPr txBox="1"/>
            <p:nvPr/>
          </p:nvSpPr>
          <p:spPr>
            <a:xfrm>
              <a:off x="1377875" y="3564248"/>
              <a:ext cx="46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7E6E6">
                      <a:alpha val="35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0E6D6E1-7A62-4A69-A23A-B450495FAC1D}"/>
                </a:ext>
              </a:extLst>
            </p:cNvPr>
            <p:cNvGrpSpPr/>
            <p:nvPr/>
          </p:nvGrpSpPr>
          <p:grpSpPr>
            <a:xfrm>
              <a:off x="-1392852" y="3571471"/>
              <a:ext cx="2754327" cy="722803"/>
              <a:chOff x="152624" y="4129731"/>
              <a:chExt cx="2754327" cy="722803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9ECB8713-8764-4E83-81FF-D75F6A2117B7}"/>
                  </a:ext>
                </a:extLst>
              </p:cNvPr>
              <p:cNvGrpSpPr/>
              <p:nvPr/>
            </p:nvGrpSpPr>
            <p:grpSpPr>
              <a:xfrm>
                <a:off x="152624" y="4129731"/>
                <a:ext cx="2532856" cy="722803"/>
                <a:chOff x="500275" y="4073045"/>
                <a:chExt cx="2532856" cy="722803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4F1EB90D-3A76-4B81-B5DF-27088A6F8504}"/>
                    </a:ext>
                  </a:extLst>
                </p:cNvPr>
                <p:cNvGrpSpPr/>
                <p:nvPr/>
              </p:nvGrpSpPr>
              <p:grpSpPr>
                <a:xfrm>
                  <a:off x="1207413" y="4073045"/>
                  <a:ext cx="1825718" cy="722803"/>
                  <a:chOff x="544532" y="3946024"/>
                  <a:chExt cx="1825718" cy="722803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48A063D4-821B-4CF7-A589-340C129155F2}"/>
                      </a:ext>
                    </a:extLst>
                  </p:cNvPr>
                  <p:cNvGrpSpPr/>
                  <p:nvPr/>
                </p:nvGrpSpPr>
                <p:grpSpPr>
                  <a:xfrm>
                    <a:off x="1687631" y="3946024"/>
                    <a:ext cx="682619" cy="707886"/>
                    <a:chOff x="11017395" y="5841762"/>
                    <a:chExt cx="891060" cy="924043"/>
                  </a:xfrm>
                </p:grpSpPr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081D567E-2505-4EF7-BD5E-5F741C128E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671" y="5841762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31C28228-8FF9-4BE0-BC87-9133B3D4A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395" y="6055263"/>
                      <a:ext cx="284277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E45629D-6EA8-4B9F-A035-3A45DDD4FFC0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627" y="3960941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8724CD42-43E1-4841-B488-8A1464C67E82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C51941B8-9E75-44A9-A3E9-15E26D672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76D6DCA0-5ADA-4BC5-89BA-B3329EEBE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04CA3311-017D-4E8F-890B-1FF6B2A8F91C}"/>
                    </a:ext>
                  </a:extLst>
                </p:cNvPr>
                <p:cNvGrpSpPr/>
                <p:nvPr/>
              </p:nvGrpSpPr>
              <p:grpSpPr>
                <a:xfrm>
                  <a:off x="500275" y="407877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862336B3-4CF2-48AD-BB0D-0B34D97F381D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88F955F7-6539-4A91-9237-70A6A32C4779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3BDE0322-57C9-4C8A-99BC-D8746300ABD0}"/>
                  </a:ext>
                </a:extLst>
              </p:cNvPr>
              <p:cNvSpPr/>
              <p:nvPr/>
            </p:nvSpPr>
            <p:spPr>
              <a:xfrm>
                <a:off x="2689173" y="4293964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BB5823-CEC1-41F6-A6E4-234972FF631A}"/>
              </a:ext>
            </a:extLst>
          </p:cNvPr>
          <p:cNvGrpSpPr/>
          <p:nvPr/>
        </p:nvGrpSpPr>
        <p:grpSpPr>
          <a:xfrm>
            <a:off x="-10481" y="2671052"/>
            <a:ext cx="3003358" cy="4186948"/>
            <a:chOff x="-10481" y="2671052"/>
            <a:chExt cx="3003358" cy="418694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F57D8AA-365D-4D6A-9107-8D03DE1A0A23}"/>
                </a:ext>
              </a:extLst>
            </p:cNvPr>
            <p:cNvGrpSpPr/>
            <p:nvPr/>
          </p:nvGrpSpPr>
          <p:grpSpPr>
            <a:xfrm>
              <a:off x="376" y="3864337"/>
              <a:ext cx="2143023" cy="413360"/>
              <a:chOff x="779378" y="4273428"/>
              <a:chExt cx="2143023" cy="413360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4FB07B6-DED1-47B7-A087-7CD9804DAEF6}"/>
                  </a:ext>
                </a:extLst>
              </p:cNvPr>
              <p:cNvSpPr/>
              <p:nvPr/>
            </p:nvSpPr>
            <p:spPr>
              <a:xfrm>
                <a:off x="2638119" y="4402506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Connector: Elbow 225">
                <a:extLst>
                  <a:ext uri="{FF2B5EF4-FFF2-40B4-BE49-F238E27FC236}">
                    <a16:creationId xmlns:a16="http://schemas.microsoft.com/office/drawing/2014/main" id="{8C11F231-1E1D-42EA-AF8E-6264A3F4B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378" y="4273428"/>
                <a:ext cx="1871280" cy="271219"/>
              </a:xfrm>
              <a:prstGeom prst="bentConnector3">
                <a:avLst/>
              </a:prstGeom>
              <a:ln w="762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379829D-D151-4B84-909A-9D990C3DE037}"/>
                </a:ext>
              </a:extLst>
            </p:cNvPr>
            <p:cNvGrpSpPr/>
            <p:nvPr/>
          </p:nvGrpSpPr>
          <p:grpSpPr>
            <a:xfrm>
              <a:off x="0" y="3667192"/>
              <a:ext cx="2992877" cy="355601"/>
              <a:chOff x="0" y="3667192"/>
              <a:chExt cx="2992877" cy="355601"/>
            </a:xfrm>
            <a:solidFill>
              <a:schemeClr val="accent2">
                <a:lumMod val="20000"/>
                <a:lumOff val="80000"/>
              </a:schemeClr>
            </a:solidFill>
          </p:grpSpPr>
          <p:cxnSp>
            <p:nvCxnSpPr>
              <p:cNvPr id="223" name="Connector: Elbow 222">
                <a:extLst>
                  <a:ext uri="{FF2B5EF4-FFF2-40B4-BE49-F238E27FC236}">
                    <a16:creationId xmlns:a16="http://schemas.microsoft.com/office/drawing/2014/main" id="{B08EE216-79C5-4EFF-990D-F0D8C7519D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820630"/>
                <a:ext cx="2737449" cy="202163"/>
              </a:xfrm>
              <a:prstGeom prst="bentConnector3">
                <a:avLst/>
              </a:prstGeom>
              <a:grpFill/>
              <a:ln w="762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FB641B0-96B9-467C-A3B7-FC8CFE66451E}"/>
                  </a:ext>
                </a:extLst>
              </p:cNvPr>
              <p:cNvSpPr/>
              <p:nvPr/>
            </p:nvSpPr>
            <p:spPr>
              <a:xfrm>
                <a:off x="2708595" y="3667192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60086AF-2908-4B7E-905D-313808E2A8D4}"/>
                </a:ext>
              </a:extLst>
            </p:cNvPr>
            <p:cNvGrpSpPr/>
            <p:nvPr/>
          </p:nvGrpSpPr>
          <p:grpSpPr>
            <a:xfrm>
              <a:off x="-10481" y="2671052"/>
              <a:ext cx="1035759" cy="1054912"/>
              <a:chOff x="-10481" y="2671052"/>
              <a:chExt cx="1035759" cy="1054912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894B61-3943-44FB-98C2-4F013D4B9B4D}"/>
                  </a:ext>
                </a:extLst>
              </p:cNvPr>
              <p:cNvSpPr/>
              <p:nvPr/>
            </p:nvSpPr>
            <p:spPr>
              <a:xfrm>
                <a:off x="740996" y="2671052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108D3682-C7E3-4EFD-9075-E145B7B53001}"/>
                  </a:ext>
                </a:extLst>
              </p:cNvPr>
              <p:cNvGrpSpPr/>
              <p:nvPr/>
            </p:nvGrpSpPr>
            <p:grpSpPr>
              <a:xfrm>
                <a:off x="-10481" y="2909700"/>
                <a:ext cx="893618" cy="816264"/>
                <a:chOff x="-10481" y="2909700"/>
                <a:chExt cx="893618" cy="816264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B26543BF-5ED7-4A2B-8806-57C52B2D7ABB}"/>
                    </a:ext>
                  </a:extLst>
                </p:cNvPr>
                <p:cNvCxnSpPr>
                  <a:cxnSpLocks/>
                  <a:stCxn id="219" idx="2"/>
                </p:cNvCxnSpPr>
                <p:nvPr/>
              </p:nvCxnSpPr>
              <p:spPr>
                <a:xfrm>
                  <a:off x="882287" y="2909700"/>
                  <a:ext cx="850" cy="816264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B35DA004-0933-49CD-A111-5A9A59724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0481" y="3690183"/>
                  <a:ext cx="893618" cy="5129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69B0DFD-3CE4-4778-8E90-2190954F8E5D}"/>
                </a:ext>
              </a:extLst>
            </p:cNvPr>
            <p:cNvGrpSpPr/>
            <p:nvPr/>
          </p:nvGrpSpPr>
          <p:grpSpPr>
            <a:xfrm>
              <a:off x="-9013" y="4843049"/>
              <a:ext cx="1337208" cy="2014951"/>
              <a:chOff x="795425" y="4932138"/>
              <a:chExt cx="1337208" cy="2014951"/>
            </a:xfrm>
            <a:solidFill>
              <a:srgbClr val="FF9797"/>
            </a:solidFill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0A23700-6D7D-49DD-92BF-5EF12B1F8301}"/>
                  </a:ext>
                </a:extLst>
              </p:cNvPr>
              <p:cNvSpPr/>
              <p:nvPr/>
            </p:nvSpPr>
            <p:spPr>
              <a:xfrm>
                <a:off x="1848351" y="4932138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4DC93D97-7058-497A-953D-A0B58FD32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852" y="5080189"/>
                <a:ext cx="0" cy="1866900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AADAEB8-747F-4D5E-9231-F65A3F007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425" y="5078197"/>
                <a:ext cx="1091169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FDFAC8E-8121-4B24-B21E-A7D4CF981329}"/>
              </a:ext>
            </a:extLst>
          </p:cNvPr>
          <p:cNvGrpSpPr/>
          <p:nvPr/>
        </p:nvGrpSpPr>
        <p:grpSpPr>
          <a:xfrm>
            <a:off x="615153" y="2085015"/>
            <a:ext cx="694306" cy="523221"/>
            <a:chOff x="979593" y="3932612"/>
            <a:chExt cx="712588" cy="536998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4DC3B47-4ABB-4B33-AD67-BFB3A105F03B}"/>
                </a:ext>
              </a:extLst>
            </p:cNvPr>
            <p:cNvSpPr txBox="1"/>
            <p:nvPr/>
          </p:nvSpPr>
          <p:spPr>
            <a:xfrm>
              <a:off x="1227339" y="3932612"/>
              <a:ext cx="464842" cy="53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224256B-BBDD-4D22-9216-14AEF63DA824}"/>
                </a:ext>
              </a:extLst>
            </p:cNvPr>
            <p:cNvSpPr/>
            <p:nvPr/>
          </p:nvSpPr>
          <p:spPr>
            <a:xfrm>
              <a:off x="979593" y="4102302"/>
              <a:ext cx="217778" cy="345634"/>
            </a:xfrm>
            <a:prstGeom prst="ellipse">
              <a:avLst/>
            </a:prstGeom>
            <a:noFill/>
            <a:ln w="38100">
              <a:solidFill>
                <a:schemeClr val="bg2"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lt1">
                    <a:alpha val="88000"/>
                  </a:schemeClr>
                </a:solidFill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12278C5-8F47-4508-8E49-9DC4BA606E55}"/>
              </a:ext>
            </a:extLst>
          </p:cNvPr>
          <p:cNvGrpSpPr/>
          <p:nvPr/>
        </p:nvGrpSpPr>
        <p:grpSpPr>
          <a:xfrm>
            <a:off x="214129" y="5161296"/>
            <a:ext cx="2737450" cy="617638"/>
            <a:chOff x="-1392852" y="3564248"/>
            <a:chExt cx="3235569" cy="730026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1758AC1-1A96-4B2B-B0DF-F325423D0B21}"/>
                </a:ext>
              </a:extLst>
            </p:cNvPr>
            <p:cNvSpPr txBox="1"/>
            <p:nvPr/>
          </p:nvSpPr>
          <p:spPr>
            <a:xfrm>
              <a:off x="1377875" y="3564248"/>
              <a:ext cx="46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7E6E6">
                      <a:alpha val="35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3E233FE-A4EC-4467-8A1D-364F66DBCB06}"/>
                </a:ext>
              </a:extLst>
            </p:cNvPr>
            <p:cNvGrpSpPr/>
            <p:nvPr/>
          </p:nvGrpSpPr>
          <p:grpSpPr>
            <a:xfrm>
              <a:off x="-1392852" y="3571471"/>
              <a:ext cx="2754327" cy="722803"/>
              <a:chOff x="152624" y="4129731"/>
              <a:chExt cx="2754327" cy="722803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7D30F45-09C1-479F-8466-BE06D17B41BE}"/>
                  </a:ext>
                </a:extLst>
              </p:cNvPr>
              <p:cNvGrpSpPr/>
              <p:nvPr/>
            </p:nvGrpSpPr>
            <p:grpSpPr>
              <a:xfrm>
                <a:off x="152624" y="4129731"/>
                <a:ext cx="2532856" cy="722803"/>
                <a:chOff x="500275" y="4073045"/>
                <a:chExt cx="2532856" cy="722803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75CF442D-1D11-4C73-A562-5466D42FC44E}"/>
                    </a:ext>
                  </a:extLst>
                </p:cNvPr>
                <p:cNvGrpSpPr/>
                <p:nvPr/>
              </p:nvGrpSpPr>
              <p:grpSpPr>
                <a:xfrm>
                  <a:off x="1207413" y="4073045"/>
                  <a:ext cx="1825718" cy="722803"/>
                  <a:chOff x="544532" y="3946024"/>
                  <a:chExt cx="1825718" cy="722803"/>
                </a:xfrm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CC319129-8DEA-4B4B-B7EA-E16E07D6A256}"/>
                      </a:ext>
                    </a:extLst>
                  </p:cNvPr>
                  <p:cNvGrpSpPr/>
                  <p:nvPr/>
                </p:nvGrpSpPr>
                <p:grpSpPr>
                  <a:xfrm>
                    <a:off x="1687631" y="3946024"/>
                    <a:ext cx="682619" cy="707886"/>
                    <a:chOff x="11017395" y="5841762"/>
                    <a:chExt cx="891060" cy="924043"/>
                  </a:xfrm>
                </p:grpSpPr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ADBE248E-E88E-4413-B7A2-FEE23559E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671" y="5841762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424AE7A4-A33B-4514-9E39-53BDE87AA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395" y="6055263"/>
                      <a:ext cx="284277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686F379E-E0DF-40CA-B6AF-BB75FC760DA5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627" y="3960941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6743213A-A1AE-4078-AD15-618876845726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F42E023C-6229-438D-8D3F-F8757F646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4E15AA37-A66A-49C6-896F-D281CF2ED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64EC213B-8E03-4B45-AB28-76B8A3980663}"/>
                    </a:ext>
                  </a:extLst>
                </p:cNvPr>
                <p:cNvGrpSpPr/>
                <p:nvPr/>
              </p:nvGrpSpPr>
              <p:grpSpPr>
                <a:xfrm>
                  <a:off x="500275" y="407877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44D4865B-DE72-45F7-B9C7-FEDB9E02DE20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F9B70ECA-7828-4E0F-A0CD-FE30F95B58D4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1EAB446-1C99-47C7-826A-78DBAAE3AEE5}"/>
                  </a:ext>
                </a:extLst>
              </p:cNvPr>
              <p:cNvSpPr/>
              <p:nvPr/>
            </p:nvSpPr>
            <p:spPr>
              <a:xfrm>
                <a:off x="2689173" y="4293964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F1ED81-6C04-4097-AE69-DABCCCA17549}"/>
              </a:ext>
            </a:extLst>
          </p:cNvPr>
          <p:cNvGrpSpPr/>
          <p:nvPr/>
        </p:nvGrpSpPr>
        <p:grpSpPr>
          <a:xfrm>
            <a:off x="800329" y="6266099"/>
            <a:ext cx="3519974" cy="617638"/>
            <a:chOff x="800329" y="6266099"/>
            <a:chExt cx="3519974" cy="617638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281AF45-12D4-4435-8710-729172011BB4}"/>
                </a:ext>
              </a:extLst>
            </p:cNvPr>
            <p:cNvGrpSpPr/>
            <p:nvPr/>
          </p:nvGrpSpPr>
          <p:grpSpPr>
            <a:xfrm>
              <a:off x="800329" y="6266099"/>
              <a:ext cx="2737450" cy="617638"/>
              <a:chOff x="-1392852" y="3564248"/>
              <a:chExt cx="3235569" cy="730026"/>
            </a:xfrm>
          </p:grpSpPr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9F61B8D0-0AD3-4921-A99D-5884FD9312F1}"/>
                  </a:ext>
                </a:extLst>
              </p:cNvPr>
              <p:cNvSpPr txBox="1"/>
              <p:nvPr/>
            </p:nvSpPr>
            <p:spPr>
              <a:xfrm>
                <a:off x="1377875" y="3564248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79C30FCC-DF09-4943-A71B-4CD2ECF0C9B8}"/>
                  </a:ext>
                </a:extLst>
              </p:cNvPr>
              <p:cNvGrpSpPr/>
              <p:nvPr/>
            </p:nvGrpSpPr>
            <p:grpSpPr>
              <a:xfrm>
                <a:off x="-1392852" y="3571471"/>
                <a:ext cx="2754327" cy="722803"/>
                <a:chOff x="152624" y="4129731"/>
                <a:chExt cx="2754327" cy="722803"/>
              </a:xfrm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0A01564C-E167-401F-A61A-8746587CC627}"/>
                    </a:ext>
                  </a:extLst>
                </p:cNvPr>
                <p:cNvGrpSpPr/>
                <p:nvPr/>
              </p:nvGrpSpPr>
              <p:grpSpPr>
                <a:xfrm>
                  <a:off x="152624" y="4129731"/>
                  <a:ext cx="2532856" cy="722803"/>
                  <a:chOff x="500275" y="4073045"/>
                  <a:chExt cx="2532856" cy="722803"/>
                </a:xfrm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D907BAB-AB7C-4555-9D6C-75724964F8B7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73045"/>
                    <a:ext cx="1825718" cy="722803"/>
                    <a:chOff x="544532" y="3946024"/>
                    <a:chExt cx="1825718" cy="722803"/>
                  </a:xfrm>
                </p:grpSpPr>
                <p:grpSp>
                  <p:nvGrpSpPr>
                    <p:cNvPr id="280" name="Group 279">
                      <a:extLst>
                        <a:ext uri="{FF2B5EF4-FFF2-40B4-BE49-F238E27FC236}">
                          <a16:creationId xmlns:a16="http://schemas.microsoft.com/office/drawing/2014/main" id="{D71EC0C9-7BCE-4D53-9724-AAA80A0415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631" y="3946024"/>
                      <a:ext cx="682619" cy="707886"/>
                      <a:chOff x="11017395" y="5841762"/>
                      <a:chExt cx="891060" cy="924043"/>
                    </a:xfrm>
                  </p:grpSpPr>
                  <p:sp>
                    <p:nvSpPr>
                      <p:cNvPr id="285" name="TextBox 284">
                        <a:extLst>
                          <a:ext uri="{FF2B5EF4-FFF2-40B4-BE49-F238E27FC236}">
                            <a16:creationId xmlns:a16="http://schemas.microsoft.com/office/drawing/2014/main" id="{E3A94CA8-8A42-493E-BC62-91473414DE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671" y="5841762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0BB4CD09-058A-4864-99DD-5517F14AE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395" y="6055263"/>
                        <a:ext cx="284277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1" name="TextBox 280">
                      <a:extLst>
                        <a:ext uri="{FF2B5EF4-FFF2-40B4-BE49-F238E27FC236}">
                          <a16:creationId xmlns:a16="http://schemas.microsoft.com/office/drawing/2014/main" id="{C2885E68-025D-4655-B0A6-5B51AD5883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627" y="3960941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282" name="Group 281">
                      <a:extLst>
                        <a:ext uri="{FF2B5EF4-FFF2-40B4-BE49-F238E27FC236}">
                          <a16:creationId xmlns:a16="http://schemas.microsoft.com/office/drawing/2014/main" id="{5B6C255B-33CA-4050-88CF-654BAF3B9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AFB88FD4-22A6-460A-A999-3A13A1C053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2C27AEBC-E99A-4333-A02A-3A442EA1AE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E5F82AF5-493C-41F8-BCEF-0EB68D51D33A}"/>
                      </a:ext>
                    </a:extLst>
                  </p:cNvPr>
                  <p:cNvGrpSpPr/>
                  <p:nvPr/>
                </p:nvGrpSpPr>
                <p:grpSpPr>
                  <a:xfrm>
                    <a:off x="500275" y="407877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278" name="TextBox 277">
                      <a:extLst>
                        <a:ext uri="{FF2B5EF4-FFF2-40B4-BE49-F238E27FC236}">
                          <a16:creationId xmlns:a16="http://schemas.microsoft.com/office/drawing/2014/main" id="{24845DC6-210B-4C88-91CE-D1378E0337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2AF1DEA9-A6EA-4D9F-9375-57E536AF9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DB823F1-B346-4E35-ADD4-2BDE7BE3F8DE}"/>
                    </a:ext>
                  </a:extLst>
                </p:cNvPr>
                <p:cNvSpPr/>
                <p:nvPr/>
              </p:nvSpPr>
              <p:spPr>
                <a:xfrm>
                  <a:off x="2689173" y="4293964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2BD83544-6A7D-4296-BCB8-A4E744D6F9A7}"/>
                </a:ext>
              </a:extLst>
            </p:cNvPr>
            <p:cNvGrpSpPr/>
            <p:nvPr/>
          </p:nvGrpSpPr>
          <p:grpSpPr>
            <a:xfrm>
              <a:off x="3537779" y="6272210"/>
              <a:ext cx="782524" cy="598906"/>
              <a:chOff x="500275" y="4078775"/>
              <a:chExt cx="924916" cy="707886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AE8B740-24FA-4510-8BBB-D5FB13765F6A}"/>
                  </a:ext>
                </a:extLst>
              </p:cNvPr>
              <p:cNvSpPr/>
              <p:nvPr/>
            </p:nvSpPr>
            <p:spPr>
              <a:xfrm>
                <a:off x="1207413" y="4225842"/>
                <a:ext cx="217778" cy="345635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275D2E8-6087-4C4C-8808-188F2469340E}"/>
                  </a:ext>
                </a:extLst>
              </p:cNvPr>
              <p:cNvGrpSpPr/>
              <p:nvPr/>
            </p:nvGrpSpPr>
            <p:grpSpPr>
              <a:xfrm>
                <a:off x="500275" y="4078775"/>
                <a:ext cx="682620" cy="707886"/>
                <a:chOff x="11017018" y="5804783"/>
                <a:chExt cx="891061" cy="924043"/>
              </a:xfrm>
            </p:grpSpPr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5BD9112A-1C02-4F01-A257-45DCAFD49B96}"/>
                    </a:ext>
                  </a:extLst>
                </p:cNvPr>
                <p:cNvSpPr txBox="1"/>
                <p:nvPr/>
              </p:nvSpPr>
              <p:spPr>
                <a:xfrm>
                  <a:off x="11301295" y="5804783"/>
                  <a:ext cx="606784" cy="924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6C509F0E-955C-4CA3-9544-EBC75BB7D5D1}"/>
                    </a:ext>
                  </a:extLst>
                </p:cNvPr>
                <p:cNvSpPr/>
                <p:nvPr/>
              </p:nvSpPr>
              <p:spPr>
                <a:xfrm>
                  <a:off x="11017018" y="6018285"/>
                  <a:ext cx="284278" cy="451175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F10C5C2-1910-4782-897B-377CE8190B3A}"/>
              </a:ext>
            </a:extLst>
          </p:cNvPr>
          <p:cNvGrpSpPr/>
          <p:nvPr/>
        </p:nvGrpSpPr>
        <p:grpSpPr>
          <a:xfrm>
            <a:off x="50535" y="3065450"/>
            <a:ext cx="2921701" cy="617638"/>
            <a:chOff x="800329" y="6266099"/>
            <a:chExt cx="2921701" cy="617638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3D5AECC3-E015-42CC-92AD-B98284E30D96}"/>
                </a:ext>
              </a:extLst>
            </p:cNvPr>
            <p:cNvGrpSpPr/>
            <p:nvPr/>
          </p:nvGrpSpPr>
          <p:grpSpPr>
            <a:xfrm>
              <a:off x="800329" y="6266099"/>
              <a:ext cx="2737450" cy="617638"/>
              <a:chOff x="-1392852" y="3564248"/>
              <a:chExt cx="3235569" cy="730026"/>
            </a:xfrm>
          </p:grpSpPr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69D44BF5-EFC7-43E2-99A4-52D5725A998F}"/>
                  </a:ext>
                </a:extLst>
              </p:cNvPr>
              <p:cNvSpPr txBox="1"/>
              <p:nvPr/>
            </p:nvSpPr>
            <p:spPr>
              <a:xfrm>
                <a:off x="1377875" y="3564248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460E9482-9FD0-4325-968C-179D31151479}"/>
                  </a:ext>
                </a:extLst>
              </p:cNvPr>
              <p:cNvGrpSpPr/>
              <p:nvPr/>
            </p:nvGrpSpPr>
            <p:grpSpPr>
              <a:xfrm>
                <a:off x="-1392852" y="3571471"/>
                <a:ext cx="2754327" cy="722803"/>
                <a:chOff x="152624" y="4129731"/>
                <a:chExt cx="2754327" cy="722803"/>
              </a:xfrm>
            </p:grpSpPr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2C596163-E01E-4A30-B0E9-051EA8E86CD1}"/>
                    </a:ext>
                  </a:extLst>
                </p:cNvPr>
                <p:cNvGrpSpPr/>
                <p:nvPr/>
              </p:nvGrpSpPr>
              <p:grpSpPr>
                <a:xfrm>
                  <a:off x="152624" y="4129731"/>
                  <a:ext cx="2532856" cy="722803"/>
                  <a:chOff x="500275" y="4073045"/>
                  <a:chExt cx="2532856" cy="722803"/>
                </a:xfrm>
              </p:grpSpPr>
              <p:grpSp>
                <p:nvGrpSpPr>
                  <p:cNvPr id="330" name="Group 329">
                    <a:extLst>
                      <a:ext uri="{FF2B5EF4-FFF2-40B4-BE49-F238E27FC236}">
                        <a16:creationId xmlns:a16="http://schemas.microsoft.com/office/drawing/2014/main" id="{6F2DE2E8-8823-424D-A9C6-B7DAD18B6FCF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73045"/>
                    <a:ext cx="1825718" cy="722803"/>
                    <a:chOff x="544532" y="3946024"/>
                    <a:chExt cx="1825718" cy="722803"/>
                  </a:xfrm>
                </p:grpSpPr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6596682A-14F9-486C-9559-C7719C7F9B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631" y="3946024"/>
                      <a:ext cx="682619" cy="707886"/>
                      <a:chOff x="11017395" y="5841762"/>
                      <a:chExt cx="891060" cy="924043"/>
                    </a:xfrm>
                  </p:grpSpPr>
                  <p:sp>
                    <p:nvSpPr>
                      <p:cNvPr id="339" name="TextBox 338">
                        <a:extLst>
                          <a:ext uri="{FF2B5EF4-FFF2-40B4-BE49-F238E27FC236}">
                            <a16:creationId xmlns:a16="http://schemas.microsoft.com/office/drawing/2014/main" id="{812B7769-C33C-4A05-8729-76B2781EDA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671" y="5841762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340" name="Oval 339">
                        <a:extLst>
                          <a:ext uri="{FF2B5EF4-FFF2-40B4-BE49-F238E27FC236}">
                            <a16:creationId xmlns:a16="http://schemas.microsoft.com/office/drawing/2014/main" id="{4E81CE93-82FE-467B-8C71-D5CE5803F2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395" y="6055263"/>
                        <a:ext cx="284277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5" name="TextBox 334">
                      <a:extLst>
                        <a:ext uri="{FF2B5EF4-FFF2-40B4-BE49-F238E27FC236}">
                          <a16:creationId xmlns:a16="http://schemas.microsoft.com/office/drawing/2014/main" id="{FCE86572-B802-44BF-9805-146303B3BB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627" y="3960941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336" name="Group 335">
                      <a:extLst>
                        <a:ext uri="{FF2B5EF4-FFF2-40B4-BE49-F238E27FC236}">
                          <a16:creationId xmlns:a16="http://schemas.microsoft.com/office/drawing/2014/main" id="{60C38B57-825F-40FE-8440-1EAFC960FA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337" name="Oval 336">
                        <a:extLst>
                          <a:ext uri="{FF2B5EF4-FFF2-40B4-BE49-F238E27FC236}">
                            <a16:creationId xmlns:a16="http://schemas.microsoft.com/office/drawing/2014/main" id="{1127034D-C68D-457A-9622-806FD92A2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38" name="Oval 337">
                        <a:extLst>
                          <a:ext uri="{FF2B5EF4-FFF2-40B4-BE49-F238E27FC236}">
                            <a16:creationId xmlns:a16="http://schemas.microsoft.com/office/drawing/2014/main" id="{28DD095F-ACFB-4BCF-9B1A-02CE3F1656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31" name="Group 330">
                    <a:extLst>
                      <a:ext uri="{FF2B5EF4-FFF2-40B4-BE49-F238E27FC236}">
                        <a16:creationId xmlns:a16="http://schemas.microsoft.com/office/drawing/2014/main" id="{318E3EC0-3614-4862-9181-DA4629CBF840}"/>
                      </a:ext>
                    </a:extLst>
                  </p:cNvPr>
                  <p:cNvGrpSpPr/>
                  <p:nvPr/>
                </p:nvGrpSpPr>
                <p:grpSpPr>
                  <a:xfrm>
                    <a:off x="500275" y="407877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332" name="TextBox 331">
                      <a:extLst>
                        <a:ext uri="{FF2B5EF4-FFF2-40B4-BE49-F238E27FC236}">
                          <a16:creationId xmlns:a16="http://schemas.microsoft.com/office/drawing/2014/main" id="{8E93B666-A8BF-4E63-8397-77DB9F8A13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33" name="Oval 332">
                      <a:extLst>
                        <a:ext uri="{FF2B5EF4-FFF2-40B4-BE49-F238E27FC236}">
                          <a16:creationId xmlns:a16="http://schemas.microsoft.com/office/drawing/2014/main" id="{0B6041CB-14B5-4DFD-8ADA-CFA9EAEC3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DDCA5357-3990-45AF-893C-2DA9A7696F89}"/>
                    </a:ext>
                  </a:extLst>
                </p:cNvPr>
                <p:cNvSpPr/>
                <p:nvPr/>
              </p:nvSpPr>
              <p:spPr>
                <a:xfrm>
                  <a:off x="2689173" y="4293964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5C9D944-1E98-4BB4-B2C9-C15218B4323E}"/>
                </a:ext>
              </a:extLst>
            </p:cNvPr>
            <p:cNvSpPr/>
            <p:nvPr/>
          </p:nvSpPr>
          <p:spPr>
            <a:xfrm>
              <a:off x="3537779" y="6410584"/>
              <a:ext cx="184251" cy="292423"/>
            </a:xfrm>
            <a:prstGeom prst="ellipse">
              <a:avLst/>
            </a:prstGeom>
            <a:noFill/>
            <a:ln w="38100">
              <a:solidFill>
                <a:schemeClr val="bg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5000"/>
                  </a:schemeClr>
                </a:solidFill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ACD0A594-7957-45EA-A839-64B6D9610D6D}"/>
              </a:ext>
            </a:extLst>
          </p:cNvPr>
          <p:cNvSpPr txBox="1"/>
          <p:nvPr/>
        </p:nvSpPr>
        <p:spPr>
          <a:xfrm>
            <a:off x="10601051" y="1179404"/>
            <a:ext cx="14750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225425" algn="r" rtl="1">
              <a:buFont typeface="Arial" panose="020B0604020202020204" pitchFamily="34" charset="0"/>
              <a:buChar char="•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538FF96-1472-407B-8EEC-061AD5D3F5DF}"/>
              </a:ext>
            </a:extLst>
          </p:cNvPr>
          <p:cNvSpPr/>
          <p:nvPr/>
        </p:nvSpPr>
        <p:spPr>
          <a:xfrm>
            <a:off x="6146896" y="1959557"/>
            <a:ext cx="5929252" cy="54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926AA7B-9B51-406A-BDB3-CCA7812472AC}"/>
              </a:ext>
            </a:extLst>
          </p:cNvPr>
          <p:cNvSpPr txBox="1"/>
          <p:nvPr/>
        </p:nvSpPr>
        <p:spPr>
          <a:xfrm>
            <a:off x="9939646" y="2419007"/>
            <a:ext cx="2136502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 :</a:t>
            </a:r>
            <a:endParaRPr lang="en-US" sz="26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F42457F-AA23-456E-B12E-171244EFEC18}"/>
              </a:ext>
            </a:extLst>
          </p:cNvPr>
          <p:cNvSpPr txBox="1"/>
          <p:nvPr/>
        </p:nvSpPr>
        <p:spPr>
          <a:xfrm>
            <a:off x="4115309" y="3125313"/>
            <a:ext cx="796033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يرسم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شكلاً ثلاثي الأبعاد ويكتب عليه اسمه ثمّ يلوّنه وفق الخطوات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7" grpId="0" animBg="1"/>
      <p:bldP spid="168" grpId="0" animBg="1"/>
      <p:bldP spid="144" grpId="0" animBg="1"/>
      <p:bldP spid="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AB7623E-D082-41C2-9ED4-23A1E3F729E7}"/>
              </a:ext>
            </a:extLst>
          </p:cNvPr>
          <p:cNvSpPr txBox="1"/>
          <p:nvPr/>
        </p:nvSpPr>
        <p:spPr>
          <a:xfrm>
            <a:off x="6734433" y="101279"/>
            <a:ext cx="39223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b="1" u="sng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F293E27-B69D-4FBA-9835-3DFFD07F7941}"/>
              </a:ext>
            </a:extLst>
          </p:cNvPr>
          <p:cNvSpPr txBox="1"/>
          <p:nvPr/>
        </p:nvSpPr>
        <p:spPr>
          <a:xfrm>
            <a:off x="-132199" y="154208"/>
            <a:ext cx="67893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يرسم الطالب شكلاً ثلاثي الأبعاد ويكتب عليه اسمه ثمّ يلوّنه وفق الخطوات الصحيحة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9E067-57B5-4D84-A838-E73D58CD8EB8}"/>
              </a:ext>
            </a:extLst>
          </p:cNvPr>
          <p:cNvSpPr txBox="1"/>
          <p:nvPr/>
        </p:nvSpPr>
        <p:spPr>
          <a:xfrm>
            <a:off x="5240740" y="815460"/>
            <a:ext cx="68612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نرسم دائرة حسب الخطوات التي تعلّمناها  في الأنشطة السّابقة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7C793-D478-4823-96DD-53FAC7058FA3}"/>
              </a:ext>
            </a:extLst>
          </p:cNvPr>
          <p:cNvGrpSpPr/>
          <p:nvPr/>
        </p:nvGrpSpPr>
        <p:grpSpPr>
          <a:xfrm>
            <a:off x="9774196" y="1468643"/>
            <a:ext cx="2277427" cy="4742446"/>
            <a:chOff x="9774196" y="1468643"/>
            <a:chExt cx="2277427" cy="474244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14C1D4C-BFC9-490E-8B0C-9009B9C2BC5E}"/>
                </a:ext>
              </a:extLst>
            </p:cNvPr>
            <p:cNvGrpSpPr/>
            <p:nvPr/>
          </p:nvGrpSpPr>
          <p:grpSpPr>
            <a:xfrm>
              <a:off x="11677453" y="1469566"/>
              <a:ext cx="374170" cy="4741523"/>
              <a:chOff x="11241410" y="1122680"/>
              <a:chExt cx="374170" cy="4741523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91AD694-F930-4FA6-8ABF-A7DBFB110E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7614" r="97824" b="23274"/>
              <a:stretch/>
            </p:blipFill>
            <p:spPr>
              <a:xfrm>
                <a:off x="11241411" y="1122680"/>
                <a:ext cx="373455" cy="4741523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D44E053-7D94-47FF-92A6-EBCDEF19CD65}"/>
                  </a:ext>
                </a:extLst>
              </p:cNvPr>
              <p:cNvSpPr/>
              <p:nvPr/>
            </p:nvSpPr>
            <p:spPr>
              <a:xfrm>
                <a:off x="11241410" y="3438637"/>
                <a:ext cx="374170" cy="36576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247641E-3BCB-4B57-A915-9ED39FE9A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845" r="89956" b="21344"/>
            <a:stretch/>
          </p:blipFill>
          <p:spPr>
            <a:xfrm>
              <a:off x="9774196" y="1468643"/>
              <a:ext cx="1664806" cy="473748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005944-795E-4D74-96C9-D193F3BBEB50}"/>
                </a:ext>
              </a:extLst>
            </p:cNvPr>
            <p:cNvSpPr/>
            <p:nvPr/>
          </p:nvSpPr>
          <p:spPr>
            <a:xfrm>
              <a:off x="9825145" y="3636660"/>
              <a:ext cx="1113358" cy="3657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3091C-AD04-4625-BA55-E2372BA4943B}"/>
              </a:ext>
            </a:extLst>
          </p:cNvPr>
          <p:cNvGrpSpPr/>
          <p:nvPr/>
        </p:nvGrpSpPr>
        <p:grpSpPr>
          <a:xfrm>
            <a:off x="6734433" y="1468643"/>
            <a:ext cx="2852260" cy="4687867"/>
            <a:chOff x="6734433" y="1468643"/>
            <a:chExt cx="2852260" cy="468786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7CA3457-C38A-40F8-902F-F89FA1550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9" t="41435" r="89961" b="36565"/>
            <a:stretch/>
          </p:blipFill>
          <p:spPr>
            <a:xfrm>
              <a:off x="6734433" y="1468643"/>
              <a:ext cx="2852260" cy="4687867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73F02C0-9D12-4BA8-83AA-2DDEFBD15310}"/>
                </a:ext>
              </a:extLst>
            </p:cNvPr>
            <p:cNvSpPr/>
            <p:nvPr/>
          </p:nvSpPr>
          <p:spPr>
            <a:xfrm>
              <a:off x="7590474" y="3636659"/>
              <a:ext cx="799764" cy="7747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A4CC2F2-BD4B-4B11-8EA1-809E0823F296}"/>
              </a:ext>
            </a:extLst>
          </p:cNvPr>
          <p:cNvSpPr txBox="1"/>
          <p:nvPr/>
        </p:nvSpPr>
        <p:spPr>
          <a:xfrm>
            <a:off x="100858" y="1417821"/>
            <a:ext cx="202055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نتذكّر: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كل مرة نبدأ بنشاط جديد نقوم بفتح صفحة جديدة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52AFDE0-12A2-4E58-829C-D58AF6F7FFAE}"/>
              </a:ext>
            </a:extLst>
          </p:cNvPr>
          <p:cNvSpPr txBox="1"/>
          <p:nvPr/>
        </p:nvSpPr>
        <p:spPr>
          <a:xfrm>
            <a:off x="10836322" y="85479"/>
            <a:ext cx="124581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</a:t>
            </a:r>
            <a:endParaRPr lang="en-US" sz="2600" u="sng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74BC4D-42C4-4C36-A1F0-8282511E2F91}"/>
              </a:ext>
            </a:extLst>
          </p:cNvPr>
          <p:cNvGrpSpPr/>
          <p:nvPr/>
        </p:nvGrpSpPr>
        <p:grpSpPr>
          <a:xfrm>
            <a:off x="100858" y="683543"/>
            <a:ext cx="12066804" cy="5288277"/>
            <a:chOff x="100858" y="683543"/>
            <a:chExt cx="12066804" cy="528827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A34BDB4-DBE0-49E5-A348-5BD251B620F9}"/>
                </a:ext>
              </a:extLst>
            </p:cNvPr>
            <p:cNvSpPr/>
            <p:nvPr/>
          </p:nvSpPr>
          <p:spPr>
            <a:xfrm>
              <a:off x="100858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5C075D8-0328-4292-A253-BEE08C7FCB59}"/>
                </a:ext>
              </a:extLst>
            </p:cNvPr>
            <p:cNvSpPr/>
            <p:nvPr/>
          </p:nvSpPr>
          <p:spPr>
            <a:xfrm flipH="1">
              <a:off x="459005" y="5954627"/>
              <a:ext cx="14010" cy="171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759A44-6302-4FFF-B8D0-FBD3FD77F5FF}"/>
              </a:ext>
            </a:extLst>
          </p:cNvPr>
          <p:cNvGrpSpPr/>
          <p:nvPr/>
        </p:nvGrpSpPr>
        <p:grpSpPr>
          <a:xfrm>
            <a:off x="-16042" y="3955393"/>
            <a:ext cx="12142413" cy="2902607"/>
            <a:chOff x="-16042" y="3955393"/>
            <a:chExt cx="12142413" cy="290260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25C2209-4198-44FE-A690-900664032B6C}"/>
                </a:ext>
              </a:extLst>
            </p:cNvPr>
            <p:cNvGrpSpPr/>
            <p:nvPr/>
          </p:nvGrpSpPr>
          <p:grpSpPr>
            <a:xfrm>
              <a:off x="-16042" y="3955393"/>
              <a:ext cx="3371381" cy="1803519"/>
              <a:chOff x="-10481" y="4172594"/>
              <a:chExt cx="3003358" cy="16066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0664783-4D19-492A-9514-9FFB4E72D058}"/>
                  </a:ext>
                </a:extLst>
              </p:cNvPr>
              <p:cNvGrpSpPr/>
              <p:nvPr/>
            </p:nvGrpSpPr>
            <p:grpSpPr>
              <a:xfrm>
                <a:off x="376" y="5365879"/>
                <a:ext cx="2143023" cy="413360"/>
                <a:chOff x="779378" y="5774970"/>
                <a:chExt cx="2143023" cy="413360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AAF969F1-F89D-40AF-B63E-C7FFB1943B6C}"/>
                    </a:ext>
                  </a:extLst>
                </p:cNvPr>
                <p:cNvSpPr/>
                <p:nvPr/>
              </p:nvSpPr>
              <p:spPr>
                <a:xfrm>
                  <a:off x="2638119" y="5904048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Connector: Elbow 99">
                  <a:extLst>
                    <a:ext uri="{FF2B5EF4-FFF2-40B4-BE49-F238E27FC236}">
                      <a16:creationId xmlns:a16="http://schemas.microsoft.com/office/drawing/2014/main" id="{D5862189-4D13-4C85-9307-2A113D08F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378" y="5774970"/>
                  <a:ext cx="1871280" cy="271219"/>
                </a:xfrm>
                <a:prstGeom prst="bentConnector3">
                  <a:avLst/>
                </a:prstGeom>
                <a:ln w="762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E8C4A3E-1197-4162-ADAD-2B4BC581B709}"/>
                  </a:ext>
                </a:extLst>
              </p:cNvPr>
              <p:cNvGrpSpPr/>
              <p:nvPr/>
            </p:nvGrpSpPr>
            <p:grpSpPr>
              <a:xfrm>
                <a:off x="0" y="5168734"/>
                <a:ext cx="2992877" cy="355600"/>
                <a:chOff x="0" y="5168734"/>
                <a:chExt cx="2992877" cy="3556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cxnSp>
              <p:nvCxnSpPr>
                <p:cNvPr id="97" name="Connector: Elbow 96">
                  <a:extLst>
                    <a:ext uri="{FF2B5EF4-FFF2-40B4-BE49-F238E27FC236}">
                      <a16:creationId xmlns:a16="http://schemas.microsoft.com/office/drawing/2014/main" id="{07B84A7D-0B50-4F3F-82DE-37BAB44A1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5322172"/>
                  <a:ext cx="2737449" cy="202163"/>
                </a:xfrm>
                <a:prstGeom prst="bentConnector3">
                  <a:avLst/>
                </a:prstGeom>
                <a:grpFill/>
                <a:ln w="762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FECB726F-4599-4942-B936-1DAE101DED5D}"/>
                    </a:ext>
                  </a:extLst>
                </p:cNvPr>
                <p:cNvSpPr/>
                <p:nvPr/>
              </p:nvSpPr>
              <p:spPr>
                <a:xfrm>
                  <a:off x="2708595" y="516873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69A98AE-E6EC-442F-8E51-0A2D3114FBC7}"/>
                  </a:ext>
                </a:extLst>
              </p:cNvPr>
              <p:cNvGrpSpPr/>
              <p:nvPr/>
            </p:nvGrpSpPr>
            <p:grpSpPr>
              <a:xfrm>
                <a:off x="-10481" y="4172594"/>
                <a:ext cx="1035759" cy="1054912"/>
                <a:chOff x="-10481" y="4172594"/>
                <a:chExt cx="1035759" cy="1054912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D4CBE83A-F599-43EF-A16A-BE3C5F320CED}"/>
                    </a:ext>
                  </a:extLst>
                </p:cNvPr>
                <p:cNvSpPr/>
                <p:nvPr/>
              </p:nvSpPr>
              <p:spPr>
                <a:xfrm>
                  <a:off x="740996" y="417259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422CD05B-6099-4437-925A-4FA513A103F8}"/>
                    </a:ext>
                  </a:extLst>
                </p:cNvPr>
                <p:cNvGrpSpPr/>
                <p:nvPr/>
              </p:nvGrpSpPr>
              <p:grpSpPr>
                <a:xfrm>
                  <a:off x="-10481" y="4411242"/>
                  <a:ext cx="893618" cy="816264"/>
                  <a:chOff x="-10481" y="4411242"/>
                  <a:chExt cx="893618" cy="816264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56568FE1-AC78-4183-B08D-8574AC9713FA}"/>
                      </a:ext>
                    </a:extLst>
                  </p:cNvPr>
                  <p:cNvCxnSpPr>
                    <a:cxnSpLocks/>
                    <a:stCxn id="93" idx="2"/>
                  </p:cNvCxnSpPr>
                  <p:nvPr/>
                </p:nvCxnSpPr>
                <p:spPr>
                  <a:xfrm>
                    <a:off x="882287" y="4411242"/>
                    <a:ext cx="850" cy="816264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80328E52-1CC8-4EB7-A083-24463DC63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0481" y="5191725"/>
                    <a:ext cx="893618" cy="5129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C6EE5B7-C9E5-47AA-B786-A6FDDB11654A}"/>
                </a:ext>
              </a:extLst>
            </p:cNvPr>
            <p:cNvGrpSpPr/>
            <p:nvPr/>
          </p:nvGrpSpPr>
          <p:grpSpPr>
            <a:xfrm>
              <a:off x="27" y="6176553"/>
              <a:ext cx="12126344" cy="681447"/>
              <a:chOff x="804465" y="6265642"/>
              <a:chExt cx="12126344" cy="681447"/>
            </a:xfrm>
            <a:solidFill>
              <a:srgbClr val="FF9797"/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DE17BD2-2C5E-4FFF-8C89-B4A4E8E18C28}"/>
                  </a:ext>
                </a:extLst>
              </p:cNvPr>
              <p:cNvSpPr/>
              <p:nvPr/>
            </p:nvSpPr>
            <p:spPr>
              <a:xfrm>
                <a:off x="12718766" y="6265642"/>
                <a:ext cx="212043" cy="212043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F29D41E-3C9A-4D72-B72E-E373AB298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85" y="6360782"/>
                <a:ext cx="0" cy="586307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D00F0CB-822A-4EE4-BF33-C4BF72F439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465" y="6360782"/>
                <a:ext cx="11955617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8E96E8-DD72-4658-8DCE-CFB36A2C4EE5}"/>
                </a:ext>
              </a:extLst>
            </p:cNvPr>
            <p:cNvSpPr txBox="1"/>
            <p:nvPr/>
          </p:nvSpPr>
          <p:spPr>
            <a:xfrm>
              <a:off x="559194" y="4132071"/>
              <a:ext cx="45291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8ED9CC9-4649-47DA-8E41-CA50C3BAE76B}"/>
                </a:ext>
              </a:extLst>
            </p:cNvPr>
            <p:cNvGrpSpPr/>
            <p:nvPr/>
          </p:nvGrpSpPr>
          <p:grpSpPr>
            <a:xfrm>
              <a:off x="18889" y="5704113"/>
              <a:ext cx="2921701" cy="617638"/>
              <a:chOff x="800329" y="6266099"/>
              <a:chExt cx="2921701" cy="617638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0C358ED-762C-4FC4-BCBE-1327C429F8FA}"/>
                  </a:ext>
                </a:extLst>
              </p:cNvPr>
              <p:cNvGrpSpPr/>
              <p:nvPr/>
            </p:nvGrpSpPr>
            <p:grpSpPr>
              <a:xfrm>
                <a:off x="800329" y="6266099"/>
                <a:ext cx="2737450" cy="617638"/>
                <a:chOff x="-1392852" y="3564248"/>
                <a:chExt cx="3235569" cy="730026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E6E16E2-A22A-4524-A7FF-6B7A4C401573}"/>
                    </a:ext>
                  </a:extLst>
                </p:cNvPr>
                <p:cNvSpPr txBox="1"/>
                <p:nvPr/>
              </p:nvSpPr>
              <p:spPr>
                <a:xfrm>
                  <a:off x="1377875" y="3564248"/>
                  <a:ext cx="464842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04677F8B-539A-431D-B904-C620AFD35EA1}"/>
                    </a:ext>
                  </a:extLst>
                </p:cNvPr>
                <p:cNvGrpSpPr/>
                <p:nvPr/>
              </p:nvGrpSpPr>
              <p:grpSpPr>
                <a:xfrm>
                  <a:off x="-1392852" y="3571471"/>
                  <a:ext cx="2754327" cy="722803"/>
                  <a:chOff x="152624" y="4129731"/>
                  <a:chExt cx="2754327" cy="722803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353E3BED-8061-47D7-B548-29693BC6295A}"/>
                      </a:ext>
                    </a:extLst>
                  </p:cNvPr>
                  <p:cNvGrpSpPr/>
                  <p:nvPr/>
                </p:nvGrpSpPr>
                <p:grpSpPr>
                  <a:xfrm>
                    <a:off x="152624" y="4129731"/>
                    <a:ext cx="2532856" cy="722803"/>
                    <a:chOff x="500275" y="4073045"/>
                    <a:chExt cx="2532856" cy="722803"/>
                  </a:xfrm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FEF4A6E5-C274-4096-829F-6CC63C2DC8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73045"/>
                      <a:ext cx="1825718" cy="722803"/>
                      <a:chOff x="544532" y="3946024"/>
                      <a:chExt cx="1825718" cy="722803"/>
                    </a:xfrm>
                  </p:grpSpPr>
                  <p:grpSp>
                    <p:nvGrpSpPr>
                      <p:cNvPr id="80" name="Group 79">
                        <a:extLst>
                          <a:ext uri="{FF2B5EF4-FFF2-40B4-BE49-F238E27FC236}">
                            <a16:creationId xmlns:a16="http://schemas.microsoft.com/office/drawing/2014/main" id="{0551F0D7-64EE-44C2-BB51-7112C85697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87631" y="3946024"/>
                        <a:ext cx="682619" cy="707886"/>
                        <a:chOff x="11017395" y="5841762"/>
                        <a:chExt cx="891060" cy="924043"/>
                      </a:xfrm>
                    </p:grpSpPr>
                    <p:sp>
                      <p:nvSpPr>
                        <p:cNvPr id="85" name="TextBox 84">
                          <a:extLst>
                            <a:ext uri="{FF2B5EF4-FFF2-40B4-BE49-F238E27FC236}">
                              <a16:creationId xmlns:a16="http://schemas.microsoft.com/office/drawing/2014/main" id="{5F7B2E13-55CC-41CC-BE1A-1BED9A8A230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671" y="5841762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86" name="Oval 85">
                          <a:extLst>
                            <a:ext uri="{FF2B5EF4-FFF2-40B4-BE49-F238E27FC236}">
                              <a16:creationId xmlns:a16="http://schemas.microsoft.com/office/drawing/2014/main" id="{B8D0E1B1-3BAA-4A00-AD9A-29249FD5E2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395" y="6055263"/>
                          <a:ext cx="284277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1" name="TextBox 80">
                        <a:extLst>
                          <a:ext uri="{FF2B5EF4-FFF2-40B4-BE49-F238E27FC236}">
                            <a16:creationId xmlns:a16="http://schemas.microsoft.com/office/drawing/2014/main" id="{39DB793B-5CD9-4BB3-9A53-2CDD08CFA8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627" y="3960941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82" name="Group 81">
                        <a:extLst>
                          <a:ext uri="{FF2B5EF4-FFF2-40B4-BE49-F238E27FC236}">
                            <a16:creationId xmlns:a16="http://schemas.microsoft.com/office/drawing/2014/main" id="{0F0E5B1A-E7B1-46F2-A2FC-8BE27012C8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83" name="Oval 82">
                          <a:extLst>
                            <a:ext uri="{FF2B5EF4-FFF2-40B4-BE49-F238E27FC236}">
                              <a16:creationId xmlns:a16="http://schemas.microsoft.com/office/drawing/2014/main" id="{B7DB56BF-AAD7-4D14-9488-F2EC7F4B87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Oval 83">
                          <a:extLst>
                            <a:ext uri="{FF2B5EF4-FFF2-40B4-BE49-F238E27FC236}">
                              <a16:creationId xmlns:a16="http://schemas.microsoft.com/office/drawing/2014/main" id="{25384F71-E8EF-4C99-B061-365131C916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BD5CDEF5-3FD6-4D5A-9886-C26981BF42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0275" y="407877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70587089-6A58-4150-81E7-1B360B509D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6" y="5804783"/>
                        <a:ext cx="606783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33CEAF72-2E9E-4FA5-B9D9-D19CD73AE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3A14BCC-83AE-4C6F-88D3-43543D315F9F}"/>
                      </a:ext>
                    </a:extLst>
                  </p:cNvPr>
                  <p:cNvSpPr/>
                  <p:nvPr/>
                </p:nvSpPr>
                <p:spPr>
                  <a:xfrm>
                    <a:off x="2689173" y="4293964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4A6B542-F005-4870-B355-DFA235890E18}"/>
                  </a:ext>
                </a:extLst>
              </p:cNvPr>
              <p:cNvSpPr/>
              <p:nvPr/>
            </p:nvSpPr>
            <p:spPr>
              <a:xfrm>
                <a:off x="3537779" y="6410584"/>
                <a:ext cx="184251" cy="292423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E29359-23CF-4367-9908-4877FFC4E7AB}"/>
                </a:ext>
              </a:extLst>
            </p:cNvPr>
            <p:cNvSpPr txBox="1"/>
            <p:nvPr/>
          </p:nvSpPr>
          <p:spPr>
            <a:xfrm>
              <a:off x="7187648" y="6384365"/>
              <a:ext cx="48320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مشروع تطوير مادة التصميم والتقانة ( الحلقة الأولى)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9CDA5-CA58-4A19-9D40-AC35C0DD1C34}"/>
              </a:ext>
            </a:extLst>
          </p:cNvPr>
          <p:cNvGrpSpPr/>
          <p:nvPr/>
        </p:nvGrpSpPr>
        <p:grpSpPr>
          <a:xfrm>
            <a:off x="2198700" y="1452550"/>
            <a:ext cx="4458440" cy="4131893"/>
            <a:chOff x="2198700" y="1452550"/>
            <a:chExt cx="4458440" cy="4131893"/>
          </a:xfrm>
        </p:grpSpPr>
        <p:pic>
          <p:nvPicPr>
            <p:cNvPr id="59" name="Picture 5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F47E08E-43B6-4BDF-B008-B019090E5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36391" r="49173" b="17070"/>
            <a:stretch/>
          </p:blipFill>
          <p:spPr>
            <a:xfrm>
              <a:off x="2198700" y="1452550"/>
              <a:ext cx="4458440" cy="2586257"/>
            </a:xfrm>
            <a:prstGeom prst="rect">
              <a:avLst/>
            </a:prstGeom>
          </p:spPr>
        </p:pic>
        <p:pic>
          <p:nvPicPr>
            <p:cNvPr id="61" name="Picture 6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4709538-A041-46F2-9B6F-2C9F0D4DF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6" t="54325" r="47403" b="18584"/>
            <a:stretch/>
          </p:blipFill>
          <p:spPr>
            <a:xfrm>
              <a:off x="2198700" y="4099443"/>
              <a:ext cx="4458440" cy="148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9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7" grpId="0" animBg="1"/>
      <p:bldP spid="33" grpId="0" animBg="1"/>
      <p:bldP spid="62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F293E27-B69D-4FBA-9835-3DFFD07F7941}"/>
              </a:ext>
            </a:extLst>
          </p:cNvPr>
          <p:cNvSpPr txBox="1"/>
          <p:nvPr/>
        </p:nvSpPr>
        <p:spPr>
          <a:xfrm>
            <a:off x="18889" y="117101"/>
            <a:ext cx="67151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يرسم الطالب شكلاً ثلاثي الأبعاد ويكتب عليه اسمه ثمّ يلوّنه وفق الخطوات الصحيحة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9E067-57B5-4D84-A838-E73D58CD8EB8}"/>
              </a:ext>
            </a:extLst>
          </p:cNvPr>
          <p:cNvSpPr txBox="1"/>
          <p:nvPr/>
        </p:nvSpPr>
        <p:spPr>
          <a:xfrm>
            <a:off x="7392000" y="853381"/>
            <a:ext cx="473437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نختار أداة السحب/ الدفع، ونرفع إلى الأعلى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04D6AF-0E6C-43E2-BD60-FB2BD6EBAA24}"/>
              </a:ext>
            </a:extLst>
          </p:cNvPr>
          <p:cNvSpPr txBox="1"/>
          <p:nvPr/>
        </p:nvSpPr>
        <p:spPr>
          <a:xfrm>
            <a:off x="1584281" y="853381"/>
            <a:ext cx="5368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3-نختار أداة الخط من شريط الأدوات ونكتب اسمنا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FF8411-51A8-4C84-8F18-54FD2103C879}"/>
              </a:ext>
            </a:extLst>
          </p:cNvPr>
          <p:cNvGrpSpPr/>
          <p:nvPr/>
        </p:nvGrpSpPr>
        <p:grpSpPr>
          <a:xfrm>
            <a:off x="8906131" y="1427717"/>
            <a:ext cx="2747235" cy="4681652"/>
            <a:chOff x="8906131" y="1427717"/>
            <a:chExt cx="2747235" cy="4681652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CAB3E06-CE2C-4B18-88BF-8DCE7DDCE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475" r="94221" b="38351"/>
            <a:stretch/>
          </p:blipFill>
          <p:spPr>
            <a:xfrm>
              <a:off x="9241946" y="1427717"/>
              <a:ext cx="2075606" cy="144948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D10714-C632-471D-BA33-738A1362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50" t="28399" r="61600" b="18715"/>
            <a:stretch/>
          </p:blipFill>
          <p:spPr>
            <a:xfrm>
              <a:off x="8906131" y="3031183"/>
              <a:ext cx="2747235" cy="3078186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A661356-92FB-4686-BD45-892B28975243}"/>
              </a:ext>
            </a:extLst>
          </p:cNvPr>
          <p:cNvSpPr txBox="1"/>
          <p:nvPr/>
        </p:nvSpPr>
        <p:spPr>
          <a:xfrm>
            <a:off x="10836322" y="85479"/>
            <a:ext cx="124581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</a:t>
            </a:r>
            <a:endParaRPr lang="en-US" sz="2600" u="sng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F0CCFD-1D1C-4F7C-BEAA-3F152235B39C}"/>
              </a:ext>
            </a:extLst>
          </p:cNvPr>
          <p:cNvGrpSpPr/>
          <p:nvPr/>
        </p:nvGrpSpPr>
        <p:grpSpPr>
          <a:xfrm>
            <a:off x="100858" y="683543"/>
            <a:ext cx="12066804" cy="5288277"/>
            <a:chOff x="100858" y="683543"/>
            <a:chExt cx="12066804" cy="528827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D25CF9-7034-4BFB-80BA-DDAA4AA7C3DE}"/>
                </a:ext>
              </a:extLst>
            </p:cNvPr>
            <p:cNvSpPr/>
            <p:nvPr/>
          </p:nvSpPr>
          <p:spPr>
            <a:xfrm>
              <a:off x="100858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1432AF-5BA7-4C0A-ABA3-C69D89FB6C78}"/>
                </a:ext>
              </a:extLst>
            </p:cNvPr>
            <p:cNvSpPr/>
            <p:nvPr/>
          </p:nvSpPr>
          <p:spPr>
            <a:xfrm flipH="1">
              <a:off x="459005" y="5954627"/>
              <a:ext cx="14010" cy="171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048DCD-8C18-4384-866F-88AFA301CA8E}"/>
              </a:ext>
            </a:extLst>
          </p:cNvPr>
          <p:cNvGrpSpPr/>
          <p:nvPr/>
        </p:nvGrpSpPr>
        <p:grpSpPr>
          <a:xfrm>
            <a:off x="-16042" y="3955393"/>
            <a:ext cx="12142413" cy="2902607"/>
            <a:chOff x="-16042" y="3955393"/>
            <a:chExt cx="12142413" cy="290260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1959FBF-CEDD-4AF3-89D5-5D1BA0C8D767}"/>
                </a:ext>
              </a:extLst>
            </p:cNvPr>
            <p:cNvGrpSpPr/>
            <p:nvPr/>
          </p:nvGrpSpPr>
          <p:grpSpPr>
            <a:xfrm>
              <a:off x="-16042" y="3955393"/>
              <a:ext cx="3371381" cy="1803519"/>
              <a:chOff x="-10481" y="4172594"/>
              <a:chExt cx="3003358" cy="160664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2467349-424C-4254-ACA4-5DE65DCC05BB}"/>
                  </a:ext>
                </a:extLst>
              </p:cNvPr>
              <p:cNvGrpSpPr/>
              <p:nvPr/>
            </p:nvGrpSpPr>
            <p:grpSpPr>
              <a:xfrm>
                <a:off x="376" y="5365879"/>
                <a:ext cx="2143023" cy="413360"/>
                <a:chOff x="779378" y="5774970"/>
                <a:chExt cx="2143023" cy="413360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FAF2975B-74AC-47EB-99F2-C68FC6594805}"/>
                    </a:ext>
                  </a:extLst>
                </p:cNvPr>
                <p:cNvSpPr/>
                <p:nvPr/>
              </p:nvSpPr>
              <p:spPr>
                <a:xfrm>
                  <a:off x="2638119" y="5904048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Connector: Elbow 91">
                  <a:extLst>
                    <a:ext uri="{FF2B5EF4-FFF2-40B4-BE49-F238E27FC236}">
                      <a16:creationId xmlns:a16="http://schemas.microsoft.com/office/drawing/2014/main" id="{8ECB1F3C-B962-4B81-B795-60B04B3791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378" y="5774970"/>
                  <a:ext cx="1871280" cy="271219"/>
                </a:xfrm>
                <a:prstGeom prst="bentConnector3">
                  <a:avLst/>
                </a:prstGeom>
                <a:ln w="762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E9EFB43-DABF-4807-BEDA-D0F151546C85}"/>
                  </a:ext>
                </a:extLst>
              </p:cNvPr>
              <p:cNvGrpSpPr/>
              <p:nvPr/>
            </p:nvGrpSpPr>
            <p:grpSpPr>
              <a:xfrm>
                <a:off x="0" y="5168734"/>
                <a:ext cx="2992877" cy="355600"/>
                <a:chOff x="0" y="5168734"/>
                <a:chExt cx="2992877" cy="3556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cxnSp>
              <p:nvCxnSpPr>
                <p:cNvPr id="89" name="Connector: Elbow 88">
                  <a:extLst>
                    <a:ext uri="{FF2B5EF4-FFF2-40B4-BE49-F238E27FC236}">
                      <a16:creationId xmlns:a16="http://schemas.microsoft.com/office/drawing/2014/main" id="{7AA7A597-A5AA-4035-83F5-4991B2E56A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5322172"/>
                  <a:ext cx="2737449" cy="202163"/>
                </a:xfrm>
                <a:prstGeom prst="bentConnector3">
                  <a:avLst/>
                </a:prstGeom>
                <a:grpFill/>
                <a:ln w="762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37E96F3-8C32-4C31-AAEA-10A2FCB5B42C}"/>
                    </a:ext>
                  </a:extLst>
                </p:cNvPr>
                <p:cNvSpPr/>
                <p:nvPr/>
              </p:nvSpPr>
              <p:spPr>
                <a:xfrm>
                  <a:off x="2708595" y="516873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F4FDF7D-DB35-4645-97F0-5450DE442482}"/>
                  </a:ext>
                </a:extLst>
              </p:cNvPr>
              <p:cNvGrpSpPr/>
              <p:nvPr/>
            </p:nvGrpSpPr>
            <p:grpSpPr>
              <a:xfrm>
                <a:off x="-10481" y="4172594"/>
                <a:ext cx="1035759" cy="1054912"/>
                <a:chOff x="-10481" y="4172594"/>
                <a:chExt cx="1035759" cy="1054912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83CD48C4-5A93-4694-A01A-6EB3F5DCFF90}"/>
                    </a:ext>
                  </a:extLst>
                </p:cNvPr>
                <p:cNvSpPr/>
                <p:nvPr/>
              </p:nvSpPr>
              <p:spPr>
                <a:xfrm>
                  <a:off x="740996" y="417259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B8B34065-DF8A-4E42-A837-879610A78829}"/>
                    </a:ext>
                  </a:extLst>
                </p:cNvPr>
                <p:cNvGrpSpPr/>
                <p:nvPr/>
              </p:nvGrpSpPr>
              <p:grpSpPr>
                <a:xfrm>
                  <a:off x="-10481" y="4411242"/>
                  <a:ext cx="893618" cy="816264"/>
                  <a:chOff x="-10481" y="4411242"/>
                  <a:chExt cx="893618" cy="816264"/>
                </a:xfrm>
              </p:grpSpPr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4D87D835-22FD-4C2D-A013-6FAB6BC22E8F}"/>
                      </a:ext>
                    </a:extLst>
                  </p:cNvPr>
                  <p:cNvCxnSpPr>
                    <a:cxnSpLocks/>
                    <a:stCxn id="85" idx="2"/>
                  </p:cNvCxnSpPr>
                  <p:nvPr/>
                </p:nvCxnSpPr>
                <p:spPr>
                  <a:xfrm>
                    <a:off x="882287" y="4411242"/>
                    <a:ext cx="850" cy="816264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2EBBAB44-4184-4663-86BF-2318CD81CB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0481" y="5191725"/>
                    <a:ext cx="893618" cy="5129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BA97464-0A25-4459-84D3-5876797B5ECA}"/>
                </a:ext>
              </a:extLst>
            </p:cNvPr>
            <p:cNvGrpSpPr/>
            <p:nvPr/>
          </p:nvGrpSpPr>
          <p:grpSpPr>
            <a:xfrm>
              <a:off x="27" y="6176553"/>
              <a:ext cx="12126344" cy="681447"/>
              <a:chOff x="804465" y="6265642"/>
              <a:chExt cx="12126344" cy="681447"/>
            </a:xfrm>
            <a:solidFill>
              <a:srgbClr val="FF9797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D2A6E4A-FC92-45A1-AD03-12CCE67BE788}"/>
                  </a:ext>
                </a:extLst>
              </p:cNvPr>
              <p:cNvSpPr/>
              <p:nvPr/>
            </p:nvSpPr>
            <p:spPr>
              <a:xfrm>
                <a:off x="12718766" y="6265642"/>
                <a:ext cx="212043" cy="212043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24C9012-9D42-46CA-A3FD-198DB7441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85" y="6360782"/>
                <a:ext cx="0" cy="586307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E72665-49F0-45DB-A76B-6A38EC934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465" y="6360782"/>
                <a:ext cx="11955617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907401-79A7-4D87-AD07-778A3EB55F2B}"/>
                </a:ext>
              </a:extLst>
            </p:cNvPr>
            <p:cNvSpPr txBox="1"/>
            <p:nvPr/>
          </p:nvSpPr>
          <p:spPr>
            <a:xfrm>
              <a:off x="559194" y="4132071"/>
              <a:ext cx="45291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6F65EC0-323B-488F-AA93-59156D9EF93E}"/>
                </a:ext>
              </a:extLst>
            </p:cNvPr>
            <p:cNvGrpSpPr/>
            <p:nvPr/>
          </p:nvGrpSpPr>
          <p:grpSpPr>
            <a:xfrm>
              <a:off x="18889" y="5704113"/>
              <a:ext cx="2921701" cy="617638"/>
              <a:chOff x="800329" y="6266099"/>
              <a:chExt cx="2921701" cy="61763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4A12D41-B455-433D-A7E3-E2310FE9EDC8}"/>
                  </a:ext>
                </a:extLst>
              </p:cNvPr>
              <p:cNvGrpSpPr/>
              <p:nvPr/>
            </p:nvGrpSpPr>
            <p:grpSpPr>
              <a:xfrm>
                <a:off x="800329" y="6266099"/>
                <a:ext cx="2737450" cy="617638"/>
                <a:chOff x="-1392852" y="3564248"/>
                <a:chExt cx="3235569" cy="730026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2F2EAEC-21DF-47BF-9D8B-2D35FF84A0E9}"/>
                    </a:ext>
                  </a:extLst>
                </p:cNvPr>
                <p:cNvSpPr txBox="1"/>
                <p:nvPr/>
              </p:nvSpPr>
              <p:spPr>
                <a:xfrm>
                  <a:off x="1377875" y="3564248"/>
                  <a:ext cx="464842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DC4D8948-F0B8-4260-997B-AA1C38EB1091}"/>
                    </a:ext>
                  </a:extLst>
                </p:cNvPr>
                <p:cNvGrpSpPr/>
                <p:nvPr/>
              </p:nvGrpSpPr>
              <p:grpSpPr>
                <a:xfrm>
                  <a:off x="-1392852" y="3571471"/>
                  <a:ext cx="2754327" cy="722803"/>
                  <a:chOff x="152624" y="4129731"/>
                  <a:chExt cx="2754327" cy="722803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501022E7-88D0-4727-B230-1F8A8B3EE90C}"/>
                      </a:ext>
                    </a:extLst>
                  </p:cNvPr>
                  <p:cNvGrpSpPr/>
                  <p:nvPr/>
                </p:nvGrpSpPr>
                <p:grpSpPr>
                  <a:xfrm>
                    <a:off x="152624" y="4129731"/>
                    <a:ext cx="2532856" cy="722803"/>
                    <a:chOff x="500275" y="4073045"/>
                    <a:chExt cx="2532856" cy="722803"/>
                  </a:xfrm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4D09A4B7-E7B6-4E34-AE77-3F7750C978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73045"/>
                      <a:ext cx="1825718" cy="722803"/>
                      <a:chOff x="544532" y="3946024"/>
                      <a:chExt cx="1825718" cy="722803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5B2BE570-62CE-45A1-9119-91999EB273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87631" y="3946024"/>
                        <a:ext cx="682619" cy="707886"/>
                        <a:chOff x="11017395" y="5841762"/>
                        <a:chExt cx="891060" cy="924043"/>
                      </a:xfrm>
                    </p:grpSpPr>
                    <p:sp>
                      <p:nvSpPr>
                        <p:cNvPr id="77" name="TextBox 76">
                          <a:extLst>
                            <a:ext uri="{FF2B5EF4-FFF2-40B4-BE49-F238E27FC236}">
                              <a16:creationId xmlns:a16="http://schemas.microsoft.com/office/drawing/2014/main" id="{97554356-4999-468B-A982-C82E3FCBD5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671" y="5841762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8" name="Oval 77">
                          <a:extLst>
                            <a:ext uri="{FF2B5EF4-FFF2-40B4-BE49-F238E27FC236}">
                              <a16:creationId xmlns:a16="http://schemas.microsoft.com/office/drawing/2014/main" id="{BA14C796-D7BD-4703-8592-957A581C6D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395" y="6055263"/>
                          <a:ext cx="284277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99C03CC2-64BC-4B3B-BBD6-B92BBF840B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627" y="3960941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74" name="Group 73">
                        <a:extLst>
                          <a:ext uri="{FF2B5EF4-FFF2-40B4-BE49-F238E27FC236}">
                            <a16:creationId xmlns:a16="http://schemas.microsoft.com/office/drawing/2014/main" id="{581CDB14-F50E-4F81-9DD6-E1EC9538A0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75" name="Oval 74">
                          <a:extLst>
                            <a:ext uri="{FF2B5EF4-FFF2-40B4-BE49-F238E27FC236}">
                              <a16:creationId xmlns:a16="http://schemas.microsoft.com/office/drawing/2014/main" id="{CEB0160A-3DE4-49D9-AE1D-9508870CF9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Oval 75">
                          <a:extLst>
                            <a:ext uri="{FF2B5EF4-FFF2-40B4-BE49-F238E27FC236}">
                              <a16:creationId xmlns:a16="http://schemas.microsoft.com/office/drawing/2014/main" id="{5E079429-52C7-4C53-83EB-6C763F176D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6C51052E-277F-4691-8AF0-D71945CEC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0275" y="407877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7602EE48-F20E-4342-9035-F8BD568236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6" y="5804783"/>
                        <a:ext cx="606783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1" name="Oval 70">
                        <a:extLst>
                          <a:ext uri="{FF2B5EF4-FFF2-40B4-BE49-F238E27FC236}">
                            <a16:creationId xmlns:a16="http://schemas.microsoft.com/office/drawing/2014/main" id="{6DCB776A-0D44-42A3-9802-6D4BA66546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23589316-8593-4904-B7BA-B8663777BB4C}"/>
                      </a:ext>
                    </a:extLst>
                  </p:cNvPr>
                  <p:cNvSpPr/>
                  <p:nvPr/>
                </p:nvSpPr>
                <p:spPr>
                  <a:xfrm>
                    <a:off x="2689173" y="4293964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1128083-FD6E-4B30-948E-90D603DA531C}"/>
                  </a:ext>
                </a:extLst>
              </p:cNvPr>
              <p:cNvSpPr/>
              <p:nvPr/>
            </p:nvSpPr>
            <p:spPr>
              <a:xfrm>
                <a:off x="3537779" y="6410584"/>
                <a:ext cx="184251" cy="292423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73A8EB-3EC2-4DB5-9E09-662487FDF847}"/>
                </a:ext>
              </a:extLst>
            </p:cNvPr>
            <p:cNvSpPr txBox="1"/>
            <p:nvPr/>
          </p:nvSpPr>
          <p:spPr>
            <a:xfrm>
              <a:off x="7187648" y="6384365"/>
              <a:ext cx="48320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مشروع تطوير مادة التصميم والتقانة ( الحلقة الأولى)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9EB22CA-A844-4002-B270-09D21EABFB8E}"/>
              </a:ext>
            </a:extLst>
          </p:cNvPr>
          <p:cNvSpPr txBox="1"/>
          <p:nvPr/>
        </p:nvSpPr>
        <p:spPr>
          <a:xfrm>
            <a:off x="6800046" y="101279"/>
            <a:ext cx="38567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80A0B-78C3-44CD-82EC-1AEC15DD5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70" t="29687" r="37600" b="22800"/>
          <a:stretch/>
        </p:blipFill>
        <p:spPr>
          <a:xfrm>
            <a:off x="1918866" y="1721470"/>
            <a:ext cx="3175881" cy="3488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462E6-EE54-40A0-915C-A62A830C7F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276" r="91075" b="33636"/>
          <a:stretch/>
        </p:blipFill>
        <p:spPr>
          <a:xfrm>
            <a:off x="5185542" y="1721470"/>
            <a:ext cx="2206457" cy="348872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9652AD7-1BAA-4DAF-B467-DCE255ED4EA5}"/>
              </a:ext>
            </a:extLst>
          </p:cNvPr>
          <p:cNvSpPr/>
          <p:nvPr/>
        </p:nvSpPr>
        <p:spPr>
          <a:xfrm>
            <a:off x="5913898" y="4317094"/>
            <a:ext cx="492910" cy="503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80C1E-3261-4DA4-8F6C-CCDFE39A9D93}"/>
              </a:ext>
            </a:extLst>
          </p:cNvPr>
          <p:cNvGrpSpPr/>
          <p:nvPr/>
        </p:nvGrpSpPr>
        <p:grpSpPr>
          <a:xfrm>
            <a:off x="102496" y="2358566"/>
            <a:ext cx="2123900" cy="461665"/>
            <a:chOff x="102496" y="2358566"/>
            <a:chExt cx="2123900" cy="461665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7B5A83FA-9CF4-4143-851D-A1B92EC390A1}"/>
                </a:ext>
              </a:extLst>
            </p:cNvPr>
            <p:cNvCxnSpPr/>
            <p:nvPr/>
          </p:nvCxnSpPr>
          <p:spPr>
            <a:xfrm>
              <a:off x="1569992" y="2672251"/>
              <a:ext cx="6564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9ED6600-8835-4B10-A11E-3186E55D0EF3}"/>
                </a:ext>
              </a:extLst>
            </p:cNvPr>
            <p:cNvSpPr txBox="1"/>
            <p:nvPr/>
          </p:nvSpPr>
          <p:spPr>
            <a:xfrm>
              <a:off x="102496" y="2358566"/>
              <a:ext cx="1722437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اكتب اسمك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3" grpId="0" animBg="1"/>
      <p:bldP spid="51" grpId="0" animBg="1"/>
      <p:bldP spid="93" grpId="0" animBg="1"/>
      <p:bldP spid="97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8EFC15-39AD-4014-87D5-6930DC89C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3" t="34592" r="53107" b="7601"/>
          <a:stretch/>
        </p:blipFill>
        <p:spPr>
          <a:xfrm>
            <a:off x="2255330" y="2740798"/>
            <a:ext cx="3562781" cy="336960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F293E27-B69D-4FBA-9835-3DFFD07F7941}"/>
              </a:ext>
            </a:extLst>
          </p:cNvPr>
          <p:cNvSpPr txBox="1"/>
          <p:nvPr/>
        </p:nvSpPr>
        <p:spPr>
          <a:xfrm>
            <a:off x="100859" y="167866"/>
            <a:ext cx="664047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يرسم الطالب شكلاً ثلاثي الأبعاد ويكتب عليه اسمه ثمّ يلوّنه وفق الخطوات الصحيحة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9E067-57B5-4D84-A838-E73D58CD8EB8}"/>
              </a:ext>
            </a:extLst>
          </p:cNvPr>
          <p:cNvSpPr txBox="1"/>
          <p:nvPr/>
        </p:nvSpPr>
        <p:spPr>
          <a:xfrm>
            <a:off x="8122124" y="866453"/>
            <a:ext cx="396001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لتحريك الاسم بشكل صحيح نقوم بالضغط على عصاة الاختيار أو مؤشّر الاختيار، ثم نضغط على الاسم (سيظهر تحديد باللون الأزرق كما هو  في الصورة) 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04D6AF-0E6C-43E2-BD60-FB2BD6EBAA24}"/>
              </a:ext>
            </a:extLst>
          </p:cNvPr>
          <p:cNvSpPr txBox="1"/>
          <p:nvPr/>
        </p:nvSpPr>
        <p:spPr>
          <a:xfrm>
            <a:off x="203140" y="907615"/>
            <a:ext cx="5952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الآن نختار أداة التحريك ونقوم بتحريك الاسم إلى أعلى الشكل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F88E5-3151-42A5-BC60-4F6D8061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35" t="66905" r="34903" b="26363"/>
          <a:stretch/>
        </p:blipFill>
        <p:spPr>
          <a:xfrm>
            <a:off x="6999543" y="2543112"/>
            <a:ext cx="5082597" cy="1398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B651A-779E-464A-9087-A0B98678A8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45" t="64653" r="34684" b="26084"/>
          <a:stretch/>
        </p:blipFill>
        <p:spPr>
          <a:xfrm>
            <a:off x="6989674" y="4078406"/>
            <a:ext cx="5082597" cy="1965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C0E4A-244C-47F2-9BC8-A939EA0145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583" r="94221" b="59243"/>
          <a:stretch/>
        </p:blipFill>
        <p:spPr>
          <a:xfrm>
            <a:off x="6471060" y="937074"/>
            <a:ext cx="1433175" cy="100084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D83FD-E269-4BA5-80A0-AA080276EE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35" t="65117" r="34320" b="26201"/>
          <a:stretch/>
        </p:blipFill>
        <p:spPr>
          <a:xfrm>
            <a:off x="413305" y="1560464"/>
            <a:ext cx="3168666" cy="1078781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3A073F97-67FE-4DA8-BDC0-1A001FA3F0C4}"/>
              </a:ext>
            </a:extLst>
          </p:cNvPr>
          <p:cNvSpPr txBox="1"/>
          <p:nvPr/>
        </p:nvSpPr>
        <p:spPr>
          <a:xfrm>
            <a:off x="10836322" y="85479"/>
            <a:ext cx="124581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</a:t>
            </a:r>
            <a:endParaRPr lang="en-US" sz="2600" u="sng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281D68-4708-47AA-8798-016EBD63E222}"/>
              </a:ext>
            </a:extLst>
          </p:cNvPr>
          <p:cNvGrpSpPr/>
          <p:nvPr/>
        </p:nvGrpSpPr>
        <p:grpSpPr>
          <a:xfrm>
            <a:off x="100858" y="683543"/>
            <a:ext cx="12066804" cy="5288277"/>
            <a:chOff x="100858" y="683543"/>
            <a:chExt cx="12066804" cy="528827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233FF0F-CA40-4EBC-B559-5092CAE145C9}"/>
                </a:ext>
              </a:extLst>
            </p:cNvPr>
            <p:cNvSpPr/>
            <p:nvPr/>
          </p:nvSpPr>
          <p:spPr>
            <a:xfrm>
              <a:off x="100858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D56D254-3585-46AF-B5C8-0274529C6EFF}"/>
                </a:ext>
              </a:extLst>
            </p:cNvPr>
            <p:cNvSpPr/>
            <p:nvPr/>
          </p:nvSpPr>
          <p:spPr>
            <a:xfrm flipH="1">
              <a:off x="459005" y="5954627"/>
              <a:ext cx="14010" cy="171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7A1C36-F813-4939-94C7-B4E33428788C}"/>
              </a:ext>
            </a:extLst>
          </p:cNvPr>
          <p:cNvGrpSpPr/>
          <p:nvPr/>
        </p:nvGrpSpPr>
        <p:grpSpPr>
          <a:xfrm>
            <a:off x="-16042" y="3955393"/>
            <a:ext cx="2125285" cy="1876007"/>
            <a:chOff x="-10481" y="4172594"/>
            <a:chExt cx="1893287" cy="167122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527A185-77D2-43B4-9EF8-7D05D8C41BCE}"/>
                </a:ext>
              </a:extLst>
            </p:cNvPr>
            <p:cNvGrpSpPr/>
            <p:nvPr/>
          </p:nvGrpSpPr>
          <p:grpSpPr>
            <a:xfrm>
              <a:off x="376" y="5365879"/>
              <a:ext cx="1882430" cy="477935"/>
              <a:chOff x="779378" y="5774970"/>
              <a:chExt cx="1882430" cy="47793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7879ABB-6029-4C8F-B7EA-CB1FB47944BA}"/>
                  </a:ext>
                </a:extLst>
              </p:cNvPr>
              <p:cNvSpPr/>
              <p:nvPr/>
            </p:nvSpPr>
            <p:spPr>
              <a:xfrm>
                <a:off x="2377526" y="5968623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Connector: Elbow 90">
                <a:extLst>
                  <a:ext uri="{FF2B5EF4-FFF2-40B4-BE49-F238E27FC236}">
                    <a16:creationId xmlns:a16="http://schemas.microsoft.com/office/drawing/2014/main" id="{D59CB390-67D8-41D6-AD70-4C9E85BAF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378" y="5774970"/>
                <a:ext cx="1650671" cy="338696"/>
              </a:xfrm>
              <a:prstGeom prst="bentConnector3">
                <a:avLst/>
              </a:prstGeom>
              <a:ln w="762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7732EE1-F8BF-480C-B583-8BB50023CA57}"/>
                </a:ext>
              </a:extLst>
            </p:cNvPr>
            <p:cNvGrpSpPr/>
            <p:nvPr/>
          </p:nvGrpSpPr>
          <p:grpSpPr>
            <a:xfrm>
              <a:off x="0" y="5168722"/>
              <a:ext cx="1740665" cy="355614"/>
              <a:chOff x="0" y="5168722"/>
              <a:chExt cx="1740665" cy="355614"/>
            </a:xfrm>
            <a:solidFill>
              <a:schemeClr val="accent2">
                <a:lumMod val="20000"/>
                <a:lumOff val="80000"/>
              </a:schemeClr>
            </a:solidFill>
          </p:grpSpPr>
          <p:cxnSp>
            <p:nvCxnSpPr>
              <p:cNvPr id="88" name="Connector: Elbow 87">
                <a:extLst>
                  <a:ext uri="{FF2B5EF4-FFF2-40B4-BE49-F238E27FC236}">
                    <a16:creationId xmlns:a16="http://schemas.microsoft.com/office/drawing/2014/main" id="{4AA13909-F3DE-41FF-8C09-6D32B7E4D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5306865"/>
                <a:ext cx="1497218" cy="217471"/>
              </a:xfrm>
              <a:prstGeom prst="bentConnector3">
                <a:avLst/>
              </a:prstGeom>
              <a:grpFill/>
              <a:ln w="762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6237E4-B257-4892-AFBF-1919F596C871}"/>
                  </a:ext>
                </a:extLst>
              </p:cNvPr>
              <p:cNvSpPr/>
              <p:nvPr/>
            </p:nvSpPr>
            <p:spPr>
              <a:xfrm>
                <a:off x="1456383" y="5168722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13A962A-99DA-44CB-8C36-0D7D2309FD9A}"/>
                </a:ext>
              </a:extLst>
            </p:cNvPr>
            <p:cNvGrpSpPr/>
            <p:nvPr/>
          </p:nvGrpSpPr>
          <p:grpSpPr>
            <a:xfrm>
              <a:off x="-10481" y="4172594"/>
              <a:ext cx="1035759" cy="1054912"/>
              <a:chOff x="-10481" y="4172594"/>
              <a:chExt cx="1035759" cy="1054912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0AF7A38-216B-4D2D-86C7-B84AB8C6BFCC}"/>
                  </a:ext>
                </a:extLst>
              </p:cNvPr>
              <p:cNvSpPr/>
              <p:nvPr/>
            </p:nvSpPr>
            <p:spPr>
              <a:xfrm>
                <a:off x="740996" y="4172594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E7D85A3-CBE7-4936-9307-BF46604584C9}"/>
                  </a:ext>
                </a:extLst>
              </p:cNvPr>
              <p:cNvGrpSpPr/>
              <p:nvPr/>
            </p:nvGrpSpPr>
            <p:grpSpPr>
              <a:xfrm>
                <a:off x="-10481" y="4411242"/>
                <a:ext cx="893618" cy="816264"/>
                <a:chOff x="-10481" y="4411242"/>
                <a:chExt cx="893618" cy="816264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850FE41C-A04F-4A05-8303-E2F2F4A561CA}"/>
                    </a:ext>
                  </a:extLst>
                </p:cNvPr>
                <p:cNvCxnSpPr>
                  <a:cxnSpLocks/>
                  <a:stCxn id="84" idx="2"/>
                </p:cNvCxnSpPr>
                <p:nvPr/>
              </p:nvCxnSpPr>
              <p:spPr>
                <a:xfrm>
                  <a:off x="882287" y="4411242"/>
                  <a:ext cx="850" cy="816264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FA6BD90-4BB7-4E55-954B-6C0684E09D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0481" y="5191725"/>
                  <a:ext cx="893618" cy="5129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BD5BD7-7991-48D6-A0D9-A330343F4B8B}"/>
              </a:ext>
            </a:extLst>
          </p:cNvPr>
          <p:cNvGrpSpPr/>
          <p:nvPr/>
        </p:nvGrpSpPr>
        <p:grpSpPr>
          <a:xfrm>
            <a:off x="27" y="6176553"/>
            <a:ext cx="12126344" cy="681447"/>
            <a:chOff x="804465" y="6265642"/>
            <a:chExt cx="12126344" cy="681447"/>
          </a:xfrm>
          <a:solidFill>
            <a:srgbClr val="FF9797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2D0AD6D-F1CF-4081-A200-861C71701E1E}"/>
                </a:ext>
              </a:extLst>
            </p:cNvPr>
            <p:cNvSpPr/>
            <p:nvPr/>
          </p:nvSpPr>
          <p:spPr>
            <a:xfrm>
              <a:off x="12718766" y="6265642"/>
              <a:ext cx="212043" cy="212043"/>
            </a:xfrm>
            <a:custGeom>
              <a:avLst/>
              <a:gdLst>
                <a:gd name="connsiteX0" fmla="*/ 159300 w 320516"/>
                <a:gd name="connsiteY0" fmla="*/ 51448 h 320516"/>
                <a:gd name="connsiteX1" fmla="*/ 50491 w 320516"/>
                <a:gd name="connsiteY1" fmla="*/ 160257 h 320516"/>
                <a:gd name="connsiteX2" fmla="*/ 159300 w 320516"/>
                <a:gd name="connsiteY2" fmla="*/ 269066 h 320516"/>
                <a:gd name="connsiteX3" fmla="*/ 268109 w 320516"/>
                <a:gd name="connsiteY3" fmla="*/ 160257 h 320516"/>
                <a:gd name="connsiteX4" fmla="*/ 159300 w 320516"/>
                <a:gd name="connsiteY4" fmla="*/ 51448 h 320516"/>
                <a:gd name="connsiteX5" fmla="*/ 160258 w 320516"/>
                <a:gd name="connsiteY5" fmla="*/ 0 h 320516"/>
                <a:gd name="connsiteX6" fmla="*/ 320516 w 320516"/>
                <a:gd name="connsiteY6" fmla="*/ 160258 h 320516"/>
                <a:gd name="connsiteX7" fmla="*/ 160258 w 320516"/>
                <a:gd name="connsiteY7" fmla="*/ 320516 h 320516"/>
                <a:gd name="connsiteX8" fmla="*/ 0 w 320516"/>
                <a:gd name="connsiteY8" fmla="*/ 160258 h 320516"/>
                <a:gd name="connsiteX9" fmla="*/ 160258 w 320516"/>
                <a:gd name="connsiteY9" fmla="*/ 0 h 3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516" h="320516">
                  <a:moveTo>
                    <a:pt x="159300" y="51448"/>
                  </a:moveTo>
                  <a:cubicBezTo>
                    <a:pt x="99206" y="51448"/>
                    <a:pt x="50491" y="100163"/>
                    <a:pt x="50491" y="160257"/>
                  </a:cubicBezTo>
                  <a:cubicBezTo>
                    <a:pt x="50491" y="220351"/>
                    <a:pt x="99206" y="269066"/>
                    <a:pt x="159300" y="269066"/>
                  </a:cubicBezTo>
                  <a:cubicBezTo>
                    <a:pt x="219394" y="269066"/>
                    <a:pt x="268109" y="220351"/>
                    <a:pt x="268109" y="160257"/>
                  </a:cubicBezTo>
                  <a:cubicBezTo>
                    <a:pt x="268109" y="100163"/>
                    <a:pt x="219394" y="51448"/>
                    <a:pt x="159300" y="51448"/>
                  </a:cubicBezTo>
                  <a:close/>
                  <a:moveTo>
                    <a:pt x="160258" y="0"/>
                  </a:moveTo>
                  <a:cubicBezTo>
                    <a:pt x="248766" y="0"/>
                    <a:pt x="320516" y="71750"/>
                    <a:pt x="320516" y="160258"/>
                  </a:cubicBezTo>
                  <a:cubicBezTo>
                    <a:pt x="320516" y="248766"/>
                    <a:pt x="248766" y="320516"/>
                    <a:pt x="160258" y="320516"/>
                  </a:cubicBezTo>
                  <a:cubicBezTo>
                    <a:pt x="71750" y="320516"/>
                    <a:pt x="0" y="248766"/>
                    <a:pt x="0" y="160258"/>
                  </a:cubicBezTo>
                  <a:cubicBezTo>
                    <a:pt x="0" y="71750"/>
                    <a:pt x="71750" y="0"/>
                    <a:pt x="160258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42208DC-A0AD-416F-99C0-F9CC328A1E6F}"/>
                </a:ext>
              </a:extLst>
            </p:cNvPr>
            <p:cNvCxnSpPr>
              <a:cxnSpLocks/>
            </p:cNvCxnSpPr>
            <p:nvPr/>
          </p:nvCxnSpPr>
          <p:spPr>
            <a:xfrm>
              <a:off x="842185" y="6360782"/>
              <a:ext cx="0" cy="586307"/>
            </a:xfrm>
            <a:prstGeom prst="line">
              <a:avLst/>
            </a:prstGeom>
            <a:grp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D479BB-6028-4E6B-8F2E-16A8C3541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465" y="6360782"/>
              <a:ext cx="11955617" cy="1"/>
            </a:xfrm>
            <a:prstGeom prst="line">
              <a:avLst/>
            </a:prstGeom>
            <a:grp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E58BB97-E5FC-47F1-A774-1617B337AB7E}"/>
              </a:ext>
            </a:extLst>
          </p:cNvPr>
          <p:cNvSpPr txBox="1"/>
          <p:nvPr/>
        </p:nvSpPr>
        <p:spPr>
          <a:xfrm>
            <a:off x="559194" y="4132071"/>
            <a:ext cx="45291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7E6E6">
                    <a:alpha val="88000"/>
                  </a:srgbClr>
                </a:solidFill>
                <a:latin typeface="Gill Sans Nova Light" panose="020B0604020202020204" pitchFamily="34" charset="0"/>
                <a:cs typeface="Aparajita" panose="02020603050405020304" pitchFamily="18" charset="0"/>
              </a:rPr>
              <a:t>1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6AAD92-22BF-4AD9-B3B6-9C47D9C9D986}"/>
              </a:ext>
            </a:extLst>
          </p:cNvPr>
          <p:cNvGrpSpPr/>
          <p:nvPr/>
        </p:nvGrpSpPr>
        <p:grpSpPr>
          <a:xfrm>
            <a:off x="18889" y="5710224"/>
            <a:ext cx="2142921" cy="611527"/>
            <a:chOff x="500275" y="4073045"/>
            <a:chExt cx="2532856" cy="72280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3413729-0FA0-49E6-8894-EF933B7DAAEC}"/>
                </a:ext>
              </a:extLst>
            </p:cNvPr>
            <p:cNvGrpSpPr/>
            <p:nvPr/>
          </p:nvGrpSpPr>
          <p:grpSpPr>
            <a:xfrm>
              <a:off x="1207413" y="4073045"/>
              <a:ext cx="1825718" cy="722803"/>
              <a:chOff x="544532" y="3946024"/>
              <a:chExt cx="1825718" cy="7228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8D5DD51-1B8D-413E-9A4D-1DFF597C58B2}"/>
                  </a:ext>
                </a:extLst>
              </p:cNvPr>
              <p:cNvGrpSpPr/>
              <p:nvPr/>
            </p:nvGrpSpPr>
            <p:grpSpPr>
              <a:xfrm>
                <a:off x="1687631" y="3946024"/>
                <a:ext cx="682619" cy="707886"/>
                <a:chOff x="11017395" y="5841762"/>
                <a:chExt cx="891060" cy="924043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0DAC91-0BB0-458D-810C-B155946A16C9}"/>
                    </a:ext>
                  </a:extLst>
                </p:cNvPr>
                <p:cNvSpPr txBox="1"/>
                <p:nvPr/>
              </p:nvSpPr>
              <p:spPr>
                <a:xfrm>
                  <a:off x="11301671" y="5841762"/>
                  <a:ext cx="606784" cy="924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44D586C-EC2C-4FF3-A4B7-BE9E2A7CE31F}"/>
                    </a:ext>
                  </a:extLst>
                </p:cNvPr>
                <p:cNvSpPr/>
                <p:nvPr/>
              </p:nvSpPr>
              <p:spPr>
                <a:xfrm>
                  <a:off x="11017395" y="6055263"/>
                  <a:ext cx="284277" cy="451175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D4B695-B5A9-4DAE-AC85-402DCA7F3EA6}"/>
                  </a:ext>
                </a:extLst>
              </p:cNvPr>
              <p:cNvSpPr txBox="1"/>
              <p:nvPr/>
            </p:nvSpPr>
            <p:spPr>
              <a:xfrm>
                <a:off x="1227627" y="3960941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256F13F-AEB1-4B75-BFF7-BA796D7D206F}"/>
                  </a:ext>
                </a:extLst>
              </p:cNvPr>
              <p:cNvGrpSpPr/>
              <p:nvPr/>
            </p:nvGrpSpPr>
            <p:grpSpPr>
              <a:xfrm>
                <a:off x="544532" y="4098821"/>
                <a:ext cx="652839" cy="349115"/>
                <a:chOff x="1743048" y="4590016"/>
                <a:chExt cx="652839" cy="3491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40E7CF4-FBBF-4EEB-AC95-8C2D8CF8BD70}"/>
                    </a:ext>
                  </a:extLst>
                </p:cNvPr>
                <p:cNvSpPr/>
                <p:nvPr/>
              </p:nvSpPr>
              <p:spPr>
                <a:xfrm>
                  <a:off x="1743048" y="4590016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70A34F3-62C5-4D05-A3AD-53F88C14E57F}"/>
                    </a:ext>
                  </a:extLst>
                </p:cNvPr>
                <p:cNvSpPr/>
                <p:nvPr/>
              </p:nvSpPr>
              <p:spPr>
                <a:xfrm>
                  <a:off x="2178109" y="4593497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67FAE0A-4AA6-4558-A589-6E3C7259AB83}"/>
                </a:ext>
              </a:extLst>
            </p:cNvPr>
            <p:cNvGrpSpPr/>
            <p:nvPr/>
          </p:nvGrpSpPr>
          <p:grpSpPr>
            <a:xfrm>
              <a:off x="500275" y="4078775"/>
              <a:ext cx="682620" cy="707886"/>
              <a:chOff x="11017018" y="5804783"/>
              <a:chExt cx="891061" cy="92404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4784BD-C455-4AF2-A59B-49E15E7AD499}"/>
                  </a:ext>
                </a:extLst>
              </p:cNvPr>
              <p:cNvSpPr txBox="1"/>
              <p:nvPr/>
            </p:nvSpPr>
            <p:spPr>
              <a:xfrm>
                <a:off x="11301296" y="5804783"/>
                <a:ext cx="606783" cy="92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844FF13-57A4-4B84-B4B9-380ECBD49ED5}"/>
                  </a:ext>
                </a:extLst>
              </p:cNvPr>
              <p:cNvSpPr/>
              <p:nvPr/>
            </p:nvSpPr>
            <p:spPr>
              <a:xfrm>
                <a:off x="11017018" y="6018285"/>
                <a:ext cx="284278" cy="451175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1C1B428-7F3A-487A-9C3C-C3EA9F436177}"/>
              </a:ext>
            </a:extLst>
          </p:cNvPr>
          <p:cNvSpPr txBox="1"/>
          <p:nvPr/>
        </p:nvSpPr>
        <p:spPr>
          <a:xfrm>
            <a:off x="7187648" y="6384365"/>
            <a:ext cx="4832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تطوير مادة التصميم والتقانة ( الحلقة الأولى)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24E622-DFAF-47BE-9530-86093066EBB4}"/>
              </a:ext>
            </a:extLst>
          </p:cNvPr>
          <p:cNvSpPr txBox="1"/>
          <p:nvPr/>
        </p:nvSpPr>
        <p:spPr>
          <a:xfrm>
            <a:off x="6741336" y="101279"/>
            <a:ext cx="39154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b="1" u="sng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52FF2-7995-4B7A-BD85-C233880833F8}"/>
              </a:ext>
            </a:extLst>
          </p:cNvPr>
          <p:cNvGrpSpPr/>
          <p:nvPr/>
        </p:nvGrpSpPr>
        <p:grpSpPr>
          <a:xfrm>
            <a:off x="3930810" y="1583855"/>
            <a:ext cx="1878145" cy="1081744"/>
            <a:chOff x="3930810" y="1583855"/>
            <a:chExt cx="1878145" cy="10817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F9BFE5-6750-41C6-8CF2-74D929E66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1901" r="94093" b="32034"/>
            <a:stretch/>
          </p:blipFill>
          <p:spPr>
            <a:xfrm>
              <a:off x="3935960" y="1583855"/>
              <a:ext cx="1872995" cy="108174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FB6AE1-B2A4-48C7-93BC-BE6A09D96C35}"/>
                </a:ext>
              </a:extLst>
            </p:cNvPr>
            <p:cNvSpPr/>
            <p:nvPr/>
          </p:nvSpPr>
          <p:spPr>
            <a:xfrm>
              <a:off x="3930810" y="1596620"/>
              <a:ext cx="655258" cy="710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3" grpId="0" animBg="1"/>
      <p:bldP spid="51" grpId="0" animBg="1"/>
      <p:bldP spid="92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F293E27-B69D-4FBA-9835-3DFFD07F7941}"/>
              </a:ext>
            </a:extLst>
          </p:cNvPr>
          <p:cNvSpPr txBox="1"/>
          <p:nvPr/>
        </p:nvSpPr>
        <p:spPr>
          <a:xfrm>
            <a:off x="-16042" y="167866"/>
            <a:ext cx="670344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يرسم الطالب شكلاً ثلاثي الأبعاد ويكتب عليه اسمه ثمّ يلوّنه وفق الخطوات الصحيحة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9E067-57B5-4D84-A838-E73D58CD8EB8}"/>
              </a:ext>
            </a:extLst>
          </p:cNvPr>
          <p:cNvSpPr txBox="1"/>
          <p:nvPr/>
        </p:nvSpPr>
        <p:spPr>
          <a:xfrm>
            <a:off x="5017153" y="950624"/>
            <a:ext cx="707398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نختار أداة السحب والدفع ونسحب الإسطوانة للأسفل ليظهر الإسم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1E27-8E04-4D6E-AD9D-1694A2132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4" t="43106" r="65285" b="7317"/>
          <a:stretch/>
        </p:blipFill>
        <p:spPr>
          <a:xfrm>
            <a:off x="9365803" y="1567445"/>
            <a:ext cx="2716336" cy="339958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95A04E-C32E-4D8E-9007-9810A812FB01}"/>
              </a:ext>
            </a:extLst>
          </p:cNvPr>
          <p:cNvSpPr txBox="1"/>
          <p:nvPr/>
        </p:nvSpPr>
        <p:spPr>
          <a:xfrm>
            <a:off x="9251802" y="5062173"/>
            <a:ext cx="260000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تقلق عند ظهور الاسم كما في الصورة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DFA3F6-36C6-4A31-8DA0-9592259A8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03" r="65267" b="22726"/>
          <a:stretch/>
        </p:blipFill>
        <p:spPr>
          <a:xfrm>
            <a:off x="5017153" y="1560787"/>
            <a:ext cx="4234649" cy="3399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E11EA-F8E2-46D4-9749-2FE65546C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0" t="40259" r="64225" b="8754"/>
          <a:stretch/>
        </p:blipFill>
        <p:spPr>
          <a:xfrm>
            <a:off x="2164377" y="1560788"/>
            <a:ext cx="2738775" cy="33995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9085BF6-CE35-4820-8D3C-CD489FCD697B}"/>
              </a:ext>
            </a:extLst>
          </p:cNvPr>
          <p:cNvSpPr txBox="1"/>
          <p:nvPr/>
        </p:nvSpPr>
        <p:spPr>
          <a:xfrm>
            <a:off x="86827" y="1539303"/>
            <a:ext cx="202055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للحصول على رؤية واضحة وشاملة نستطيع الضغط على زر تحريك الفأرة، ثمّ تحريكه مع استمرارية  الضغط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AA5753-7C39-4F51-9345-2A116E92BF7C}"/>
              </a:ext>
            </a:extLst>
          </p:cNvPr>
          <p:cNvSpPr txBox="1"/>
          <p:nvPr/>
        </p:nvSpPr>
        <p:spPr>
          <a:xfrm>
            <a:off x="10836322" y="85479"/>
            <a:ext cx="124581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</a:t>
            </a:r>
            <a:endParaRPr lang="en-US" sz="2600" u="sng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BCD7ACC-FF46-4339-9A3A-1B5CEFDA7C97}"/>
              </a:ext>
            </a:extLst>
          </p:cNvPr>
          <p:cNvGrpSpPr/>
          <p:nvPr/>
        </p:nvGrpSpPr>
        <p:grpSpPr>
          <a:xfrm>
            <a:off x="100858" y="683543"/>
            <a:ext cx="12066804" cy="5288277"/>
            <a:chOff x="100858" y="683543"/>
            <a:chExt cx="12066804" cy="5288277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9255908-4E7B-4C84-8E30-CFB9D3659960}"/>
                </a:ext>
              </a:extLst>
            </p:cNvPr>
            <p:cNvSpPr/>
            <p:nvPr/>
          </p:nvSpPr>
          <p:spPr>
            <a:xfrm>
              <a:off x="100858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8F33573-EC36-4B9D-BDF4-4FA807FAE0C0}"/>
                </a:ext>
              </a:extLst>
            </p:cNvPr>
            <p:cNvSpPr/>
            <p:nvPr/>
          </p:nvSpPr>
          <p:spPr>
            <a:xfrm flipH="1">
              <a:off x="459005" y="5954627"/>
              <a:ext cx="14010" cy="171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367696-64CB-4FF0-B356-464078D91809}"/>
              </a:ext>
            </a:extLst>
          </p:cNvPr>
          <p:cNvGrpSpPr/>
          <p:nvPr/>
        </p:nvGrpSpPr>
        <p:grpSpPr>
          <a:xfrm>
            <a:off x="-16042" y="3955393"/>
            <a:ext cx="12142413" cy="2902607"/>
            <a:chOff x="-16042" y="3955393"/>
            <a:chExt cx="12142413" cy="29026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1711BE0-72F0-4E9C-A3F2-1C9779FF899B}"/>
                </a:ext>
              </a:extLst>
            </p:cNvPr>
            <p:cNvGrpSpPr/>
            <p:nvPr/>
          </p:nvGrpSpPr>
          <p:grpSpPr>
            <a:xfrm>
              <a:off x="-16042" y="3955393"/>
              <a:ext cx="3371381" cy="1803519"/>
              <a:chOff x="-10481" y="4172594"/>
              <a:chExt cx="3003358" cy="1606645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D9284FB-09DD-4211-8BCD-BB67132EE477}"/>
                  </a:ext>
                </a:extLst>
              </p:cNvPr>
              <p:cNvGrpSpPr/>
              <p:nvPr/>
            </p:nvGrpSpPr>
            <p:grpSpPr>
              <a:xfrm>
                <a:off x="376" y="5365879"/>
                <a:ext cx="2143023" cy="413360"/>
                <a:chOff x="779378" y="5774970"/>
                <a:chExt cx="2143023" cy="413360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200ED253-8916-425F-B64E-1A4C1D9B5B89}"/>
                    </a:ext>
                  </a:extLst>
                </p:cNvPr>
                <p:cNvSpPr/>
                <p:nvPr/>
              </p:nvSpPr>
              <p:spPr>
                <a:xfrm>
                  <a:off x="2638119" y="5904048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Connector: Elbow 89">
                  <a:extLst>
                    <a:ext uri="{FF2B5EF4-FFF2-40B4-BE49-F238E27FC236}">
                      <a16:creationId xmlns:a16="http://schemas.microsoft.com/office/drawing/2014/main" id="{BDC9560A-2779-4707-9908-857820376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378" y="5774970"/>
                  <a:ext cx="1871280" cy="271219"/>
                </a:xfrm>
                <a:prstGeom prst="bentConnector3">
                  <a:avLst/>
                </a:prstGeom>
                <a:ln w="762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E8D03BF-9940-4029-8492-BE8DD6DE5618}"/>
                  </a:ext>
                </a:extLst>
              </p:cNvPr>
              <p:cNvGrpSpPr/>
              <p:nvPr/>
            </p:nvGrpSpPr>
            <p:grpSpPr>
              <a:xfrm>
                <a:off x="0" y="5168734"/>
                <a:ext cx="2992877" cy="355600"/>
                <a:chOff x="0" y="5168734"/>
                <a:chExt cx="2992877" cy="3556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cxnSp>
              <p:nvCxnSpPr>
                <p:cNvPr id="87" name="Connector: Elbow 86">
                  <a:extLst>
                    <a:ext uri="{FF2B5EF4-FFF2-40B4-BE49-F238E27FC236}">
                      <a16:creationId xmlns:a16="http://schemas.microsoft.com/office/drawing/2014/main" id="{3567D24D-9E6A-43AD-9604-CE9B1892AF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5322172"/>
                  <a:ext cx="2737449" cy="202163"/>
                </a:xfrm>
                <a:prstGeom prst="bentConnector3">
                  <a:avLst/>
                </a:prstGeom>
                <a:grpFill/>
                <a:ln w="762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809221F-6623-4038-9E62-DB7AF4B3F36F}"/>
                    </a:ext>
                  </a:extLst>
                </p:cNvPr>
                <p:cNvSpPr/>
                <p:nvPr/>
              </p:nvSpPr>
              <p:spPr>
                <a:xfrm>
                  <a:off x="2708595" y="516873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EE16207-66A3-448E-A5FF-7C2D871E2A65}"/>
                  </a:ext>
                </a:extLst>
              </p:cNvPr>
              <p:cNvGrpSpPr/>
              <p:nvPr/>
            </p:nvGrpSpPr>
            <p:grpSpPr>
              <a:xfrm>
                <a:off x="-10481" y="4172594"/>
                <a:ext cx="1035759" cy="1054912"/>
                <a:chOff x="-10481" y="4172594"/>
                <a:chExt cx="1035759" cy="1054912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562DC58-47A0-4F86-80FF-461D1AAE1145}"/>
                    </a:ext>
                  </a:extLst>
                </p:cNvPr>
                <p:cNvSpPr/>
                <p:nvPr/>
              </p:nvSpPr>
              <p:spPr>
                <a:xfrm>
                  <a:off x="740996" y="417259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337C04CA-B2D6-411E-9FE0-A71E02787B73}"/>
                    </a:ext>
                  </a:extLst>
                </p:cNvPr>
                <p:cNvGrpSpPr/>
                <p:nvPr/>
              </p:nvGrpSpPr>
              <p:grpSpPr>
                <a:xfrm>
                  <a:off x="-10481" y="4411242"/>
                  <a:ext cx="893618" cy="816264"/>
                  <a:chOff x="-10481" y="4411242"/>
                  <a:chExt cx="893618" cy="816264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0FF25940-8777-4E41-8891-5719C6AC20F7}"/>
                      </a:ext>
                    </a:extLst>
                  </p:cNvPr>
                  <p:cNvCxnSpPr>
                    <a:cxnSpLocks/>
                    <a:stCxn id="83" idx="2"/>
                  </p:cNvCxnSpPr>
                  <p:nvPr/>
                </p:nvCxnSpPr>
                <p:spPr>
                  <a:xfrm>
                    <a:off x="882287" y="4411242"/>
                    <a:ext cx="850" cy="816264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A38C02BE-D09A-4051-A625-825DC30B0F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0481" y="5191725"/>
                    <a:ext cx="893618" cy="5129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26CA88D-BF73-4A7D-A8BD-62A225271A17}"/>
                </a:ext>
              </a:extLst>
            </p:cNvPr>
            <p:cNvGrpSpPr/>
            <p:nvPr/>
          </p:nvGrpSpPr>
          <p:grpSpPr>
            <a:xfrm>
              <a:off x="27" y="6176553"/>
              <a:ext cx="12126344" cy="681447"/>
              <a:chOff x="804465" y="6265642"/>
              <a:chExt cx="12126344" cy="681447"/>
            </a:xfrm>
            <a:solidFill>
              <a:srgbClr val="FF9797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C1F383-5453-4895-AC85-8D837F676301}"/>
                  </a:ext>
                </a:extLst>
              </p:cNvPr>
              <p:cNvSpPr/>
              <p:nvPr/>
            </p:nvSpPr>
            <p:spPr>
              <a:xfrm>
                <a:off x="12718766" y="6265642"/>
                <a:ext cx="212043" cy="212043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2BE8970-42F8-413D-AD7F-E7EC719BB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85" y="6360782"/>
                <a:ext cx="0" cy="586307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391945E-F9AA-43A4-A625-CF33DB5364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465" y="6360782"/>
                <a:ext cx="11955617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0D235C-9DAB-4B33-A7A2-83139CEE6BF7}"/>
                </a:ext>
              </a:extLst>
            </p:cNvPr>
            <p:cNvSpPr txBox="1"/>
            <p:nvPr/>
          </p:nvSpPr>
          <p:spPr>
            <a:xfrm>
              <a:off x="559194" y="4132071"/>
              <a:ext cx="45291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84CD270-FB41-4C20-84EA-215A1C973BA6}"/>
                </a:ext>
              </a:extLst>
            </p:cNvPr>
            <p:cNvGrpSpPr/>
            <p:nvPr/>
          </p:nvGrpSpPr>
          <p:grpSpPr>
            <a:xfrm>
              <a:off x="18889" y="5704113"/>
              <a:ext cx="2921701" cy="617638"/>
              <a:chOff x="800329" y="6266099"/>
              <a:chExt cx="2921701" cy="61763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675BA25-F9CE-4356-95C8-2685DF1F57BF}"/>
                  </a:ext>
                </a:extLst>
              </p:cNvPr>
              <p:cNvGrpSpPr/>
              <p:nvPr/>
            </p:nvGrpSpPr>
            <p:grpSpPr>
              <a:xfrm>
                <a:off x="800329" y="6266099"/>
                <a:ext cx="2737450" cy="617638"/>
                <a:chOff x="-1392852" y="3564248"/>
                <a:chExt cx="3235569" cy="730026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DF737B-2CB8-44E5-A7D3-D444FD99EF76}"/>
                    </a:ext>
                  </a:extLst>
                </p:cNvPr>
                <p:cNvSpPr txBox="1"/>
                <p:nvPr/>
              </p:nvSpPr>
              <p:spPr>
                <a:xfrm>
                  <a:off x="1377875" y="3564248"/>
                  <a:ext cx="464842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A8DAB39-9043-4D09-B7F2-BA87635A6DC5}"/>
                    </a:ext>
                  </a:extLst>
                </p:cNvPr>
                <p:cNvGrpSpPr/>
                <p:nvPr/>
              </p:nvGrpSpPr>
              <p:grpSpPr>
                <a:xfrm>
                  <a:off x="-1392852" y="3571471"/>
                  <a:ext cx="2754327" cy="722803"/>
                  <a:chOff x="152624" y="4129731"/>
                  <a:chExt cx="2754327" cy="722803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8E5E9891-111B-4DC1-B20A-9E60C24A2D68}"/>
                      </a:ext>
                    </a:extLst>
                  </p:cNvPr>
                  <p:cNvGrpSpPr/>
                  <p:nvPr/>
                </p:nvGrpSpPr>
                <p:grpSpPr>
                  <a:xfrm>
                    <a:off x="152624" y="4129731"/>
                    <a:ext cx="2532856" cy="722803"/>
                    <a:chOff x="500275" y="4073045"/>
                    <a:chExt cx="2532856" cy="722803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7D18D87B-FBBB-4FFF-81FB-4DC68A509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73045"/>
                      <a:ext cx="1825718" cy="722803"/>
                      <a:chOff x="544532" y="3946024"/>
                      <a:chExt cx="1825718" cy="722803"/>
                    </a:xfrm>
                  </p:grpSpPr>
                  <p:grpSp>
                    <p:nvGrpSpPr>
                      <p:cNvPr id="70" name="Group 69">
                        <a:extLst>
                          <a:ext uri="{FF2B5EF4-FFF2-40B4-BE49-F238E27FC236}">
                            <a16:creationId xmlns:a16="http://schemas.microsoft.com/office/drawing/2014/main" id="{A3C86287-B924-44E2-AD0A-1EF1717196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87631" y="3946024"/>
                        <a:ext cx="682619" cy="707886"/>
                        <a:chOff x="11017395" y="5841762"/>
                        <a:chExt cx="891060" cy="924043"/>
                      </a:xfrm>
                    </p:grpSpPr>
                    <p:sp>
                      <p:nvSpPr>
                        <p:cNvPr id="75" name="TextBox 74">
                          <a:extLst>
                            <a:ext uri="{FF2B5EF4-FFF2-40B4-BE49-F238E27FC236}">
                              <a16:creationId xmlns:a16="http://schemas.microsoft.com/office/drawing/2014/main" id="{80B39112-1C65-4C1F-BA25-1FE18D1EE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671" y="5841762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6" name="Oval 75">
                          <a:extLst>
                            <a:ext uri="{FF2B5EF4-FFF2-40B4-BE49-F238E27FC236}">
                              <a16:creationId xmlns:a16="http://schemas.microsoft.com/office/drawing/2014/main" id="{B7ACB897-19A2-4CB3-B976-A00C5282CC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395" y="6055263"/>
                          <a:ext cx="284277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75E8C7A7-AF68-448D-A1BE-395A78286B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627" y="3960941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0420DCBD-D189-458D-9701-F07F9743EE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73" name="Oval 72">
                          <a:extLst>
                            <a:ext uri="{FF2B5EF4-FFF2-40B4-BE49-F238E27FC236}">
                              <a16:creationId xmlns:a16="http://schemas.microsoft.com/office/drawing/2014/main" id="{2693D964-E6FF-47E1-A1C5-D3DA571D60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Oval 73">
                          <a:extLst>
                            <a:ext uri="{FF2B5EF4-FFF2-40B4-BE49-F238E27FC236}">
                              <a16:creationId xmlns:a16="http://schemas.microsoft.com/office/drawing/2014/main" id="{D79E4136-7154-4CB0-84C7-0079FB4889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8383FAD0-BDE2-4504-B6D9-1799E73B7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0275" y="407877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1EB0369D-B5D0-4DB7-A583-A76B1BE960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6" y="5804783"/>
                        <a:ext cx="606783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35129940-A573-4347-88CA-0A0358F73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6FE645E5-68B6-4567-9E68-B95CEB91C006}"/>
                      </a:ext>
                    </a:extLst>
                  </p:cNvPr>
                  <p:cNvSpPr/>
                  <p:nvPr/>
                </p:nvSpPr>
                <p:spPr>
                  <a:xfrm>
                    <a:off x="2689173" y="4293964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2A1970C-8219-4F1B-B9D0-F009940263F2}"/>
                  </a:ext>
                </a:extLst>
              </p:cNvPr>
              <p:cNvSpPr/>
              <p:nvPr/>
            </p:nvSpPr>
            <p:spPr>
              <a:xfrm>
                <a:off x="3537779" y="6410584"/>
                <a:ext cx="184251" cy="292423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223D478-ABA1-4E0A-AEF7-9E333DC08D90}"/>
                </a:ext>
              </a:extLst>
            </p:cNvPr>
            <p:cNvSpPr txBox="1"/>
            <p:nvPr/>
          </p:nvSpPr>
          <p:spPr>
            <a:xfrm>
              <a:off x="7187648" y="6384365"/>
              <a:ext cx="48320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مشروع تطوير مادة التصميم والتقانة ( الحلقة الأولى)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CD70D98-02E1-40A6-A7FD-541BBAF6BFF2}"/>
              </a:ext>
            </a:extLst>
          </p:cNvPr>
          <p:cNvSpPr txBox="1"/>
          <p:nvPr/>
        </p:nvSpPr>
        <p:spPr>
          <a:xfrm>
            <a:off x="6687403" y="101279"/>
            <a:ext cx="39693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7787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3" grpId="0" animBg="1"/>
      <p:bldP spid="52" grpId="0" animBg="1"/>
      <p:bldP spid="54" grpId="0" animBg="1"/>
      <p:bldP spid="91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F293E27-B69D-4FBA-9835-3DFFD07F7941}"/>
              </a:ext>
            </a:extLst>
          </p:cNvPr>
          <p:cNvSpPr txBox="1"/>
          <p:nvPr/>
        </p:nvSpPr>
        <p:spPr>
          <a:xfrm>
            <a:off x="-26155" y="113988"/>
            <a:ext cx="66601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يرسم الطالب شكلاً ثلاثيّ الأبعاد ويكتب عليه اسمه ثمّ يلوّنه وفق الخطوات الصحيحة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9E067-57B5-4D84-A838-E73D58CD8EB8}"/>
              </a:ext>
            </a:extLst>
          </p:cNvPr>
          <p:cNvSpPr txBox="1"/>
          <p:nvPr/>
        </p:nvSpPr>
        <p:spPr>
          <a:xfrm>
            <a:off x="6924583" y="950624"/>
            <a:ext cx="516655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 نختار زر الطلاء من شريط الأدوات ومن ثم نضغط عليه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B956E-81A0-49AF-A685-18F4B908D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10" r="94803" b="53113"/>
          <a:stretch/>
        </p:blipFill>
        <p:spPr>
          <a:xfrm>
            <a:off x="10566608" y="3041883"/>
            <a:ext cx="1492237" cy="2241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9998F-A811-4EB3-A75C-6496F058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16" t="10634" r="199" b="50301"/>
          <a:stretch/>
        </p:blipFill>
        <p:spPr>
          <a:xfrm>
            <a:off x="6924583" y="1549686"/>
            <a:ext cx="3195837" cy="375862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9EC713C-AA2C-42E6-B63C-93DFB8BD29F2}"/>
              </a:ext>
            </a:extLst>
          </p:cNvPr>
          <p:cNvSpPr txBox="1"/>
          <p:nvPr/>
        </p:nvSpPr>
        <p:spPr>
          <a:xfrm>
            <a:off x="7963303" y="5413393"/>
            <a:ext cx="373127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ستظهر نافذة الألوان على يمين الشاشة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02EC17-DE85-4CA1-82F0-48EA08B03D71}"/>
              </a:ext>
            </a:extLst>
          </p:cNvPr>
          <p:cNvSpPr txBox="1"/>
          <p:nvPr/>
        </p:nvSpPr>
        <p:spPr>
          <a:xfrm>
            <a:off x="357904" y="950623"/>
            <a:ext cx="595361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8- نضغط على المساحة التي نريد تلوينها ونلوّن كما نحبّ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A7EFD2-8B54-42FC-AB01-16D47EFA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6" t="37929" r="64225" b="8754"/>
          <a:stretch/>
        </p:blipFill>
        <p:spPr>
          <a:xfrm>
            <a:off x="3450143" y="1550693"/>
            <a:ext cx="2861375" cy="365646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61D1DA0-9434-47F9-8A4F-7AAE5F1C94AF}"/>
              </a:ext>
            </a:extLst>
          </p:cNvPr>
          <p:cNvSpPr txBox="1"/>
          <p:nvPr/>
        </p:nvSpPr>
        <p:spPr>
          <a:xfrm>
            <a:off x="10836322" y="85479"/>
            <a:ext cx="124581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</a:t>
            </a:r>
            <a:endParaRPr lang="en-US" sz="2600" u="sng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81CDB76-47F3-4E90-B2D6-3945DC3E60B8}"/>
              </a:ext>
            </a:extLst>
          </p:cNvPr>
          <p:cNvGrpSpPr/>
          <p:nvPr/>
        </p:nvGrpSpPr>
        <p:grpSpPr>
          <a:xfrm>
            <a:off x="100858" y="683543"/>
            <a:ext cx="12066804" cy="5288277"/>
            <a:chOff x="100858" y="683543"/>
            <a:chExt cx="12066804" cy="528827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EE97FD7-3EB6-4AAE-8A57-685E42BB9F04}"/>
                </a:ext>
              </a:extLst>
            </p:cNvPr>
            <p:cNvSpPr/>
            <p:nvPr/>
          </p:nvSpPr>
          <p:spPr>
            <a:xfrm>
              <a:off x="100858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A9DC4C9-E1FC-43CA-AF75-FFBAA953DAA7}"/>
                </a:ext>
              </a:extLst>
            </p:cNvPr>
            <p:cNvSpPr/>
            <p:nvPr/>
          </p:nvSpPr>
          <p:spPr>
            <a:xfrm flipH="1">
              <a:off x="459005" y="5954627"/>
              <a:ext cx="14010" cy="171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6A2EF2-B87A-40DB-B167-8F8E1C8BC58B}"/>
              </a:ext>
            </a:extLst>
          </p:cNvPr>
          <p:cNvGrpSpPr/>
          <p:nvPr/>
        </p:nvGrpSpPr>
        <p:grpSpPr>
          <a:xfrm>
            <a:off x="-16042" y="3955393"/>
            <a:ext cx="12142413" cy="2902607"/>
            <a:chOff x="-16042" y="3955393"/>
            <a:chExt cx="12142413" cy="29026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40A0263-9386-4FA6-B2BE-934554E2793F}"/>
                </a:ext>
              </a:extLst>
            </p:cNvPr>
            <p:cNvGrpSpPr/>
            <p:nvPr/>
          </p:nvGrpSpPr>
          <p:grpSpPr>
            <a:xfrm>
              <a:off x="-16042" y="3955393"/>
              <a:ext cx="3371381" cy="1871759"/>
              <a:chOff x="-10481" y="4172594"/>
              <a:chExt cx="3003358" cy="166743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51AD851-BA70-4F12-981A-3001B2097360}"/>
                  </a:ext>
                </a:extLst>
              </p:cNvPr>
              <p:cNvGrpSpPr/>
              <p:nvPr/>
            </p:nvGrpSpPr>
            <p:grpSpPr>
              <a:xfrm>
                <a:off x="376" y="5426669"/>
                <a:ext cx="2143023" cy="413360"/>
                <a:chOff x="779378" y="5835760"/>
                <a:chExt cx="2143023" cy="413360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6F653D4-E4D2-4D88-B622-707F0C8FF775}"/>
                    </a:ext>
                  </a:extLst>
                </p:cNvPr>
                <p:cNvSpPr/>
                <p:nvPr/>
              </p:nvSpPr>
              <p:spPr>
                <a:xfrm>
                  <a:off x="2638119" y="5964838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Connector: Elbow 91">
                  <a:extLst>
                    <a:ext uri="{FF2B5EF4-FFF2-40B4-BE49-F238E27FC236}">
                      <a16:creationId xmlns:a16="http://schemas.microsoft.com/office/drawing/2014/main" id="{B2D35EFF-8B02-4E21-99C5-9361C6DEA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378" y="5835760"/>
                  <a:ext cx="1871280" cy="271219"/>
                </a:xfrm>
                <a:prstGeom prst="bentConnector3">
                  <a:avLst/>
                </a:prstGeom>
                <a:ln w="762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9B93E26-577F-4F94-805F-CC84A7135198}"/>
                  </a:ext>
                </a:extLst>
              </p:cNvPr>
              <p:cNvGrpSpPr/>
              <p:nvPr/>
            </p:nvGrpSpPr>
            <p:grpSpPr>
              <a:xfrm>
                <a:off x="0" y="5229524"/>
                <a:ext cx="2992877" cy="355601"/>
                <a:chOff x="0" y="5229524"/>
                <a:chExt cx="2992877" cy="355601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cxnSp>
              <p:nvCxnSpPr>
                <p:cNvPr id="89" name="Connector: Elbow 88">
                  <a:extLst>
                    <a:ext uri="{FF2B5EF4-FFF2-40B4-BE49-F238E27FC236}">
                      <a16:creationId xmlns:a16="http://schemas.microsoft.com/office/drawing/2014/main" id="{88518312-B16A-48E0-816D-2A3A9C16A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5382962"/>
                  <a:ext cx="2737449" cy="202163"/>
                </a:xfrm>
                <a:prstGeom prst="bentConnector3">
                  <a:avLst/>
                </a:prstGeom>
                <a:grpFill/>
                <a:ln w="762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803361F-03B1-46A1-B4CA-A41A9A01AA00}"/>
                    </a:ext>
                  </a:extLst>
                </p:cNvPr>
                <p:cNvSpPr/>
                <p:nvPr/>
              </p:nvSpPr>
              <p:spPr>
                <a:xfrm>
                  <a:off x="2708595" y="522952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402886B-E14C-4119-8779-645B953D5EAC}"/>
                  </a:ext>
                </a:extLst>
              </p:cNvPr>
              <p:cNvGrpSpPr/>
              <p:nvPr/>
            </p:nvGrpSpPr>
            <p:grpSpPr>
              <a:xfrm>
                <a:off x="-10481" y="4172594"/>
                <a:ext cx="1035759" cy="1054912"/>
                <a:chOff x="-10481" y="4172594"/>
                <a:chExt cx="1035759" cy="1054912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482BAC1-2D55-4BCA-9797-36E825F0DD2D}"/>
                    </a:ext>
                  </a:extLst>
                </p:cNvPr>
                <p:cNvSpPr/>
                <p:nvPr/>
              </p:nvSpPr>
              <p:spPr>
                <a:xfrm>
                  <a:off x="740996" y="4172594"/>
                  <a:ext cx="284282" cy="284282"/>
                </a:xfrm>
                <a:custGeom>
                  <a:avLst/>
                  <a:gdLst>
                    <a:gd name="connsiteX0" fmla="*/ 159300 w 320516"/>
                    <a:gd name="connsiteY0" fmla="*/ 51448 h 320516"/>
                    <a:gd name="connsiteX1" fmla="*/ 50491 w 320516"/>
                    <a:gd name="connsiteY1" fmla="*/ 160257 h 320516"/>
                    <a:gd name="connsiteX2" fmla="*/ 159300 w 320516"/>
                    <a:gd name="connsiteY2" fmla="*/ 269066 h 320516"/>
                    <a:gd name="connsiteX3" fmla="*/ 268109 w 320516"/>
                    <a:gd name="connsiteY3" fmla="*/ 160257 h 320516"/>
                    <a:gd name="connsiteX4" fmla="*/ 159300 w 320516"/>
                    <a:gd name="connsiteY4" fmla="*/ 51448 h 320516"/>
                    <a:gd name="connsiteX5" fmla="*/ 160258 w 320516"/>
                    <a:gd name="connsiteY5" fmla="*/ 0 h 320516"/>
                    <a:gd name="connsiteX6" fmla="*/ 320516 w 320516"/>
                    <a:gd name="connsiteY6" fmla="*/ 160258 h 320516"/>
                    <a:gd name="connsiteX7" fmla="*/ 160258 w 320516"/>
                    <a:gd name="connsiteY7" fmla="*/ 320516 h 320516"/>
                    <a:gd name="connsiteX8" fmla="*/ 0 w 320516"/>
                    <a:gd name="connsiteY8" fmla="*/ 160258 h 320516"/>
                    <a:gd name="connsiteX9" fmla="*/ 160258 w 320516"/>
                    <a:gd name="connsiteY9" fmla="*/ 0 h 32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516" h="320516">
                      <a:moveTo>
                        <a:pt x="159300" y="51448"/>
                      </a:moveTo>
                      <a:cubicBezTo>
                        <a:pt x="99206" y="51448"/>
                        <a:pt x="50491" y="100163"/>
                        <a:pt x="50491" y="160257"/>
                      </a:cubicBezTo>
                      <a:cubicBezTo>
                        <a:pt x="50491" y="220351"/>
                        <a:pt x="99206" y="269066"/>
                        <a:pt x="159300" y="269066"/>
                      </a:cubicBezTo>
                      <a:cubicBezTo>
                        <a:pt x="219394" y="269066"/>
                        <a:pt x="268109" y="220351"/>
                        <a:pt x="268109" y="160257"/>
                      </a:cubicBezTo>
                      <a:cubicBezTo>
                        <a:pt x="268109" y="100163"/>
                        <a:pt x="219394" y="51448"/>
                        <a:pt x="159300" y="51448"/>
                      </a:cubicBezTo>
                      <a:close/>
                      <a:moveTo>
                        <a:pt x="160258" y="0"/>
                      </a:moveTo>
                      <a:cubicBezTo>
                        <a:pt x="248766" y="0"/>
                        <a:pt x="320516" y="71750"/>
                        <a:pt x="320516" y="160258"/>
                      </a:cubicBezTo>
                      <a:cubicBezTo>
                        <a:pt x="320516" y="248766"/>
                        <a:pt x="248766" y="320516"/>
                        <a:pt x="160258" y="320516"/>
                      </a:cubicBezTo>
                      <a:cubicBezTo>
                        <a:pt x="71750" y="320516"/>
                        <a:pt x="0" y="248766"/>
                        <a:pt x="0" y="160258"/>
                      </a:cubicBezTo>
                      <a:cubicBezTo>
                        <a:pt x="0" y="71750"/>
                        <a:pt x="71750" y="0"/>
                        <a:pt x="16025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5E23E5EA-10ED-4915-8C37-0A85BA632D86}"/>
                    </a:ext>
                  </a:extLst>
                </p:cNvPr>
                <p:cNvGrpSpPr/>
                <p:nvPr/>
              </p:nvGrpSpPr>
              <p:grpSpPr>
                <a:xfrm>
                  <a:off x="-10481" y="4411242"/>
                  <a:ext cx="893618" cy="816264"/>
                  <a:chOff x="-10481" y="4411242"/>
                  <a:chExt cx="893618" cy="816264"/>
                </a:xfrm>
              </p:grpSpPr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5264EA22-EDBE-4BBF-9D6B-352E5B8BD1E7}"/>
                      </a:ext>
                    </a:extLst>
                  </p:cNvPr>
                  <p:cNvCxnSpPr>
                    <a:cxnSpLocks/>
                    <a:stCxn id="85" idx="2"/>
                  </p:cNvCxnSpPr>
                  <p:nvPr/>
                </p:nvCxnSpPr>
                <p:spPr>
                  <a:xfrm>
                    <a:off x="882287" y="4411242"/>
                    <a:ext cx="850" cy="816264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D082FAA4-219D-45AC-A16E-8E6AAD0990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0481" y="5191725"/>
                    <a:ext cx="893618" cy="5129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842D35D-39D9-41CA-97BC-9658DF06BCE1}"/>
                </a:ext>
              </a:extLst>
            </p:cNvPr>
            <p:cNvGrpSpPr/>
            <p:nvPr/>
          </p:nvGrpSpPr>
          <p:grpSpPr>
            <a:xfrm>
              <a:off x="27" y="6176553"/>
              <a:ext cx="12126344" cy="681447"/>
              <a:chOff x="804465" y="6265642"/>
              <a:chExt cx="12126344" cy="681447"/>
            </a:xfrm>
            <a:solidFill>
              <a:srgbClr val="FF9797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227CF3D-2E52-48EE-9B71-9E320AD64DA8}"/>
                  </a:ext>
                </a:extLst>
              </p:cNvPr>
              <p:cNvSpPr/>
              <p:nvPr/>
            </p:nvSpPr>
            <p:spPr>
              <a:xfrm>
                <a:off x="12718766" y="6265642"/>
                <a:ext cx="212043" cy="212043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B65D6F5-FB98-4DA4-86C1-F88C89F2B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85" y="6360782"/>
                <a:ext cx="0" cy="586307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06C582E-EEDF-4CB1-A2A8-A705F00BCE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465" y="6360782"/>
                <a:ext cx="11955617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AC94A8-E50B-49CD-86D1-B0200436CE7A}"/>
                </a:ext>
              </a:extLst>
            </p:cNvPr>
            <p:cNvSpPr txBox="1"/>
            <p:nvPr/>
          </p:nvSpPr>
          <p:spPr>
            <a:xfrm>
              <a:off x="559194" y="4132071"/>
              <a:ext cx="45291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118ABB4-3D86-4467-AB4D-9839CFFAC666}"/>
                </a:ext>
              </a:extLst>
            </p:cNvPr>
            <p:cNvGrpSpPr/>
            <p:nvPr/>
          </p:nvGrpSpPr>
          <p:grpSpPr>
            <a:xfrm>
              <a:off x="18889" y="5704113"/>
              <a:ext cx="2921701" cy="617638"/>
              <a:chOff x="800329" y="6266099"/>
              <a:chExt cx="2921701" cy="61763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BF14A74-E5B2-4152-975F-57D66E504B4E}"/>
                  </a:ext>
                </a:extLst>
              </p:cNvPr>
              <p:cNvGrpSpPr/>
              <p:nvPr/>
            </p:nvGrpSpPr>
            <p:grpSpPr>
              <a:xfrm>
                <a:off x="800329" y="6266099"/>
                <a:ext cx="2737450" cy="617638"/>
                <a:chOff x="-1392852" y="3564248"/>
                <a:chExt cx="3235569" cy="730026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A31D56A-CE87-4699-AFF9-A677CE2C354F}"/>
                    </a:ext>
                  </a:extLst>
                </p:cNvPr>
                <p:cNvSpPr txBox="1"/>
                <p:nvPr/>
              </p:nvSpPr>
              <p:spPr>
                <a:xfrm>
                  <a:off x="1377875" y="3564248"/>
                  <a:ext cx="464842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4B12A53-A4AF-4186-859D-ED58D5CF5138}"/>
                    </a:ext>
                  </a:extLst>
                </p:cNvPr>
                <p:cNvGrpSpPr/>
                <p:nvPr/>
              </p:nvGrpSpPr>
              <p:grpSpPr>
                <a:xfrm>
                  <a:off x="-1392852" y="3571471"/>
                  <a:ext cx="2754327" cy="722803"/>
                  <a:chOff x="152624" y="4129731"/>
                  <a:chExt cx="2754327" cy="72280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DE0917E4-62E3-4D31-9223-2799721F7AF7}"/>
                      </a:ext>
                    </a:extLst>
                  </p:cNvPr>
                  <p:cNvGrpSpPr/>
                  <p:nvPr/>
                </p:nvGrpSpPr>
                <p:grpSpPr>
                  <a:xfrm>
                    <a:off x="152624" y="4129731"/>
                    <a:ext cx="2532856" cy="722803"/>
                    <a:chOff x="500275" y="4073045"/>
                    <a:chExt cx="2532856" cy="722803"/>
                  </a:xfrm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25C14210-735C-4EEF-B5A8-8ECE24B689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413" y="4073045"/>
                      <a:ext cx="1825718" cy="722803"/>
                      <a:chOff x="544532" y="3946024"/>
                      <a:chExt cx="1825718" cy="722803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163BB3C8-1CFB-48D2-8503-7317748485B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87631" y="3946024"/>
                        <a:ext cx="682619" cy="707886"/>
                        <a:chOff x="11017395" y="5841762"/>
                        <a:chExt cx="891060" cy="924043"/>
                      </a:xfrm>
                    </p:grpSpPr>
                    <p:sp>
                      <p:nvSpPr>
                        <p:cNvPr id="77" name="TextBox 76">
                          <a:extLst>
                            <a:ext uri="{FF2B5EF4-FFF2-40B4-BE49-F238E27FC236}">
                              <a16:creationId xmlns:a16="http://schemas.microsoft.com/office/drawing/2014/main" id="{4AC9F0BB-CA2C-45A9-94B9-145485284A6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301671" y="5841762"/>
                          <a:ext cx="606784" cy="9240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solidFill>
                                <a:srgbClr val="E7E6E6">
                                  <a:alpha val="35000"/>
                                </a:srgbClr>
                              </a:solidFill>
                              <a:latin typeface="Gill Sans Nova Light" panose="020B0604020202020204" pitchFamily="34" charset="0"/>
                              <a:cs typeface="Aparajita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8" name="Oval 77">
                          <a:extLst>
                            <a:ext uri="{FF2B5EF4-FFF2-40B4-BE49-F238E27FC236}">
                              <a16:creationId xmlns:a16="http://schemas.microsoft.com/office/drawing/2014/main" id="{8C3ADC00-E77C-40C8-AA88-456CDB56F4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17395" y="6055263"/>
                          <a:ext cx="284277" cy="451175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510419CD-E349-4E41-9B74-7FE8792A95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7627" y="3960941"/>
                        <a:ext cx="464842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74" name="Group 73">
                        <a:extLst>
                          <a:ext uri="{FF2B5EF4-FFF2-40B4-BE49-F238E27FC236}">
                            <a16:creationId xmlns:a16="http://schemas.microsoft.com/office/drawing/2014/main" id="{A8661F99-81AA-40B9-BE06-3BC3D92F3D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532" y="4098821"/>
                        <a:ext cx="652839" cy="349115"/>
                        <a:chOff x="1743048" y="4590016"/>
                        <a:chExt cx="652839" cy="349115"/>
                      </a:xfrm>
                    </p:grpSpPr>
                    <p:sp>
                      <p:nvSpPr>
                        <p:cNvPr id="75" name="Oval 74">
                          <a:extLst>
                            <a:ext uri="{FF2B5EF4-FFF2-40B4-BE49-F238E27FC236}">
                              <a16:creationId xmlns:a16="http://schemas.microsoft.com/office/drawing/2014/main" id="{168863AD-FB7D-438A-AE24-B67C8C17F5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3048" y="4590016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Oval 75">
                          <a:extLst>
                            <a:ext uri="{FF2B5EF4-FFF2-40B4-BE49-F238E27FC236}">
                              <a16:creationId xmlns:a16="http://schemas.microsoft.com/office/drawing/2014/main" id="{9649CE3E-D98D-4C9B-9CD1-E04C7ED739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8109" y="4593497"/>
                          <a:ext cx="217778" cy="345634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bg2">
                              <a:alpha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lt1">
                                <a:alpha val="3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0FB4039A-EE58-423F-A9EF-2B57595046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0275" y="4078775"/>
                      <a:ext cx="682620" cy="707886"/>
                      <a:chOff x="11017018" y="5804783"/>
                      <a:chExt cx="891061" cy="924043"/>
                    </a:xfrm>
                  </p:grpSpPr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D53D2549-94A7-43DE-81B6-5FFACBB039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296" y="5804783"/>
                        <a:ext cx="606783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1" name="Oval 70">
                        <a:extLst>
                          <a:ext uri="{FF2B5EF4-FFF2-40B4-BE49-F238E27FC236}">
                            <a16:creationId xmlns:a16="http://schemas.microsoft.com/office/drawing/2014/main" id="{E16162F3-D441-4C41-8474-E070A167B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018" y="6018285"/>
                        <a:ext cx="284278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F078D209-D6C6-498E-B756-69D6D341A854}"/>
                      </a:ext>
                    </a:extLst>
                  </p:cNvPr>
                  <p:cNvSpPr/>
                  <p:nvPr/>
                </p:nvSpPr>
                <p:spPr>
                  <a:xfrm>
                    <a:off x="2689173" y="4293964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8CDB636-7F0B-4D6E-A564-82818D951FCE}"/>
                  </a:ext>
                </a:extLst>
              </p:cNvPr>
              <p:cNvSpPr/>
              <p:nvPr/>
            </p:nvSpPr>
            <p:spPr>
              <a:xfrm>
                <a:off x="3537779" y="6410584"/>
                <a:ext cx="184251" cy="292423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727D4F-A9CD-4DE2-9822-94AE6A536B21}"/>
                </a:ext>
              </a:extLst>
            </p:cNvPr>
            <p:cNvSpPr txBox="1"/>
            <p:nvPr/>
          </p:nvSpPr>
          <p:spPr>
            <a:xfrm>
              <a:off x="7187648" y="6384365"/>
              <a:ext cx="48320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مشروع تطوير مادة التصميم والتقانة ( الحلقة الأولى)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54413B6-7CDB-4454-9097-4079DE48FA64}"/>
              </a:ext>
            </a:extLst>
          </p:cNvPr>
          <p:cNvSpPr txBox="1"/>
          <p:nvPr/>
        </p:nvSpPr>
        <p:spPr>
          <a:xfrm>
            <a:off x="6714699" y="101279"/>
            <a:ext cx="39420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نركّب اسمًا على شكل ثلاثي الأبعاد ونلوّنه</a:t>
            </a:r>
            <a:endParaRPr lang="en-US" sz="24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5073F-010B-414D-A7B7-17BBDB3F4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6" t="39871" r="64225" b="9240"/>
          <a:stretch/>
        </p:blipFill>
        <p:spPr>
          <a:xfrm>
            <a:off x="357904" y="1540923"/>
            <a:ext cx="3032029" cy="36981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49EED6-4CA2-47FA-A08A-D7838A9A824F}"/>
              </a:ext>
            </a:extLst>
          </p:cNvPr>
          <p:cNvGrpSpPr/>
          <p:nvPr/>
        </p:nvGrpSpPr>
        <p:grpSpPr>
          <a:xfrm>
            <a:off x="10552886" y="1550694"/>
            <a:ext cx="1492237" cy="1358284"/>
            <a:chOff x="10552886" y="1550694"/>
            <a:chExt cx="1492237" cy="13582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D65C13-E613-47B7-9FC0-D39F19FC5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74" t="40457" r="95657" b="52395"/>
            <a:stretch/>
          </p:blipFill>
          <p:spPr>
            <a:xfrm>
              <a:off x="10552886" y="1550694"/>
              <a:ext cx="1492237" cy="1358284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0D6FF03-4A86-4FCE-9F83-F44242A90104}"/>
                </a:ext>
              </a:extLst>
            </p:cNvPr>
            <p:cNvSpPr/>
            <p:nvPr/>
          </p:nvSpPr>
          <p:spPr>
            <a:xfrm>
              <a:off x="10566607" y="1552060"/>
              <a:ext cx="743817" cy="710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6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3" grpId="0" animBg="1"/>
      <p:bldP spid="51" grpId="0" animBg="1"/>
      <p:bldP spid="53" grpId="0" animBg="1"/>
      <p:bldP spid="93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B379C4C-F8B7-40EA-A5CC-B859C2BF4A17}"/>
              </a:ext>
            </a:extLst>
          </p:cNvPr>
          <p:cNvGrpSpPr/>
          <p:nvPr/>
        </p:nvGrpSpPr>
        <p:grpSpPr>
          <a:xfrm>
            <a:off x="0" y="683543"/>
            <a:ext cx="12167635" cy="6174457"/>
            <a:chOff x="0" y="683543"/>
            <a:chExt cx="12167635" cy="6174457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DB43881-4E6D-4F90-9462-213F44258AC6}"/>
                </a:ext>
              </a:extLst>
            </p:cNvPr>
            <p:cNvSpPr/>
            <p:nvPr/>
          </p:nvSpPr>
          <p:spPr>
            <a:xfrm>
              <a:off x="100831" y="683543"/>
              <a:ext cx="12066804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69B0DFD-3CE4-4778-8E90-2190954F8E5D}"/>
                </a:ext>
              </a:extLst>
            </p:cNvPr>
            <p:cNvGrpSpPr/>
            <p:nvPr/>
          </p:nvGrpSpPr>
          <p:grpSpPr>
            <a:xfrm>
              <a:off x="0" y="6176553"/>
              <a:ext cx="12126344" cy="681447"/>
              <a:chOff x="804465" y="6265642"/>
              <a:chExt cx="12126344" cy="681447"/>
            </a:xfrm>
            <a:solidFill>
              <a:srgbClr val="FF9797"/>
            </a:solidFill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0A23700-6D7D-49DD-92BF-5EF12B1F8301}"/>
                  </a:ext>
                </a:extLst>
              </p:cNvPr>
              <p:cNvSpPr/>
              <p:nvPr/>
            </p:nvSpPr>
            <p:spPr>
              <a:xfrm>
                <a:off x="12718766" y="6265642"/>
                <a:ext cx="212043" cy="212043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4DC93D97-7058-497A-953D-A0B58FD32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85" y="6360782"/>
                <a:ext cx="0" cy="586307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AADAEB8-747F-4D5E-9231-F65A3F007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465" y="6360782"/>
                <a:ext cx="11955617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E689AAF-3FDB-40EC-BD16-EBDC38725411}"/>
              </a:ext>
            </a:extLst>
          </p:cNvPr>
          <p:cNvSpPr txBox="1"/>
          <p:nvPr/>
        </p:nvSpPr>
        <p:spPr>
          <a:xfrm>
            <a:off x="10086535" y="85479"/>
            <a:ext cx="1995604" cy="4924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2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تطبيقي:</a:t>
            </a:r>
            <a:endParaRPr lang="en-US" sz="2600" u="sng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12B834-8916-4A42-9258-46A913D3F934}"/>
              </a:ext>
            </a:extLst>
          </p:cNvPr>
          <p:cNvSpPr/>
          <p:nvPr/>
        </p:nvSpPr>
        <p:spPr>
          <a:xfrm>
            <a:off x="2748010" y="1821929"/>
            <a:ext cx="6304889" cy="42004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85EDB7F-6151-4E76-AA78-55705E77EDE0}"/>
              </a:ext>
            </a:extLst>
          </p:cNvPr>
          <p:cNvSpPr/>
          <p:nvPr/>
        </p:nvSpPr>
        <p:spPr>
          <a:xfrm>
            <a:off x="5923129" y="812317"/>
            <a:ext cx="6096612" cy="756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الآن طبّق ماتعلمته وقم بوضع الصورة النهائية هنا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E805D-47D7-4F86-95CB-A9FBADAA4F96}"/>
              </a:ext>
            </a:extLst>
          </p:cNvPr>
          <p:cNvSpPr txBox="1"/>
          <p:nvPr/>
        </p:nvSpPr>
        <p:spPr>
          <a:xfrm>
            <a:off x="7187648" y="6384365"/>
            <a:ext cx="4832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مادة التصميم والتقانة ( الصف الثاني الابتدائي)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DDE79EC-C1DE-4F3B-92AC-64F864C0B70F}"/>
              </a:ext>
            </a:extLst>
          </p:cNvPr>
          <p:cNvGrpSpPr/>
          <p:nvPr/>
        </p:nvGrpSpPr>
        <p:grpSpPr>
          <a:xfrm>
            <a:off x="100858" y="5692629"/>
            <a:ext cx="12084878" cy="1163293"/>
            <a:chOff x="100858" y="5692629"/>
            <a:chExt cx="12084878" cy="116329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0CEA24-3EBD-436D-850C-3FFB4270E3BD}"/>
                </a:ext>
              </a:extLst>
            </p:cNvPr>
            <p:cNvGrpSpPr/>
            <p:nvPr/>
          </p:nvGrpSpPr>
          <p:grpSpPr>
            <a:xfrm>
              <a:off x="100858" y="5692629"/>
              <a:ext cx="720195" cy="1105789"/>
              <a:chOff x="3961712" y="1886185"/>
              <a:chExt cx="2350251" cy="3608580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93B141-A5DD-4893-BABE-B241D934F860}"/>
                  </a:ext>
                </a:extLst>
              </p:cNvPr>
              <p:cNvSpPr/>
              <p:nvPr/>
            </p:nvSpPr>
            <p:spPr>
              <a:xfrm>
                <a:off x="4359353" y="3987967"/>
                <a:ext cx="1490878" cy="1482341"/>
              </a:xfrm>
              <a:custGeom>
                <a:avLst/>
                <a:gdLst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848106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  <a:gd name="connsiteX0" fmla="*/ 39598 w 1490878"/>
                  <a:gd name="connsiteY0" fmla="*/ 1362039 h 1482341"/>
                  <a:gd name="connsiteX1" fmla="*/ 79645 w 1490878"/>
                  <a:gd name="connsiteY1" fmla="*/ 1301969 h 1482341"/>
                  <a:gd name="connsiteX2" fmla="*/ 166413 w 1490878"/>
                  <a:gd name="connsiteY2" fmla="*/ 1115084 h 1482341"/>
                  <a:gd name="connsiteX3" fmla="*/ 179762 w 1490878"/>
                  <a:gd name="connsiteY3" fmla="*/ 661221 h 1482341"/>
                  <a:gd name="connsiteX4" fmla="*/ 133041 w 1490878"/>
                  <a:gd name="connsiteY4" fmla="*/ 741315 h 1482341"/>
                  <a:gd name="connsiteX5" fmla="*/ 1381163 w 1490878"/>
                  <a:gd name="connsiteY5" fmla="*/ 33823 h 1482341"/>
                  <a:gd name="connsiteX6" fmla="*/ 1341117 w 1490878"/>
                  <a:gd name="connsiteY6" fmla="*/ 127265 h 1482341"/>
                  <a:gd name="connsiteX7" fmla="*/ 1321093 w 1490878"/>
                  <a:gd name="connsiteY7" fmla="*/ 254080 h 1482341"/>
                  <a:gd name="connsiteX8" fmla="*/ 1294395 w 1490878"/>
                  <a:gd name="connsiteY8" fmla="*/ 707942 h 1482341"/>
                  <a:gd name="connsiteX9" fmla="*/ 1314419 w 1490878"/>
                  <a:gd name="connsiteY9" fmla="*/ 1014967 h 1482341"/>
                  <a:gd name="connsiteX10" fmla="*/ 1407861 w 1490878"/>
                  <a:gd name="connsiteY10" fmla="*/ 1215201 h 1482341"/>
                  <a:gd name="connsiteX11" fmla="*/ 1481280 w 1490878"/>
                  <a:gd name="connsiteY11" fmla="*/ 1288620 h 1482341"/>
                  <a:gd name="connsiteX12" fmla="*/ 1481280 w 1490878"/>
                  <a:gd name="connsiteY12" fmla="*/ 1342015 h 1482341"/>
                  <a:gd name="connsiteX13" fmla="*/ 1401187 w 1490878"/>
                  <a:gd name="connsiteY13" fmla="*/ 1395411 h 1482341"/>
                  <a:gd name="connsiteX14" fmla="*/ 1160906 w 1490878"/>
                  <a:gd name="connsiteY14" fmla="*/ 1448807 h 1482341"/>
                  <a:gd name="connsiteX15" fmla="*/ 813835 w 1490878"/>
                  <a:gd name="connsiteY15" fmla="*/ 1482179 h 1482341"/>
                  <a:gd name="connsiteX16" fmla="*/ 66296 w 1490878"/>
                  <a:gd name="connsiteY16" fmla="*/ 1435458 h 1482341"/>
                  <a:gd name="connsiteX17" fmla="*/ 39598 w 1490878"/>
                  <a:gd name="connsiteY17" fmla="*/ 1362039 h 148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0878" h="1482341">
                    <a:moveTo>
                      <a:pt x="39598" y="1362039"/>
                    </a:moveTo>
                    <a:cubicBezTo>
                      <a:pt x="41823" y="1339791"/>
                      <a:pt x="58509" y="1343128"/>
                      <a:pt x="79645" y="1301969"/>
                    </a:cubicBezTo>
                    <a:cubicBezTo>
                      <a:pt x="100781" y="1260810"/>
                      <a:pt x="149727" y="1221875"/>
                      <a:pt x="166413" y="1115084"/>
                    </a:cubicBezTo>
                    <a:cubicBezTo>
                      <a:pt x="183099" y="1008293"/>
                      <a:pt x="131929" y="703493"/>
                      <a:pt x="179762" y="661221"/>
                    </a:cubicBezTo>
                    <a:cubicBezTo>
                      <a:pt x="227595" y="618949"/>
                      <a:pt x="-67193" y="845881"/>
                      <a:pt x="133041" y="741315"/>
                    </a:cubicBezTo>
                    <a:cubicBezTo>
                      <a:pt x="333275" y="636749"/>
                      <a:pt x="1179817" y="136165"/>
                      <a:pt x="1381163" y="33823"/>
                    </a:cubicBezTo>
                    <a:cubicBezTo>
                      <a:pt x="1582509" y="-68519"/>
                      <a:pt x="1351129" y="90556"/>
                      <a:pt x="1341117" y="127265"/>
                    </a:cubicBezTo>
                    <a:cubicBezTo>
                      <a:pt x="1331105" y="163974"/>
                      <a:pt x="1328880" y="157301"/>
                      <a:pt x="1321093" y="254080"/>
                    </a:cubicBezTo>
                    <a:cubicBezTo>
                      <a:pt x="1313306" y="350859"/>
                      <a:pt x="1295507" y="581128"/>
                      <a:pt x="1294395" y="707942"/>
                    </a:cubicBezTo>
                    <a:cubicBezTo>
                      <a:pt x="1293283" y="834756"/>
                      <a:pt x="1295508" y="930424"/>
                      <a:pt x="1314419" y="1014967"/>
                    </a:cubicBezTo>
                    <a:cubicBezTo>
                      <a:pt x="1333330" y="1099510"/>
                      <a:pt x="1380051" y="1169592"/>
                      <a:pt x="1407861" y="1215201"/>
                    </a:cubicBezTo>
                    <a:cubicBezTo>
                      <a:pt x="1435671" y="1260810"/>
                      <a:pt x="1469044" y="1267484"/>
                      <a:pt x="1481280" y="1288620"/>
                    </a:cubicBezTo>
                    <a:cubicBezTo>
                      <a:pt x="1493516" y="1309756"/>
                      <a:pt x="1494629" y="1324216"/>
                      <a:pt x="1481280" y="1342015"/>
                    </a:cubicBezTo>
                    <a:cubicBezTo>
                      <a:pt x="1467931" y="1359814"/>
                      <a:pt x="1454583" y="1377612"/>
                      <a:pt x="1401187" y="1395411"/>
                    </a:cubicBezTo>
                    <a:cubicBezTo>
                      <a:pt x="1347791" y="1413210"/>
                      <a:pt x="1258798" y="1434346"/>
                      <a:pt x="1160906" y="1448807"/>
                    </a:cubicBezTo>
                    <a:cubicBezTo>
                      <a:pt x="1063014" y="1463268"/>
                      <a:pt x="996270" y="1484404"/>
                      <a:pt x="813835" y="1482179"/>
                    </a:cubicBezTo>
                    <a:cubicBezTo>
                      <a:pt x="631400" y="1479954"/>
                      <a:pt x="196448" y="1455481"/>
                      <a:pt x="66296" y="1435458"/>
                    </a:cubicBezTo>
                    <a:cubicBezTo>
                      <a:pt x="-63856" y="1415435"/>
                      <a:pt x="37373" y="1384287"/>
                      <a:pt x="39598" y="13620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D844D53-EC12-4581-B8BA-D64C9B5E1700}"/>
                  </a:ext>
                </a:extLst>
              </p:cNvPr>
              <p:cNvGrpSpPr/>
              <p:nvPr/>
            </p:nvGrpSpPr>
            <p:grpSpPr>
              <a:xfrm>
                <a:off x="4630346" y="4246914"/>
                <a:ext cx="1094589" cy="1247851"/>
                <a:chOff x="1811532" y="3337660"/>
                <a:chExt cx="1094589" cy="1247851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898AC2D-5688-4F05-82DC-A296DEF7C2E5}"/>
                    </a:ext>
                  </a:extLst>
                </p:cNvPr>
                <p:cNvSpPr/>
                <p:nvPr/>
              </p:nvSpPr>
              <p:spPr>
                <a:xfrm>
                  <a:off x="1811532" y="3709772"/>
                  <a:ext cx="350991" cy="875739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E81F1DD-5280-4749-822D-51A95B49F8DF}"/>
                    </a:ext>
                  </a:extLst>
                </p:cNvPr>
                <p:cNvSpPr/>
                <p:nvPr/>
              </p:nvSpPr>
              <p:spPr>
                <a:xfrm rot="20323532" flipH="1">
                  <a:off x="2675002" y="3337660"/>
                  <a:ext cx="231119" cy="1184128"/>
                </a:xfrm>
                <a:custGeom>
                  <a:avLst/>
                  <a:gdLst>
                    <a:gd name="connsiteX0" fmla="*/ 0 w 247065"/>
                    <a:gd name="connsiteY0" fmla="*/ 0 h 660770"/>
                    <a:gd name="connsiteX1" fmla="*/ 226931 w 247065"/>
                    <a:gd name="connsiteY1" fmla="*/ 246954 h 660770"/>
                    <a:gd name="connsiteX2" fmla="*/ 233606 w 247065"/>
                    <a:gd name="connsiteY2" fmla="*/ 660770 h 66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065" h="660770">
                      <a:moveTo>
                        <a:pt x="0" y="0"/>
                      </a:moveTo>
                      <a:cubicBezTo>
                        <a:pt x="93998" y="68413"/>
                        <a:pt x="187997" y="136826"/>
                        <a:pt x="226931" y="246954"/>
                      </a:cubicBezTo>
                      <a:cubicBezTo>
                        <a:pt x="265865" y="357082"/>
                        <a:pt x="236943" y="559541"/>
                        <a:pt x="233606" y="660770"/>
                      </a:cubicBezTo>
                    </a:path>
                  </a:pathLst>
                </a:cu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A2E0E81-34D1-4311-B467-13CD76EA1290}"/>
                    </a:ext>
                  </a:extLst>
                </p:cNvPr>
                <p:cNvSpPr/>
                <p:nvPr/>
              </p:nvSpPr>
              <p:spPr>
                <a:xfrm flipH="1">
                  <a:off x="2207538" y="4425351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B507967-AEC4-4B45-B998-BC8412BD6E9D}"/>
                    </a:ext>
                  </a:extLst>
                </p:cNvPr>
                <p:cNvSpPr/>
                <p:nvPr/>
              </p:nvSpPr>
              <p:spPr>
                <a:xfrm flipH="1">
                  <a:off x="2525529" y="3721482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201D2BC-32D9-4EC0-87BD-BC5FBDDBB734}"/>
                  </a:ext>
                </a:extLst>
              </p:cNvPr>
              <p:cNvSpPr/>
              <p:nvPr/>
            </p:nvSpPr>
            <p:spPr>
              <a:xfrm>
                <a:off x="3961712" y="1886185"/>
                <a:ext cx="2350251" cy="2908048"/>
              </a:xfrm>
              <a:custGeom>
                <a:avLst/>
                <a:gdLst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15417 w 2349868"/>
                  <a:gd name="connsiteY20" fmla="*/ 2212505 h 2904603"/>
                  <a:gd name="connsiteX21" fmla="*/ 1741882 w 2349868"/>
                  <a:gd name="connsiteY21" fmla="*/ 2305947 h 2904603"/>
                  <a:gd name="connsiteX0" fmla="*/ 1741882 w 2349868"/>
                  <a:gd name="connsiteY0" fmla="*/ 2305947 h 2904603"/>
                  <a:gd name="connsiteX1" fmla="*/ 1655114 w 2349868"/>
                  <a:gd name="connsiteY1" fmla="*/ 2312622 h 2904603"/>
                  <a:gd name="connsiteX2" fmla="*/ 1521625 w 2349868"/>
                  <a:gd name="connsiteY2" fmla="*/ 2446111 h 2904603"/>
                  <a:gd name="connsiteX3" fmla="*/ 980994 w 2349868"/>
                  <a:gd name="connsiteY3" fmla="*/ 2739787 h 2904603"/>
                  <a:gd name="connsiteX4" fmla="*/ 714016 w 2349868"/>
                  <a:gd name="connsiteY4" fmla="*/ 2853253 h 2904603"/>
                  <a:gd name="connsiteX5" fmla="*/ 353595 w 2349868"/>
                  <a:gd name="connsiteY5" fmla="*/ 2879950 h 2904603"/>
                  <a:gd name="connsiteX6" fmla="*/ 119990 w 2349868"/>
                  <a:gd name="connsiteY6" fmla="*/ 2499507 h 2904603"/>
                  <a:gd name="connsiteX7" fmla="*/ 19873 w 2349868"/>
                  <a:gd name="connsiteY7" fmla="*/ 1792015 h 2904603"/>
                  <a:gd name="connsiteX8" fmla="*/ 33222 w 2349868"/>
                  <a:gd name="connsiteY8" fmla="*/ 971057 h 2904603"/>
                  <a:gd name="connsiteX9" fmla="*/ 353595 w 2349868"/>
                  <a:gd name="connsiteY9" fmla="*/ 330310 h 2904603"/>
                  <a:gd name="connsiteX10" fmla="*/ 860854 w 2349868"/>
                  <a:gd name="connsiteY10" fmla="*/ 16610 h 2904603"/>
                  <a:gd name="connsiteX11" fmla="*/ 1261321 w 2349868"/>
                  <a:gd name="connsiteY11" fmla="*/ 70006 h 2904603"/>
                  <a:gd name="connsiteX12" fmla="*/ 1621741 w 2349868"/>
                  <a:gd name="connsiteY12" fmla="*/ 296937 h 2904603"/>
                  <a:gd name="connsiteX13" fmla="*/ 1788603 w 2349868"/>
                  <a:gd name="connsiteY13" fmla="*/ 537218 h 2904603"/>
                  <a:gd name="connsiteX14" fmla="*/ 1968813 w 2349868"/>
                  <a:gd name="connsiteY14" fmla="*/ 1097872 h 2904603"/>
                  <a:gd name="connsiteX15" fmla="*/ 1975487 w 2349868"/>
                  <a:gd name="connsiteY15" fmla="*/ 1157942 h 2904603"/>
                  <a:gd name="connsiteX16" fmla="*/ 2022209 w 2349868"/>
                  <a:gd name="connsiteY16" fmla="*/ 1471641 h 2904603"/>
                  <a:gd name="connsiteX17" fmla="*/ 2235791 w 2349868"/>
                  <a:gd name="connsiteY17" fmla="*/ 1404896 h 2904603"/>
                  <a:gd name="connsiteX18" fmla="*/ 2349257 w 2349868"/>
                  <a:gd name="connsiteY18" fmla="*/ 1658526 h 2904603"/>
                  <a:gd name="connsiteX19" fmla="*/ 2262489 w 2349868"/>
                  <a:gd name="connsiteY19" fmla="*/ 1912155 h 2904603"/>
                  <a:gd name="connsiteX20" fmla="*/ 1968812 w 2349868"/>
                  <a:gd name="connsiteY20" fmla="*/ 2205830 h 2904603"/>
                  <a:gd name="connsiteX21" fmla="*/ 1741882 w 2349868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21741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788603 w 2349311"/>
                  <a:gd name="connsiteY13" fmla="*/ 537218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49311"/>
                  <a:gd name="connsiteY0" fmla="*/ 2305947 h 2904603"/>
                  <a:gd name="connsiteX1" fmla="*/ 1655114 w 2349311"/>
                  <a:gd name="connsiteY1" fmla="*/ 2312622 h 2904603"/>
                  <a:gd name="connsiteX2" fmla="*/ 1521625 w 2349311"/>
                  <a:gd name="connsiteY2" fmla="*/ 2446111 h 2904603"/>
                  <a:gd name="connsiteX3" fmla="*/ 980994 w 2349311"/>
                  <a:gd name="connsiteY3" fmla="*/ 2739787 h 2904603"/>
                  <a:gd name="connsiteX4" fmla="*/ 714016 w 2349311"/>
                  <a:gd name="connsiteY4" fmla="*/ 2853253 h 2904603"/>
                  <a:gd name="connsiteX5" fmla="*/ 353595 w 2349311"/>
                  <a:gd name="connsiteY5" fmla="*/ 2879950 h 2904603"/>
                  <a:gd name="connsiteX6" fmla="*/ 119990 w 2349311"/>
                  <a:gd name="connsiteY6" fmla="*/ 2499507 h 2904603"/>
                  <a:gd name="connsiteX7" fmla="*/ 19873 w 2349311"/>
                  <a:gd name="connsiteY7" fmla="*/ 1792015 h 2904603"/>
                  <a:gd name="connsiteX8" fmla="*/ 33222 w 2349311"/>
                  <a:gd name="connsiteY8" fmla="*/ 971057 h 2904603"/>
                  <a:gd name="connsiteX9" fmla="*/ 353595 w 2349311"/>
                  <a:gd name="connsiteY9" fmla="*/ 330310 h 2904603"/>
                  <a:gd name="connsiteX10" fmla="*/ 860854 w 2349311"/>
                  <a:gd name="connsiteY10" fmla="*/ 16610 h 2904603"/>
                  <a:gd name="connsiteX11" fmla="*/ 1261321 w 2349311"/>
                  <a:gd name="connsiteY11" fmla="*/ 70006 h 2904603"/>
                  <a:gd name="connsiteX12" fmla="*/ 1601717 w 2349311"/>
                  <a:gd name="connsiteY12" fmla="*/ 296937 h 2904603"/>
                  <a:gd name="connsiteX13" fmla="*/ 1815301 w 2349311"/>
                  <a:gd name="connsiteY13" fmla="*/ 543893 h 2904603"/>
                  <a:gd name="connsiteX14" fmla="*/ 1968813 w 2349311"/>
                  <a:gd name="connsiteY14" fmla="*/ 1097872 h 2904603"/>
                  <a:gd name="connsiteX15" fmla="*/ 1975487 w 2349311"/>
                  <a:gd name="connsiteY15" fmla="*/ 1157942 h 2904603"/>
                  <a:gd name="connsiteX16" fmla="*/ 2022209 w 2349311"/>
                  <a:gd name="connsiteY16" fmla="*/ 1471641 h 2904603"/>
                  <a:gd name="connsiteX17" fmla="*/ 2255814 w 2349311"/>
                  <a:gd name="connsiteY17" fmla="*/ 1391547 h 2904603"/>
                  <a:gd name="connsiteX18" fmla="*/ 2349257 w 2349311"/>
                  <a:gd name="connsiteY18" fmla="*/ 1658526 h 2904603"/>
                  <a:gd name="connsiteX19" fmla="*/ 2262489 w 2349311"/>
                  <a:gd name="connsiteY19" fmla="*/ 1912155 h 2904603"/>
                  <a:gd name="connsiteX20" fmla="*/ 1968812 w 2349311"/>
                  <a:gd name="connsiteY20" fmla="*/ 2205830 h 2904603"/>
                  <a:gd name="connsiteX21" fmla="*/ 1741882 w 234931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5947 h 2904603"/>
                  <a:gd name="connsiteX1" fmla="*/ 1655114 w 2350251"/>
                  <a:gd name="connsiteY1" fmla="*/ 2312622 h 2904603"/>
                  <a:gd name="connsiteX2" fmla="*/ 1521625 w 2350251"/>
                  <a:gd name="connsiteY2" fmla="*/ 2446111 h 2904603"/>
                  <a:gd name="connsiteX3" fmla="*/ 980994 w 2350251"/>
                  <a:gd name="connsiteY3" fmla="*/ 2739787 h 2904603"/>
                  <a:gd name="connsiteX4" fmla="*/ 714016 w 2350251"/>
                  <a:gd name="connsiteY4" fmla="*/ 2853253 h 2904603"/>
                  <a:gd name="connsiteX5" fmla="*/ 353595 w 2350251"/>
                  <a:gd name="connsiteY5" fmla="*/ 2879950 h 2904603"/>
                  <a:gd name="connsiteX6" fmla="*/ 119990 w 2350251"/>
                  <a:gd name="connsiteY6" fmla="*/ 2499507 h 2904603"/>
                  <a:gd name="connsiteX7" fmla="*/ 19873 w 2350251"/>
                  <a:gd name="connsiteY7" fmla="*/ 1792015 h 2904603"/>
                  <a:gd name="connsiteX8" fmla="*/ 33222 w 2350251"/>
                  <a:gd name="connsiteY8" fmla="*/ 971057 h 2904603"/>
                  <a:gd name="connsiteX9" fmla="*/ 353595 w 2350251"/>
                  <a:gd name="connsiteY9" fmla="*/ 330310 h 2904603"/>
                  <a:gd name="connsiteX10" fmla="*/ 860854 w 2350251"/>
                  <a:gd name="connsiteY10" fmla="*/ 16610 h 2904603"/>
                  <a:gd name="connsiteX11" fmla="*/ 1261321 w 2350251"/>
                  <a:gd name="connsiteY11" fmla="*/ 70006 h 2904603"/>
                  <a:gd name="connsiteX12" fmla="*/ 1601717 w 2350251"/>
                  <a:gd name="connsiteY12" fmla="*/ 296937 h 2904603"/>
                  <a:gd name="connsiteX13" fmla="*/ 1815301 w 2350251"/>
                  <a:gd name="connsiteY13" fmla="*/ 543893 h 2904603"/>
                  <a:gd name="connsiteX14" fmla="*/ 1968813 w 2350251"/>
                  <a:gd name="connsiteY14" fmla="*/ 1097872 h 2904603"/>
                  <a:gd name="connsiteX15" fmla="*/ 1975487 w 2350251"/>
                  <a:gd name="connsiteY15" fmla="*/ 1157942 h 2904603"/>
                  <a:gd name="connsiteX16" fmla="*/ 2022209 w 2350251"/>
                  <a:gd name="connsiteY16" fmla="*/ 1471641 h 2904603"/>
                  <a:gd name="connsiteX17" fmla="*/ 2255814 w 2350251"/>
                  <a:gd name="connsiteY17" fmla="*/ 1391547 h 2904603"/>
                  <a:gd name="connsiteX18" fmla="*/ 2349257 w 2350251"/>
                  <a:gd name="connsiteY18" fmla="*/ 1658526 h 2904603"/>
                  <a:gd name="connsiteX19" fmla="*/ 2277729 w 2350251"/>
                  <a:gd name="connsiteY19" fmla="*/ 1937555 h 2904603"/>
                  <a:gd name="connsiteX20" fmla="*/ 1968812 w 2350251"/>
                  <a:gd name="connsiteY20" fmla="*/ 2205830 h 2904603"/>
                  <a:gd name="connsiteX21" fmla="*/ 1741882 w 2350251"/>
                  <a:gd name="connsiteY21" fmla="*/ 2305947 h 2904603"/>
                  <a:gd name="connsiteX0" fmla="*/ 1741882 w 2350251"/>
                  <a:gd name="connsiteY0" fmla="*/ 2304564 h 2903220"/>
                  <a:gd name="connsiteX1" fmla="*/ 1655114 w 2350251"/>
                  <a:gd name="connsiteY1" fmla="*/ 2311239 h 2903220"/>
                  <a:gd name="connsiteX2" fmla="*/ 1521625 w 2350251"/>
                  <a:gd name="connsiteY2" fmla="*/ 2444728 h 2903220"/>
                  <a:gd name="connsiteX3" fmla="*/ 980994 w 2350251"/>
                  <a:gd name="connsiteY3" fmla="*/ 2738404 h 2903220"/>
                  <a:gd name="connsiteX4" fmla="*/ 714016 w 2350251"/>
                  <a:gd name="connsiteY4" fmla="*/ 2851870 h 2903220"/>
                  <a:gd name="connsiteX5" fmla="*/ 353595 w 2350251"/>
                  <a:gd name="connsiteY5" fmla="*/ 2878567 h 2903220"/>
                  <a:gd name="connsiteX6" fmla="*/ 119990 w 2350251"/>
                  <a:gd name="connsiteY6" fmla="*/ 2498124 h 2903220"/>
                  <a:gd name="connsiteX7" fmla="*/ 19873 w 2350251"/>
                  <a:gd name="connsiteY7" fmla="*/ 1790632 h 2903220"/>
                  <a:gd name="connsiteX8" fmla="*/ 33222 w 2350251"/>
                  <a:gd name="connsiteY8" fmla="*/ 969674 h 2903220"/>
                  <a:gd name="connsiteX9" fmla="*/ 353595 w 2350251"/>
                  <a:gd name="connsiteY9" fmla="*/ 328927 h 2903220"/>
                  <a:gd name="connsiteX10" fmla="*/ 860854 w 2350251"/>
                  <a:gd name="connsiteY10" fmla="*/ 15227 h 2903220"/>
                  <a:gd name="connsiteX11" fmla="*/ 1261321 w 2350251"/>
                  <a:gd name="connsiteY11" fmla="*/ 68623 h 2903220"/>
                  <a:gd name="connsiteX12" fmla="*/ 1564647 w 2350251"/>
                  <a:gd name="connsiteY12" fmla="*/ 239949 h 2903220"/>
                  <a:gd name="connsiteX13" fmla="*/ 1815301 w 2350251"/>
                  <a:gd name="connsiteY13" fmla="*/ 542510 h 2903220"/>
                  <a:gd name="connsiteX14" fmla="*/ 1968813 w 2350251"/>
                  <a:gd name="connsiteY14" fmla="*/ 1096489 h 2903220"/>
                  <a:gd name="connsiteX15" fmla="*/ 1975487 w 2350251"/>
                  <a:gd name="connsiteY15" fmla="*/ 1156559 h 2903220"/>
                  <a:gd name="connsiteX16" fmla="*/ 2022209 w 2350251"/>
                  <a:gd name="connsiteY16" fmla="*/ 1470258 h 2903220"/>
                  <a:gd name="connsiteX17" fmla="*/ 2255814 w 2350251"/>
                  <a:gd name="connsiteY17" fmla="*/ 1390164 h 2903220"/>
                  <a:gd name="connsiteX18" fmla="*/ 2349257 w 2350251"/>
                  <a:gd name="connsiteY18" fmla="*/ 1657143 h 2903220"/>
                  <a:gd name="connsiteX19" fmla="*/ 2277729 w 2350251"/>
                  <a:gd name="connsiteY19" fmla="*/ 1936172 h 2903220"/>
                  <a:gd name="connsiteX20" fmla="*/ 1968812 w 2350251"/>
                  <a:gd name="connsiteY20" fmla="*/ 2204447 h 2903220"/>
                  <a:gd name="connsiteX21" fmla="*/ 1741882 w 2350251"/>
                  <a:gd name="connsiteY21" fmla="*/ 2304564 h 2903220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67500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  <a:gd name="connsiteX0" fmla="*/ 1741882 w 2350251"/>
                  <a:gd name="connsiteY0" fmla="*/ 2309392 h 2908048"/>
                  <a:gd name="connsiteX1" fmla="*/ 1655114 w 2350251"/>
                  <a:gd name="connsiteY1" fmla="*/ 2316067 h 2908048"/>
                  <a:gd name="connsiteX2" fmla="*/ 1521625 w 2350251"/>
                  <a:gd name="connsiteY2" fmla="*/ 2449556 h 2908048"/>
                  <a:gd name="connsiteX3" fmla="*/ 980994 w 2350251"/>
                  <a:gd name="connsiteY3" fmla="*/ 2743232 h 2908048"/>
                  <a:gd name="connsiteX4" fmla="*/ 714016 w 2350251"/>
                  <a:gd name="connsiteY4" fmla="*/ 2856698 h 2908048"/>
                  <a:gd name="connsiteX5" fmla="*/ 353595 w 2350251"/>
                  <a:gd name="connsiteY5" fmla="*/ 2883395 h 2908048"/>
                  <a:gd name="connsiteX6" fmla="*/ 119990 w 2350251"/>
                  <a:gd name="connsiteY6" fmla="*/ 2502952 h 2908048"/>
                  <a:gd name="connsiteX7" fmla="*/ 19873 w 2350251"/>
                  <a:gd name="connsiteY7" fmla="*/ 1795460 h 2908048"/>
                  <a:gd name="connsiteX8" fmla="*/ 33222 w 2350251"/>
                  <a:gd name="connsiteY8" fmla="*/ 974502 h 2908048"/>
                  <a:gd name="connsiteX9" fmla="*/ 353595 w 2350251"/>
                  <a:gd name="connsiteY9" fmla="*/ 333755 h 2908048"/>
                  <a:gd name="connsiteX10" fmla="*/ 860854 w 2350251"/>
                  <a:gd name="connsiteY10" fmla="*/ 20055 h 2908048"/>
                  <a:gd name="connsiteX11" fmla="*/ 1279857 w 2350251"/>
                  <a:gd name="connsiteY11" fmla="*/ 54915 h 2908048"/>
                  <a:gd name="connsiteX12" fmla="*/ 1564647 w 2350251"/>
                  <a:gd name="connsiteY12" fmla="*/ 244777 h 2908048"/>
                  <a:gd name="connsiteX13" fmla="*/ 1815301 w 2350251"/>
                  <a:gd name="connsiteY13" fmla="*/ 547338 h 2908048"/>
                  <a:gd name="connsiteX14" fmla="*/ 1968813 w 2350251"/>
                  <a:gd name="connsiteY14" fmla="*/ 1101317 h 2908048"/>
                  <a:gd name="connsiteX15" fmla="*/ 1975487 w 2350251"/>
                  <a:gd name="connsiteY15" fmla="*/ 1161387 h 2908048"/>
                  <a:gd name="connsiteX16" fmla="*/ 2022209 w 2350251"/>
                  <a:gd name="connsiteY16" fmla="*/ 1475086 h 2908048"/>
                  <a:gd name="connsiteX17" fmla="*/ 2255814 w 2350251"/>
                  <a:gd name="connsiteY17" fmla="*/ 1394992 h 2908048"/>
                  <a:gd name="connsiteX18" fmla="*/ 2349257 w 2350251"/>
                  <a:gd name="connsiteY18" fmla="*/ 1661971 h 2908048"/>
                  <a:gd name="connsiteX19" fmla="*/ 2277729 w 2350251"/>
                  <a:gd name="connsiteY19" fmla="*/ 1941000 h 2908048"/>
                  <a:gd name="connsiteX20" fmla="*/ 1968812 w 2350251"/>
                  <a:gd name="connsiteY20" fmla="*/ 2209275 h 2908048"/>
                  <a:gd name="connsiteX21" fmla="*/ 1741882 w 2350251"/>
                  <a:gd name="connsiteY21" fmla="*/ 2309392 h 29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50251" h="2908048">
                    <a:moveTo>
                      <a:pt x="1741882" y="2309392"/>
                    </a:moveTo>
                    <a:cubicBezTo>
                      <a:pt x="1689599" y="2327191"/>
                      <a:pt x="1691823" y="2292706"/>
                      <a:pt x="1655114" y="2316067"/>
                    </a:cubicBezTo>
                    <a:cubicBezTo>
                      <a:pt x="1618405" y="2339428"/>
                      <a:pt x="1633978" y="2378362"/>
                      <a:pt x="1521625" y="2449556"/>
                    </a:cubicBezTo>
                    <a:cubicBezTo>
                      <a:pt x="1409272" y="2520750"/>
                      <a:pt x="1115595" y="2675375"/>
                      <a:pt x="980994" y="2743232"/>
                    </a:cubicBezTo>
                    <a:cubicBezTo>
                      <a:pt x="846392" y="2811089"/>
                      <a:pt x="818582" y="2833338"/>
                      <a:pt x="714016" y="2856698"/>
                    </a:cubicBezTo>
                    <a:cubicBezTo>
                      <a:pt x="609449" y="2880059"/>
                      <a:pt x="452599" y="2942353"/>
                      <a:pt x="353595" y="2883395"/>
                    </a:cubicBezTo>
                    <a:cubicBezTo>
                      <a:pt x="254591" y="2824437"/>
                      <a:pt x="175610" y="2684274"/>
                      <a:pt x="119990" y="2502952"/>
                    </a:cubicBezTo>
                    <a:cubicBezTo>
                      <a:pt x="64370" y="2321630"/>
                      <a:pt x="34334" y="2050202"/>
                      <a:pt x="19873" y="1795460"/>
                    </a:cubicBezTo>
                    <a:cubicBezTo>
                      <a:pt x="5412" y="1540718"/>
                      <a:pt x="-22398" y="1218119"/>
                      <a:pt x="33222" y="974502"/>
                    </a:cubicBezTo>
                    <a:cubicBezTo>
                      <a:pt x="88842" y="730884"/>
                      <a:pt x="215656" y="492829"/>
                      <a:pt x="353595" y="333755"/>
                    </a:cubicBezTo>
                    <a:cubicBezTo>
                      <a:pt x="491534" y="174680"/>
                      <a:pt x="706477" y="66528"/>
                      <a:pt x="860854" y="20055"/>
                    </a:cubicBezTo>
                    <a:cubicBezTo>
                      <a:pt x="1015231" y="-26418"/>
                      <a:pt x="1162558" y="17461"/>
                      <a:pt x="1279857" y="54915"/>
                    </a:cubicBezTo>
                    <a:cubicBezTo>
                      <a:pt x="1397156" y="92369"/>
                      <a:pt x="1475406" y="162707"/>
                      <a:pt x="1564647" y="244777"/>
                    </a:cubicBezTo>
                    <a:cubicBezTo>
                      <a:pt x="1653888" y="326847"/>
                      <a:pt x="1747940" y="404581"/>
                      <a:pt x="1815301" y="547338"/>
                    </a:cubicBezTo>
                    <a:cubicBezTo>
                      <a:pt x="1882662" y="690095"/>
                      <a:pt x="1942115" y="998976"/>
                      <a:pt x="1968813" y="1101317"/>
                    </a:cubicBezTo>
                    <a:cubicBezTo>
                      <a:pt x="1995511" y="1203658"/>
                      <a:pt x="1966588" y="1099092"/>
                      <a:pt x="1975487" y="1161387"/>
                    </a:cubicBezTo>
                    <a:cubicBezTo>
                      <a:pt x="1984386" y="1223682"/>
                      <a:pt x="1975488" y="1436152"/>
                      <a:pt x="2022209" y="1475086"/>
                    </a:cubicBezTo>
                    <a:cubicBezTo>
                      <a:pt x="2068930" y="1514020"/>
                      <a:pt x="2174608" y="1330472"/>
                      <a:pt x="2255814" y="1394992"/>
                    </a:cubicBezTo>
                    <a:cubicBezTo>
                      <a:pt x="2337020" y="1459512"/>
                      <a:pt x="2345605" y="1570970"/>
                      <a:pt x="2349257" y="1661971"/>
                    </a:cubicBezTo>
                    <a:cubicBezTo>
                      <a:pt x="2352909" y="1752972"/>
                      <a:pt x="2350036" y="1848670"/>
                      <a:pt x="2277729" y="1941000"/>
                    </a:cubicBezTo>
                    <a:cubicBezTo>
                      <a:pt x="2205422" y="2033330"/>
                      <a:pt x="2058120" y="2147876"/>
                      <a:pt x="1968812" y="2209275"/>
                    </a:cubicBezTo>
                    <a:cubicBezTo>
                      <a:pt x="1879504" y="2270674"/>
                      <a:pt x="1794165" y="2291593"/>
                      <a:pt x="1741882" y="2309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FBB0E6E-0C75-4559-A937-0A242FDBDE3D}"/>
                  </a:ext>
                </a:extLst>
              </p:cNvPr>
              <p:cNvGrpSpPr/>
              <p:nvPr/>
            </p:nvGrpSpPr>
            <p:grpSpPr>
              <a:xfrm>
                <a:off x="3965250" y="2736685"/>
                <a:ext cx="2301251" cy="1754897"/>
                <a:chOff x="1135740" y="1836850"/>
                <a:chExt cx="2301251" cy="175489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948C385-419D-46E4-8C44-C030634F880C}"/>
                    </a:ext>
                  </a:extLst>
                </p:cNvPr>
                <p:cNvSpPr/>
                <p:nvPr/>
              </p:nvSpPr>
              <p:spPr>
                <a:xfrm flipH="1">
                  <a:off x="2300940" y="1841344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158705C-54BD-4D3D-8A39-B426152EEE45}"/>
                    </a:ext>
                  </a:extLst>
                </p:cNvPr>
                <p:cNvSpPr/>
                <p:nvPr/>
              </p:nvSpPr>
              <p:spPr>
                <a:xfrm flipH="1">
                  <a:off x="2482215" y="1907119"/>
                  <a:ext cx="45719" cy="5610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9A6A3DA-6608-427B-A0FD-A91B3E0775F5}"/>
                    </a:ext>
                  </a:extLst>
                </p:cNvPr>
                <p:cNvSpPr/>
                <p:nvPr/>
              </p:nvSpPr>
              <p:spPr>
                <a:xfrm>
                  <a:off x="1135740" y="1836850"/>
                  <a:ext cx="664363" cy="1754897"/>
                </a:xfrm>
                <a:custGeom>
                  <a:avLst/>
                  <a:gdLst>
                    <a:gd name="connsiteX0" fmla="*/ 58061 w 645382"/>
                    <a:gd name="connsiteY0" fmla="*/ 24815 h 1749262"/>
                    <a:gd name="connsiteX1" fmla="*/ 240941 w 645382"/>
                    <a:gd name="connsiteY1" fmla="*/ 5565 h 1749262"/>
                    <a:gd name="connsiteX2" fmla="*/ 423821 w 645382"/>
                    <a:gd name="connsiteY2" fmla="*/ 121068 h 1749262"/>
                    <a:gd name="connsiteX3" fmla="*/ 462322 w 645382"/>
                    <a:gd name="connsiteY3" fmla="*/ 352074 h 1749262"/>
                    <a:gd name="connsiteX4" fmla="*/ 394945 w 645382"/>
                    <a:gd name="connsiteY4" fmla="*/ 708209 h 1749262"/>
                    <a:gd name="connsiteX5" fmla="*/ 260192 w 645382"/>
                    <a:gd name="connsiteY5" fmla="*/ 948840 h 1749262"/>
                    <a:gd name="connsiteX6" fmla="*/ 212065 w 645382"/>
                    <a:gd name="connsiteY6" fmla="*/ 1093219 h 1749262"/>
                    <a:gd name="connsiteX7" fmla="*/ 298693 w 645382"/>
                    <a:gd name="connsiteY7" fmla="*/ 1170221 h 1749262"/>
                    <a:gd name="connsiteX8" fmla="*/ 433446 w 645382"/>
                    <a:gd name="connsiteY8" fmla="*/ 1131720 h 1749262"/>
                    <a:gd name="connsiteX9" fmla="*/ 558575 w 645382"/>
                    <a:gd name="connsiteY9" fmla="*/ 1102845 h 1749262"/>
                    <a:gd name="connsiteX10" fmla="*/ 645202 w 645382"/>
                    <a:gd name="connsiteY10" fmla="*/ 1170221 h 1749262"/>
                    <a:gd name="connsiteX11" fmla="*/ 577825 w 645382"/>
                    <a:gd name="connsiteY11" fmla="*/ 1141346 h 1749262"/>
                    <a:gd name="connsiteX12" fmla="*/ 462322 w 645382"/>
                    <a:gd name="connsiteY12" fmla="*/ 1170221 h 1749262"/>
                    <a:gd name="connsiteX13" fmla="*/ 356444 w 645382"/>
                    <a:gd name="connsiteY13" fmla="*/ 1199097 h 1749262"/>
                    <a:gd name="connsiteX14" fmla="*/ 231316 w 645382"/>
                    <a:gd name="connsiteY14" fmla="*/ 1199097 h 1749262"/>
                    <a:gd name="connsiteX15" fmla="*/ 192815 w 645382"/>
                    <a:gd name="connsiteY15" fmla="*/ 1324226 h 1749262"/>
                    <a:gd name="connsiteX16" fmla="*/ 279442 w 645382"/>
                    <a:gd name="connsiteY16" fmla="*/ 1535981 h 1749262"/>
                    <a:gd name="connsiteX17" fmla="*/ 308318 w 645382"/>
                    <a:gd name="connsiteY17" fmla="*/ 1699611 h 1749262"/>
                    <a:gd name="connsiteX18" fmla="*/ 231316 w 645382"/>
                    <a:gd name="connsiteY18" fmla="*/ 1718861 h 1749262"/>
                    <a:gd name="connsiteX19" fmla="*/ 125438 w 645382"/>
                    <a:gd name="connsiteY19" fmla="*/ 1728487 h 1749262"/>
                    <a:gd name="connsiteX20" fmla="*/ 48436 w 645382"/>
                    <a:gd name="connsiteY20" fmla="*/ 1420478 h 1749262"/>
                    <a:gd name="connsiteX21" fmla="*/ 310 w 645382"/>
                    <a:gd name="connsiteY21" fmla="*/ 727459 h 1749262"/>
                    <a:gd name="connsiteX22" fmla="*/ 29185 w 645382"/>
                    <a:gd name="connsiteY22" fmla="*/ 82567 h 1749262"/>
                    <a:gd name="connsiteX23" fmla="*/ 58061 w 645382"/>
                    <a:gd name="connsiteY23" fmla="*/ 24815 h 1749262"/>
                    <a:gd name="connsiteX0" fmla="*/ 72298 w 659619"/>
                    <a:gd name="connsiteY0" fmla="*/ 30450 h 1754897"/>
                    <a:gd name="connsiteX1" fmla="*/ 255178 w 659619"/>
                    <a:gd name="connsiteY1" fmla="*/ 11200 h 1754897"/>
                    <a:gd name="connsiteX2" fmla="*/ 438058 w 659619"/>
                    <a:gd name="connsiteY2" fmla="*/ 126703 h 1754897"/>
                    <a:gd name="connsiteX3" fmla="*/ 476559 w 659619"/>
                    <a:gd name="connsiteY3" fmla="*/ 357709 h 1754897"/>
                    <a:gd name="connsiteX4" fmla="*/ 409182 w 659619"/>
                    <a:gd name="connsiteY4" fmla="*/ 713844 h 1754897"/>
                    <a:gd name="connsiteX5" fmla="*/ 274429 w 659619"/>
                    <a:gd name="connsiteY5" fmla="*/ 954475 h 1754897"/>
                    <a:gd name="connsiteX6" fmla="*/ 226302 w 659619"/>
                    <a:gd name="connsiteY6" fmla="*/ 1098854 h 1754897"/>
                    <a:gd name="connsiteX7" fmla="*/ 312930 w 659619"/>
                    <a:gd name="connsiteY7" fmla="*/ 1175856 h 1754897"/>
                    <a:gd name="connsiteX8" fmla="*/ 447683 w 659619"/>
                    <a:gd name="connsiteY8" fmla="*/ 1137355 h 1754897"/>
                    <a:gd name="connsiteX9" fmla="*/ 572812 w 659619"/>
                    <a:gd name="connsiteY9" fmla="*/ 1108480 h 1754897"/>
                    <a:gd name="connsiteX10" fmla="*/ 659439 w 659619"/>
                    <a:gd name="connsiteY10" fmla="*/ 1175856 h 1754897"/>
                    <a:gd name="connsiteX11" fmla="*/ 592062 w 659619"/>
                    <a:gd name="connsiteY11" fmla="*/ 1146981 h 1754897"/>
                    <a:gd name="connsiteX12" fmla="*/ 476559 w 659619"/>
                    <a:gd name="connsiteY12" fmla="*/ 1175856 h 1754897"/>
                    <a:gd name="connsiteX13" fmla="*/ 370681 w 659619"/>
                    <a:gd name="connsiteY13" fmla="*/ 1204732 h 1754897"/>
                    <a:gd name="connsiteX14" fmla="*/ 245553 w 659619"/>
                    <a:gd name="connsiteY14" fmla="*/ 1204732 h 1754897"/>
                    <a:gd name="connsiteX15" fmla="*/ 207052 w 659619"/>
                    <a:gd name="connsiteY15" fmla="*/ 1329861 h 1754897"/>
                    <a:gd name="connsiteX16" fmla="*/ 293679 w 659619"/>
                    <a:gd name="connsiteY16" fmla="*/ 1541616 h 1754897"/>
                    <a:gd name="connsiteX17" fmla="*/ 322555 w 659619"/>
                    <a:gd name="connsiteY17" fmla="*/ 1705246 h 1754897"/>
                    <a:gd name="connsiteX18" fmla="*/ 245553 w 659619"/>
                    <a:gd name="connsiteY18" fmla="*/ 1724496 h 1754897"/>
                    <a:gd name="connsiteX19" fmla="*/ 139675 w 659619"/>
                    <a:gd name="connsiteY19" fmla="*/ 1734122 h 1754897"/>
                    <a:gd name="connsiteX20" fmla="*/ 62673 w 659619"/>
                    <a:gd name="connsiteY20" fmla="*/ 1426113 h 1754897"/>
                    <a:gd name="connsiteX21" fmla="*/ 14547 w 659619"/>
                    <a:gd name="connsiteY21" fmla="*/ 733094 h 1754897"/>
                    <a:gd name="connsiteX22" fmla="*/ 2782 w 659619"/>
                    <a:gd name="connsiteY22" fmla="*/ 240602 h 1754897"/>
                    <a:gd name="connsiteX23" fmla="*/ 72298 w 659619"/>
                    <a:gd name="connsiteY23" fmla="*/ 30450 h 1754897"/>
                    <a:gd name="connsiteX0" fmla="*/ 77042 w 664363"/>
                    <a:gd name="connsiteY0" fmla="*/ 30450 h 1754897"/>
                    <a:gd name="connsiteX1" fmla="*/ 259922 w 664363"/>
                    <a:gd name="connsiteY1" fmla="*/ 11200 h 1754897"/>
                    <a:gd name="connsiteX2" fmla="*/ 442802 w 664363"/>
                    <a:gd name="connsiteY2" fmla="*/ 126703 h 1754897"/>
                    <a:gd name="connsiteX3" fmla="*/ 481303 w 664363"/>
                    <a:gd name="connsiteY3" fmla="*/ 357709 h 1754897"/>
                    <a:gd name="connsiteX4" fmla="*/ 413926 w 664363"/>
                    <a:gd name="connsiteY4" fmla="*/ 713844 h 1754897"/>
                    <a:gd name="connsiteX5" fmla="*/ 279173 w 664363"/>
                    <a:gd name="connsiteY5" fmla="*/ 954475 h 1754897"/>
                    <a:gd name="connsiteX6" fmla="*/ 231046 w 664363"/>
                    <a:gd name="connsiteY6" fmla="*/ 1098854 h 1754897"/>
                    <a:gd name="connsiteX7" fmla="*/ 317674 w 664363"/>
                    <a:gd name="connsiteY7" fmla="*/ 1175856 h 1754897"/>
                    <a:gd name="connsiteX8" fmla="*/ 452427 w 664363"/>
                    <a:gd name="connsiteY8" fmla="*/ 1137355 h 1754897"/>
                    <a:gd name="connsiteX9" fmla="*/ 577556 w 664363"/>
                    <a:gd name="connsiteY9" fmla="*/ 1108480 h 1754897"/>
                    <a:gd name="connsiteX10" fmla="*/ 664183 w 664363"/>
                    <a:gd name="connsiteY10" fmla="*/ 1175856 h 1754897"/>
                    <a:gd name="connsiteX11" fmla="*/ 596806 w 664363"/>
                    <a:gd name="connsiteY11" fmla="*/ 1146981 h 1754897"/>
                    <a:gd name="connsiteX12" fmla="*/ 481303 w 664363"/>
                    <a:gd name="connsiteY12" fmla="*/ 1175856 h 1754897"/>
                    <a:gd name="connsiteX13" fmla="*/ 375425 w 664363"/>
                    <a:gd name="connsiteY13" fmla="*/ 1204732 h 1754897"/>
                    <a:gd name="connsiteX14" fmla="*/ 250297 w 664363"/>
                    <a:gd name="connsiteY14" fmla="*/ 1204732 h 1754897"/>
                    <a:gd name="connsiteX15" fmla="*/ 211796 w 664363"/>
                    <a:gd name="connsiteY15" fmla="*/ 1329861 h 1754897"/>
                    <a:gd name="connsiteX16" fmla="*/ 298423 w 664363"/>
                    <a:gd name="connsiteY16" fmla="*/ 1541616 h 1754897"/>
                    <a:gd name="connsiteX17" fmla="*/ 327299 w 664363"/>
                    <a:gd name="connsiteY17" fmla="*/ 1705246 h 1754897"/>
                    <a:gd name="connsiteX18" fmla="*/ 250297 w 664363"/>
                    <a:gd name="connsiteY18" fmla="*/ 1724496 h 1754897"/>
                    <a:gd name="connsiteX19" fmla="*/ 144419 w 664363"/>
                    <a:gd name="connsiteY19" fmla="*/ 1734122 h 1754897"/>
                    <a:gd name="connsiteX20" fmla="*/ 67417 w 664363"/>
                    <a:gd name="connsiteY20" fmla="*/ 1426113 h 1754897"/>
                    <a:gd name="connsiteX21" fmla="*/ 4051 w 664363"/>
                    <a:gd name="connsiteY21" fmla="*/ 722934 h 1754897"/>
                    <a:gd name="connsiteX22" fmla="*/ 7526 w 664363"/>
                    <a:gd name="connsiteY22" fmla="*/ 240602 h 1754897"/>
                    <a:gd name="connsiteX23" fmla="*/ 77042 w 664363"/>
                    <a:gd name="connsiteY23" fmla="*/ 30450 h 1754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64363" h="1754897">
                      <a:moveTo>
                        <a:pt x="77042" y="30450"/>
                      </a:moveTo>
                      <a:cubicBezTo>
                        <a:pt x="119108" y="-7784"/>
                        <a:pt x="198962" y="-4842"/>
                        <a:pt x="259922" y="11200"/>
                      </a:cubicBezTo>
                      <a:cubicBezTo>
                        <a:pt x="320882" y="27242"/>
                        <a:pt x="405905" y="68952"/>
                        <a:pt x="442802" y="126703"/>
                      </a:cubicBezTo>
                      <a:cubicBezTo>
                        <a:pt x="479699" y="184454"/>
                        <a:pt x="486116" y="259852"/>
                        <a:pt x="481303" y="357709"/>
                      </a:cubicBezTo>
                      <a:cubicBezTo>
                        <a:pt x="476490" y="455566"/>
                        <a:pt x="447614" y="614383"/>
                        <a:pt x="413926" y="713844"/>
                      </a:cubicBezTo>
                      <a:cubicBezTo>
                        <a:pt x="380238" y="813305"/>
                        <a:pt x="309653" y="890307"/>
                        <a:pt x="279173" y="954475"/>
                      </a:cubicBezTo>
                      <a:cubicBezTo>
                        <a:pt x="248693" y="1018643"/>
                        <a:pt x="224629" y="1061957"/>
                        <a:pt x="231046" y="1098854"/>
                      </a:cubicBezTo>
                      <a:cubicBezTo>
                        <a:pt x="237463" y="1135751"/>
                        <a:pt x="280777" y="1169439"/>
                        <a:pt x="317674" y="1175856"/>
                      </a:cubicBezTo>
                      <a:cubicBezTo>
                        <a:pt x="354571" y="1182273"/>
                        <a:pt x="409113" y="1148584"/>
                        <a:pt x="452427" y="1137355"/>
                      </a:cubicBezTo>
                      <a:cubicBezTo>
                        <a:pt x="495741" y="1126126"/>
                        <a:pt x="542263" y="1102063"/>
                        <a:pt x="577556" y="1108480"/>
                      </a:cubicBezTo>
                      <a:cubicBezTo>
                        <a:pt x="612849" y="1114897"/>
                        <a:pt x="660975" y="1169439"/>
                        <a:pt x="664183" y="1175856"/>
                      </a:cubicBezTo>
                      <a:cubicBezTo>
                        <a:pt x="667391" y="1182273"/>
                        <a:pt x="627286" y="1146981"/>
                        <a:pt x="596806" y="1146981"/>
                      </a:cubicBezTo>
                      <a:cubicBezTo>
                        <a:pt x="566326" y="1146981"/>
                        <a:pt x="518200" y="1166231"/>
                        <a:pt x="481303" y="1175856"/>
                      </a:cubicBezTo>
                      <a:cubicBezTo>
                        <a:pt x="444406" y="1185481"/>
                        <a:pt x="413926" y="1199919"/>
                        <a:pt x="375425" y="1204732"/>
                      </a:cubicBezTo>
                      <a:cubicBezTo>
                        <a:pt x="336924" y="1209545"/>
                        <a:pt x="277569" y="1183877"/>
                        <a:pt x="250297" y="1204732"/>
                      </a:cubicBezTo>
                      <a:cubicBezTo>
                        <a:pt x="223026" y="1225587"/>
                        <a:pt x="203775" y="1273714"/>
                        <a:pt x="211796" y="1329861"/>
                      </a:cubicBezTo>
                      <a:cubicBezTo>
                        <a:pt x="219817" y="1386008"/>
                        <a:pt x="279173" y="1479052"/>
                        <a:pt x="298423" y="1541616"/>
                      </a:cubicBezTo>
                      <a:cubicBezTo>
                        <a:pt x="317673" y="1604180"/>
                        <a:pt x="335320" y="1674766"/>
                        <a:pt x="327299" y="1705246"/>
                      </a:cubicBezTo>
                      <a:cubicBezTo>
                        <a:pt x="319278" y="1735726"/>
                        <a:pt x="280777" y="1719683"/>
                        <a:pt x="250297" y="1724496"/>
                      </a:cubicBezTo>
                      <a:cubicBezTo>
                        <a:pt x="219817" y="1729309"/>
                        <a:pt x="174899" y="1783853"/>
                        <a:pt x="144419" y="1734122"/>
                      </a:cubicBezTo>
                      <a:cubicBezTo>
                        <a:pt x="113939" y="1684392"/>
                        <a:pt x="90812" y="1594644"/>
                        <a:pt x="67417" y="1426113"/>
                      </a:cubicBezTo>
                      <a:cubicBezTo>
                        <a:pt x="44022" y="1257582"/>
                        <a:pt x="7259" y="945919"/>
                        <a:pt x="4051" y="722934"/>
                      </a:cubicBezTo>
                      <a:cubicBezTo>
                        <a:pt x="843" y="499949"/>
                        <a:pt x="-4639" y="356016"/>
                        <a:pt x="7526" y="240602"/>
                      </a:cubicBezTo>
                      <a:cubicBezTo>
                        <a:pt x="19691" y="125188"/>
                        <a:pt x="34976" y="68684"/>
                        <a:pt x="77042" y="3045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8CECA06-A606-4BF6-B5C2-30A7F28349A2}"/>
                    </a:ext>
                  </a:extLst>
                </p:cNvPr>
                <p:cNvSpPr/>
                <p:nvPr/>
              </p:nvSpPr>
              <p:spPr>
                <a:xfrm>
                  <a:off x="1971033" y="2275444"/>
                  <a:ext cx="613240" cy="267151"/>
                </a:xfrm>
                <a:custGeom>
                  <a:avLst/>
                  <a:gdLst>
                    <a:gd name="connsiteX0" fmla="*/ 76207 w 613240"/>
                    <a:gd name="connsiteY0" fmla="*/ 396 h 267151"/>
                    <a:gd name="connsiteX1" fmla="*/ 35567 w 613240"/>
                    <a:gd name="connsiteY1" fmla="*/ 66436 h 267151"/>
                    <a:gd name="connsiteX2" fmla="*/ 238767 w 613240"/>
                    <a:gd name="connsiteY2" fmla="*/ 157876 h 267151"/>
                    <a:gd name="connsiteX3" fmla="*/ 492767 w 613240"/>
                    <a:gd name="connsiteY3" fmla="*/ 198516 h 267151"/>
                    <a:gd name="connsiteX4" fmla="*/ 568967 w 613240"/>
                    <a:gd name="connsiteY4" fmla="*/ 208676 h 267151"/>
                    <a:gd name="connsiteX5" fmla="*/ 609607 w 613240"/>
                    <a:gd name="connsiteY5" fmla="*/ 244236 h 267151"/>
                    <a:gd name="connsiteX6" fmla="*/ 477527 w 613240"/>
                    <a:gd name="connsiteY6" fmla="*/ 264556 h 267151"/>
                    <a:gd name="connsiteX7" fmla="*/ 254007 w 613240"/>
                    <a:gd name="connsiteY7" fmla="*/ 254396 h 267151"/>
                    <a:gd name="connsiteX8" fmla="*/ 50807 w 613240"/>
                    <a:gd name="connsiteY8" fmla="*/ 152796 h 267151"/>
                    <a:gd name="connsiteX9" fmla="*/ 7 w 613240"/>
                    <a:gd name="connsiteY9" fmla="*/ 96916 h 267151"/>
                    <a:gd name="connsiteX10" fmla="*/ 76207 w 613240"/>
                    <a:gd name="connsiteY10" fmla="*/ 396 h 2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3240" h="267151">
                      <a:moveTo>
                        <a:pt x="76207" y="396"/>
                      </a:moveTo>
                      <a:cubicBezTo>
                        <a:pt x="82134" y="-4684"/>
                        <a:pt x="8474" y="40189"/>
                        <a:pt x="35567" y="66436"/>
                      </a:cubicBezTo>
                      <a:cubicBezTo>
                        <a:pt x="62660" y="92683"/>
                        <a:pt x="162567" y="135863"/>
                        <a:pt x="238767" y="157876"/>
                      </a:cubicBezTo>
                      <a:cubicBezTo>
                        <a:pt x="314967" y="179889"/>
                        <a:pt x="437734" y="190049"/>
                        <a:pt x="492767" y="198516"/>
                      </a:cubicBezTo>
                      <a:cubicBezTo>
                        <a:pt x="547800" y="206983"/>
                        <a:pt x="549494" y="201056"/>
                        <a:pt x="568967" y="208676"/>
                      </a:cubicBezTo>
                      <a:cubicBezTo>
                        <a:pt x="588440" y="216296"/>
                        <a:pt x="624847" y="234923"/>
                        <a:pt x="609607" y="244236"/>
                      </a:cubicBezTo>
                      <a:cubicBezTo>
                        <a:pt x="594367" y="253549"/>
                        <a:pt x="536794" y="262863"/>
                        <a:pt x="477527" y="264556"/>
                      </a:cubicBezTo>
                      <a:cubicBezTo>
                        <a:pt x="418260" y="266249"/>
                        <a:pt x="325127" y="273023"/>
                        <a:pt x="254007" y="254396"/>
                      </a:cubicBezTo>
                      <a:cubicBezTo>
                        <a:pt x="182887" y="235769"/>
                        <a:pt x="93140" y="179043"/>
                        <a:pt x="50807" y="152796"/>
                      </a:cubicBezTo>
                      <a:cubicBezTo>
                        <a:pt x="8474" y="126549"/>
                        <a:pt x="854" y="120623"/>
                        <a:pt x="7" y="96916"/>
                      </a:cubicBezTo>
                      <a:cubicBezTo>
                        <a:pt x="-840" y="73209"/>
                        <a:pt x="70280" y="5476"/>
                        <a:pt x="76207" y="39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512CBC5-A07F-4165-9E31-EA932D8588CB}"/>
                    </a:ext>
                  </a:extLst>
                </p:cNvPr>
                <p:cNvSpPr/>
                <p:nvPr/>
              </p:nvSpPr>
              <p:spPr>
                <a:xfrm>
                  <a:off x="2870687" y="2452487"/>
                  <a:ext cx="566304" cy="712050"/>
                </a:xfrm>
                <a:custGeom>
                  <a:avLst/>
                  <a:gdLst>
                    <a:gd name="connsiteX0" fmla="*/ 76 w 566304"/>
                    <a:gd name="connsiteY0" fmla="*/ 624885 h 712050"/>
                    <a:gd name="connsiteX1" fmla="*/ 111836 w 566304"/>
                    <a:gd name="connsiteY1" fmla="*/ 228645 h 712050"/>
                    <a:gd name="connsiteX2" fmla="*/ 320116 w 566304"/>
                    <a:gd name="connsiteY2" fmla="*/ 25445 h 712050"/>
                    <a:gd name="connsiteX3" fmla="*/ 548716 w 566304"/>
                    <a:gd name="connsiteY3" fmla="*/ 45765 h 712050"/>
                    <a:gd name="connsiteX4" fmla="*/ 523316 w 566304"/>
                    <a:gd name="connsiteY4" fmla="*/ 411525 h 712050"/>
                    <a:gd name="connsiteX5" fmla="*/ 304876 w 566304"/>
                    <a:gd name="connsiteY5" fmla="*/ 640125 h 712050"/>
                    <a:gd name="connsiteX6" fmla="*/ 127076 w 566304"/>
                    <a:gd name="connsiteY6" fmla="*/ 711245 h 712050"/>
                    <a:gd name="connsiteX7" fmla="*/ 76 w 566304"/>
                    <a:gd name="connsiteY7" fmla="*/ 624885 h 712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304" h="712050">
                      <a:moveTo>
                        <a:pt x="76" y="624885"/>
                      </a:moveTo>
                      <a:cubicBezTo>
                        <a:pt x="-2464" y="544452"/>
                        <a:pt x="58496" y="328552"/>
                        <a:pt x="111836" y="228645"/>
                      </a:cubicBezTo>
                      <a:cubicBezTo>
                        <a:pt x="165176" y="128738"/>
                        <a:pt x="247303" y="55925"/>
                        <a:pt x="320116" y="25445"/>
                      </a:cubicBezTo>
                      <a:cubicBezTo>
                        <a:pt x="392929" y="-5035"/>
                        <a:pt x="514849" y="-18582"/>
                        <a:pt x="548716" y="45765"/>
                      </a:cubicBezTo>
                      <a:cubicBezTo>
                        <a:pt x="582583" y="110112"/>
                        <a:pt x="563956" y="312465"/>
                        <a:pt x="523316" y="411525"/>
                      </a:cubicBezTo>
                      <a:cubicBezTo>
                        <a:pt x="482676" y="510585"/>
                        <a:pt x="370916" y="590172"/>
                        <a:pt x="304876" y="640125"/>
                      </a:cubicBezTo>
                      <a:cubicBezTo>
                        <a:pt x="238836" y="690078"/>
                        <a:pt x="176183" y="707012"/>
                        <a:pt x="127076" y="711245"/>
                      </a:cubicBezTo>
                      <a:cubicBezTo>
                        <a:pt x="77969" y="715478"/>
                        <a:pt x="2616" y="705318"/>
                        <a:pt x="76" y="62488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342C65-10CE-4151-BC1E-CD89461075B5}"/>
                </a:ext>
              </a:extLst>
            </p:cNvPr>
            <p:cNvSpPr txBox="1"/>
            <p:nvPr/>
          </p:nvSpPr>
          <p:spPr>
            <a:xfrm>
              <a:off x="7675808" y="6455812"/>
              <a:ext cx="45099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مادة التصميم والتقانة ( الصف الثاني الابتدائي)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9538FF96-1472-407B-8EEC-061AD5D3F5DF}"/>
              </a:ext>
            </a:extLst>
          </p:cNvPr>
          <p:cNvSpPr/>
          <p:nvPr/>
        </p:nvSpPr>
        <p:spPr>
          <a:xfrm>
            <a:off x="5783166" y="6381569"/>
            <a:ext cx="6379420" cy="457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DF512C-9C8E-4385-8839-CAFFC79A3818}"/>
              </a:ext>
            </a:extLst>
          </p:cNvPr>
          <p:cNvGrpSpPr/>
          <p:nvPr/>
        </p:nvGrpSpPr>
        <p:grpSpPr>
          <a:xfrm>
            <a:off x="-75566" y="4281646"/>
            <a:ext cx="3015377" cy="741945"/>
            <a:chOff x="37670" y="2404880"/>
            <a:chExt cx="3015377" cy="741945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8156F4F-9908-44BE-B97A-498E67ADC278}"/>
                </a:ext>
              </a:extLst>
            </p:cNvPr>
            <p:cNvGrpSpPr/>
            <p:nvPr/>
          </p:nvGrpSpPr>
          <p:grpSpPr>
            <a:xfrm>
              <a:off x="37670" y="2404880"/>
              <a:ext cx="2314794" cy="741945"/>
              <a:chOff x="718053" y="4044716"/>
              <a:chExt cx="2314794" cy="741945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CA02D85D-D923-4D17-A96D-989AD393DA47}"/>
                  </a:ext>
                </a:extLst>
              </p:cNvPr>
              <p:cNvGrpSpPr/>
              <p:nvPr/>
            </p:nvGrpSpPr>
            <p:grpSpPr>
              <a:xfrm>
                <a:off x="1207413" y="4044716"/>
                <a:ext cx="1825434" cy="722803"/>
                <a:chOff x="544532" y="3917695"/>
                <a:chExt cx="1825434" cy="722803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3BD4C78E-69C1-4F78-9823-ED8626D12E20}"/>
                    </a:ext>
                  </a:extLst>
                </p:cNvPr>
                <p:cNvGrpSpPr/>
                <p:nvPr/>
              </p:nvGrpSpPr>
              <p:grpSpPr>
                <a:xfrm>
                  <a:off x="1687346" y="391769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A2D0CFC2-DB0E-4411-BAA1-49EBBE0A6551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202E9D0B-3A9A-4930-8F85-F217627BBC86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21197CF3-7618-402F-BD27-D3455D5058DE}"/>
                    </a:ext>
                  </a:extLst>
                </p:cNvPr>
                <p:cNvSpPr txBox="1"/>
                <p:nvPr/>
              </p:nvSpPr>
              <p:spPr>
                <a:xfrm>
                  <a:off x="1227339" y="3932612"/>
                  <a:ext cx="46484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E1EF8CAD-FB19-411F-810B-F282216EC07A}"/>
                    </a:ext>
                  </a:extLst>
                </p:cNvPr>
                <p:cNvGrpSpPr/>
                <p:nvPr/>
              </p:nvGrpSpPr>
              <p:grpSpPr>
                <a:xfrm>
                  <a:off x="544532" y="4098821"/>
                  <a:ext cx="652839" cy="349115"/>
                  <a:chOff x="1743048" y="4590016"/>
                  <a:chExt cx="652839" cy="349115"/>
                </a:xfrm>
              </p:grpSpPr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0271820F-63E5-495F-A2C0-4B33529F9703}"/>
                      </a:ext>
                    </a:extLst>
                  </p:cNvPr>
                  <p:cNvSpPr/>
                  <p:nvPr/>
                </p:nvSpPr>
                <p:spPr>
                  <a:xfrm>
                    <a:off x="1743048" y="4590016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7E803F19-D03E-4731-B863-47B868DB8291}"/>
                      </a:ext>
                    </a:extLst>
                  </p:cNvPr>
                  <p:cNvSpPr/>
                  <p:nvPr/>
                </p:nvSpPr>
                <p:spPr>
                  <a:xfrm>
                    <a:off x="2178109" y="4593497"/>
                    <a:ext cx="217778" cy="3456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A9FF391-C03C-4565-8774-6B425F3D3D7B}"/>
                  </a:ext>
                </a:extLst>
              </p:cNvPr>
              <p:cNvSpPr txBox="1"/>
              <p:nvPr/>
            </p:nvSpPr>
            <p:spPr>
              <a:xfrm>
                <a:off x="718053" y="4078775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1B5E348-9D24-49E2-BADC-5D9EF00ACD4F}"/>
                </a:ext>
              </a:extLst>
            </p:cNvPr>
            <p:cNvGrpSpPr/>
            <p:nvPr/>
          </p:nvGrpSpPr>
          <p:grpSpPr>
            <a:xfrm>
              <a:off x="2400208" y="2552163"/>
              <a:ext cx="652839" cy="349115"/>
              <a:chOff x="1743048" y="4590016"/>
              <a:chExt cx="652839" cy="349115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C8FA127-15CD-45EB-B971-36876D6DC684}"/>
                  </a:ext>
                </a:extLst>
              </p:cNvPr>
              <p:cNvSpPr/>
              <p:nvPr/>
            </p:nvSpPr>
            <p:spPr>
              <a:xfrm>
                <a:off x="1743048" y="4590016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7686304-64BD-46C6-91DB-E2C74546DB92}"/>
                  </a:ext>
                </a:extLst>
              </p:cNvPr>
              <p:cNvSpPr/>
              <p:nvPr/>
            </p:nvSpPr>
            <p:spPr>
              <a:xfrm>
                <a:off x="2178109" y="4593497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5DD4C7D-1081-4ED4-ADF1-C807C3809526}"/>
              </a:ext>
            </a:extLst>
          </p:cNvPr>
          <p:cNvGrpSpPr/>
          <p:nvPr/>
        </p:nvGrpSpPr>
        <p:grpSpPr>
          <a:xfrm>
            <a:off x="925412" y="5742461"/>
            <a:ext cx="2737450" cy="617638"/>
            <a:chOff x="-1392852" y="3564248"/>
            <a:chExt cx="3235569" cy="730026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006D837-030F-44C4-B636-9BFAA7C7BF80}"/>
                </a:ext>
              </a:extLst>
            </p:cNvPr>
            <p:cNvSpPr txBox="1"/>
            <p:nvPr/>
          </p:nvSpPr>
          <p:spPr>
            <a:xfrm>
              <a:off x="1377875" y="3564248"/>
              <a:ext cx="46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7E6E6">
                      <a:alpha val="35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0E6D6E1-7A62-4A69-A23A-B450495FAC1D}"/>
                </a:ext>
              </a:extLst>
            </p:cNvPr>
            <p:cNvGrpSpPr/>
            <p:nvPr/>
          </p:nvGrpSpPr>
          <p:grpSpPr>
            <a:xfrm>
              <a:off x="-1392852" y="3571471"/>
              <a:ext cx="2754327" cy="722803"/>
              <a:chOff x="152624" y="4129731"/>
              <a:chExt cx="2754327" cy="722803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9ECB8713-8764-4E83-81FF-D75F6A2117B7}"/>
                  </a:ext>
                </a:extLst>
              </p:cNvPr>
              <p:cNvGrpSpPr/>
              <p:nvPr/>
            </p:nvGrpSpPr>
            <p:grpSpPr>
              <a:xfrm>
                <a:off x="152624" y="4129731"/>
                <a:ext cx="2532856" cy="722803"/>
                <a:chOff x="500275" y="4073045"/>
                <a:chExt cx="2532856" cy="722803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4F1EB90D-3A76-4B81-B5DF-27088A6F8504}"/>
                    </a:ext>
                  </a:extLst>
                </p:cNvPr>
                <p:cNvGrpSpPr/>
                <p:nvPr/>
              </p:nvGrpSpPr>
              <p:grpSpPr>
                <a:xfrm>
                  <a:off x="1207413" y="4073045"/>
                  <a:ext cx="1825718" cy="722803"/>
                  <a:chOff x="544532" y="3946024"/>
                  <a:chExt cx="1825718" cy="722803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48A063D4-821B-4CF7-A589-340C129155F2}"/>
                      </a:ext>
                    </a:extLst>
                  </p:cNvPr>
                  <p:cNvGrpSpPr/>
                  <p:nvPr/>
                </p:nvGrpSpPr>
                <p:grpSpPr>
                  <a:xfrm>
                    <a:off x="1687631" y="3946024"/>
                    <a:ext cx="682619" cy="707886"/>
                    <a:chOff x="11017395" y="5841762"/>
                    <a:chExt cx="891060" cy="924043"/>
                  </a:xfrm>
                </p:grpSpPr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081D567E-2505-4EF7-BD5E-5F741C128E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671" y="5841762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31C28228-8FF9-4BE0-BC87-9133B3D4A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395" y="6055263"/>
                      <a:ext cx="284277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E45629D-6EA8-4B9F-A035-3A45DDD4FFC0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627" y="3960941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8724CD42-43E1-4841-B488-8A1464C67E82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C51941B8-9E75-44A9-A3E9-15E26D672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76D6DCA0-5ADA-4BC5-89BA-B3329EEBE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04CA3311-017D-4E8F-890B-1FF6B2A8F91C}"/>
                    </a:ext>
                  </a:extLst>
                </p:cNvPr>
                <p:cNvGrpSpPr/>
                <p:nvPr/>
              </p:nvGrpSpPr>
              <p:grpSpPr>
                <a:xfrm>
                  <a:off x="500275" y="407877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862336B3-4CF2-48AD-BB0D-0B34D97F381D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88F955F7-6539-4A91-9237-70A6A32C4779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3BDE0322-57C9-4C8A-99BC-D8746300ABD0}"/>
                  </a:ext>
                </a:extLst>
              </p:cNvPr>
              <p:cNvSpPr/>
              <p:nvPr/>
            </p:nvSpPr>
            <p:spPr>
              <a:xfrm>
                <a:off x="2689173" y="4293964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BB5823-CEC1-41F6-A6E4-234972FF631A}"/>
              </a:ext>
            </a:extLst>
          </p:cNvPr>
          <p:cNvGrpSpPr/>
          <p:nvPr/>
        </p:nvGrpSpPr>
        <p:grpSpPr>
          <a:xfrm>
            <a:off x="-10481" y="2671052"/>
            <a:ext cx="3003358" cy="4186948"/>
            <a:chOff x="-10481" y="2671052"/>
            <a:chExt cx="3003358" cy="418694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F57D8AA-365D-4D6A-9107-8D03DE1A0A23}"/>
                </a:ext>
              </a:extLst>
            </p:cNvPr>
            <p:cNvGrpSpPr/>
            <p:nvPr/>
          </p:nvGrpSpPr>
          <p:grpSpPr>
            <a:xfrm>
              <a:off x="376" y="3864337"/>
              <a:ext cx="2143023" cy="413360"/>
              <a:chOff x="779378" y="4273428"/>
              <a:chExt cx="2143023" cy="413360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4FB07B6-DED1-47B7-A087-7CD9804DAEF6}"/>
                  </a:ext>
                </a:extLst>
              </p:cNvPr>
              <p:cNvSpPr/>
              <p:nvPr/>
            </p:nvSpPr>
            <p:spPr>
              <a:xfrm>
                <a:off x="2638119" y="4402506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Connector: Elbow 225">
                <a:extLst>
                  <a:ext uri="{FF2B5EF4-FFF2-40B4-BE49-F238E27FC236}">
                    <a16:creationId xmlns:a16="http://schemas.microsoft.com/office/drawing/2014/main" id="{8C11F231-1E1D-42EA-AF8E-6264A3F4B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378" y="4273428"/>
                <a:ext cx="1871280" cy="271219"/>
              </a:xfrm>
              <a:prstGeom prst="bentConnector3">
                <a:avLst/>
              </a:prstGeom>
              <a:ln w="762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379829D-D151-4B84-909A-9D990C3DE037}"/>
                </a:ext>
              </a:extLst>
            </p:cNvPr>
            <p:cNvGrpSpPr/>
            <p:nvPr/>
          </p:nvGrpSpPr>
          <p:grpSpPr>
            <a:xfrm>
              <a:off x="0" y="3667192"/>
              <a:ext cx="2992877" cy="355601"/>
              <a:chOff x="0" y="3667192"/>
              <a:chExt cx="2992877" cy="355601"/>
            </a:xfrm>
            <a:solidFill>
              <a:schemeClr val="accent2">
                <a:lumMod val="20000"/>
                <a:lumOff val="80000"/>
              </a:schemeClr>
            </a:solidFill>
          </p:grpSpPr>
          <p:cxnSp>
            <p:nvCxnSpPr>
              <p:cNvPr id="223" name="Connector: Elbow 222">
                <a:extLst>
                  <a:ext uri="{FF2B5EF4-FFF2-40B4-BE49-F238E27FC236}">
                    <a16:creationId xmlns:a16="http://schemas.microsoft.com/office/drawing/2014/main" id="{B08EE216-79C5-4EFF-990D-F0D8C7519D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820630"/>
                <a:ext cx="2737449" cy="202163"/>
              </a:xfrm>
              <a:prstGeom prst="bentConnector3">
                <a:avLst/>
              </a:prstGeom>
              <a:grpFill/>
              <a:ln w="762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FB641B0-96B9-467C-A3B7-FC8CFE66451E}"/>
                  </a:ext>
                </a:extLst>
              </p:cNvPr>
              <p:cNvSpPr/>
              <p:nvPr/>
            </p:nvSpPr>
            <p:spPr>
              <a:xfrm>
                <a:off x="2708595" y="3667192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60086AF-2908-4B7E-905D-313808E2A8D4}"/>
                </a:ext>
              </a:extLst>
            </p:cNvPr>
            <p:cNvGrpSpPr/>
            <p:nvPr/>
          </p:nvGrpSpPr>
          <p:grpSpPr>
            <a:xfrm>
              <a:off x="-10481" y="2671052"/>
              <a:ext cx="1035759" cy="1054912"/>
              <a:chOff x="-10481" y="2671052"/>
              <a:chExt cx="1035759" cy="1054912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894B61-3943-44FB-98C2-4F013D4B9B4D}"/>
                  </a:ext>
                </a:extLst>
              </p:cNvPr>
              <p:cNvSpPr/>
              <p:nvPr/>
            </p:nvSpPr>
            <p:spPr>
              <a:xfrm>
                <a:off x="740996" y="2671052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108D3682-C7E3-4EFD-9075-E145B7B53001}"/>
                  </a:ext>
                </a:extLst>
              </p:cNvPr>
              <p:cNvGrpSpPr/>
              <p:nvPr/>
            </p:nvGrpSpPr>
            <p:grpSpPr>
              <a:xfrm>
                <a:off x="-10481" y="2909700"/>
                <a:ext cx="893618" cy="816264"/>
                <a:chOff x="-10481" y="2909700"/>
                <a:chExt cx="893618" cy="816264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B26543BF-5ED7-4A2B-8806-57C52B2D7ABB}"/>
                    </a:ext>
                  </a:extLst>
                </p:cNvPr>
                <p:cNvCxnSpPr>
                  <a:cxnSpLocks/>
                  <a:stCxn id="219" idx="2"/>
                </p:cNvCxnSpPr>
                <p:nvPr/>
              </p:nvCxnSpPr>
              <p:spPr>
                <a:xfrm>
                  <a:off x="882287" y="2909700"/>
                  <a:ext cx="850" cy="816264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B35DA004-0933-49CD-A111-5A9A59724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0481" y="3690183"/>
                  <a:ext cx="893618" cy="5129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69B0DFD-3CE4-4778-8E90-2190954F8E5D}"/>
                </a:ext>
              </a:extLst>
            </p:cNvPr>
            <p:cNvGrpSpPr/>
            <p:nvPr/>
          </p:nvGrpSpPr>
          <p:grpSpPr>
            <a:xfrm>
              <a:off x="-9013" y="4843049"/>
              <a:ext cx="1337208" cy="2014951"/>
              <a:chOff x="795425" y="4932138"/>
              <a:chExt cx="1337208" cy="2014951"/>
            </a:xfrm>
            <a:solidFill>
              <a:srgbClr val="FF9797"/>
            </a:solidFill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0A23700-6D7D-49DD-92BF-5EF12B1F8301}"/>
                  </a:ext>
                </a:extLst>
              </p:cNvPr>
              <p:cNvSpPr/>
              <p:nvPr/>
            </p:nvSpPr>
            <p:spPr>
              <a:xfrm>
                <a:off x="1848351" y="4932138"/>
                <a:ext cx="284282" cy="284282"/>
              </a:xfrm>
              <a:custGeom>
                <a:avLst/>
                <a:gdLst>
                  <a:gd name="connsiteX0" fmla="*/ 159300 w 320516"/>
                  <a:gd name="connsiteY0" fmla="*/ 51448 h 320516"/>
                  <a:gd name="connsiteX1" fmla="*/ 50491 w 320516"/>
                  <a:gd name="connsiteY1" fmla="*/ 160257 h 320516"/>
                  <a:gd name="connsiteX2" fmla="*/ 159300 w 320516"/>
                  <a:gd name="connsiteY2" fmla="*/ 269066 h 320516"/>
                  <a:gd name="connsiteX3" fmla="*/ 268109 w 320516"/>
                  <a:gd name="connsiteY3" fmla="*/ 160257 h 320516"/>
                  <a:gd name="connsiteX4" fmla="*/ 159300 w 320516"/>
                  <a:gd name="connsiteY4" fmla="*/ 51448 h 320516"/>
                  <a:gd name="connsiteX5" fmla="*/ 160258 w 320516"/>
                  <a:gd name="connsiteY5" fmla="*/ 0 h 320516"/>
                  <a:gd name="connsiteX6" fmla="*/ 320516 w 320516"/>
                  <a:gd name="connsiteY6" fmla="*/ 160258 h 320516"/>
                  <a:gd name="connsiteX7" fmla="*/ 160258 w 320516"/>
                  <a:gd name="connsiteY7" fmla="*/ 320516 h 320516"/>
                  <a:gd name="connsiteX8" fmla="*/ 0 w 320516"/>
                  <a:gd name="connsiteY8" fmla="*/ 160258 h 320516"/>
                  <a:gd name="connsiteX9" fmla="*/ 160258 w 320516"/>
                  <a:gd name="connsiteY9" fmla="*/ 0 h 32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516" h="320516">
                    <a:moveTo>
                      <a:pt x="159300" y="51448"/>
                    </a:moveTo>
                    <a:cubicBezTo>
                      <a:pt x="99206" y="51448"/>
                      <a:pt x="50491" y="100163"/>
                      <a:pt x="50491" y="160257"/>
                    </a:cubicBezTo>
                    <a:cubicBezTo>
                      <a:pt x="50491" y="220351"/>
                      <a:pt x="99206" y="269066"/>
                      <a:pt x="159300" y="269066"/>
                    </a:cubicBezTo>
                    <a:cubicBezTo>
                      <a:pt x="219394" y="269066"/>
                      <a:pt x="268109" y="220351"/>
                      <a:pt x="268109" y="160257"/>
                    </a:cubicBezTo>
                    <a:cubicBezTo>
                      <a:pt x="268109" y="100163"/>
                      <a:pt x="219394" y="51448"/>
                      <a:pt x="159300" y="51448"/>
                    </a:cubicBezTo>
                    <a:close/>
                    <a:moveTo>
                      <a:pt x="160258" y="0"/>
                    </a:moveTo>
                    <a:cubicBezTo>
                      <a:pt x="248766" y="0"/>
                      <a:pt x="320516" y="71750"/>
                      <a:pt x="320516" y="160258"/>
                    </a:cubicBezTo>
                    <a:cubicBezTo>
                      <a:pt x="320516" y="248766"/>
                      <a:pt x="248766" y="320516"/>
                      <a:pt x="160258" y="320516"/>
                    </a:cubicBezTo>
                    <a:cubicBezTo>
                      <a:pt x="71750" y="320516"/>
                      <a:pt x="0" y="248766"/>
                      <a:pt x="0" y="160258"/>
                    </a:cubicBezTo>
                    <a:cubicBezTo>
                      <a:pt x="0" y="71750"/>
                      <a:pt x="71750" y="0"/>
                      <a:pt x="16025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4DC93D97-7058-497A-953D-A0B58FD32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852" y="5080189"/>
                <a:ext cx="0" cy="1866900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AADAEB8-747F-4D5E-9231-F65A3F007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425" y="5078197"/>
                <a:ext cx="1091169" cy="1"/>
              </a:xfrm>
              <a:prstGeom prst="line">
                <a:avLst/>
              </a:prstGeom>
              <a:grpFill/>
              <a:ln w="762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FDFAC8E-8121-4B24-B21E-A7D4CF981329}"/>
              </a:ext>
            </a:extLst>
          </p:cNvPr>
          <p:cNvGrpSpPr/>
          <p:nvPr/>
        </p:nvGrpSpPr>
        <p:grpSpPr>
          <a:xfrm>
            <a:off x="615153" y="2085015"/>
            <a:ext cx="694306" cy="523221"/>
            <a:chOff x="979593" y="3932612"/>
            <a:chExt cx="712588" cy="536998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4DC3B47-4ABB-4B33-AD67-BFB3A105F03B}"/>
                </a:ext>
              </a:extLst>
            </p:cNvPr>
            <p:cNvSpPr txBox="1"/>
            <p:nvPr/>
          </p:nvSpPr>
          <p:spPr>
            <a:xfrm>
              <a:off x="1227339" y="3932612"/>
              <a:ext cx="464842" cy="53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E7E6E6">
                      <a:alpha val="88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224256B-BBDD-4D22-9216-14AEF63DA824}"/>
                </a:ext>
              </a:extLst>
            </p:cNvPr>
            <p:cNvSpPr/>
            <p:nvPr/>
          </p:nvSpPr>
          <p:spPr>
            <a:xfrm>
              <a:off x="979593" y="4102302"/>
              <a:ext cx="217778" cy="345634"/>
            </a:xfrm>
            <a:prstGeom prst="ellipse">
              <a:avLst/>
            </a:prstGeom>
            <a:noFill/>
            <a:ln w="38100">
              <a:solidFill>
                <a:schemeClr val="bg2"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lt1">
                    <a:alpha val="88000"/>
                  </a:schemeClr>
                </a:solidFill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12278C5-8F47-4508-8E49-9DC4BA606E55}"/>
              </a:ext>
            </a:extLst>
          </p:cNvPr>
          <p:cNvGrpSpPr/>
          <p:nvPr/>
        </p:nvGrpSpPr>
        <p:grpSpPr>
          <a:xfrm>
            <a:off x="214129" y="5161296"/>
            <a:ext cx="2737450" cy="617638"/>
            <a:chOff x="-1392852" y="3564248"/>
            <a:chExt cx="3235569" cy="730026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1758AC1-1A96-4B2B-B0DF-F325423D0B21}"/>
                </a:ext>
              </a:extLst>
            </p:cNvPr>
            <p:cNvSpPr txBox="1"/>
            <p:nvPr/>
          </p:nvSpPr>
          <p:spPr>
            <a:xfrm>
              <a:off x="1377875" y="3564248"/>
              <a:ext cx="46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7E6E6">
                      <a:alpha val="35000"/>
                    </a:srgbClr>
                  </a:solidFill>
                  <a:latin typeface="Gill Sans Nova Light" panose="020B0604020202020204" pitchFamily="34" charset="0"/>
                  <a:cs typeface="Aparajita" panose="02020603050405020304" pitchFamily="18" charset="0"/>
                </a:rPr>
                <a:t>1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3E233FE-A4EC-4467-8A1D-364F66DBCB06}"/>
                </a:ext>
              </a:extLst>
            </p:cNvPr>
            <p:cNvGrpSpPr/>
            <p:nvPr/>
          </p:nvGrpSpPr>
          <p:grpSpPr>
            <a:xfrm>
              <a:off x="-1392852" y="3571471"/>
              <a:ext cx="2754327" cy="722803"/>
              <a:chOff x="152624" y="4129731"/>
              <a:chExt cx="2754327" cy="722803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7D30F45-09C1-479F-8466-BE06D17B41BE}"/>
                  </a:ext>
                </a:extLst>
              </p:cNvPr>
              <p:cNvGrpSpPr/>
              <p:nvPr/>
            </p:nvGrpSpPr>
            <p:grpSpPr>
              <a:xfrm>
                <a:off x="152624" y="4129731"/>
                <a:ext cx="2532856" cy="722803"/>
                <a:chOff x="500275" y="4073045"/>
                <a:chExt cx="2532856" cy="722803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75CF442D-1D11-4C73-A562-5466D42FC44E}"/>
                    </a:ext>
                  </a:extLst>
                </p:cNvPr>
                <p:cNvGrpSpPr/>
                <p:nvPr/>
              </p:nvGrpSpPr>
              <p:grpSpPr>
                <a:xfrm>
                  <a:off x="1207413" y="4073045"/>
                  <a:ext cx="1825718" cy="722803"/>
                  <a:chOff x="544532" y="3946024"/>
                  <a:chExt cx="1825718" cy="722803"/>
                </a:xfrm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CC319129-8DEA-4B4B-B7EA-E16E07D6A256}"/>
                      </a:ext>
                    </a:extLst>
                  </p:cNvPr>
                  <p:cNvGrpSpPr/>
                  <p:nvPr/>
                </p:nvGrpSpPr>
                <p:grpSpPr>
                  <a:xfrm>
                    <a:off x="1687631" y="3946024"/>
                    <a:ext cx="682619" cy="707886"/>
                    <a:chOff x="11017395" y="5841762"/>
                    <a:chExt cx="891060" cy="924043"/>
                  </a:xfrm>
                </p:grpSpPr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ADBE248E-E88E-4413-B7A2-FEE23559E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671" y="5841762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424AE7A4-A33B-4514-9E39-53BDE87AA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395" y="6055263"/>
                      <a:ext cx="284277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686F379E-E0DF-40CA-B6AF-BB75FC760DA5}"/>
                      </a:ext>
                    </a:extLst>
                  </p:cNvPr>
                  <p:cNvSpPr txBox="1"/>
                  <p:nvPr/>
                </p:nvSpPr>
                <p:spPr>
                  <a:xfrm>
                    <a:off x="1227627" y="3960941"/>
                    <a:ext cx="46484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6743213A-A1AE-4078-AD15-618876845726}"/>
                      </a:ext>
                    </a:extLst>
                  </p:cNvPr>
                  <p:cNvGrpSpPr/>
                  <p:nvPr/>
                </p:nvGrpSpPr>
                <p:grpSpPr>
                  <a:xfrm>
                    <a:off x="544532" y="4098821"/>
                    <a:ext cx="652839" cy="349115"/>
                    <a:chOff x="1743048" y="4590016"/>
                    <a:chExt cx="652839" cy="349115"/>
                  </a:xfrm>
                </p:grpSpPr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F42E023C-6229-438D-8D3F-F8757F646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3048" y="4590016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4E15AA37-A66A-49C6-896F-D281CF2ED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8109" y="4593497"/>
                      <a:ext cx="217778" cy="34563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64EC213B-8E03-4B45-AB28-76B8A3980663}"/>
                    </a:ext>
                  </a:extLst>
                </p:cNvPr>
                <p:cNvGrpSpPr/>
                <p:nvPr/>
              </p:nvGrpSpPr>
              <p:grpSpPr>
                <a:xfrm>
                  <a:off x="500275" y="4078775"/>
                  <a:ext cx="682620" cy="707886"/>
                  <a:chOff x="11017018" y="5804783"/>
                  <a:chExt cx="891061" cy="924043"/>
                </a:xfrm>
              </p:grpSpPr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44D4865B-DE72-45F7-B9C7-FEDB9E02DE20}"/>
                      </a:ext>
                    </a:extLst>
                  </p:cNvPr>
                  <p:cNvSpPr txBox="1"/>
                  <p:nvPr/>
                </p:nvSpPr>
                <p:spPr>
                  <a:xfrm>
                    <a:off x="11301295" y="5804783"/>
                    <a:ext cx="606784" cy="92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7E6E6">
                            <a:alpha val="35000"/>
                          </a:srgbClr>
                        </a:solidFill>
                        <a:latin typeface="Gill Sans Nova Light" panose="020B0604020202020204" pitchFamily="34" charset="0"/>
                        <a:cs typeface="Aparajita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F9B70ECA-7828-4E0F-A0CD-FE30F95B58D4}"/>
                      </a:ext>
                    </a:extLst>
                  </p:cNvPr>
                  <p:cNvSpPr/>
                  <p:nvPr/>
                </p:nvSpPr>
                <p:spPr>
                  <a:xfrm>
                    <a:off x="11017018" y="6018285"/>
                    <a:ext cx="284278" cy="45117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2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>
                          <a:alpha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1EAB446-1C99-47C7-826A-78DBAAE3AEE5}"/>
                  </a:ext>
                </a:extLst>
              </p:cNvPr>
              <p:cNvSpPr/>
              <p:nvPr/>
            </p:nvSpPr>
            <p:spPr>
              <a:xfrm>
                <a:off x="2689173" y="4293964"/>
                <a:ext cx="217778" cy="345634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F1ED81-6C04-4097-AE69-DABCCCA17549}"/>
              </a:ext>
            </a:extLst>
          </p:cNvPr>
          <p:cNvGrpSpPr/>
          <p:nvPr/>
        </p:nvGrpSpPr>
        <p:grpSpPr>
          <a:xfrm>
            <a:off x="800329" y="6266099"/>
            <a:ext cx="3519974" cy="617638"/>
            <a:chOff x="800329" y="6266099"/>
            <a:chExt cx="3519974" cy="617638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281AF45-12D4-4435-8710-729172011BB4}"/>
                </a:ext>
              </a:extLst>
            </p:cNvPr>
            <p:cNvGrpSpPr/>
            <p:nvPr/>
          </p:nvGrpSpPr>
          <p:grpSpPr>
            <a:xfrm>
              <a:off x="800329" y="6266099"/>
              <a:ext cx="2737450" cy="617638"/>
              <a:chOff x="-1392852" y="3564248"/>
              <a:chExt cx="3235569" cy="730026"/>
            </a:xfrm>
          </p:grpSpPr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9F61B8D0-0AD3-4921-A99D-5884FD9312F1}"/>
                  </a:ext>
                </a:extLst>
              </p:cNvPr>
              <p:cNvSpPr txBox="1"/>
              <p:nvPr/>
            </p:nvSpPr>
            <p:spPr>
              <a:xfrm>
                <a:off x="1377875" y="3564248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79C30FCC-DF09-4943-A71B-4CD2ECF0C9B8}"/>
                  </a:ext>
                </a:extLst>
              </p:cNvPr>
              <p:cNvGrpSpPr/>
              <p:nvPr/>
            </p:nvGrpSpPr>
            <p:grpSpPr>
              <a:xfrm>
                <a:off x="-1392852" y="3571471"/>
                <a:ext cx="2754327" cy="722803"/>
                <a:chOff x="152624" y="4129731"/>
                <a:chExt cx="2754327" cy="722803"/>
              </a:xfrm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0A01564C-E167-401F-A61A-8746587CC627}"/>
                    </a:ext>
                  </a:extLst>
                </p:cNvPr>
                <p:cNvGrpSpPr/>
                <p:nvPr/>
              </p:nvGrpSpPr>
              <p:grpSpPr>
                <a:xfrm>
                  <a:off x="152624" y="4129731"/>
                  <a:ext cx="2532856" cy="722803"/>
                  <a:chOff x="500275" y="4073045"/>
                  <a:chExt cx="2532856" cy="722803"/>
                </a:xfrm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D907BAB-AB7C-4555-9D6C-75724964F8B7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73045"/>
                    <a:ext cx="1825718" cy="722803"/>
                    <a:chOff x="544532" y="3946024"/>
                    <a:chExt cx="1825718" cy="722803"/>
                  </a:xfrm>
                </p:grpSpPr>
                <p:grpSp>
                  <p:nvGrpSpPr>
                    <p:cNvPr id="280" name="Group 279">
                      <a:extLst>
                        <a:ext uri="{FF2B5EF4-FFF2-40B4-BE49-F238E27FC236}">
                          <a16:creationId xmlns:a16="http://schemas.microsoft.com/office/drawing/2014/main" id="{D71EC0C9-7BCE-4D53-9724-AAA80A0415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631" y="3946024"/>
                      <a:ext cx="682619" cy="707886"/>
                      <a:chOff x="11017395" y="5841762"/>
                      <a:chExt cx="891060" cy="924043"/>
                    </a:xfrm>
                  </p:grpSpPr>
                  <p:sp>
                    <p:nvSpPr>
                      <p:cNvPr id="285" name="TextBox 284">
                        <a:extLst>
                          <a:ext uri="{FF2B5EF4-FFF2-40B4-BE49-F238E27FC236}">
                            <a16:creationId xmlns:a16="http://schemas.microsoft.com/office/drawing/2014/main" id="{E3A94CA8-8A42-493E-BC62-91473414DE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671" y="5841762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0BB4CD09-058A-4864-99DD-5517F14AE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395" y="6055263"/>
                        <a:ext cx="284277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1" name="TextBox 280">
                      <a:extLst>
                        <a:ext uri="{FF2B5EF4-FFF2-40B4-BE49-F238E27FC236}">
                          <a16:creationId xmlns:a16="http://schemas.microsoft.com/office/drawing/2014/main" id="{C2885E68-025D-4655-B0A6-5B51AD5883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627" y="3960941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282" name="Group 281">
                      <a:extLst>
                        <a:ext uri="{FF2B5EF4-FFF2-40B4-BE49-F238E27FC236}">
                          <a16:creationId xmlns:a16="http://schemas.microsoft.com/office/drawing/2014/main" id="{5B6C255B-33CA-4050-88CF-654BAF3B9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AFB88FD4-22A6-460A-A999-3A13A1C053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2C27AEBC-E99A-4333-A02A-3A442EA1AE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E5F82AF5-493C-41F8-BCEF-0EB68D51D33A}"/>
                      </a:ext>
                    </a:extLst>
                  </p:cNvPr>
                  <p:cNvGrpSpPr/>
                  <p:nvPr/>
                </p:nvGrpSpPr>
                <p:grpSpPr>
                  <a:xfrm>
                    <a:off x="500275" y="407877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278" name="TextBox 277">
                      <a:extLst>
                        <a:ext uri="{FF2B5EF4-FFF2-40B4-BE49-F238E27FC236}">
                          <a16:creationId xmlns:a16="http://schemas.microsoft.com/office/drawing/2014/main" id="{24845DC6-210B-4C88-91CE-D1378E0337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2AF1DEA9-A6EA-4D9F-9375-57E536AF9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DB823F1-B346-4E35-ADD4-2BDE7BE3F8DE}"/>
                    </a:ext>
                  </a:extLst>
                </p:cNvPr>
                <p:cNvSpPr/>
                <p:nvPr/>
              </p:nvSpPr>
              <p:spPr>
                <a:xfrm>
                  <a:off x="2689173" y="4293964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2BD83544-6A7D-4296-BCB8-A4E744D6F9A7}"/>
                </a:ext>
              </a:extLst>
            </p:cNvPr>
            <p:cNvGrpSpPr/>
            <p:nvPr/>
          </p:nvGrpSpPr>
          <p:grpSpPr>
            <a:xfrm>
              <a:off x="3537779" y="6272210"/>
              <a:ext cx="782524" cy="598906"/>
              <a:chOff x="500275" y="4078775"/>
              <a:chExt cx="924916" cy="707886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AE8B740-24FA-4510-8BBB-D5FB13765F6A}"/>
                  </a:ext>
                </a:extLst>
              </p:cNvPr>
              <p:cNvSpPr/>
              <p:nvPr/>
            </p:nvSpPr>
            <p:spPr>
              <a:xfrm>
                <a:off x="1207413" y="4225842"/>
                <a:ext cx="217778" cy="345635"/>
              </a:xfrm>
              <a:prstGeom prst="ellipse">
                <a:avLst/>
              </a:prstGeom>
              <a:noFill/>
              <a:ln w="38100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5000"/>
                    </a:schemeClr>
                  </a:solidFill>
                </a:endParaRPr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275D2E8-6087-4C4C-8808-188F2469340E}"/>
                  </a:ext>
                </a:extLst>
              </p:cNvPr>
              <p:cNvGrpSpPr/>
              <p:nvPr/>
            </p:nvGrpSpPr>
            <p:grpSpPr>
              <a:xfrm>
                <a:off x="500275" y="4078775"/>
                <a:ext cx="682620" cy="707886"/>
                <a:chOff x="11017018" y="5804783"/>
                <a:chExt cx="891061" cy="924043"/>
              </a:xfrm>
            </p:grpSpPr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5BD9112A-1C02-4F01-A257-45DCAFD49B96}"/>
                    </a:ext>
                  </a:extLst>
                </p:cNvPr>
                <p:cNvSpPr txBox="1"/>
                <p:nvPr/>
              </p:nvSpPr>
              <p:spPr>
                <a:xfrm>
                  <a:off x="11301295" y="5804783"/>
                  <a:ext cx="606784" cy="924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7E6E6">
                          <a:alpha val="35000"/>
                        </a:srgbClr>
                      </a:solidFill>
                      <a:latin typeface="Gill Sans Nova Light" panose="020B0604020202020204" pitchFamily="34" charset="0"/>
                      <a:cs typeface="Aparajita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6C509F0E-955C-4CA3-9544-EBC75BB7D5D1}"/>
                    </a:ext>
                  </a:extLst>
                </p:cNvPr>
                <p:cNvSpPr/>
                <p:nvPr/>
              </p:nvSpPr>
              <p:spPr>
                <a:xfrm>
                  <a:off x="11017018" y="6018285"/>
                  <a:ext cx="284278" cy="451175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F10C5C2-1910-4782-897B-377CE8190B3A}"/>
              </a:ext>
            </a:extLst>
          </p:cNvPr>
          <p:cNvGrpSpPr/>
          <p:nvPr/>
        </p:nvGrpSpPr>
        <p:grpSpPr>
          <a:xfrm>
            <a:off x="50535" y="3065450"/>
            <a:ext cx="2921701" cy="617638"/>
            <a:chOff x="800329" y="6266099"/>
            <a:chExt cx="2921701" cy="617638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3D5AECC3-E015-42CC-92AD-B98284E30D96}"/>
                </a:ext>
              </a:extLst>
            </p:cNvPr>
            <p:cNvGrpSpPr/>
            <p:nvPr/>
          </p:nvGrpSpPr>
          <p:grpSpPr>
            <a:xfrm>
              <a:off x="800329" y="6266099"/>
              <a:ext cx="2737450" cy="617638"/>
              <a:chOff x="-1392852" y="3564248"/>
              <a:chExt cx="3235569" cy="730026"/>
            </a:xfrm>
          </p:grpSpPr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69D44BF5-EFC7-43E2-99A4-52D5725A998F}"/>
                  </a:ext>
                </a:extLst>
              </p:cNvPr>
              <p:cNvSpPr txBox="1"/>
              <p:nvPr/>
            </p:nvSpPr>
            <p:spPr>
              <a:xfrm>
                <a:off x="1377875" y="3564248"/>
                <a:ext cx="46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E7E6E6">
                        <a:alpha val="35000"/>
                      </a:srgbClr>
                    </a:solidFill>
                    <a:latin typeface="Gill Sans Nova Light" panose="020B0604020202020204" pitchFamily="34" charset="0"/>
                    <a:cs typeface="Aparajita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460E9482-9FD0-4325-968C-179D31151479}"/>
                  </a:ext>
                </a:extLst>
              </p:cNvPr>
              <p:cNvGrpSpPr/>
              <p:nvPr/>
            </p:nvGrpSpPr>
            <p:grpSpPr>
              <a:xfrm>
                <a:off x="-1392852" y="3571471"/>
                <a:ext cx="2754327" cy="722803"/>
                <a:chOff x="152624" y="4129731"/>
                <a:chExt cx="2754327" cy="722803"/>
              </a:xfrm>
            </p:grpSpPr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2C596163-E01E-4A30-B0E9-051EA8E86CD1}"/>
                    </a:ext>
                  </a:extLst>
                </p:cNvPr>
                <p:cNvGrpSpPr/>
                <p:nvPr/>
              </p:nvGrpSpPr>
              <p:grpSpPr>
                <a:xfrm>
                  <a:off x="152624" y="4129731"/>
                  <a:ext cx="2532856" cy="722803"/>
                  <a:chOff x="500275" y="4073045"/>
                  <a:chExt cx="2532856" cy="722803"/>
                </a:xfrm>
              </p:grpSpPr>
              <p:grpSp>
                <p:nvGrpSpPr>
                  <p:cNvPr id="330" name="Group 329">
                    <a:extLst>
                      <a:ext uri="{FF2B5EF4-FFF2-40B4-BE49-F238E27FC236}">
                        <a16:creationId xmlns:a16="http://schemas.microsoft.com/office/drawing/2014/main" id="{6F2DE2E8-8823-424D-A9C6-B7DAD18B6FCF}"/>
                      </a:ext>
                    </a:extLst>
                  </p:cNvPr>
                  <p:cNvGrpSpPr/>
                  <p:nvPr/>
                </p:nvGrpSpPr>
                <p:grpSpPr>
                  <a:xfrm>
                    <a:off x="1207413" y="4073045"/>
                    <a:ext cx="1825718" cy="722803"/>
                    <a:chOff x="544532" y="3946024"/>
                    <a:chExt cx="1825718" cy="722803"/>
                  </a:xfrm>
                </p:grpSpPr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6596682A-14F9-486C-9559-C7719C7F9B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7631" y="3946024"/>
                      <a:ext cx="682619" cy="707886"/>
                      <a:chOff x="11017395" y="5841762"/>
                      <a:chExt cx="891060" cy="924043"/>
                    </a:xfrm>
                  </p:grpSpPr>
                  <p:sp>
                    <p:nvSpPr>
                      <p:cNvPr id="339" name="TextBox 338">
                        <a:extLst>
                          <a:ext uri="{FF2B5EF4-FFF2-40B4-BE49-F238E27FC236}">
                            <a16:creationId xmlns:a16="http://schemas.microsoft.com/office/drawing/2014/main" id="{812B7769-C33C-4A05-8729-76B2781EDA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01671" y="5841762"/>
                        <a:ext cx="606784" cy="9240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solidFill>
                              <a:srgbClr val="E7E6E6">
                                <a:alpha val="35000"/>
                              </a:srgbClr>
                            </a:solidFill>
                            <a:latin typeface="Gill Sans Nova Light" panose="020B0604020202020204" pitchFamily="34" charset="0"/>
                            <a:cs typeface="Aparajita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340" name="Oval 339">
                        <a:extLst>
                          <a:ext uri="{FF2B5EF4-FFF2-40B4-BE49-F238E27FC236}">
                            <a16:creationId xmlns:a16="http://schemas.microsoft.com/office/drawing/2014/main" id="{4E81CE93-82FE-467B-8C71-D5CE5803F2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7395" y="6055263"/>
                        <a:ext cx="284277" cy="45117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5" name="TextBox 334">
                      <a:extLst>
                        <a:ext uri="{FF2B5EF4-FFF2-40B4-BE49-F238E27FC236}">
                          <a16:creationId xmlns:a16="http://schemas.microsoft.com/office/drawing/2014/main" id="{FCE86572-B802-44BF-9805-146303B3BB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27627" y="3960941"/>
                      <a:ext cx="46484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grpSp>
                  <p:nvGrpSpPr>
                    <p:cNvPr id="336" name="Group 335">
                      <a:extLst>
                        <a:ext uri="{FF2B5EF4-FFF2-40B4-BE49-F238E27FC236}">
                          <a16:creationId xmlns:a16="http://schemas.microsoft.com/office/drawing/2014/main" id="{60C38B57-825F-40FE-8440-1EAFC960FA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532" y="4098821"/>
                      <a:ext cx="652839" cy="349115"/>
                      <a:chOff x="1743048" y="4590016"/>
                      <a:chExt cx="652839" cy="349115"/>
                    </a:xfrm>
                  </p:grpSpPr>
                  <p:sp>
                    <p:nvSpPr>
                      <p:cNvPr id="337" name="Oval 336">
                        <a:extLst>
                          <a:ext uri="{FF2B5EF4-FFF2-40B4-BE49-F238E27FC236}">
                            <a16:creationId xmlns:a16="http://schemas.microsoft.com/office/drawing/2014/main" id="{1127034D-C68D-457A-9622-806FD92A2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048" y="4590016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38" name="Oval 337">
                        <a:extLst>
                          <a:ext uri="{FF2B5EF4-FFF2-40B4-BE49-F238E27FC236}">
                            <a16:creationId xmlns:a16="http://schemas.microsoft.com/office/drawing/2014/main" id="{28DD095F-ACFB-4BCF-9B1A-02CE3F1656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8109" y="4593497"/>
                        <a:ext cx="217778" cy="345634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bg2">
                            <a:alpha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lt1">
                              <a:alpha val="3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31" name="Group 330">
                    <a:extLst>
                      <a:ext uri="{FF2B5EF4-FFF2-40B4-BE49-F238E27FC236}">
                        <a16:creationId xmlns:a16="http://schemas.microsoft.com/office/drawing/2014/main" id="{318E3EC0-3614-4862-9181-DA4629CBF840}"/>
                      </a:ext>
                    </a:extLst>
                  </p:cNvPr>
                  <p:cNvGrpSpPr/>
                  <p:nvPr/>
                </p:nvGrpSpPr>
                <p:grpSpPr>
                  <a:xfrm>
                    <a:off x="500275" y="4078775"/>
                    <a:ext cx="682620" cy="707886"/>
                    <a:chOff x="11017018" y="5804783"/>
                    <a:chExt cx="891061" cy="924043"/>
                  </a:xfrm>
                </p:grpSpPr>
                <p:sp>
                  <p:nvSpPr>
                    <p:cNvPr id="332" name="TextBox 331">
                      <a:extLst>
                        <a:ext uri="{FF2B5EF4-FFF2-40B4-BE49-F238E27FC236}">
                          <a16:creationId xmlns:a16="http://schemas.microsoft.com/office/drawing/2014/main" id="{8E93B666-A8BF-4E63-8397-77DB9F8A13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1295" y="5804783"/>
                      <a:ext cx="606784" cy="9240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solidFill>
                            <a:srgbClr val="E7E6E6">
                              <a:alpha val="35000"/>
                            </a:srgbClr>
                          </a:solidFill>
                          <a:latin typeface="Gill Sans Nova Light" panose="020B0604020202020204" pitchFamily="34" charset="0"/>
                          <a:cs typeface="Aparajita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33" name="Oval 332">
                      <a:extLst>
                        <a:ext uri="{FF2B5EF4-FFF2-40B4-BE49-F238E27FC236}">
                          <a16:creationId xmlns:a16="http://schemas.microsoft.com/office/drawing/2014/main" id="{0B6041CB-14B5-4DFD-8ADA-CFA9EAEC3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018" y="6018285"/>
                      <a:ext cx="284278" cy="4511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bg2">
                          <a:alpha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lt1">
                            <a:alpha val="35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DDCA5357-3990-45AF-893C-2DA9A7696F89}"/>
                    </a:ext>
                  </a:extLst>
                </p:cNvPr>
                <p:cNvSpPr/>
                <p:nvPr/>
              </p:nvSpPr>
              <p:spPr>
                <a:xfrm>
                  <a:off x="2689173" y="4293964"/>
                  <a:ext cx="217778" cy="345634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>
                        <a:alpha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5C9D944-1E98-4BB4-B2C9-C15218B4323E}"/>
                </a:ext>
              </a:extLst>
            </p:cNvPr>
            <p:cNvSpPr/>
            <p:nvPr/>
          </p:nvSpPr>
          <p:spPr>
            <a:xfrm>
              <a:off x="3537779" y="6410584"/>
              <a:ext cx="184251" cy="292423"/>
            </a:xfrm>
            <a:prstGeom prst="ellipse">
              <a:avLst/>
            </a:prstGeom>
            <a:noFill/>
            <a:ln w="38100">
              <a:solidFill>
                <a:schemeClr val="bg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5000"/>
                  </a:schemeClr>
                </a:solidFill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88BBF02C-4DE9-447D-81D6-7DAA8E5A1D13}"/>
              </a:ext>
            </a:extLst>
          </p:cNvPr>
          <p:cNvSpPr txBox="1"/>
          <p:nvPr/>
        </p:nvSpPr>
        <p:spPr>
          <a:xfrm>
            <a:off x="4206289" y="3179192"/>
            <a:ext cx="52716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انتهى الدرس السادس </a:t>
            </a:r>
            <a:r>
              <a:rPr lang="ar-BH" sz="3600" b="1" dirty="0" smtClean="0">
                <a:solidFill>
                  <a:schemeClr val="bg1"/>
                </a:solidFill>
                <a:latin typeface="Agency FB" panose="020B050302020202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endParaRPr lang="ar-BH" sz="3600" b="1" dirty="0">
              <a:solidFill>
                <a:schemeClr val="bg1"/>
              </a:solidFill>
              <a:latin typeface="Agency FB" panose="020B0503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0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500</Words>
  <Application>Microsoft Office PowerPoint</Application>
  <PresentationFormat>شاشة عريضة</PresentationFormat>
  <Paragraphs>145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Agency FB</vt:lpstr>
      <vt:lpstr>Aparajita</vt:lpstr>
      <vt:lpstr>Arial</vt:lpstr>
      <vt:lpstr>Calibri</vt:lpstr>
      <vt:lpstr>Calibri Light</vt:lpstr>
      <vt:lpstr>Gill Sans Nova Light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 mohd</dc:creator>
  <cp:lastModifiedBy>Hassan  Ali Kamal</cp:lastModifiedBy>
  <cp:revision>574</cp:revision>
  <dcterms:created xsi:type="dcterms:W3CDTF">2021-03-31T10:00:48Z</dcterms:created>
  <dcterms:modified xsi:type="dcterms:W3CDTF">2022-02-02T05:21:53Z</dcterms:modified>
</cp:coreProperties>
</file>